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60" autoAdjust="0"/>
    <p:restoredTop sz="94759" autoAdjust="0"/>
  </p:normalViewPr>
  <p:slideViewPr>
    <p:cSldViewPr>
      <p:cViewPr varScale="1">
        <p:scale>
          <a:sx n="35" d="100"/>
          <a:sy n="35" d="100"/>
        </p:scale>
        <p:origin x="-1398" y="-90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slide" Target="slides/slide3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htwinkliges Dreieck 9"/>
          <p:cNvSpPr/>
          <p:nvPr/>
        </p:nvSpPr>
        <p:spPr>
          <a:xfrm>
            <a:off x="-2" y="4664147"/>
            <a:ext cx="9151089" cy="0"/>
          </a:xfrm>
          <a:prstGeom prst="rtTriangle">
            <a:avLst/>
          </a:prstGeom>
          <a:gradFill flip="none" rotWithShape="1">
            <a:gsLst>
              <a:gs pos="0">
                <a:schemeClr val="accent1">
                  <a:shade val="35000"/>
                  <a:satMod val="170000"/>
                  <a:alpha val="100000"/>
                </a:schemeClr>
              </a:gs>
              <a:gs pos="55000">
                <a:schemeClr val="accent1">
                  <a:tint val="90000"/>
                  <a:satMod val="150000"/>
                  <a:alpha val="100000"/>
                </a:schemeClr>
              </a:gs>
              <a:gs pos="100000">
                <a:schemeClr val="accent1">
                  <a:shade val="35000"/>
                  <a:satMod val="170000"/>
                  <a:alpha val="100000"/>
                </a:schemeClr>
              </a:gs>
            </a:gsLst>
            <a:lin ang="3000000" scaled="1"/>
            <a:tileRect/>
          </a:gradFill>
          <a:ln w="12700" cap="rnd" cmpd="thickThin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685800" y="1752601"/>
            <a:ext cx="7772400" cy="1829761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defRPr sz="4800" b="1">
                <a:solidFill>
                  <a:schemeClr val="tx2"/>
                </a:solidFill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685800" y="3611607"/>
            <a:ext cx="7772400" cy="1199704"/>
          </a:xfrm>
        </p:spPr>
        <p:txBody>
          <a:bodyPr lIns="45720" rIns="45720"/>
          <a:lstStyle>
            <a:lvl1pPr marL="0" marR="64008" indent="0" algn="r">
              <a:buNone/>
              <a:defRPr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grpSp>
        <p:nvGrpSpPr>
          <p:cNvPr id="2" name="Gruppieren 1"/>
          <p:cNvGrpSpPr/>
          <p:nvPr/>
        </p:nvGrpSpPr>
        <p:grpSpPr>
          <a:xfrm>
            <a:off x="-3765" y="4953000"/>
            <a:ext cx="9147765" cy="1912088"/>
            <a:chOff x="-3765" y="4832896"/>
            <a:chExt cx="9147765" cy="2032192"/>
          </a:xfrm>
        </p:grpSpPr>
        <p:sp>
          <p:nvSpPr>
            <p:cNvPr id="7" name="Freihandform 6"/>
            <p:cNvSpPr>
              <a:spLocks/>
            </p:cNvSpPr>
            <p:nvPr/>
          </p:nvSpPr>
          <p:spPr bwMode="auto">
            <a:xfrm>
              <a:off x="1687513" y="4832896"/>
              <a:ext cx="7456487" cy="518816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4697" y="0"/>
                </a:cxn>
                <a:cxn ang="0">
                  <a:pos x="4697" y="367"/>
                </a:cxn>
                <a:cxn ang="0">
                  <a:pos x="0" y="218"/>
                </a:cxn>
                <a:cxn ang="0">
                  <a:pos x="4697" y="0"/>
                </a:cxn>
              </a:cxnLst>
              <a:rect l="0" t="0" r="0" b="0"/>
              <a:pathLst>
                <a:path w="4697" h="367">
                  <a:moveTo>
                    <a:pt x="4697" y="0"/>
                  </a:moveTo>
                  <a:lnTo>
                    <a:pt x="4697" y="367"/>
                  </a:lnTo>
                  <a:lnTo>
                    <a:pt x="0" y="218"/>
                  </a:lnTo>
                  <a:lnTo>
                    <a:pt x="4697" y="0"/>
                  </a:lnTo>
                  <a:close/>
                </a:path>
              </a:pathLst>
            </a:custGeom>
            <a:solidFill>
              <a:schemeClr val="accent1">
                <a:tint val="65000"/>
                <a:satMod val="115000"/>
                <a:alpha val="40000"/>
              </a:scheme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8" name="Freihandform 7"/>
            <p:cNvSpPr>
              <a:spLocks/>
            </p:cNvSpPr>
            <p:nvPr/>
          </p:nvSpPr>
          <p:spPr bwMode="auto">
            <a:xfrm>
              <a:off x="35443" y="5135526"/>
              <a:ext cx="9108557" cy="838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5760" y="0"/>
                </a:cxn>
                <a:cxn ang="0">
                  <a:pos x="5760" y="528"/>
                </a:cxn>
                <a:cxn ang="0">
                  <a:pos x="48" y="0"/>
                </a:cxn>
              </a:cxnLst>
              <a:rect l="0" t="0" r="0" b="0"/>
              <a:pathLst>
                <a:path w="5760" h="528">
                  <a:moveTo>
                    <a:pt x="0" y="0"/>
                  </a:moveTo>
                  <a:lnTo>
                    <a:pt x="5760" y="0"/>
                  </a:lnTo>
                  <a:lnTo>
                    <a:pt x="5760" y="528"/>
                  </a:lnTo>
                  <a:lnTo>
                    <a:pt x="48" y="0"/>
                  </a:lnTo>
                </a:path>
              </a:pathLst>
            </a:custGeom>
            <a:solidFill>
              <a:srgbClr val="000000">
                <a:alpha val="100000"/>
              </a:srgbClr>
            </a:solidFill>
            <a:ln w="9525" cap="flat" cmpd="sng" algn="ctr">
              <a:noFill/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>
              <a:extLst/>
            </a:lstStyle>
            <a:p>
              <a:endParaRPr kumimoji="0" lang="en-US" dirty="0"/>
            </a:p>
          </p:txBody>
        </p:sp>
        <p:sp>
          <p:nvSpPr>
            <p:cNvPr id="11" name="Freihandform 10"/>
            <p:cNvSpPr>
              <a:spLocks/>
            </p:cNvSpPr>
            <p:nvPr/>
          </p:nvSpPr>
          <p:spPr bwMode="auto">
            <a:xfrm>
              <a:off x="0" y="4883888"/>
              <a:ext cx="9144000" cy="1981200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0"/>
                </a:cxn>
                <a:cxn ang="0">
                  <a:pos x="0" y="1248"/>
                </a:cxn>
                <a:cxn ang="0">
                  <a:pos x="5760" y="1248"/>
                </a:cxn>
                <a:cxn ang="0">
                  <a:pos x="5760" y="528"/>
                </a:cxn>
                <a:cxn ang="0">
                  <a:pos x="0" y="0"/>
                </a:cxn>
              </a:cxnLst>
              <a:rect l="0" t="0" r="0" b="0"/>
              <a:pathLst>
                <a:path w="5760" h="1248">
                  <a:moveTo>
                    <a:pt x="0" y="0"/>
                  </a:moveTo>
                  <a:lnTo>
                    <a:pt x="0" y="1248"/>
                  </a:lnTo>
                  <a:lnTo>
                    <a:pt x="5760" y="1248"/>
                  </a:lnTo>
                  <a:lnTo>
                    <a:pt x="5760" y="528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2">
                <a:alphaModFix amt="50000"/>
              </a:blip>
              <a:tile tx="0" ty="0" sx="50000" sy="50000" flip="none" algn="t"/>
            </a:blipFill>
            <a:ln w="12700" cap="rnd" cmpd="thickThin" algn="ctr">
              <a:noFill/>
              <a:prstDash val="solid"/>
            </a:ln>
            <a:effectLst>
              <a:fillOverlay blend="mult">
                <a:gradFill flip="none" rotWithShape="1">
                  <a:gsLst>
                    <a:gs pos="0">
                      <a:schemeClr val="accent1">
                        <a:shade val="20000"/>
                        <a:satMod val="176000"/>
                        <a:alpha val="100000"/>
                      </a:schemeClr>
                    </a:gs>
                    <a:gs pos="18000">
                      <a:schemeClr val="accent1">
                        <a:shade val="48000"/>
                        <a:satMod val="153000"/>
                        <a:alpha val="100000"/>
                      </a:schemeClr>
                    </a:gs>
                    <a:gs pos="43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45000">
                      <a:schemeClr val="accent1">
                        <a:tint val="85000"/>
                        <a:satMod val="150000"/>
                        <a:alpha val="100000"/>
                      </a:schemeClr>
                    </a:gs>
                    <a:gs pos="50000">
                      <a:schemeClr val="accent1">
                        <a:tint val="86000"/>
                        <a:satMod val="149000"/>
                        <a:alpha val="100000"/>
                      </a:schemeClr>
                    </a:gs>
                    <a:gs pos="79000">
                      <a:schemeClr val="accent1">
                        <a:shade val="53000"/>
                        <a:satMod val="150000"/>
                        <a:alpha val="100000"/>
                      </a:schemeClr>
                    </a:gs>
                    <a:gs pos="100000">
                      <a:schemeClr val="accent1">
                        <a:shade val="25000"/>
                        <a:satMod val="170000"/>
                        <a:alpha val="100000"/>
                      </a:schemeClr>
                    </a:gs>
                  </a:gsLst>
                  <a:lin ang="450000" scaled="1"/>
                  <a:tileRect/>
                </a:gradFill>
              </a:fillOverlay>
            </a:effectLst>
          </p:spPr>
          <p:style>
            <a:lnRef idx="3">
              <a:schemeClr val="lt1"/>
            </a:lnRef>
            <a:fillRef idx="1">
              <a:schemeClr val="accent1"/>
            </a:fillRef>
            <a:effectRef idx="1">
              <a:schemeClr val="accent1"/>
            </a:effectRef>
            <a:fontRef idx="minor">
              <a:schemeClr val="lt1"/>
            </a:fontRef>
          </p:style>
          <p:txBody>
            <a:bodyPr vert="horz" wrap="square" lIns="91440" tIns="45720" rIns="91440" bIns="45720" anchor="ctr" compatLnSpc="1"/>
            <a:lstStyle>
              <a:extLst/>
            </a:lstStyle>
            <a:p>
              <a:pPr algn="ctr" eaLnBrk="1" latinLnBrk="0" hangingPunct="1"/>
              <a:endParaRPr kumimoji="0" lang="en-US" dirty="0"/>
            </a:p>
          </p:txBody>
        </p:sp>
        <p:cxnSp>
          <p:nvCxnSpPr>
            <p:cNvPr id="12" name="Gerade Verbindung 11"/>
            <p:cNvCxnSpPr/>
            <p:nvPr/>
          </p:nvCxnSpPr>
          <p:spPr>
            <a:xfrm>
              <a:off x="-3765" y="4880373"/>
              <a:ext cx="9147765" cy="839943"/>
            </a:xfrm>
            <a:prstGeom prst="line">
              <a:avLst/>
            </a:prstGeom>
            <a:noFill/>
            <a:ln w="12065" cap="flat" cmpd="sng" algn="ctr">
              <a:gradFill>
                <a:gsLst>
                  <a:gs pos="45000">
                    <a:schemeClr val="accent1">
                      <a:tint val="70000"/>
                      <a:satMod val="110000"/>
                    </a:schemeClr>
                  </a:gs>
                  <a:gs pos="15000">
                    <a:schemeClr val="accent1">
                      <a:shade val="40000"/>
                      <a:satMod val="110000"/>
                    </a:schemeClr>
                  </a:gs>
                </a:gsLst>
                <a:lin ang="5400000" scaled="1"/>
              </a:gradFill>
              <a:prstDash val="solid"/>
              <a:miter lim="800000"/>
            </a:ln>
            <a:effectLst/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>
              <a:solidFill>
                <a:srgbClr val="FFFFFF"/>
              </a:solidFill>
            </a:endParaRPr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accent1">
                    <a:tint val="20000"/>
                  </a:schemeClr>
                </a:solidFill>
              </a:defRPr>
            </a:lvl1pPr>
            <a:extLst/>
          </a:lstStyle>
          <a:p>
            <a:endParaRPr kumimoji="0" lang="en-US" dirty="0">
              <a:solidFill>
                <a:schemeClr val="accent1">
                  <a:tint val="20000"/>
                </a:schemeClr>
              </a:solidFill>
            </a:endParaRPr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>
              <a:solidFill>
                <a:srgbClr val="FFFFFF"/>
              </a:solidFill>
            </a:endParaRPr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1481329"/>
            <a:ext cx="8229600" cy="438607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844013" y="274640"/>
            <a:ext cx="1777470" cy="5592761"/>
          </a:xfrm>
        </p:spPr>
        <p:txBody>
          <a:bodyPr vert="eaVert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41"/>
            <a:ext cx="6324600" cy="5592760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7" name="Titel 6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76" y="1059712"/>
            <a:ext cx="7772400" cy="1828800"/>
          </a:xfrm>
        </p:spPr>
        <p:txBody>
          <a:bodyPr vert="horz" anchor="b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lvl1pPr algn="r">
              <a:buNone/>
              <a:defRPr sz="4800" b="1" cap="none" baseline="0">
                <a:effectLst>
                  <a:outerShdw blurRad="31750" dist="25400" dir="540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3922713" y="2931712"/>
            <a:ext cx="4572000" cy="1454888"/>
          </a:xfrm>
        </p:spPr>
        <p:txBody>
          <a:bodyPr lIns="91440" rIns="91440" anchor="t"/>
          <a:lstStyle>
            <a:lvl1pPr marL="0" indent="0" algn="l">
              <a:buNone/>
              <a:defRPr sz="23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7" name="Eingekerbter Richtungspfeil 6"/>
          <p:cNvSpPr/>
          <p:nvPr/>
        </p:nvSpPr>
        <p:spPr>
          <a:xfrm>
            <a:off x="3636680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8" name="Eingekerbter Richtungspfeil 7"/>
          <p:cNvSpPr/>
          <p:nvPr/>
        </p:nvSpPr>
        <p:spPr>
          <a:xfrm>
            <a:off x="3450264" y="3005472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481328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8" name="Titel 7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Vergleich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5410200"/>
            <a:ext cx="4040188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6" y="5410200"/>
            <a:ext cx="4041775" cy="762000"/>
          </a:xfrm>
          <a:solidFill>
            <a:schemeClr val="accent1"/>
          </a:solidFill>
          <a:ln w="9652">
            <a:solidFill>
              <a:schemeClr val="accent1"/>
            </a:solidFill>
            <a:miter lim="800000"/>
          </a:ln>
        </p:spPr>
        <p:txBody>
          <a:bodyPr lIns="182880" anchor="ctr"/>
          <a:lstStyle>
            <a:lvl1pPr marL="0" indent="0">
              <a:buNone/>
              <a:defRPr sz="2400" b="0">
                <a:solidFill>
                  <a:schemeClr val="bg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1444294"/>
            <a:ext cx="4040188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1444294"/>
            <a:ext cx="4041775" cy="3941763"/>
          </a:xfrm>
          <a:ln>
            <a:noFill/>
            <a:prstDash val="sysDash"/>
            <a:miter lim="800000"/>
          </a:ln>
        </p:spPr>
        <p:txBody>
          <a:bodyPr/>
          <a:lstStyle>
            <a:lvl1pPr>
              <a:spcBef>
                <a:spcPts val="0"/>
              </a:spcBef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  <p:sp>
        <p:nvSpPr>
          <p:cNvPr id="6" name="Titel 5"/>
          <p:cNvSpPr>
            <a:spLocks noGrp="1"/>
          </p:cNvSpPr>
          <p:nvPr>
            <p:ph type="title"/>
          </p:nvPr>
        </p:nvSpPr>
        <p:spPr/>
        <p:txBody>
          <a:bodyPr rtlCol="0"/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Inhalt mit Überschrift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914400" y="4876800"/>
            <a:ext cx="7481776" cy="457200"/>
          </a:xfrm>
        </p:spPr>
        <p:txBody>
          <a:bodyPr vert="horz" anchor="t">
            <a:noAutofit/>
            <a:sp3d prstMaterial="softEdge">
              <a:bevelT w="0" h="0"/>
            </a:sp3d>
          </a:bodyPr>
          <a:lstStyle>
            <a:lvl1pPr algn="r">
              <a:buNone/>
              <a:defRPr sz="2500" b="0">
                <a:solidFill>
                  <a:schemeClr val="accent1"/>
                </a:solidFill>
                <a:effectLst/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4419600" y="5355102"/>
            <a:ext cx="3974592" cy="914400"/>
          </a:xfrm>
        </p:spPr>
        <p:txBody>
          <a:bodyPr/>
          <a:lstStyle>
            <a:lvl1pPr marL="0" indent="0" algn="r">
              <a:buNone/>
              <a:defRPr sz="16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914400" y="274320"/>
            <a:ext cx="7479792" cy="4572000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>
          <a:xfrm>
            <a:off x="6727032" y="6407944"/>
            <a:ext cx="1920240" cy="365760"/>
          </a:xfrm>
        </p:spPr>
        <p:txBody>
          <a:bodyPr/>
          <a:lstStyle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bg>
      <p:bgRef idx="1002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141232" y="5443402"/>
            <a:ext cx="7162800" cy="648232"/>
          </a:xfrm>
          <a:noFill/>
        </p:spPr>
        <p:txBody>
          <a:bodyPr lIns="91440" tIns="0" rIns="91440" anchor="t"/>
          <a:lstStyle>
            <a:lvl1pPr marL="0" marR="18288" indent="0" algn="r">
              <a:buNone/>
              <a:defRPr sz="14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228600" y="189968"/>
            <a:ext cx="8686800" cy="4389120"/>
          </a:xfrm>
          <a:prstGeom prst="rect">
            <a:avLst/>
          </a:prstGeom>
          <a:solidFill>
            <a:schemeClr val="bg2"/>
          </a:solidFill>
          <a:ln>
            <a:solidFill>
              <a:schemeClr val="bg1"/>
            </a:solidFill>
          </a:ln>
          <a:effectLst>
            <a:innerShdw blurRad="95250">
              <a:srgbClr val="000000"/>
            </a:innerShdw>
          </a:effectLst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de-DE" dirty="0" smtClean="0"/>
              <a:t>Bild durch Klicken auf Symbol hinzufügen</a:t>
            </a:r>
            <a:endParaRPr kumimoji="0" lang="en-US" dirty="0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>
          <a:xfrm>
            <a:off x="4380072" y="6407944"/>
            <a:ext cx="2350681" cy="365125"/>
          </a:xfrm>
        </p:spPr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1"/>
              </a:solidFill>
            </a:endParaRPr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228600" y="4865122"/>
            <a:ext cx="8075432" cy="562672"/>
          </a:xfrm>
          <a:noFill/>
        </p:spPr>
        <p:txBody>
          <a:bodyPr anchor="t">
            <a:sp3d prstMaterial="softEdge"/>
          </a:bodyPr>
          <a:lstStyle>
            <a:lvl1pPr marR="0" algn="r">
              <a:buNone/>
              <a:defRPr sz="3000" b="0">
                <a:solidFill>
                  <a:schemeClr val="accent1"/>
                </a:solidFill>
                <a:effectLst>
                  <a:outerShdw blurRad="50800" dist="25000" dir="5400000" algn="t" rotWithShape="0">
                    <a:prstClr val="black">
                      <a:alpha val="45000"/>
                    </a:prstClr>
                  </a:outerShdw>
                </a:effectLst>
              </a:defRPr>
            </a:lvl1pPr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9" name="Freihandform 8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0" name="Rechtwinkliges Dreieck 9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2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1" name="Gerade Verbindung 10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12" name="Eingekerbter Richtungspfeil 11"/>
          <p:cNvSpPr/>
          <p:nvPr/>
        </p:nvSpPr>
        <p:spPr>
          <a:xfrm>
            <a:off x="8664112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  <p:sp>
        <p:nvSpPr>
          <p:cNvPr id="13" name="Eingekerbter Richtungspfeil 12"/>
          <p:cNvSpPr/>
          <p:nvPr/>
        </p:nvSpPr>
        <p:spPr>
          <a:xfrm>
            <a:off x="8477696" y="4988440"/>
            <a:ext cx="182880" cy="228600"/>
          </a:xfrm>
          <a:prstGeom prst="chevron">
            <a:avLst>
              <a:gd name="adj" fmla="val 50000"/>
            </a:avLst>
          </a:prstGeom>
          <a:gradFill flip="none" rotWithShape="1">
            <a:gsLst>
              <a:gs pos="0">
                <a:schemeClr val="accent1">
                  <a:shade val="60000"/>
                  <a:satMod val="125000"/>
                </a:schemeClr>
              </a:gs>
              <a:gs pos="72000">
                <a:schemeClr val="accent1">
                  <a:tint val="90000"/>
                  <a:satMod val="138000"/>
                </a:schemeClr>
              </a:gs>
              <a:gs pos="100000">
                <a:schemeClr val="accent1">
                  <a:tint val="76000"/>
                  <a:satMod val="136000"/>
                </a:schemeClr>
              </a:gs>
            </a:gsLst>
            <a:lin ang="16200000" scaled="0"/>
          </a:gradFill>
          <a:ln w="3175" cap="rnd" cmpd="sng" algn="ctr">
            <a:solidFill>
              <a:schemeClr val="accent1">
                <a:shade val="50000"/>
              </a:schemeClr>
            </a:solidFill>
            <a:prstDash val="solid"/>
          </a:ln>
          <a:effectLst>
            <a:outerShdw blurRad="50800" dist="25400" dir="5400000">
              <a:srgbClr val="000000">
                <a:alpha val="46000"/>
              </a:srgbClr>
            </a:outerShdw>
          </a:effectLst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l" eaLnBrk="1" latinLnBrk="0" hangingPunct="1"/>
            <a:endParaRPr kumimoji="0"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Freihandform 12"/>
          <p:cNvSpPr>
            <a:spLocks/>
          </p:cNvSpPr>
          <p:nvPr/>
        </p:nvSpPr>
        <p:spPr bwMode="auto">
          <a:xfrm>
            <a:off x="716436" y="5001993"/>
            <a:ext cx="3802003" cy="1443111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-329" y="347"/>
                </a:moveTo>
                <a:lnTo>
                  <a:pt x="7156" y="682"/>
                </a:lnTo>
                <a:lnTo>
                  <a:pt x="5229" y="682"/>
                </a:lnTo>
                <a:lnTo>
                  <a:pt x="-328" y="345"/>
                </a:lnTo>
              </a:path>
            </a:pathLst>
          </a:custGeom>
          <a:solidFill>
            <a:schemeClr val="accent1">
              <a:tint val="65000"/>
              <a:satMod val="115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2" name="Freihandform 11"/>
          <p:cNvSpPr>
            <a:spLocks/>
          </p:cNvSpPr>
          <p:nvPr/>
        </p:nvSpPr>
        <p:spPr bwMode="auto">
          <a:xfrm>
            <a:off x="-53561" y="5785023"/>
            <a:ext cx="3802003" cy="8382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5760" y="0"/>
              </a:cxn>
              <a:cxn ang="0">
                <a:pos x="5760" y="528"/>
              </a:cxn>
              <a:cxn ang="0">
                <a:pos x="48" y="0"/>
              </a:cxn>
            </a:cxnLst>
            <a:rect l="0" t="0" r="0" b="0"/>
            <a:pathLst>
              <a:path w="5760" h="528">
                <a:moveTo>
                  <a:pt x="817" y="97"/>
                </a:moveTo>
                <a:lnTo>
                  <a:pt x="6408" y="682"/>
                </a:lnTo>
                <a:lnTo>
                  <a:pt x="5232" y="685"/>
                </a:lnTo>
                <a:lnTo>
                  <a:pt x="829" y="101"/>
                </a:lnTo>
              </a:path>
            </a:pathLst>
          </a:custGeom>
          <a:solidFill>
            <a:srgbClr val="000000">
              <a:alpha val="10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>
            <a:extLst/>
          </a:lstStyle>
          <a:p>
            <a:endParaRPr kumimoji="0" lang="en-US" dirty="0"/>
          </a:p>
        </p:txBody>
      </p:sp>
      <p:sp>
        <p:nvSpPr>
          <p:cNvPr id="14" name="Rechtwinkliges Dreieck 13"/>
          <p:cNvSpPr>
            <a:spLocks/>
          </p:cNvSpPr>
          <p:nvPr/>
        </p:nvSpPr>
        <p:spPr bwMode="auto">
          <a:xfrm>
            <a:off x="-6042" y="5791253"/>
            <a:ext cx="3402314" cy="1080868"/>
          </a:xfrm>
          <a:prstGeom prst="rtTriangle">
            <a:avLst/>
          </a:prstGeom>
          <a:blipFill>
            <a:blip r:embed="rId13">
              <a:alphaModFix amt="50000"/>
            </a:blip>
            <a:tile tx="0" ty="0" sx="50000" sy="50000" flip="none" algn="t"/>
          </a:blipFill>
          <a:ln w="12700" cap="rnd" cmpd="thickThin" algn="ctr">
            <a:noFill/>
            <a:prstDash val="solid"/>
          </a:ln>
          <a:effectLst>
            <a:fillOverlay blend="mult">
              <a:gradFill flip="none" rotWithShape="1">
                <a:gsLst>
                  <a:gs pos="0">
                    <a:schemeClr val="accent1">
                      <a:shade val="20000"/>
                      <a:satMod val="176000"/>
                      <a:alpha val="100000"/>
                    </a:schemeClr>
                  </a:gs>
                  <a:gs pos="18000">
                    <a:schemeClr val="accent1">
                      <a:shade val="48000"/>
                      <a:satMod val="153000"/>
                      <a:alpha val="100000"/>
                    </a:schemeClr>
                  </a:gs>
                  <a:gs pos="43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45000">
                    <a:schemeClr val="accent1">
                      <a:tint val="85000"/>
                      <a:satMod val="150000"/>
                      <a:alpha val="100000"/>
                    </a:schemeClr>
                  </a:gs>
                  <a:gs pos="50000">
                    <a:schemeClr val="accent1">
                      <a:tint val="86000"/>
                      <a:satMod val="149000"/>
                      <a:alpha val="100000"/>
                    </a:schemeClr>
                  </a:gs>
                  <a:gs pos="79000">
                    <a:schemeClr val="accent1">
                      <a:shade val="53000"/>
                      <a:satMod val="150000"/>
                      <a:alpha val="100000"/>
                    </a:schemeClr>
                  </a:gs>
                  <a:gs pos="100000">
                    <a:schemeClr val="accent1">
                      <a:shade val="25000"/>
                      <a:satMod val="170000"/>
                      <a:alpha val="100000"/>
                    </a:schemeClr>
                  </a:gs>
                </a:gsLst>
                <a:lin ang="450000" scaled="1"/>
                <a:tileRect/>
              </a:gradFill>
            </a:fillOverlay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vert="horz" wrap="square" lIns="91440" tIns="45720" rIns="91440" bIns="45720" anchor="ctr" compatLnSpc="1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cxnSp>
        <p:nvCxnSpPr>
          <p:cNvPr id="15" name="Gerade Verbindung 14"/>
          <p:cNvCxnSpPr/>
          <p:nvPr/>
        </p:nvCxnSpPr>
        <p:spPr>
          <a:xfrm>
            <a:off x="-9237" y="5787738"/>
            <a:ext cx="3405509" cy="1084383"/>
          </a:xfrm>
          <a:prstGeom prst="line">
            <a:avLst/>
          </a:prstGeom>
          <a:noFill/>
          <a:ln w="12065" cap="flat" cmpd="sng" algn="ctr">
            <a:gradFill>
              <a:gsLst>
                <a:gs pos="45000">
                  <a:schemeClr val="accent1">
                    <a:tint val="70000"/>
                    <a:satMod val="110000"/>
                  </a:schemeClr>
                </a:gs>
                <a:gs pos="15000">
                  <a:schemeClr val="accent1">
                    <a:shade val="40000"/>
                    <a:satMod val="110000"/>
                  </a:schemeClr>
                </a:gs>
              </a:gsLst>
              <a:lin ang="5400000" scaled="1"/>
            </a:gradFill>
            <a:prstDash val="solid"/>
            <a:miter lim="800000"/>
          </a:ln>
          <a:effectLst/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anchor="ctr">
            <a:normAutofit/>
            <a:scene3d>
              <a:camera prst="orthographicFront"/>
              <a:lightRig rig="soft" dir="t"/>
            </a:scene3d>
            <a:sp3d prstMaterial="softEdge">
              <a:bevelT w="25400" h="25400"/>
            </a:sp3d>
          </a:bodyPr>
          <a:lstStyle>
            <a:extLst/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481328"/>
            <a:ext cx="8229600" cy="4525963"/>
          </a:xfrm>
          <a:prstGeom prst="rect">
            <a:avLst/>
          </a:prstGeom>
        </p:spPr>
        <p:txBody>
          <a:bodyPr vert="horz">
            <a:normAutofit/>
          </a:bodyPr>
          <a:lstStyle>
            <a:extLst/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6727032" y="6407944"/>
            <a:ext cx="1920240" cy="365760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fld id="{544213AF-26F6-41FA-8D85-E2C5388D6E58}" type="datetimeFigureOut">
              <a:rPr lang="en-US" smtClean="0"/>
              <a:pPr/>
              <a:t>3/31/2007</a:t>
            </a:fld>
            <a:endParaRPr lang="en-US" sz="1000" dirty="0">
              <a:solidFill>
                <a:schemeClr val="tx1"/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4380072" y="6407944"/>
            <a:ext cx="2350681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tx1"/>
                </a:solidFill>
              </a:defRPr>
            </a:lvl1pPr>
            <a:extLst/>
          </a:lstStyle>
          <a:p>
            <a:pPr algn="r" eaLnBrk="1" latinLnBrk="0" hangingPunct="1"/>
            <a:endParaRPr kumimoji="0" lang="en-US" sz="1000" dirty="0">
              <a:solidFill>
                <a:schemeClr val="tx1"/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8647272" y="6407944"/>
            <a:ext cx="36576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 b="0">
                <a:solidFill>
                  <a:schemeClr val="tx1"/>
                </a:solidFill>
              </a:defRPr>
            </a:lvl1pPr>
            <a:extLst/>
          </a:lstStyle>
          <a:p>
            <a:fld id="{D5BBC35B-A44B-4119-B8DA-DE9E3DFADA20}" type="slidenum">
              <a:rPr kumimoji="0" lang="en-US" smtClean="0"/>
              <a:pPr/>
              <a:t>‹Nr.›</a:t>
            </a:fld>
            <a:endParaRPr kumimoji="0" lang="en-US" sz="1000" b="0" dirty="0">
              <a:solidFill>
                <a:schemeClr val="tx1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100" b="1" kern="1200">
          <a:solidFill>
            <a:schemeClr val="tx2"/>
          </a:solidFill>
          <a:effectLst>
            <a:outerShdw blurRad="31750" dist="25400" dir="5400000" algn="tl" rotWithShape="0">
              <a:srgbClr val="000000">
                <a:alpha val="2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56032" algn="l" rtl="0" eaLnBrk="1" latinLnBrk="0" hangingPunct="1">
        <a:spcBef>
          <a:spcPts val="400"/>
        </a:spcBef>
        <a:spcAft>
          <a:spcPts val="0"/>
        </a:spcAft>
        <a:buClr>
          <a:schemeClr val="accent1"/>
        </a:buClr>
        <a:buSzPct val="68000"/>
        <a:buFont typeface="Wingdings 3"/>
        <a:buChar char=""/>
        <a:defRPr kumimoji="0" sz="2700" kern="1200">
          <a:solidFill>
            <a:schemeClr val="tx1"/>
          </a:solidFill>
          <a:latin typeface="+mn-lt"/>
          <a:ea typeface="+mn-ea"/>
          <a:cs typeface="+mn-cs"/>
        </a:defRPr>
      </a:lvl1pPr>
      <a:lvl2pPr marL="621792" indent="-228600" algn="l" rtl="0" eaLnBrk="1" latinLnBrk="0" hangingPunct="1">
        <a:spcBef>
          <a:spcPts val="324"/>
        </a:spcBef>
        <a:buClr>
          <a:schemeClr val="accent1"/>
        </a:buClr>
        <a:buFont typeface="Verdana"/>
        <a:buChar char="◦"/>
        <a:defRPr kumimoji="0" sz="2300" kern="1200">
          <a:solidFill>
            <a:schemeClr val="tx1"/>
          </a:solidFill>
          <a:latin typeface="+mn-lt"/>
          <a:ea typeface="+mn-ea"/>
          <a:cs typeface="+mn-cs"/>
        </a:defRPr>
      </a:lvl2pPr>
      <a:lvl3pPr marL="859536" indent="-228600" algn="l" rtl="0" eaLnBrk="1" latinLnBrk="0" hangingPunct="1">
        <a:spcBef>
          <a:spcPts val="350"/>
        </a:spcBef>
        <a:buClr>
          <a:schemeClr val="accent2"/>
        </a:buClr>
        <a:buSzPct val="100000"/>
        <a:buFont typeface="Wingdings 2"/>
        <a:buChar char="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430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50"/>
        </a:spcBef>
        <a:buClr>
          <a:schemeClr val="accent2"/>
        </a:buClr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6002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8288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0574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286000" indent="-228600" algn="l" rtl="0" eaLnBrk="1" latinLnBrk="0" hangingPunct="1">
        <a:spcBef>
          <a:spcPts val="350"/>
        </a:spcBef>
        <a:buClr>
          <a:schemeClr val="accent3"/>
        </a:buClr>
        <a:buFont typeface="Wingdings 2"/>
        <a:buChar char="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de-DE" dirty="0" smtClean="0"/>
              <a:t>Arbeiten mit Textplatzhaltern unter Microsoft PowerPoint </a:t>
            </a:r>
            <a:r>
              <a:rPr lang="de-DE" dirty="0" smtClean="0"/>
              <a:t>2007</a:t>
            </a:r>
            <a:endParaRPr lang="de-DE" dirty="0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numCol="1">
            <a:normAutofit fontScale="92500" lnSpcReduction="10000"/>
          </a:bodyPr>
          <a:lstStyle/>
          <a:p>
            <a:pPr>
              <a:buFont typeface="Wingdings" pitchFamily="2" charset="2"/>
              <a:buChar char="Ø"/>
            </a:pPr>
            <a:r>
              <a:rPr lang="de-DE" dirty="0" smtClean="0"/>
              <a:t>Silberkarausche</a:t>
            </a:r>
          </a:p>
          <a:p>
            <a:pPr lvl="1">
              <a:buFont typeface="Wingdings" pitchFamily="2" charset="2"/>
              <a:buChar char="Ø"/>
            </a:pPr>
            <a:r>
              <a:rPr lang="de-DE" dirty="0" smtClean="0"/>
              <a:t>Ostasien</a:t>
            </a:r>
          </a:p>
          <a:p>
            <a:pPr lvl="1">
              <a:buFont typeface="Wingdings" pitchFamily="2" charset="2"/>
              <a:buChar char="Ø"/>
            </a:pPr>
            <a:r>
              <a:rPr lang="de-DE" dirty="0" smtClean="0"/>
              <a:t>Tiere</a:t>
            </a:r>
          </a:p>
          <a:p>
            <a:pPr lvl="1">
              <a:buFont typeface="Wingdings" pitchFamily="2" charset="2"/>
              <a:buChar char="Ø"/>
            </a:pPr>
            <a:r>
              <a:rPr lang="de-DE" dirty="0" smtClean="0"/>
              <a:t>Wasserpflanzen</a:t>
            </a:r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Kometenschweif</a:t>
            </a:r>
          </a:p>
          <a:p>
            <a:pPr lvl="1">
              <a:buFont typeface="Wingdings" pitchFamily="2" charset="2"/>
              <a:buChar char="Ø"/>
            </a:pPr>
            <a:r>
              <a:rPr lang="de-DE" dirty="0" smtClean="0"/>
              <a:t>Schwimmfreudig</a:t>
            </a:r>
          </a:p>
          <a:p>
            <a:pPr lvl="1">
              <a:buFont typeface="Wingdings" pitchFamily="2" charset="2"/>
              <a:buChar char="Ø"/>
            </a:pPr>
            <a:r>
              <a:rPr lang="de-DE" dirty="0" smtClean="0"/>
              <a:t>Große Flossen</a:t>
            </a:r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Schleierschwanz</a:t>
            </a:r>
          </a:p>
          <a:p>
            <a:pPr lvl="1">
              <a:buFont typeface="Wingdings" pitchFamily="2" charset="2"/>
              <a:buChar char="Ø"/>
            </a:pPr>
            <a:r>
              <a:rPr lang="de-DE" dirty="0" smtClean="0"/>
              <a:t>Allesfresser</a:t>
            </a:r>
          </a:p>
          <a:p>
            <a:pPr lvl="1">
              <a:buFont typeface="Wingdings" pitchFamily="2" charset="2"/>
              <a:buChar char="Ø"/>
            </a:pPr>
            <a:r>
              <a:rPr lang="de-DE" dirty="0" smtClean="0"/>
              <a:t>Max. 14 Jahre alt</a:t>
            </a:r>
          </a:p>
          <a:p>
            <a:pPr>
              <a:buFont typeface="Wingdings" pitchFamily="2" charset="2"/>
              <a:buChar char="Ø"/>
            </a:pPr>
            <a:r>
              <a:rPr lang="de-DE" dirty="0" smtClean="0"/>
              <a:t>Löwenkopf</a:t>
            </a:r>
          </a:p>
          <a:p>
            <a:pPr lvl="1">
              <a:buFont typeface="Wingdings" pitchFamily="2" charset="2"/>
              <a:buChar char="Ø"/>
            </a:pPr>
            <a:r>
              <a:rPr lang="de-DE" dirty="0" smtClean="0"/>
              <a:t>Kappe aus Hauttumor				</a:t>
            </a: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Goldfisch-Rassen</a:t>
            </a:r>
            <a:endParaRPr lang="de-DE" dirty="0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Inhaltsplatzhalter 1"/>
          <p:cNvSpPr>
            <a:spLocks noGrp="1"/>
          </p:cNvSpPr>
          <p:nvPr>
            <p:ph idx="1"/>
          </p:nvPr>
        </p:nvSpPr>
        <p:spPr/>
        <p:txBody>
          <a:bodyPr numCol="2"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de-DE" dirty="0" smtClean="0"/>
              <a:t>Bachstelze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Baumläufer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Buchfink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Drossel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Flöter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Goldhähnchen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Kleiber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Leierschwanz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Lerche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Meise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Pirol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Rotkardinal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Sperling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Spottdrossel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Star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Wasseramsel</a:t>
            </a:r>
          </a:p>
          <a:p>
            <a:pPr>
              <a:buFont typeface="Wingdings" pitchFamily="2" charset="2"/>
              <a:buChar char="v"/>
            </a:pPr>
            <a:r>
              <a:rPr lang="de-DE" dirty="0" smtClean="0"/>
              <a:t>Zaunkönig</a:t>
            </a:r>
          </a:p>
          <a:p>
            <a:pPr>
              <a:buFont typeface="Wingdings" pitchFamily="2" charset="2"/>
              <a:buChar char="v"/>
            </a:pPr>
            <a:endParaRPr lang="de-DE" dirty="0"/>
          </a:p>
        </p:txBody>
      </p:sp>
      <p:sp>
        <p:nvSpPr>
          <p:cNvPr id="3" name="Titel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de-DE" dirty="0" smtClean="0"/>
              <a:t>Singvögel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oncourse">
  <a:themeElements>
    <a:clrScheme name="Concourse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Concourse">
      <a:maj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ajorFont>
      <a:minorFont>
        <a:latin typeface="Lucida Sans Unicode"/>
        <a:ea typeface=""/>
        <a:cs typeface=""/>
        <a:font script="Jpan" typeface="ＭＳ Ｐゴシック"/>
        <a:font script="Hang" typeface="맑은 고딕"/>
        <a:font script="Hans" typeface="黑体"/>
        <a:font script="Hant" typeface="微軟正黑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Uigh" typeface="Microsoft Uighur"/>
      </a:minorFont>
    </a:fontScheme>
    <a:fmtScheme name="Concourse">
      <a:fillStyleLst>
        <a:solidFill>
          <a:schemeClr val="phClr"/>
        </a:solidFill>
        <a:gradFill rotWithShape="1">
          <a:gsLst>
            <a:gs pos="0">
              <a:schemeClr val="phClr">
                <a:tint val="62000"/>
                <a:satMod val="180000"/>
              </a:schemeClr>
            </a:gs>
            <a:gs pos="65000">
              <a:schemeClr val="phClr">
                <a:tint val="32000"/>
                <a:satMod val="250000"/>
              </a:schemeClr>
            </a:gs>
            <a:gs pos="100000">
              <a:schemeClr val="phClr">
                <a:tint val="23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55000" cap="flat" cmpd="thickThin" algn="ctr">
          <a:solidFill>
            <a:schemeClr val="phClr"/>
          </a:solidFill>
          <a:prstDash val="solid"/>
        </a:ln>
        <a:ln w="63500" cap="flat" cmpd="thickThin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45000"/>
              </a:srgbClr>
            </a:outerShdw>
          </a:effectLst>
          <a:scene3d>
            <a:camera prst="orthographicFront" fov="0">
              <a:rot lat="0" lon="0" rev="0"/>
            </a:camera>
            <a:lightRig rig="glow" dir="t">
              <a:rot lat="0" lon="0" rev="6360000"/>
            </a:lightRig>
          </a:scene3d>
          <a:sp3d contourW="1000" prstMaterial="flat">
            <a:bevelT w="95250" h="101600"/>
            <a:contourClr>
              <a:schemeClr val="phClr">
                <a:satMod val="3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55000"/>
                <a:satMod val="300000"/>
              </a:schemeClr>
            </a:gs>
            <a:gs pos="40000">
              <a:schemeClr val="phClr">
                <a:tint val="65000"/>
                <a:satMod val="300000"/>
              </a:schemeClr>
            </a:gs>
            <a:gs pos="100000">
              <a:schemeClr val="phClr">
                <a:shade val="65000"/>
                <a:satMod val="300000"/>
              </a:schemeClr>
            </a:gs>
          </a:gsLst>
          <a:path path="circle">
            <a:fillToRect l="95000" t="-106500" r="5000" b="206500"/>
          </a:path>
        </a:gradFill>
        <a:blipFill>
          <a:blip xmlns:r="http://schemas.openxmlformats.org/officeDocument/2006/relationships" r:embed="rId1">
            <a:duotone>
              <a:schemeClr val="phClr">
                <a:shade val="60000"/>
                <a:satMod val="110000"/>
              </a:schemeClr>
              <a:schemeClr val="phClr">
                <a:tint val="95000"/>
              </a:schemeClr>
            </a:duotone>
          </a:blip>
          <a:tile tx="0" ty="0" sx="50000" sy="5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Concourse</Template>
  <TotalTime>0</TotalTime>
  <Words>45</Words>
  <Application>Microsoft Office PowerPoint</Application>
  <PresentationFormat>Bildschirmpräsentation (4:3)</PresentationFormat>
  <Paragraphs>32</Paragraphs>
  <Slides>3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3</vt:i4>
      </vt:variant>
    </vt:vector>
  </HeadingPairs>
  <TitlesOfParts>
    <vt:vector size="4" baseType="lpstr">
      <vt:lpstr>Concourse</vt:lpstr>
      <vt:lpstr>Arbeiten mit Textplatzhaltern unter Microsoft PowerPoint 2007</vt:lpstr>
      <vt:lpstr>Goldfisch-Rassen</vt:lpstr>
      <vt:lpstr>Singvögel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Arbeiten mit Textplatzhaltern unter Microsoft PowerPoint 2007</dc:title>
  <dc:creator>Klaus Fahnenstich</dc:creator>
  <cp:lastModifiedBy>Klaus</cp:lastModifiedBy>
  <cp:revision>28</cp:revision>
  <dcterms:created xsi:type="dcterms:W3CDTF">2007-02-21T13:34:52Z</dcterms:created>
  <dcterms:modified xsi:type="dcterms:W3CDTF">2007-03-31T08:53:42Z</dcterms:modified>
</cp:coreProperties>
</file>