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5"/>
  </p:notesMasterIdLst>
  <p:sldIdLst>
    <p:sldId id="256" r:id="rId2"/>
    <p:sldId id="273" r:id="rId3"/>
    <p:sldId id="272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187" autoAdjust="0"/>
    <p:restoredTop sz="94969" autoAdjust="0"/>
  </p:normalViewPr>
  <p:slideViewPr>
    <p:cSldViewPr>
      <p:cViewPr varScale="1">
        <p:scale>
          <a:sx n="59" d="100"/>
          <a:sy n="59" d="100"/>
        </p:scale>
        <p:origin x="-54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2B50E-85F4-44B4-9E5A-3914E53C75B4}" type="datetimeFigureOut">
              <a:rPr lang="de-DE" smtClean="0"/>
              <a:pPr/>
              <a:t>31.03.2007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31FEB-482B-433E-802E-843DDD9AC0B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2" name="Untertitel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10" name="Rechtec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6" name="Rechtec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9" name="Flussdiagramm: Proz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ussdiagramm: Proz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ort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ad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24" name="Datumsplatzhalt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54AB02A5-4FE5-49D9-9E24-09F23B90C450}" type="datetimeFigureOut">
              <a:rPr lang="en-US" smtClean="0"/>
              <a:pPr algn="r" eaLnBrk="1" latinLnBrk="0" hangingPunct="1"/>
              <a:t>3/31/2007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‹Nr.›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htec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Aachener Printen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Wahrzeichen im Wandel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Aachener Printe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7279796" cy="4691082"/>
          </a:xfrm>
        </p:spPr>
        <p:txBody>
          <a:bodyPr>
            <a:normAutofit lnSpcReduction="10000"/>
          </a:bodyPr>
          <a:lstStyle/>
          <a:p>
            <a:pPr marL="0" indent="0">
              <a:spcAft>
                <a:spcPts val="1200"/>
              </a:spcAft>
              <a:buSzPct val="120000"/>
              <a:buNone/>
            </a:pPr>
            <a:r>
              <a:rPr lang="de-DE" sz="3600" dirty="0" smtClean="0"/>
              <a:t>Ursprung in Belgien </a:t>
            </a:r>
            <a:br>
              <a:rPr lang="de-DE" sz="3600" dirty="0" smtClean="0"/>
            </a:br>
            <a:r>
              <a:rPr lang="de-DE" sz="3600" dirty="0" smtClean="0"/>
              <a:t>(vor 1000 Jahren)</a:t>
            </a:r>
          </a:p>
          <a:p>
            <a:pPr marL="0" indent="0">
              <a:spcAft>
                <a:spcPts val="1200"/>
              </a:spcAft>
              <a:buSzPct val="120000"/>
              <a:buNone/>
            </a:pPr>
            <a:r>
              <a:rPr lang="de-DE" sz="3600" dirty="0" smtClean="0"/>
              <a:t>Seit dem 15. Jahrhundert </a:t>
            </a:r>
            <a:br>
              <a:rPr lang="de-DE" sz="3600" dirty="0" smtClean="0"/>
            </a:br>
            <a:r>
              <a:rPr lang="de-DE" sz="3600" dirty="0" smtClean="0"/>
              <a:t>in Aachen</a:t>
            </a:r>
          </a:p>
          <a:p>
            <a:pPr marL="0" indent="0">
              <a:spcAft>
                <a:spcPts val="1200"/>
              </a:spcAft>
              <a:buSzPct val="120000"/>
              <a:buNone/>
            </a:pPr>
            <a:r>
              <a:rPr lang="de-DE" sz="3600" dirty="0" smtClean="0"/>
              <a:t>Erster Verkauf in Apotheken</a:t>
            </a:r>
          </a:p>
          <a:p>
            <a:pPr marL="0" indent="0">
              <a:spcAft>
                <a:spcPts val="1200"/>
              </a:spcAft>
              <a:buSzPct val="120000"/>
              <a:buNone/>
            </a:pPr>
            <a:r>
              <a:rPr lang="de-DE" sz="3600" dirty="0" smtClean="0"/>
              <a:t>Seit dem 19. Jahrhundert werden Printen mit Zuckerrübensirup gesüßt</a:t>
            </a:r>
          </a:p>
          <a:p>
            <a:pPr marL="0" indent="0">
              <a:spcAft>
                <a:spcPts val="1200"/>
              </a:spcAft>
              <a:buNone/>
            </a:pPr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Die Aachener Printe</a:t>
            </a:r>
            <a:endParaRPr lang="de-DE" dirty="0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7279796" cy="4691082"/>
          </a:xfrm>
        </p:spPr>
        <p:txBody>
          <a:bodyPr>
            <a:normAutofit lnSpcReduction="10000"/>
          </a:bodyPr>
          <a:lstStyle/>
          <a:p>
            <a:pPr marL="720000" indent="-720000">
              <a:buSzPct val="120000"/>
              <a:buBlip>
                <a:blip r:embed="rId2"/>
              </a:buBlip>
            </a:pPr>
            <a:r>
              <a:rPr lang="de-DE" sz="3600" dirty="0" smtClean="0"/>
              <a:t>Ursprung in Belgien </a:t>
            </a:r>
            <a:br>
              <a:rPr lang="de-DE" sz="3600" dirty="0" smtClean="0"/>
            </a:br>
            <a:r>
              <a:rPr lang="de-DE" sz="3600" dirty="0" smtClean="0"/>
              <a:t>(vor 1000 Jahren)</a:t>
            </a:r>
          </a:p>
          <a:p>
            <a:pPr marL="720000" indent="-720000">
              <a:buSzPct val="120000"/>
              <a:buBlip>
                <a:blip r:embed="rId2"/>
              </a:buBlip>
            </a:pPr>
            <a:r>
              <a:rPr lang="de-DE" sz="3600" dirty="0" smtClean="0"/>
              <a:t>Seit dem 15. Jahrhundert </a:t>
            </a:r>
            <a:br>
              <a:rPr lang="de-DE" sz="3600" dirty="0" smtClean="0"/>
            </a:br>
            <a:r>
              <a:rPr lang="de-DE" sz="3600" dirty="0" smtClean="0"/>
              <a:t>in Aachen</a:t>
            </a:r>
          </a:p>
          <a:p>
            <a:pPr marL="720000" indent="-720000">
              <a:buSzPct val="120000"/>
              <a:buBlip>
                <a:blip r:embed="rId2"/>
              </a:buBlip>
            </a:pPr>
            <a:r>
              <a:rPr lang="de-DE" sz="3600" dirty="0" smtClean="0"/>
              <a:t>Erster Verkauf in Apotheken</a:t>
            </a:r>
          </a:p>
          <a:p>
            <a:pPr marL="720000" indent="-720000">
              <a:buSzPct val="120000"/>
              <a:buBlip>
                <a:blip r:embed="rId2"/>
              </a:buBlip>
            </a:pPr>
            <a:r>
              <a:rPr lang="de-DE" sz="3600" dirty="0" smtClean="0"/>
              <a:t>Seit dem 19. Jahrhundert werden Printen mit Zuckerrübensirup gesüßt</a:t>
            </a:r>
          </a:p>
          <a:p>
            <a:pPr marL="720000" indent="-720000">
              <a:buBlip>
                <a:blip r:embed="rId2"/>
              </a:buBlip>
            </a:pPr>
            <a:endParaRPr lang="de-D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ppt1D58.tmp</Template>
  <TotalTime>0</TotalTime>
  <Words>17</Words>
  <Application>Microsoft Office PowerPoint</Application>
  <PresentationFormat>Bildschirmpräsentation (4:3)</PresentationFormat>
  <Paragraphs>12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Solstice</vt:lpstr>
      <vt:lpstr>Aachener Printen</vt:lpstr>
      <vt:lpstr>Die Aachener Printe</vt:lpstr>
      <vt:lpstr>Die Aachener Printe</vt:lpstr>
    </vt:vector>
  </TitlesOfParts>
  <Company>rabbitsoft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Aufzählungen</dc:title>
  <dc:creator>Klaus Fahnenstich</dc:creator>
  <cp:lastModifiedBy>Klaus</cp:lastModifiedBy>
  <cp:revision>142</cp:revision>
  <dcterms:created xsi:type="dcterms:W3CDTF">2007-02-16T14:15:31Z</dcterms:created>
  <dcterms:modified xsi:type="dcterms:W3CDTF">2007-03-31T09:28:58Z</dcterms:modified>
</cp:coreProperties>
</file>