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70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21187" autoAdjust="0"/>
    <p:restoredTop sz="94969" autoAdjust="0"/>
  </p:normalViewPr>
  <p:slideViewPr>
    <p:cSldViewPr>
      <p:cViewPr varScale="1">
        <p:scale>
          <a:sx n="59" d="100"/>
          <a:sy n="59" d="100"/>
        </p:scale>
        <p:origin x="-54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2B50E-85F4-44B4-9E5A-3914E53C75B4}" type="datetimeFigureOut">
              <a:rPr lang="de-DE" smtClean="0"/>
              <a:pPr/>
              <a:t>31.03.2007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31FEB-482B-433E-802E-843DDD9AC0B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2" name="Unt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684E-E6CA-45FA-8306-7E85D8419169}" type="datetimeFigureOut">
              <a:rPr lang="de-DE" smtClean="0"/>
              <a:pPr/>
              <a:t>31.03.2007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0" name="Rechtec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6" name="Rechtec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9" name="Flussdiagramm: Proz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ssdiagramm: Proz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ad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24" name="Datumsplatzhalt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3/31/2007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htec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2.xml"/><Relationship Id="rId4" Type="http://schemas.openxmlformats.org/officeDocument/2006/relationships/image" Target="../media/image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Aachener Printen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Wahrzeichen im Wandel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357290" y="785794"/>
            <a:ext cx="2636326" cy="5357850"/>
          </a:xfrm>
        </p:spPr>
        <p:txBody>
          <a:bodyPr anchor="t">
            <a:normAutofit/>
          </a:bodyPr>
          <a:lstStyle/>
          <a:p>
            <a:r>
              <a:rPr lang="de-DE" sz="4800" dirty="0" smtClean="0"/>
              <a:t>Können</a:t>
            </a:r>
            <a:br>
              <a:rPr lang="de-DE" sz="4800" dirty="0" smtClean="0"/>
            </a:br>
            <a:r>
              <a:rPr lang="de-DE" sz="4800" dirty="0" smtClean="0"/>
              <a:t>Printen</a:t>
            </a:r>
            <a:br>
              <a:rPr lang="de-DE" sz="4800" dirty="0" smtClean="0"/>
            </a:br>
            <a:r>
              <a:rPr lang="de-DE" sz="4800" dirty="0" smtClean="0"/>
              <a:t>süchtig</a:t>
            </a:r>
            <a:br>
              <a:rPr lang="de-DE" sz="4800" dirty="0" smtClean="0"/>
            </a:br>
            <a:r>
              <a:rPr lang="de-DE" sz="4800" dirty="0" smtClean="0"/>
              <a:t>machen?</a:t>
            </a:r>
            <a:endParaRPr lang="de-DE" sz="4800" dirty="0"/>
          </a:p>
        </p:txBody>
      </p:sp>
      <p:pic>
        <p:nvPicPr>
          <p:cNvPr id="4" name="Grafik 3" descr="printe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 rot="19455590">
            <a:off x="5084103" y="4108543"/>
            <a:ext cx="1228725" cy="1905000"/>
          </a:xfrm>
          <a:prstGeom prst="rect">
            <a:avLst/>
          </a:prstGeom>
        </p:spPr>
      </p:pic>
      <p:pic>
        <p:nvPicPr>
          <p:cNvPr id="5" name="Grafik 4" descr="printe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000628" y="2000240"/>
            <a:ext cx="1428760" cy="1998266"/>
          </a:xfrm>
          <a:prstGeom prst="rect">
            <a:avLst/>
          </a:prstGeom>
        </p:spPr>
      </p:pic>
      <p:pic>
        <p:nvPicPr>
          <p:cNvPr id="6" name="Grafik 5" descr="printe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 rot="20855336">
            <a:off x="6494750" y="2913317"/>
            <a:ext cx="1411612" cy="2091277"/>
          </a:xfrm>
          <a:prstGeom prst="rect">
            <a:avLst/>
          </a:prstGeom>
        </p:spPr>
      </p:pic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ppt1D58.tmp</Template>
  <TotalTime>0</TotalTime>
  <Words>6</Words>
  <Application>Microsoft Office PowerPoint</Application>
  <PresentationFormat>Bildschirmpräsentation (4:3)</PresentationFormat>
  <Paragraphs>3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Solstice</vt:lpstr>
      <vt:lpstr>Aachener Printen</vt:lpstr>
      <vt:lpstr>Können Printen süchtig machen?</vt:lpstr>
    </vt:vector>
  </TitlesOfParts>
  <Company>rabbitsoft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Zeichenabstand einstellen</dc:title>
  <dc:creator>Klaus Fahnenstich</dc:creator>
  <cp:lastModifiedBy>Klaus</cp:lastModifiedBy>
  <cp:revision>143</cp:revision>
  <dcterms:created xsi:type="dcterms:W3CDTF">2007-02-16T14:15:31Z</dcterms:created>
  <dcterms:modified xsi:type="dcterms:W3CDTF">2007-03-31T09:08:41Z</dcterms:modified>
</cp:coreProperties>
</file>