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98" y="-96"/>
      </p:cViewPr>
      <p:guideLst>
        <p:guide orient="horz" pos="527"/>
        <p:guide pos="7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3599-5F38-4B08-B729-06E11569F415}" type="datetimeFigureOut">
              <a:rPr lang="de-DE" smtClean="0"/>
              <a:t>15.04.2007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6A8A9-242E-4E7A-A125-9C7C95AFB371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Objekte ausrichten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Objekte ausrichten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</dc:creator>
  <cp:lastModifiedBy>Klaus</cp:lastModifiedBy>
  <cp:revision>13</cp:revision>
  <dcterms:created xsi:type="dcterms:W3CDTF">2007-04-15T10:17:12Z</dcterms:created>
  <dcterms:modified xsi:type="dcterms:W3CDTF">2007-04-15T12:19:13Z</dcterms:modified>
</cp:coreProperties>
</file>