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Default Extension="jpeg" ContentType="image/jpeg"/>
  <Override PartName="/ppt/slideLayouts/slideLayout2.xml" ContentType="application/vnd.openxmlformats-officedocument.presentationml.slideLayout+xml"/>
  <Override PartName="/ppt/slideLayouts/slideLayout3.xml" ContentType="application/vnd.openxmlformats-officedocument.presentationml.slideLayout+xml"/>
  <Default Extension="wmf" ContentType="image/x-wmf"/>
  <Default Extension="rels" ContentType="application/vnd.openxmlformats-package.relationships+xml"/>
  <Default Extension="xml" ContentType="application/xml"/>
  <Override PartName="/ppt/presentation.xml" ContentType="application/vnd.openxmlformats-officedocument.presentationml.presentation.main+xml"/>
  <Override PartName="/ppt/notesMasters/notesMaster1.xml" ContentType="application/vnd.openxmlformats-officedocument.presentationml.notesMaster+xml"/>
  <Override PartName="/ppt/slideLayouts/slideLayout1.xml" ContentType="application/vnd.openxmlformats-officedocument.presentationml.slideLayout+xml"/>
  <Override PartName="/docProps/app.xml" ContentType="application/vnd.openxmlformats-officedocument.extended-properties+xml"/>
  <Override PartName="/ppt/tableStyles.xml" ContentType="application/vnd.openxmlformats-officedocument.presentationml.tableStyles+xml"/>
  <Override PartName="/docProps/custom.xml" ContentType="application/vnd.openxmlformats-officedocument.custom-properties+xml"/>
  <Override PartName="/ppt/notesSlides/notesSlide8.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slides/slide7.xml" ContentType="application/vnd.openxmlformats-officedocument.presentationml.slide+xml"/>
  <Override PartName="/ppt/slides/slide8.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ppt/notesSlides/notesSlide5.xml" ContentType="application/vnd.openxmlformats-officedocument.presentationml.notesSlide+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p:sldMasterIdLst>
    <p:sldMasterId id="2147483648" r:id="rId1"/>
  </p:sldMasterIdLst>
  <p:notesMasterIdLst>
    <p:notesMasterId r:id="rId10"/>
  </p:notesMasterIdLst>
  <p:handoutMasterIdLst>
    <p:handoutMasterId r:id="rId11"/>
  </p:handoutMasterIdLst>
  <p:sldIdLst>
    <p:sldId id="257" r:id="rId2"/>
    <p:sldId id="258" r:id="rId3"/>
    <p:sldId id="259" r:id="rId4"/>
    <p:sldId id="272" r:id="rId5"/>
    <p:sldId id="260" r:id="rId6"/>
    <p:sldId id="262" r:id="rId7"/>
    <p:sldId id="270" r:id="rId8"/>
    <p:sldId id="269" r:id="rId9"/>
  </p:sldIdLst>
  <p:sldSz cx="9144000" cy="6858000" type="screen4x3"/>
  <p:notesSz cx="6858000" cy="9144000"/>
  <p:defaultTextStyle>
    <a:lvl1pPr marL="0" algn="l" rtl="0" latinLnBrk="0">
      <a:defRPr lang="de-DE" sz="1800" kern="1200">
        <a:solidFill>
          <a:schemeClr val="tx1"/>
        </a:solidFill>
        <a:latin typeface="+mn-lt"/>
        <a:ea typeface="+mn-ea"/>
        <a:cs typeface="+mn-cs"/>
      </a:defRPr>
    </a:lvl1pPr>
    <a:lvl2pPr marL="457200" algn="l" rtl="0" latinLnBrk="0">
      <a:defRPr lang="de-DE" sz="1800" kern="1200">
        <a:solidFill>
          <a:schemeClr val="tx1"/>
        </a:solidFill>
        <a:latin typeface="+mn-lt"/>
        <a:ea typeface="+mn-ea"/>
        <a:cs typeface="+mn-cs"/>
      </a:defRPr>
    </a:lvl2pPr>
    <a:lvl3pPr marL="914400" algn="l" rtl="0" latinLnBrk="0">
      <a:defRPr lang="de-DE" sz="1800" kern="1200">
        <a:solidFill>
          <a:schemeClr val="tx1"/>
        </a:solidFill>
        <a:latin typeface="+mn-lt"/>
        <a:ea typeface="+mn-ea"/>
        <a:cs typeface="+mn-cs"/>
      </a:defRPr>
    </a:lvl3pPr>
    <a:lvl4pPr marL="1371600" algn="l" rtl="0" latinLnBrk="0">
      <a:defRPr lang="de-DE" sz="1800" kern="1200">
        <a:solidFill>
          <a:schemeClr val="tx1"/>
        </a:solidFill>
        <a:latin typeface="+mn-lt"/>
        <a:ea typeface="+mn-ea"/>
        <a:cs typeface="+mn-cs"/>
      </a:defRPr>
    </a:lvl4pPr>
    <a:lvl5pPr marL="1828800" algn="l" rtl="0" latinLnBrk="0">
      <a:defRPr lang="de-DE" sz="1800" kern="1200">
        <a:solidFill>
          <a:schemeClr val="tx1"/>
        </a:solidFill>
        <a:latin typeface="+mn-lt"/>
        <a:ea typeface="+mn-ea"/>
        <a:cs typeface="+mn-cs"/>
      </a:defRPr>
    </a:lvl5pPr>
    <a:lvl6pPr marL="2286000" algn="l" rtl="0" latinLnBrk="0">
      <a:defRPr lang="de-DE" sz="1800" kern="1200">
        <a:solidFill>
          <a:schemeClr val="tx1"/>
        </a:solidFill>
        <a:latin typeface="+mn-lt"/>
        <a:ea typeface="+mn-ea"/>
        <a:cs typeface="+mn-cs"/>
      </a:defRPr>
    </a:lvl6pPr>
    <a:lvl7pPr marL="2743200" algn="l" rtl="0" latinLnBrk="0">
      <a:defRPr lang="de-DE" sz="1800" kern="1200">
        <a:solidFill>
          <a:schemeClr val="tx1"/>
        </a:solidFill>
        <a:latin typeface="+mn-lt"/>
        <a:ea typeface="+mn-ea"/>
        <a:cs typeface="+mn-cs"/>
      </a:defRPr>
    </a:lvl7pPr>
    <a:lvl8pPr marL="3200400" algn="l" rtl="0" latinLnBrk="0">
      <a:defRPr lang="de-DE" sz="1800" kern="1200">
        <a:solidFill>
          <a:schemeClr val="tx1"/>
        </a:solidFill>
        <a:latin typeface="+mn-lt"/>
        <a:ea typeface="+mn-ea"/>
        <a:cs typeface="+mn-cs"/>
      </a:defRPr>
    </a:lvl8pPr>
    <a:lvl9pPr marL="3657600" algn="l" rtl="0" latinLnBrk="0">
      <a:defRPr lang="de-DE" sz="1800" kern="1200">
        <a:solidFill>
          <a:schemeClr val="tx1"/>
        </a:solidFill>
        <a:latin typeface="+mn-lt"/>
        <a:ea typeface="+mn-ea"/>
        <a:cs typeface="+mn-cs"/>
      </a:defRPr>
    </a:lvl9pPr>
    <a:extLst/>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34599" autoAdjust="0"/>
    <p:restoredTop sz="86334" autoAdjust="0"/>
  </p:normalViewPr>
  <p:slideViewPr>
    <p:cSldViewPr>
      <p:cViewPr>
        <p:scale>
          <a:sx n="40" d="100"/>
          <a:sy n="40" d="100"/>
        </p:scale>
        <p:origin x="-786" y="31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presProps" Target="pres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handoutMaster" Target="handoutMasters/handoutMaster1.xml"/><Relationship Id="rId5" Type="http://schemas.openxmlformats.org/officeDocument/2006/relationships/slide" Target="slides/slide4.xml"/><Relationship Id="rId15" Type="http://schemas.openxmlformats.org/officeDocument/2006/relationships/tableStyles" Target="tableStyles.xml"/><Relationship Id="rId10"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theme" Target="theme/theme1.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latinLnBrk="0">
              <a:defRPr lang="de-DE" sz="1200"/>
            </a:lvl1pPr>
            <a:extLst/>
          </a:lstStyle>
          <a:p>
            <a:endParaRPr lang="de-DE"/>
          </a:p>
        </p:txBody>
      </p:sp>
      <p:sp>
        <p:nvSpPr>
          <p:cNvPr id="3" name="Rectangle 3"/>
          <p:cNvSpPr>
            <a:spLocks noGrp="1"/>
          </p:cNvSpPr>
          <p:nvPr>
            <p:ph type="dt" sz="quarter" idx="1"/>
          </p:nvPr>
        </p:nvSpPr>
        <p:spPr>
          <a:xfrm>
            <a:off x="3884613" y="0"/>
            <a:ext cx="2971800" cy="457200"/>
          </a:xfrm>
          <a:prstGeom prst="rect">
            <a:avLst/>
          </a:prstGeom>
        </p:spPr>
        <p:txBody>
          <a:bodyPr vert="horz" rtlCol="0"/>
          <a:lstStyle>
            <a:lvl1pPr algn="r" latinLnBrk="0">
              <a:defRPr lang="de-DE" sz="1200"/>
            </a:lvl1pPr>
            <a:extLst/>
          </a:lstStyle>
          <a:p>
            <a:fld id="{54D4857D-62A5-486B-9129-468003D7E020}" type="datetimeFigureOut">
              <a:rPr lang="de-DE" smtClean="0"/>
              <a:pPr/>
              <a:t>29.03.2007</a:t>
            </a:fld>
            <a:endParaRPr lang="de-DE"/>
          </a:p>
        </p:txBody>
      </p:sp>
      <p:sp>
        <p:nvSpPr>
          <p:cNvPr id="4" name="Rectangle 4"/>
          <p:cNvSpPr>
            <a:spLocks noGrp="1"/>
          </p:cNvSpPr>
          <p:nvPr>
            <p:ph type="ftr" sz="quarter" idx="2"/>
          </p:nvPr>
        </p:nvSpPr>
        <p:spPr>
          <a:xfrm>
            <a:off x="0" y="8685213"/>
            <a:ext cx="2971800" cy="457200"/>
          </a:xfrm>
          <a:prstGeom prst="rect">
            <a:avLst/>
          </a:prstGeom>
        </p:spPr>
        <p:txBody>
          <a:bodyPr vert="horz" rtlCol="0" anchor="b"/>
          <a:lstStyle>
            <a:lvl1pPr algn="l" latinLnBrk="0">
              <a:defRPr lang="de-DE" sz="1200"/>
            </a:lvl1pPr>
            <a:extLst/>
          </a:lstStyle>
          <a:p>
            <a:endParaRPr lang="de-DE"/>
          </a:p>
        </p:txBody>
      </p:sp>
      <p:sp>
        <p:nvSpPr>
          <p:cNvPr id="5" name="Rectangle 5"/>
          <p:cNvSpPr>
            <a:spLocks noGrp="1"/>
          </p:cNvSpPr>
          <p:nvPr>
            <p:ph type="sldNum" sz="quarter" idx="3"/>
          </p:nvPr>
        </p:nvSpPr>
        <p:spPr>
          <a:xfrm>
            <a:off x="3884613" y="8685213"/>
            <a:ext cx="2971800" cy="457200"/>
          </a:xfrm>
          <a:prstGeom prst="rect">
            <a:avLst/>
          </a:prstGeom>
        </p:spPr>
        <p:txBody>
          <a:bodyPr vert="horz" rtlCol="0" anchor="b"/>
          <a:lstStyle>
            <a:lvl1pPr algn="r" latinLnBrk="0">
              <a:defRPr lang="de-DE" sz="1200"/>
            </a:lvl1pPr>
            <a:extLst/>
          </a:lstStyle>
          <a:p>
            <a:fld id="{2EBE4566-6F3A-4CC1-BD6C-9C510D05F126}" type="slidenum">
              <a:rPr lang="de-DE" smtClean="0"/>
              <a:pPr/>
              <a:t>‹Nr.›</a:t>
            </a:fld>
            <a:endParaRPr lang="de-DE"/>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Rectangle 2"/>
          <p:cNvSpPr>
            <a:spLocks noGrp="1"/>
          </p:cNvSpPr>
          <p:nvPr>
            <p:ph type="hdr" sz="quarter"/>
          </p:nvPr>
        </p:nvSpPr>
        <p:spPr>
          <a:xfrm>
            <a:off x="0" y="0"/>
            <a:ext cx="2971800" cy="457200"/>
          </a:xfrm>
          <a:prstGeom prst="rect">
            <a:avLst/>
          </a:prstGeom>
        </p:spPr>
        <p:txBody>
          <a:bodyPr vert="horz" rtlCol="0"/>
          <a:lstStyle>
            <a:lvl1pPr algn="l" latinLnBrk="0">
              <a:defRPr lang="de-DE" sz="1200"/>
            </a:lvl1pPr>
            <a:extLst/>
          </a:lstStyle>
          <a:p>
            <a:endParaRPr lang="de-DE"/>
          </a:p>
        </p:txBody>
      </p:sp>
      <p:sp>
        <p:nvSpPr>
          <p:cNvPr id="3" name="Rectangle 3"/>
          <p:cNvSpPr>
            <a:spLocks noGrp="1"/>
          </p:cNvSpPr>
          <p:nvPr>
            <p:ph type="dt" idx="1"/>
          </p:nvPr>
        </p:nvSpPr>
        <p:spPr>
          <a:xfrm>
            <a:off x="3884613" y="0"/>
            <a:ext cx="2971800" cy="457200"/>
          </a:xfrm>
          <a:prstGeom prst="rect">
            <a:avLst/>
          </a:prstGeom>
        </p:spPr>
        <p:txBody>
          <a:bodyPr vert="horz" rtlCol="0"/>
          <a:lstStyle>
            <a:lvl1pPr algn="r" latinLnBrk="0">
              <a:defRPr lang="de-DE" sz="1200"/>
            </a:lvl1pPr>
            <a:extLst/>
          </a:lstStyle>
          <a:p>
            <a:fld id="{2D2EF2CE-B28C-4ED4-8FD0-48BB3F48846A}" type="datetimeFigureOut">
              <a:rPr/>
              <a:pPr/>
              <a:t>30.6.2006</a:t>
            </a:fld>
            <a:endParaRPr lang="de-DE"/>
          </a:p>
        </p:txBody>
      </p:sp>
      <p:sp>
        <p:nvSpPr>
          <p:cNvPr id="4" name="Rectangle 4"/>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rtlCol="0" anchor="ctr"/>
          <a:lstStyle>
            <a:extLst/>
          </a:lstStyle>
          <a:p>
            <a:endParaRPr lang="de-DE"/>
          </a:p>
        </p:txBody>
      </p:sp>
      <p:sp>
        <p:nvSpPr>
          <p:cNvPr id="5" name="Rectangle 5"/>
          <p:cNvSpPr>
            <a:spLocks noGrp="1"/>
          </p:cNvSpPr>
          <p:nvPr>
            <p:ph type="body" sz="quarter" idx="3"/>
          </p:nvPr>
        </p:nvSpPr>
        <p:spPr>
          <a:xfrm>
            <a:off x="685800" y="4343400"/>
            <a:ext cx="5486400" cy="4114800"/>
          </a:xfrm>
          <a:prstGeom prst="rect">
            <a:avLst/>
          </a:prstGeom>
        </p:spPr>
        <p:txBody>
          <a:bodyPr vert="horz" rtlCol="0">
            <a:normAutofit/>
          </a:bodyPr>
          <a:lstStyle>
            <a:extLst/>
          </a:lstStyle>
          <a:p>
            <a:pPr lvl="0"/>
            <a:r>
              <a:rPr lang="de-DE"/>
              <a:t>Textmasterformate durch Klicken bearbeiten</a:t>
            </a:r>
          </a:p>
          <a:p>
            <a:pPr lvl="1"/>
            <a:r>
              <a:rPr lang="de-DE"/>
              <a:t>Zweite Ebene</a:t>
            </a:r>
          </a:p>
          <a:p>
            <a:pPr lvl="2"/>
            <a:r>
              <a:rPr lang="de-DE"/>
              <a:t>Dritte Ebene</a:t>
            </a:r>
          </a:p>
          <a:p>
            <a:pPr lvl="3"/>
            <a:r>
              <a:rPr lang="de-DE"/>
              <a:t>Vierte Ebene</a:t>
            </a:r>
          </a:p>
          <a:p>
            <a:pPr lvl="4"/>
            <a:r>
              <a:rPr lang="de-DE"/>
              <a:t>Fünfte Ebene</a:t>
            </a:r>
          </a:p>
        </p:txBody>
      </p:sp>
      <p:sp>
        <p:nvSpPr>
          <p:cNvPr id="6" name="Rectangle 6"/>
          <p:cNvSpPr>
            <a:spLocks noGrp="1"/>
          </p:cNvSpPr>
          <p:nvPr>
            <p:ph type="ftr" sz="quarter" idx="4"/>
          </p:nvPr>
        </p:nvSpPr>
        <p:spPr>
          <a:xfrm>
            <a:off x="0" y="8685213"/>
            <a:ext cx="2971800" cy="457200"/>
          </a:xfrm>
          <a:prstGeom prst="rect">
            <a:avLst/>
          </a:prstGeom>
        </p:spPr>
        <p:txBody>
          <a:bodyPr vert="horz" rtlCol="0" anchor="b"/>
          <a:lstStyle>
            <a:lvl1pPr algn="l" latinLnBrk="0">
              <a:defRPr lang="de-DE" sz="1200"/>
            </a:lvl1pPr>
            <a:extLst/>
          </a:lstStyle>
          <a:p>
            <a:endParaRPr lang="de-DE"/>
          </a:p>
        </p:txBody>
      </p:sp>
      <p:sp>
        <p:nvSpPr>
          <p:cNvPr id="7" name="Rectangle 7"/>
          <p:cNvSpPr>
            <a:spLocks noGrp="1"/>
          </p:cNvSpPr>
          <p:nvPr>
            <p:ph type="sldNum" sz="quarter" idx="5"/>
          </p:nvPr>
        </p:nvSpPr>
        <p:spPr>
          <a:xfrm>
            <a:off x="3884613" y="8685213"/>
            <a:ext cx="2971800" cy="457200"/>
          </a:xfrm>
          <a:prstGeom prst="rect">
            <a:avLst/>
          </a:prstGeom>
        </p:spPr>
        <p:txBody>
          <a:bodyPr vert="horz" rtlCol="0" anchor="b"/>
          <a:lstStyle>
            <a:lvl1pPr algn="r" latinLnBrk="0">
              <a:defRPr lang="de-DE" sz="1200"/>
            </a:lvl1pPr>
            <a:extLst/>
          </a:lstStyle>
          <a:p>
            <a:fld id="{61807874-5299-41B2-A37A-6AA3547857F4}" type="slidenum">
              <a:rPr/>
              <a:pPr/>
              <a:t>‹Nr.›</a:t>
            </a:fld>
            <a:endParaRPr lang="de-DE"/>
          </a:p>
        </p:txBody>
      </p:sp>
    </p:spTree>
  </p:cSld>
  <p:clrMap bg1="lt1" tx1="dk1" bg2="lt2" tx2="dk2" accent1="accent1" accent2="accent2" accent3="accent3" accent4="accent4" accent5="accent5" accent6="accent6" hlink="hlink" folHlink="folHlink"/>
  <p:notesStyle>
    <a:lvl1pPr marL="0" algn="l" rtl="0" latinLnBrk="0">
      <a:defRPr lang="de-DE" sz="1200" kern="1200">
        <a:solidFill>
          <a:schemeClr val="tx1"/>
        </a:solidFill>
        <a:latin typeface="+mn-lt"/>
        <a:ea typeface="+mn-ea"/>
        <a:cs typeface="+mn-cs"/>
      </a:defRPr>
    </a:lvl1pPr>
    <a:lvl2pPr marL="457200" algn="l" rtl="0" latinLnBrk="0">
      <a:defRPr lang="de-DE" sz="1200" kern="1200">
        <a:solidFill>
          <a:schemeClr val="tx1"/>
        </a:solidFill>
        <a:latin typeface="+mn-lt"/>
        <a:ea typeface="+mn-ea"/>
        <a:cs typeface="+mn-cs"/>
      </a:defRPr>
    </a:lvl2pPr>
    <a:lvl3pPr marL="914400" algn="l" rtl="0" latinLnBrk="0">
      <a:defRPr lang="de-DE" sz="1200" kern="1200">
        <a:solidFill>
          <a:schemeClr val="tx1"/>
        </a:solidFill>
        <a:latin typeface="+mn-lt"/>
        <a:ea typeface="+mn-ea"/>
        <a:cs typeface="+mn-cs"/>
      </a:defRPr>
    </a:lvl3pPr>
    <a:lvl4pPr marL="1371600" algn="l" rtl="0" latinLnBrk="0">
      <a:defRPr lang="de-DE" sz="1200" kern="1200">
        <a:solidFill>
          <a:schemeClr val="tx1"/>
        </a:solidFill>
        <a:latin typeface="+mn-lt"/>
        <a:ea typeface="+mn-ea"/>
        <a:cs typeface="+mn-cs"/>
      </a:defRPr>
    </a:lvl4pPr>
    <a:lvl5pPr marL="1828800" algn="l" rtl="0" latinLnBrk="0">
      <a:defRPr lang="de-DE" sz="1200" kern="1200">
        <a:solidFill>
          <a:schemeClr val="tx1"/>
        </a:solidFill>
        <a:latin typeface="+mn-lt"/>
        <a:ea typeface="+mn-ea"/>
        <a:cs typeface="+mn-cs"/>
      </a:defRPr>
    </a:lvl5pPr>
    <a:lvl6pPr marL="2286000" algn="l" rtl="0" latinLnBrk="0">
      <a:defRPr lang="de-DE" sz="1200" kern="1200">
        <a:solidFill>
          <a:schemeClr val="tx1"/>
        </a:solidFill>
        <a:latin typeface="+mn-lt"/>
        <a:ea typeface="+mn-ea"/>
        <a:cs typeface="+mn-cs"/>
      </a:defRPr>
    </a:lvl6pPr>
    <a:lvl7pPr marL="2743200" algn="l" rtl="0" latinLnBrk="0">
      <a:defRPr lang="de-DE" sz="1200" kern="1200">
        <a:solidFill>
          <a:schemeClr val="tx1"/>
        </a:solidFill>
        <a:latin typeface="+mn-lt"/>
        <a:ea typeface="+mn-ea"/>
        <a:cs typeface="+mn-cs"/>
      </a:defRPr>
    </a:lvl7pPr>
    <a:lvl8pPr marL="3200400" algn="l" rtl="0" latinLnBrk="0">
      <a:defRPr lang="de-DE" sz="1200" kern="1200">
        <a:solidFill>
          <a:schemeClr val="tx1"/>
        </a:solidFill>
        <a:latin typeface="+mn-lt"/>
        <a:ea typeface="+mn-ea"/>
        <a:cs typeface="+mn-cs"/>
      </a:defRPr>
    </a:lvl8pPr>
    <a:lvl9pPr marL="3657600" algn="l" rtl="0" latinLnBrk="0">
      <a:defRPr lang="de-DE" sz="1200" kern="1200">
        <a:solidFill>
          <a:schemeClr val="tx1"/>
        </a:solidFill>
        <a:latin typeface="+mn-lt"/>
        <a:ea typeface="+mn-ea"/>
        <a:cs typeface="+mn-cs"/>
      </a:defRPr>
    </a:lvl9pPr>
    <a:extLst/>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de-DE"/>
          </a:p>
        </p:txBody>
      </p:sp>
      <p:sp>
        <p:nvSpPr>
          <p:cNvPr id="4" name="Rectangle 4"/>
          <p:cNvSpPr>
            <a:spLocks noGrp="1"/>
          </p:cNvSpPr>
          <p:nvPr>
            <p:ph type="sldNum" sz="quarter" idx="10"/>
          </p:nvPr>
        </p:nvSpPr>
        <p:spPr/>
        <p:txBody>
          <a:bodyPr/>
          <a:lstStyle>
            <a:extLst/>
          </a:lstStyle>
          <a:p>
            <a:fld id="{61807874-5299-41B2-A37A-6AA3547857F4}" type="slidenum">
              <a:rPr lang="de-DE" smtClean="0"/>
              <a:pPr/>
              <a:t>1</a:t>
            </a:fld>
            <a:endParaRPr lang="de-DE"/>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de-DE" dirty="0"/>
          </a:p>
        </p:txBody>
      </p:sp>
      <p:sp>
        <p:nvSpPr>
          <p:cNvPr id="4" name="Rectangle 4"/>
          <p:cNvSpPr>
            <a:spLocks noGrp="1"/>
          </p:cNvSpPr>
          <p:nvPr>
            <p:ph type="sldNum" sz="quarter" idx="10"/>
          </p:nvPr>
        </p:nvSpPr>
        <p:spPr/>
        <p:txBody>
          <a:bodyPr/>
          <a:lstStyle>
            <a:extLst/>
          </a:lstStyle>
          <a:p>
            <a:fld id="{61807874-5299-41B2-A37A-6AA3547857F4}" type="slidenum">
              <a:rPr lang="de-DE" smtClean="0"/>
              <a:pPr/>
              <a:t>2</a:t>
            </a:fld>
            <a:endParaRPr lang="de-DE"/>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de-DE"/>
          </a:p>
        </p:txBody>
      </p:sp>
      <p:sp>
        <p:nvSpPr>
          <p:cNvPr id="4" name="Rectangle 4"/>
          <p:cNvSpPr>
            <a:spLocks noGrp="1"/>
          </p:cNvSpPr>
          <p:nvPr>
            <p:ph type="sldNum" sz="quarter" idx="10"/>
          </p:nvPr>
        </p:nvSpPr>
        <p:spPr/>
        <p:txBody>
          <a:bodyPr/>
          <a:lstStyle>
            <a:extLst/>
          </a:lstStyle>
          <a:p>
            <a:fld id="{61807874-5299-41B2-A37A-6AA3547857F4}" type="slidenum">
              <a:rPr lang="de-DE" smtClean="0"/>
              <a:pPr/>
              <a:t>3</a:t>
            </a:fld>
            <a:endParaRPr lang="de-DE"/>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de-DE"/>
          </a:p>
        </p:txBody>
      </p:sp>
      <p:sp>
        <p:nvSpPr>
          <p:cNvPr id="4" name="Rectangle 3"/>
          <p:cNvSpPr>
            <a:spLocks noGrp="1"/>
          </p:cNvSpPr>
          <p:nvPr>
            <p:ph type="sldNum" sz="quarter" idx="10"/>
          </p:nvPr>
        </p:nvSpPr>
        <p:spPr/>
        <p:txBody>
          <a:bodyPr/>
          <a:lstStyle>
            <a:extLst/>
          </a:lstStyle>
          <a:p>
            <a:fld id="{61807874-5299-41B2-A37A-6AA3547857F4}" type="slidenum">
              <a:rPr lang="de-DE" smtClean="0"/>
              <a:pPr/>
              <a:t>4</a:t>
            </a:fld>
            <a:endParaRPr lang="de-DE"/>
          </a:p>
        </p:txBody>
      </p:sp>
    </p:spTree>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de-DE"/>
          </a:p>
        </p:txBody>
      </p:sp>
      <p:sp>
        <p:nvSpPr>
          <p:cNvPr id="4" name="Rectangle 4"/>
          <p:cNvSpPr>
            <a:spLocks noGrp="1"/>
          </p:cNvSpPr>
          <p:nvPr>
            <p:ph type="sldNum" sz="quarter" idx="10"/>
          </p:nvPr>
        </p:nvSpPr>
        <p:spPr/>
        <p:txBody>
          <a:bodyPr/>
          <a:lstStyle>
            <a:extLst/>
          </a:lstStyle>
          <a:p>
            <a:fld id="{61807874-5299-41B2-A37A-6AA3547857F4}" type="slidenum">
              <a:rPr lang="de-DE" smtClean="0"/>
              <a:pPr/>
              <a:t>5</a:t>
            </a:fld>
            <a:endParaRPr lang="de-DE"/>
          </a:p>
        </p:txBody>
      </p:sp>
    </p:spTree>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de-DE" dirty="0"/>
          </a:p>
        </p:txBody>
      </p:sp>
      <p:sp>
        <p:nvSpPr>
          <p:cNvPr id="4" name="Rectangle 4"/>
          <p:cNvSpPr>
            <a:spLocks noGrp="1"/>
          </p:cNvSpPr>
          <p:nvPr>
            <p:ph type="sldNum" sz="quarter" idx="10"/>
          </p:nvPr>
        </p:nvSpPr>
        <p:spPr/>
        <p:txBody>
          <a:bodyPr/>
          <a:lstStyle>
            <a:extLst/>
          </a:lstStyle>
          <a:p>
            <a:fld id="{61807874-5299-41B2-A37A-6AA3547857F4}" type="slidenum">
              <a:rPr lang="de-DE" smtClean="0"/>
              <a:pPr/>
              <a:t>6</a:t>
            </a:fld>
            <a:endParaRPr lang="de-DE"/>
          </a:p>
        </p:txBody>
      </p:sp>
    </p:spTree>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noRot="1" noChangeAspect="1"/>
          </p:cNvSpPr>
          <p:nvPr>
            <p:ph type="sldImg"/>
          </p:nvPr>
        </p:nvSpPr>
        <p:spPr/>
      </p:sp>
      <p:sp>
        <p:nvSpPr>
          <p:cNvPr id="3" name="Rectangle 2"/>
          <p:cNvSpPr>
            <a:spLocks noGrp="1"/>
          </p:cNvSpPr>
          <p:nvPr>
            <p:ph type="body" idx="1"/>
          </p:nvPr>
        </p:nvSpPr>
        <p:spPr/>
        <p:txBody>
          <a:bodyPr/>
          <a:lstStyle>
            <a:extLst/>
          </a:lstStyle>
          <a:p>
            <a:endParaRPr lang="de-DE" dirty="0"/>
          </a:p>
        </p:txBody>
      </p:sp>
      <p:sp>
        <p:nvSpPr>
          <p:cNvPr id="4" name="Rectangle 3"/>
          <p:cNvSpPr>
            <a:spLocks noGrp="1"/>
          </p:cNvSpPr>
          <p:nvPr>
            <p:ph type="sldNum" sz="quarter" idx="10"/>
          </p:nvPr>
        </p:nvSpPr>
        <p:spPr/>
        <p:txBody>
          <a:bodyPr/>
          <a:lstStyle>
            <a:extLst/>
          </a:lstStyle>
          <a:p>
            <a:fld id="{61807874-5299-41B2-A37A-6AA3547857F4}" type="slidenum">
              <a:rPr lang="de-DE" smtClean="0"/>
              <a:pPr/>
              <a:t>7</a:t>
            </a:fld>
            <a:endParaRPr lang="de-DE"/>
          </a:p>
        </p:txBody>
      </p:sp>
    </p:spTree>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noRot="1" noChangeAspect="1"/>
          </p:cNvSpPr>
          <p:nvPr>
            <p:ph type="sldImg"/>
          </p:nvPr>
        </p:nvSpPr>
        <p:spPr/>
      </p:sp>
      <p:sp>
        <p:nvSpPr>
          <p:cNvPr id="3" name="Rectangle 3"/>
          <p:cNvSpPr>
            <a:spLocks noGrp="1"/>
          </p:cNvSpPr>
          <p:nvPr>
            <p:ph type="body" idx="1"/>
          </p:nvPr>
        </p:nvSpPr>
        <p:spPr/>
        <p:txBody>
          <a:bodyPr/>
          <a:lstStyle>
            <a:extLst/>
          </a:lstStyle>
          <a:p>
            <a:endParaRPr lang="de-DE" dirty="0"/>
          </a:p>
        </p:txBody>
      </p:sp>
      <p:sp>
        <p:nvSpPr>
          <p:cNvPr id="4" name="Rectangle 4"/>
          <p:cNvSpPr>
            <a:spLocks noGrp="1"/>
          </p:cNvSpPr>
          <p:nvPr>
            <p:ph type="sldNum" sz="quarter" idx="10"/>
          </p:nvPr>
        </p:nvSpPr>
        <p:spPr/>
        <p:txBody>
          <a:bodyPr/>
          <a:lstStyle>
            <a:extLst/>
          </a:lstStyle>
          <a:p>
            <a:fld id="{61807874-5299-41B2-A37A-6AA3547857F4}" type="slidenum">
              <a:rPr lang="de-DE" smtClean="0"/>
              <a:pPr/>
              <a:t>8</a:t>
            </a:fld>
            <a:endParaRPr lang="de-DE"/>
          </a:p>
        </p:txBody>
      </p:sp>
    </p:spTree>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preserve="1">
  <p:cSld name="Titelfolie">
    <p:spTree>
      <p:nvGrpSpPr>
        <p:cNvPr id="1" name=""/>
        <p:cNvGrpSpPr/>
        <p:nvPr/>
      </p:nvGrpSpPr>
      <p:grpSpPr>
        <a:xfrm>
          <a:off x="0" y="0"/>
          <a:ext cx="0" cy="0"/>
          <a:chOff x="0" y="0"/>
          <a:chExt cx="0" cy="0"/>
        </a:xfrm>
      </p:grpSpPr>
      <p:sp>
        <p:nvSpPr>
          <p:cNvPr id="12" name="Rectangle 3"/>
          <p:cNvSpPr>
            <a:spLocks noGrp="1"/>
          </p:cNvSpPr>
          <p:nvPr>
            <p:ph type="subTitle" idx="1"/>
          </p:nvPr>
        </p:nvSpPr>
        <p:spPr>
          <a:xfrm>
            <a:off x="457200" y="5396132"/>
            <a:ext cx="8098302" cy="762000"/>
          </a:xfrm>
        </p:spPr>
        <p:txBody>
          <a:bodyPr/>
          <a:lstStyle>
            <a:lvl1pPr marL="0" indent="0" algn="r" eaLnBrk="1" latinLnBrk="0" hangingPunct="1">
              <a:buNone/>
              <a:defRPr kumimoji="0" lang="de-DE" sz="1400"/>
            </a:lvl1pPr>
            <a:lvl2pPr marL="457200" indent="0" algn="ctr" eaLnBrk="1" latinLnBrk="0" hangingPunct="1">
              <a:buNone/>
            </a:lvl2pPr>
            <a:lvl3pPr marL="914400" indent="0" algn="ctr" eaLnBrk="1" latinLnBrk="0" hangingPunct="1">
              <a:buNone/>
            </a:lvl3pPr>
            <a:lvl4pPr marL="1371600" indent="0" algn="ctr" eaLnBrk="1" latinLnBrk="0" hangingPunct="1">
              <a:buNone/>
            </a:lvl4pPr>
            <a:lvl5pPr marL="1828800" indent="0" algn="ctr" eaLnBrk="1" latinLnBrk="0" hangingPunct="1">
              <a:buNone/>
            </a:lvl5pPr>
            <a:lvl6pPr marL="2286000" indent="0" algn="ctr" eaLnBrk="1" latinLnBrk="0" hangingPunct="1">
              <a:buNone/>
            </a:lvl6pPr>
            <a:lvl7pPr marL="2743200" indent="0" algn="ctr" eaLnBrk="1" latinLnBrk="0" hangingPunct="1">
              <a:buNone/>
            </a:lvl7pPr>
            <a:lvl8pPr marL="3200400" indent="0" algn="ctr" eaLnBrk="1" latinLnBrk="0" hangingPunct="1">
              <a:buNone/>
            </a:lvl8pPr>
            <a:lvl9pPr marL="3657600" indent="0" algn="ctr" eaLnBrk="1" latinLnBrk="0" hangingPunct="1">
              <a:buNone/>
            </a:lvl9pPr>
            <a:extLst/>
          </a:lstStyle>
          <a:p>
            <a:pPr eaLnBrk="1" latinLnBrk="0" hangingPunct="1"/>
            <a:r>
              <a:rPr lang="de-DE" smtClean="0"/>
              <a:t>Formatvorlage des Untertitelmasters durch Klicken bearbeiten</a:t>
            </a:r>
            <a:endParaRPr/>
          </a:p>
        </p:txBody>
      </p:sp>
      <p:grpSp>
        <p:nvGrpSpPr>
          <p:cNvPr id="16" name="Group 23"/>
          <p:cNvGrpSpPr/>
          <p:nvPr/>
        </p:nvGrpSpPr>
        <p:grpSpPr>
          <a:xfrm>
            <a:off x="14990" y="1976657"/>
            <a:ext cx="2042410" cy="533400"/>
            <a:chOff x="0" y="2000250"/>
            <a:chExt cx="3733800" cy="533400"/>
          </a:xfrm>
        </p:grpSpPr>
        <p:sp>
          <p:nvSpPr>
            <p:cNvPr id="30"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de-DE"/>
            </a:p>
          </p:txBody>
        </p:sp>
        <p:sp>
          <p:nvSpPr>
            <p:cNvPr id="7"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de-DE"/>
            </a:p>
          </p:txBody>
        </p:sp>
        <p:sp>
          <p:nvSpPr>
            <p:cNvPr id="21"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a:p>
          </p:txBody>
        </p:sp>
        <p:sp>
          <p:nvSpPr>
            <p:cNvPr id="8"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de-DE"/>
            </a:p>
          </p:txBody>
        </p:sp>
        <p:sp>
          <p:nvSpPr>
            <p:cNvPr id="6"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de-DE"/>
            </a:p>
          </p:txBody>
        </p:sp>
        <p:sp>
          <p:nvSpPr>
            <p:cNvPr id="20"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sp>
          <p:nvSpPr>
            <p:cNvPr id="13"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grpSp>
      <p:grpSp>
        <p:nvGrpSpPr>
          <p:cNvPr id="29" name="Group 35"/>
          <p:cNvGrpSpPr/>
          <p:nvPr/>
        </p:nvGrpSpPr>
        <p:grpSpPr>
          <a:xfrm>
            <a:off x="8584055" y="1976657"/>
            <a:ext cx="552450" cy="542925"/>
            <a:chOff x="8667750" y="2000250"/>
            <a:chExt cx="476250" cy="542925"/>
          </a:xfrm>
        </p:grpSpPr>
        <p:sp>
          <p:nvSpPr>
            <p:cNvPr id="26"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de-DE"/>
            </a:p>
          </p:txBody>
        </p:sp>
        <p:sp>
          <p:nvSpPr>
            <p:cNvPr id="22"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de-DE"/>
            </a:p>
          </p:txBody>
        </p:sp>
        <p:sp>
          <p:nvSpPr>
            <p:cNvPr id="17"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a:p>
          </p:txBody>
        </p:sp>
        <p:sp>
          <p:nvSpPr>
            <p:cNvPr id="28"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de-DE"/>
            </a:p>
          </p:txBody>
        </p:sp>
        <p:sp>
          <p:nvSpPr>
            <p:cNvPr id="15"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de-DE"/>
            </a:p>
          </p:txBody>
        </p:sp>
        <p:sp>
          <p:nvSpPr>
            <p:cNvPr id="18"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sp>
          <p:nvSpPr>
            <p:cNvPr id="9"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grpSp>
      <p:sp>
        <p:nvSpPr>
          <p:cNvPr id="24" name="Oval 28"/>
          <p:cNvSpPr/>
          <p:nvPr userDrawn="1"/>
        </p:nvSpPr>
        <p:spPr>
          <a:xfrm>
            <a:off x="8572500" y="6038850"/>
            <a:ext cx="152400" cy="152400"/>
          </a:xfrm>
          <a:prstGeom prst="ellipse">
            <a:avLst/>
          </a:prstGeom>
          <a:effectLst/>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de-DE"/>
          </a:p>
        </p:txBody>
      </p:sp>
      <p:sp>
        <p:nvSpPr>
          <p:cNvPr id="23" name="Oval 28"/>
          <p:cNvSpPr/>
          <p:nvPr userDrawn="1"/>
        </p:nvSpPr>
        <p:spPr>
          <a:xfrm>
            <a:off x="8572500" y="6324600"/>
            <a:ext cx="1524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a:p>
        </p:txBody>
      </p:sp>
      <p:sp>
        <p:nvSpPr>
          <p:cNvPr id="5" name="Oval 28"/>
          <p:cNvSpPr/>
          <p:nvPr userDrawn="1"/>
        </p:nvSpPr>
        <p:spPr>
          <a:xfrm>
            <a:off x="8572500" y="5476875"/>
            <a:ext cx="152400" cy="152400"/>
          </a:xfrm>
          <a:prstGeom prst="ellipse">
            <a:avLst/>
          </a:prstGeom>
          <a:effectLst/>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sp>
        <p:nvSpPr>
          <p:cNvPr id="14" name="Oval 28"/>
          <p:cNvSpPr/>
          <p:nvPr userDrawn="1"/>
        </p:nvSpPr>
        <p:spPr>
          <a:xfrm>
            <a:off x="8572500" y="5753100"/>
            <a:ext cx="152400" cy="152400"/>
          </a:xfrm>
          <a:prstGeom prst="ellipse">
            <a:avLst/>
          </a:prstGeom>
          <a:effectLst/>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de-DE"/>
          </a:p>
        </p:txBody>
      </p:sp>
      <p:sp>
        <p:nvSpPr>
          <p:cNvPr id="19" name="Rectangle 34"/>
          <p:cNvSpPr>
            <a:spLocks noGrp="1"/>
          </p:cNvSpPr>
          <p:nvPr>
            <p:ph type="dt" sz="half" idx="10"/>
          </p:nvPr>
        </p:nvSpPr>
        <p:spPr/>
        <p:txBody>
          <a:bodyPr rtlCol="0"/>
          <a:lstStyle>
            <a:extLst/>
          </a:lstStyle>
          <a:p>
            <a:pPr algn="r"/>
            <a:fld id="{8F67D422-08A8-451B-9A67-21962FC4B660}" type="datetimeFigureOut">
              <a:rPr kumimoji="0" lang="de-DE" sz="1100"/>
              <a:pPr algn="r"/>
              <a:t>29.03.2007</a:t>
            </a:fld>
            <a:endParaRPr kumimoji="0" lang="de-DE"/>
          </a:p>
        </p:txBody>
      </p:sp>
      <p:sp>
        <p:nvSpPr>
          <p:cNvPr id="25" name="Rectangle 35"/>
          <p:cNvSpPr>
            <a:spLocks noGrp="1"/>
          </p:cNvSpPr>
          <p:nvPr>
            <p:ph type="sldNum" sz="quarter" idx="11"/>
          </p:nvPr>
        </p:nvSpPr>
        <p:spPr/>
        <p:txBody>
          <a:bodyPr rtlCol="0"/>
          <a:lstStyle>
            <a:extLst/>
          </a:lstStyle>
          <a:p>
            <a:fld id="{169B2101-2E9F-420A-91A3-890890D84497}" type="slidenum">
              <a:rPr kumimoji="0" lang="de-DE" sz="1200"/>
              <a:pPr/>
              <a:t>‹Nr.›</a:t>
            </a:fld>
            <a:endParaRPr kumimoji="0" lang="de-DE"/>
          </a:p>
        </p:txBody>
      </p:sp>
      <p:sp>
        <p:nvSpPr>
          <p:cNvPr id="31" name="Rectangle 36"/>
          <p:cNvSpPr>
            <a:spLocks noGrp="1"/>
          </p:cNvSpPr>
          <p:nvPr>
            <p:ph type="ftr" sz="quarter" idx="12"/>
          </p:nvPr>
        </p:nvSpPr>
        <p:spPr/>
        <p:txBody>
          <a:bodyPr rtlCol="0"/>
          <a:lstStyle>
            <a:extLst/>
          </a:lstStyle>
          <a:p>
            <a:endParaRPr kumimoji="0" lang="de-DE"/>
          </a:p>
        </p:txBody>
      </p:sp>
      <p:sp>
        <p:nvSpPr>
          <p:cNvPr id="33" name="Rectangle 32"/>
          <p:cNvSpPr>
            <a:spLocks noGrp="1"/>
          </p:cNvSpPr>
          <p:nvPr>
            <p:ph type="title" hasCustomPrompt="1"/>
          </p:nvPr>
        </p:nvSpPr>
        <p:spPr>
          <a:xfrm>
            <a:off x="2057400" y="281352"/>
            <a:ext cx="6509239" cy="3886200"/>
          </a:xfrm>
          <a:scene3d>
            <a:camera prst="orthographicFront"/>
            <a:lightRig rig="threePt" dir="t"/>
          </a:scene3d>
          <a:sp3d/>
        </p:spPr>
        <p:txBody>
          <a:bodyPr vert="horz" anchor="ctr">
            <a:normAutofit/>
          </a:bodyPr>
          <a:lstStyle>
            <a:lvl1pPr algn="ctr" eaLnBrk="1" latinLnBrk="0" hangingPunct="1">
              <a:lnSpc>
                <a:spcPct val="100000"/>
              </a:lnSpc>
              <a:defRPr kumimoji="0" lang="de-DE" sz="72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r>
              <a:rPr kumimoji="0" lang="de-DE"/>
              <a:t>Titel anzeigen</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preserve="1">
  <p:cSld name="Titel und Inhalt">
    <p:spTree>
      <p:nvGrpSpPr>
        <p:cNvPr id="1" name=""/>
        <p:cNvGrpSpPr/>
        <p:nvPr/>
      </p:nvGrpSpPr>
      <p:grpSpPr>
        <a:xfrm>
          <a:off x="0" y="0"/>
          <a:ext cx="0" cy="0"/>
          <a:chOff x="0" y="0"/>
          <a:chExt cx="0" cy="0"/>
        </a:xfrm>
      </p:grpSpPr>
      <p:sp>
        <p:nvSpPr>
          <p:cNvPr id="10" name="Rectangle 3"/>
          <p:cNvSpPr>
            <a:spLocks noGrp="1"/>
          </p:cNvSpPr>
          <p:nvPr>
            <p:ph idx="1"/>
          </p:nvPr>
        </p:nvSpPr>
        <p:spPr/>
        <p:txBody>
          <a:bodyPr/>
          <a:lstStyle>
            <a:extLst/>
          </a:lstStyle>
          <a:p>
            <a:pPr lvl="0" eaLnBrk="1" latinLnBrk="0" hangingPunct="1"/>
            <a:r>
              <a:rPr lang="de-DE" smtClean="0"/>
              <a:t>Textmasterformate durch Klicken bearbeiten</a:t>
            </a:r>
          </a:p>
          <a:p>
            <a:pPr lvl="1" eaLnBrk="1" latinLnBrk="0" hangingPunct="1"/>
            <a:r>
              <a:rPr lang="de-DE" smtClean="0"/>
              <a:t>Zweite Ebene</a:t>
            </a:r>
          </a:p>
          <a:p>
            <a:pPr lvl="2" eaLnBrk="1" latinLnBrk="0" hangingPunct="1"/>
            <a:r>
              <a:rPr lang="de-DE" smtClean="0"/>
              <a:t>Dritte Ebene</a:t>
            </a:r>
          </a:p>
          <a:p>
            <a:pPr lvl="3" eaLnBrk="1" latinLnBrk="0" hangingPunct="1"/>
            <a:r>
              <a:rPr lang="de-DE" smtClean="0"/>
              <a:t>Vierte Ebene</a:t>
            </a:r>
          </a:p>
          <a:p>
            <a:pPr lvl="4" eaLnBrk="1" latinLnBrk="0" hangingPunct="1"/>
            <a:r>
              <a:rPr lang="de-DE" smtClean="0"/>
              <a:t>Fünfte Ebene</a:t>
            </a:r>
            <a:endParaRPr/>
          </a:p>
        </p:txBody>
      </p:sp>
      <p:sp>
        <p:nvSpPr>
          <p:cNvPr id="12" name="Rectangle 10"/>
          <p:cNvSpPr>
            <a:spLocks noGrp="1"/>
          </p:cNvSpPr>
          <p:nvPr>
            <p:ph type="dt" sz="half" idx="10"/>
          </p:nvPr>
        </p:nvSpPr>
        <p:spPr/>
        <p:txBody>
          <a:bodyPr rtlCol="0"/>
          <a:lstStyle>
            <a:extLst/>
          </a:lstStyle>
          <a:p>
            <a:pPr algn="r"/>
            <a:fld id="{8F67D422-08A8-451B-9A67-21962FC4B660}" type="datetimeFigureOut">
              <a:rPr kumimoji="0" lang="de-DE" sz="1100"/>
              <a:pPr algn="r"/>
              <a:t>29.03.2007</a:t>
            </a:fld>
            <a:endParaRPr kumimoji="0" lang="de-DE"/>
          </a:p>
        </p:txBody>
      </p:sp>
      <p:sp>
        <p:nvSpPr>
          <p:cNvPr id="27" name="Rectangle 11"/>
          <p:cNvSpPr>
            <a:spLocks noGrp="1"/>
          </p:cNvSpPr>
          <p:nvPr>
            <p:ph type="sldNum" sz="quarter" idx="11"/>
          </p:nvPr>
        </p:nvSpPr>
        <p:spPr/>
        <p:txBody>
          <a:bodyPr rtlCol="0"/>
          <a:lstStyle>
            <a:extLst/>
          </a:lstStyle>
          <a:p>
            <a:fld id="{169B2101-2E9F-420A-91A3-890890D84497}" type="slidenum">
              <a:rPr kumimoji="0" lang="de-DE" sz="1200"/>
              <a:pPr/>
              <a:t>‹Nr.›</a:t>
            </a:fld>
            <a:endParaRPr kumimoji="0" lang="de-DE"/>
          </a:p>
        </p:txBody>
      </p:sp>
      <p:sp>
        <p:nvSpPr>
          <p:cNvPr id="4" name="Rectangle 12"/>
          <p:cNvSpPr>
            <a:spLocks noGrp="1"/>
          </p:cNvSpPr>
          <p:nvPr>
            <p:ph type="ftr" sz="quarter" idx="12"/>
          </p:nvPr>
        </p:nvSpPr>
        <p:spPr/>
        <p:txBody>
          <a:bodyPr rtlCol="0"/>
          <a:lstStyle>
            <a:extLst/>
          </a:lstStyle>
          <a:p>
            <a:endParaRPr kumimoji="0" lang="de-DE"/>
          </a:p>
        </p:txBody>
      </p:sp>
      <p:sp>
        <p:nvSpPr>
          <p:cNvPr id="28" name="Rectangle 14"/>
          <p:cNvSpPr>
            <a:spLocks noGrp="1"/>
          </p:cNvSpPr>
          <p:nvPr>
            <p:ph type="title"/>
          </p:nvPr>
        </p:nvSpPr>
        <p:spPr/>
        <p:txBody>
          <a:bodyPr rtlCol="0" anchor="b"/>
          <a:lstStyle>
            <a:extLst/>
          </a:lstStyle>
          <a:p>
            <a:pPr eaLnBrk="1" latinLnBrk="0" hangingPunct="1"/>
            <a:r>
              <a:rPr lang="de-DE" smtClean="0"/>
              <a:t>Titelmasterformat durch Klicken bearbeiten</a:t>
            </a:r>
            <a:endParaRPr/>
          </a:p>
        </p:txBody>
      </p:sp>
    </p:spTree>
  </p:cSld>
  <p:clrMapOvr>
    <a:masterClrMapping/>
  </p:clrMapOvr>
  <p:timing>
    <p:tnLst>
      <p:par>
        <p:cTn id="1" dur="indefinite" restart="never" nodeType="tmRoot"/>
      </p:par>
    </p:tnLst>
  </p:timing>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Abschnittsüberschrift">
    <p:spTree>
      <p:nvGrpSpPr>
        <p:cNvPr id="1" name=""/>
        <p:cNvGrpSpPr/>
        <p:nvPr/>
      </p:nvGrpSpPr>
      <p:grpSpPr>
        <a:xfrm>
          <a:off x="0" y="0"/>
          <a:ext cx="0" cy="0"/>
          <a:chOff x="0" y="0"/>
          <a:chExt cx="0" cy="0"/>
        </a:xfrm>
      </p:grpSpPr>
      <p:sp>
        <p:nvSpPr>
          <p:cNvPr id="29" name="Rectangle 3"/>
          <p:cNvSpPr>
            <a:spLocks noGrp="1"/>
          </p:cNvSpPr>
          <p:nvPr>
            <p:ph type="dt" sz="half" idx="10"/>
          </p:nvPr>
        </p:nvSpPr>
        <p:spPr/>
        <p:txBody>
          <a:bodyPr rtlCol="0"/>
          <a:lstStyle>
            <a:extLst/>
          </a:lstStyle>
          <a:p>
            <a:pPr algn="r"/>
            <a:fld id="{8F67D422-08A8-451B-9A67-21962FC4B660}" type="datetimeFigureOut">
              <a:rPr kumimoji="0" lang="de-DE" sz="1100"/>
              <a:pPr algn="r"/>
              <a:t>29.03.2007</a:t>
            </a:fld>
            <a:endParaRPr kumimoji="0" lang="de-DE"/>
          </a:p>
        </p:txBody>
      </p:sp>
      <p:sp>
        <p:nvSpPr>
          <p:cNvPr id="26" name="Rectangle 4"/>
          <p:cNvSpPr>
            <a:spLocks noGrp="1"/>
          </p:cNvSpPr>
          <p:nvPr>
            <p:ph type="ftr" sz="quarter" idx="11"/>
          </p:nvPr>
        </p:nvSpPr>
        <p:spPr/>
        <p:txBody>
          <a:bodyPr rtlCol="0"/>
          <a:lstStyle>
            <a:extLst/>
          </a:lstStyle>
          <a:p>
            <a:endParaRPr kumimoji="0" lang="de-DE"/>
          </a:p>
        </p:txBody>
      </p:sp>
      <p:sp>
        <p:nvSpPr>
          <p:cNvPr id="12" name="Rectangle 5"/>
          <p:cNvSpPr>
            <a:spLocks noGrp="1"/>
          </p:cNvSpPr>
          <p:nvPr>
            <p:ph type="sldNum" sz="quarter" idx="12"/>
          </p:nvPr>
        </p:nvSpPr>
        <p:spPr/>
        <p:txBody>
          <a:bodyPr rtlCol="0"/>
          <a:lstStyle>
            <a:extLst/>
          </a:lstStyle>
          <a:p>
            <a:fld id="{169B2101-2E9F-420A-91A3-890890D84497}" type="slidenum">
              <a:rPr kumimoji="0" lang="de-DE" sz="1200"/>
              <a:pPr/>
              <a:t>‹Nr.›</a:t>
            </a:fld>
            <a:endParaRPr kumimoji="0" lang="de-DE"/>
          </a:p>
        </p:txBody>
      </p:sp>
      <p:sp>
        <p:nvSpPr>
          <p:cNvPr id="27" name="Rectangle 6"/>
          <p:cNvSpPr>
            <a:spLocks noGrp="1"/>
          </p:cNvSpPr>
          <p:nvPr>
            <p:ph type="title" hasCustomPrompt="1"/>
          </p:nvPr>
        </p:nvSpPr>
        <p:spPr>
          <a:xfrm>
            <a:off x="228600" y="1676400"/>
            <a:ext cx="8229600" cy="1143000"/>
          </a:xfrm>
        </p:spPr>
        <p:txBody>
          <a:bodyPr rtlCol="0" anchor="ctr">
            <a:normAutofit/>
          </a:bodyPr>
          <a:lstStyle>
            <a:lvl1pPr eaLnBrk="1" latinLnBrk="0" hangingPunct="1">
              <a:defRPr kumimoji="0" lang="de-DE" sz="4800" b="1" i="0" u="none" strike="noStrike" kern="0" cap="none" spc="0" normalizeH="0" baseline="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Trebuchet MS"/>
                <a:ea typeface="+mj-ea"/>
                <a:cs typeface="+mj-cs"/>
              </a:defRPr>
            </a:lvl1pPr>
            <a:extLst/>
          </a:lstStyle>
          <a:p>
            <a:r>
              <a:rPr kumimoji="0" lang="de-DE"/>
              <a:t>Abschnittstitel durch Klicken hinzufügen</a:t>
            </a:r>
          </a:p>
        </p:txBody>
      </p:sp>
    </p:spTree>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p:cSld name="Einfache Frage und Antwort">
    <p:spTree>
      <p:nvGrpSpPr>
        <p:cNvPr id="1" name=""/>
        <p:cNvGrpSpPr/>
        <p:nvPr/>
      </p:nvGrpSpPr>
      <p:grpSpPr>
        <a:xfrm>
          <a:off x="0" y="0"/>
          <a:ext cx="0" cy="0"/>
          <a:chOff x="0" y="0"/>
          <a:chExt cx="0" cy="0"/>
        </a:xfrm>
      </p:grpSpPr>
      <p:sp>
        <p:nvSpPr>
          <p:cNvPr id="25"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a:pPr/>
              <a:t>30.6.2006</a:t>
            </a:fld>
            <a:endParaRPr kumimoji="0" lang="de-DE"/>
          </a:p>
        </p:txBody>
      </p:sp>
      <p:sp>
        <p:nvSpPr>
          <p:cNvPr id="22" name="Rectangle 4"/>
          <p:cNvSpPr>
            <a:spLocks noGrp="1"/>
          </p:cNvSpPr>
          <p:nvPr>
            <p:ph type="ftr" sz="quarter" idx="11"/>
          </p:nvPr>
        </p:nvSpPr>
        <p:spPr/>
        <p:txBody>
          <a:bodyPr vert="horz"/>
          <a:lstStyle>
            <a:extLst/>
          </a:lstStyle>
          <a:p>
            <a:endParaRPr kumimoji="0" lang="de-DE"/>
          </a:p>
        </p:txBody>
      </p:sp>
      <p:sp>
        <p:nvSpPr>
          <p:cNvPr id="31"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sp>
        <p:nvSpPr>
          <p:cNvPr id="4" name="Rectangle 8"/>
          <p:cNvSpPr>
            <a:spLocks noGrp="1"/>
          </p:cNvSpPr>
          <p:nvPr>
            <p:ph type="title" hasCustomPrompt="1"/>
          </p:nvPr>
        </p:nvSpPr>
        <p:spPr>
          <a:xfrm>
            <a:off x="228600" y="457200"/>
            <a:ext cx="8229600" cy="1143000"/>
          </a:xfrm>
        </p:spPr>
        <p:txBody>
          <a:bodyPr rtlCol="0" anchor="ctr"/>
          <a:lstStyle>
            <a:lvl1pPr algn="l" eaLnBrk="1" latinLnBrk="0" hangingPunct="1">
              <a:defRPr kumimoji="0" lang="de-DE" i="1">
                <a:solidFill>
                  <a:schemeClr val="tx1">
                    <a:shade val="75000"/>
                  </a:schemeClr>
                </a:solidFill>
              </a:defRPr>
            </a:lvl1pPr>
            <a:extLst/>
          </a:lstStyle>
          <a:p>
            <a:r>
              <a:rPr kumimoji="0" lang="de-DE"/>
              <a:t>Frage durch Klicken hinzufügen</a:t>
            </a:r>
          </a:p>
        </p:txBody>
      </p:sp>
      <p:sp>
        <p:nvSpPr>
          <p:cNvPr id="13" name="Rectangle 13"/>
          <p:cNvSpPr>
            <a:spLocks noGrp="1"/>
          </p:cNvSpPr>
          <p:nvPr>
            <p:ph type="body" sz="quarter" idx="14" hasCustomPrompt="1"/>
          </p:nvPr>
        </p:nvSpPr>
        <p:spPr>
          <a:xfrm>
            <a:off x="228600" y="1676400"/>
            <a:ext cx="8229600" cy="1143000"/>
          </a:xfrm>
        </p:spPr>
        <p:txBody>
          <a:bodyPr rtlCol="0" anchor="ctr"/>
          <a:lstStyle>
            <a:lvl1pPr algn="ctr" eaLnBrk="1" latinLnBrk="0" hangingPunct="1">
              <a:buFontTx/>
              <a:buNone/>
              <a:defRPr kumimoji="0" lang="de-DE"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kumimoji="0" lang="de-DE"/>
              <a:t>Antwort durch Klicken hinzufügen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p:cBhvr override="childStyle">
                                        <p:cTn id="6" dur="500" fill="hold"/>
                                        <p:tgtEl>
                                          <p:spTgt spid="4"/>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13">
                                            <p:txEl>
                                              <p:pRg st="0" end="0"/>
                                            </p:txEl>
                                          </p:spTgt>
                                        </p:tgtEl>
                                        <p:attrNameLst>
                                          <p:attrName>style.visibility</p:attrName>
                                        </p:attrNameLst>
                                      </p:cBhvr>
                                      <p:to>
                                        <p:strVal val="visible"/>
                                      </p:to>
                                    </p:set>
                                    <p:animEffect transition="in" filter="fade">
                                      <p:cBhvr>
                                        <p:cTn id="10" dur="1000"/>
                                        <p:tgtEl>
                                          <p:spTgt spid="13">
                                            <p:txEl>
                                              <p:pRg st="0" end="0"/>
                                            </p:txEl>
                                          </p:spTgt>
                                        </p:tgtEl>
                                      </p:cBhvr>
                                    </p:animEffect>
                                    <p:anim calcmode="lin" valueType="num">
                                      <p:cBhvr>
                                        <p:cTn id="11" dur="1000" fill="hold"/>
                                        <p:tgtEl>
                                          <p:spTgt spid="13">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13">
                                            <p:txEl>
                                              <p:pRg st="0" end="0"/>
                                            </p:txEl>
                                          </p:spTgt>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 grpId="0"/>
      <p:bldP spid="13"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13"/>
                        </p:tgtEl>
                        <p:attrNameLst>
                          <p:attrName>style.visibility</p:attrName>
                        </p:attrNameLst>
                      </p:cBhvr>
                      <p:to>
                        <p:strVal val="visible"/>
                      </p:to>
                    </p:set>
                    <p:animEffect transition="in" filter="fade">
                      <p:cBhvr>
                        <p:cTn dur="1000"/>
                        <p:tgtEl>
                          <p:spTgt spid="13"/>
                        </p:tgtEl>
                      </p:cBhvr>
                    </p:animEffect>
                    <p:anim calcmode="lin" valueType="num">
                      <p:cBhvr>
                        <p:cTn dur="1000" fill="hold"/>
                        <p:tgtEl>
                          <p:spTgt spid="13"/>
                        </p:tgtEl>
                        <p:attrNameLst>
                          <p:attrName>ppt_w</p:attrName>
                        </p:attrNameLst>
                      </p:cBhvr>
                      <p:tavLst>
                        <p:tav tm="0" fmla="#ppt_w*sin(2.5*pi*$)">
                          <p:val>
                            <p:fltVal val="0"/>
                          </p:val>
                        </p:tav>
                        <p:tav tm="100000">
                          <p:val>
                            <p:fltVal val="1"/>
                          </p:val>
                        </p:tav>
                      </p:tavLst>
                    </p:anim>
                    <p:anim calcmode="lin" valueType="num">
                      <p:cBhvr>
                        <p:cTn dur="1000" fill="hold"/>
                        <p:tgtEl>
                          <p:spTgt spid="13"/>
                        </p:tgtEl>
                        <p:attrNameLst>
                          <p:attrName>ppt_h</p:attrName>
                        </p:attrNameLst>
                      </p:cBhvr>
                      <p:tavLst>
                        <p:tav tm="0">
                          <p:val>
                            <p:strVal val="#ppt_h"/>
                          </p:val>
                        </p:tav>
                        <p:tav tm="100000">
                          <p:val>
                            <p:strVal val="#ppt_h"/>
                          </p:val>
                        </p:tav>
                      </p:tavLst>
                    </p:anim>
                  </p:childTnLst>
                </p:cTn>
              </p:par>
            </p:tnLst>
          </p:tmpl>
        </p:tmplLst>
      </p:bldP>
    </p:bld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Detaillierte Frage und Antwort">
    <p:spTree>
      <p:nvGrpSpPr>
        <p:cNvPr id="1" name=""/>
        <p:cNvGrpSpPr/>
        <p:nvPr/>
      </p:nvGrpSpPr>
      <p:grpSpPr>
        <a:xfrm>
          <a:off x="0" y="0"/>
          <a:ext cx="0" cy="0"/>
          <a:chOff x="0" y="0"/>
          <a:chExt cx="0" cy="0"/>
        </a:xfrm>
      </p:grpSpPr>
      <p:sp>
        <p:nvSpPr>
          <p:cNvPr id="27"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a:pPr/>
              <a:t>30.6.2006</a:t>
            </a:fld>
            <a:endParaRPr kumimoji="0" lang="de-DE"/>
          </a:p>
        </p:txBody>
      </p:sp>
      <p:sp>
        <p:nvSpPr>
          <p:cNvPr id="28" name="Rectangle 4"/>
          <p:cNvSpPr>
            <a:spLocks noGrp="1"/>
          </p:cNvSpPr>
          <p:nvPr>
            <p:ph type="ftr" sz="quarter" idx="11"/>
          </p:nvPr>
        </p:nvSpPr>
        <p:spPr/>
        <p:txBody>
          <a:bodyPr vert="horz"/>
          <a:lstStyle>
            <a:extLst/>
          </a:lstStyle>
          <a:p>
            <a:endParaRPr kumimoji="0" lang="de-DE"/>
          </a:p>
        </p:txBody>
      </p:sp>
      <p:sp>
        <p:nvSpPr>
          <p:cNvPr id="10"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sp>
        <p:nvSpPr>
          <p:cNvPr id="31" name="Rectangle 8"/>
          <p:cNvSpPr>
            <a:spLocks noGrp="1"/>
          </p:cNvSpPr>
          <p:nvPr>
            <p:ph type="title" hasCustomPrompt="1"/>
          </p:nvPr>
        </p:nvSpPr>
        <p:spPr>
          <a:xfrm>
            <a:off x="228600" y="457200"/>
            <a:ext cx="8229600" cy="1143000"/>
          </a:xfrm>
        </p:spPr>
        <p:txBody>
          <a:bodyPr rtlCol="0" anchor="ctr"/>
          <a:lstStyle>
            <a:lvl1pPr algn="l" eaLnBrk="1" latinLnBrk="0" hangingPunct="1">
              <a:defRPr kumimoji="0" lang="de-DE" i="1">
                <a:solidFill>
                  <a:schemeClr val="tx1">
                    <a:shade val="75000"/>
                  </a:schemeClr>
                </a:solidFill>
              </a:defRPr>
            </a:lvl1pPr>
            <a:extLst/>
          </a:lstStyle>
          <a:p>
            <a:r>
              <a:rPr kumimoji="0" lang="de-DE"/>
              <a:t>Frage durch Klicken hinzufügen</a:t>
            </a:r>
          </a:p>
        </p:txBody>
      </p:sp>
      <p:sp>
        <p:nvSpPr>
          <p:cNvPr id="25" name="Rectangle 13"/>
          <p:cNvSpPr>
            <a:spLocks noGrp="1"/>
          </p:cNvSpPr>
          <p:nvPr>
            <p:ph type="body" sz="quarter" idx="14" hasCustomPrompt="1"/>
          </p:nvPr>
        </p:nvSpPr>
        <p:spPr>
          <a:xfrm>
            <a:off x="228600" y="1676400"/>
            <a:ext cx="8229600" cy="1143000"/>
          </a:xfrm>
        </p:spPr>
        <p:txBody>
          <a:bodyPr rtlCol="0" anchor="ctr"/>
          <a:lstStyle>
            <a:lvl1pPr algn="ctr" eaLnBrk="1" latinLnBrk="0" hangingPunct="1">
              <a:buFontTx/>
              <a:buNone/>
              <a:defRPr kumimoji="0" lang="de-DE" sz="4800" b="1" i="0" u="none" strike="noStrike" kern="0" cap="none" spc="0" normalizeH="0" baseline="0">
                <a:ln w="0">
                  <a:solidFill>
                    <a:srgbClr val="FFFFFF"/>
                  </a:solidFill>
                  <a:prstDash val="solid"/>
                </a:ln>
                <a:gradFill flip="none">
                  <a:gsLst>
                    <a:gs pos="40000">
                      <a:schemeClr val="accent6">
                        <a:shade val="80000"/>
                      </a:schemeClr>
                    </a:gs>
                    <a:gs pos="45000">
                      <a:schemeClr val="accent6">
                        <a:shade val="100000"/>
                      </a:schemeClr>
                    </a:gs>
                  </a:gsLst>
                  <a:lin ang="16200000"/>
                </a:gradFill>
                <a:effectLst>
                  <a:outerShdw blurRad="23036" dist="23036" dir="5400000" algn="tl">
                    <a:srgbClr val="656565">
                      <a:alpha val="65000"/>
                    </a:srgbClr>
                  </a:outerShdw>
                  <a:reflection blurRad="12700" stA="25000" endPos="55000" dist="5000" dir="5400000" sy="-100000" algn="bl" rotWithShape="0"/>
                </a:effectLst>
                <a:uLnTx/>
                <a:uFillTx/>
                <a:latin typeface="+mj-lt"/>
                <a:ea typeface="+mj-ea"/>
                <a:cs typeface="+mj-cs"/>
              </a:defRPr>
            </a:lvl1pPr>
            <a:extLst/>
          </a:lstStyle>
          <a:p>
            <a:pPr lvl="0"/>
            <a:r>
              <a:rPr kumimoji="0" lang="de-DE"/>
              <a:t>Antwort durch Klicken hinzufügen</a:t>
            </a:r>
          </a:p>
        </p:txBody>
      </p:sp>
      <p:sp>
        <p:nvSpPr>
          <p:cNvPr id="22" name="Rectangle 9"/>
          <p:cNvSpPr>
            <a:spLocks noGrp="1"/>
          </p:cNvSpPr>
          <p:nvPr>
            <p:ph type="body" sz="quarter" idx="15" hasCustomPrompt="1"/>
          </p:nvPr>
        </p:nvSpPr>
        <p:spPr>
          <a:xfrm>
            <a:off x="1828800" y="3124200"/>
            <a:ext cx="5105400" cy="1981200"/>
          </a:xfrm>
        </p:spPr>
        <p:txBody>
          <a:bodyPr vert="horz"/>
          <a:lstStyle>
            <a:lvl1pPr algn="ctr" eaLnBrk="1" latinLnBrk="0" hangingPunct="1">
              <a:buFontTx/>
              <a:buNone/>
              <a:defRPr kumimoji="0" lang="de-DE" i="1" baseline="0"/>
            </a:lvl1pPr>
            <a:extLst/>
          </a:lstStyle>
          <a:p>
            <a:pPr lvl="0"/>
            <a:r>
              <a:rPr kumimoji="0" lang="de-DE"/>
              <a:t>Detail zur Antwort durch Klicken hinzufügen</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mph" presetSubtype="2" fill="hold" grpId="0" nodeType="clickEffect">
                                  <p:stCondLst>
                                    <p:cond delay="0"/>
                                  </p:stCondLst>
                                  <p:childTnLst>
                                    <p:animClr clrSpc="rgb">
                                      <p:cBhvr override="childStyle">
                                        <p:cTn id="6" dur="500" fill="hold"/>
                                        <p:tgtEl>
                                          <p:spTgt spid="31"/>
                                        </p:tgtEl>
                                        <p:attrNameLst>
                                          <p:attrName>style.color</p:attrName>
                                        </p:attrNameLst>
                                      </p:cBhvr>
                                      <p:to>
                                        <a:srgbClr val="969696"/>
                                      </p:to>
                                    </p:animClr>
                                  </p:childTnLst>
                                </p:cTn>
                              </p:par>
                            </p:childTnLst>
                          </p:cTn>
                        </p:par>
                        <p:par>
                          <p:cTn id="7" fill="hold">
                            <p:stCondLst>
                              <p:cond delay="500"/>
                            </p:stCondLst>
                            <p:childTnLst>
                              <p:par>
                                <p:cTn id="8" presetID="45" presetClass="entr" presetSubtype="0" fill="hold" grpId="0" nodeType="afterEffect">
                                  <p:stCondLst>
                                    <p:cond delay="0"/>
                                  </p:stCondLst>
                                  <p:iterate type="lt">
                                    <p:tmPct val="10000"/>
                                  </p:iterate>
                                  <p:childTnLst>
                                    <p:set>
                                      <p:cBhvr>
                                        <p:cTn id="9" dur="1" fill="hold">
                                          <p:stCondLst>
                                            <p:cond delay="0"/>
                                          </p:stCondLst>
                                        </p:cTn>
                                        <p:tgtEl>
                                          <p:spTgt spid="25">
                                            <p:txEl>
                                              <p:pRg st="0" end="0"/>
                                            </p:txEl>
                                          </p:spTgt>
                                        </p:tgtEl>
                                        <p:attrNameLst>
                                          <p:attrName>style.visibility</p:attrName>
                                        </p:attrNameLst>
                                      </p:cBhvr>
                                      <p:to>
                                        <p:strVal val="visible"/>
                                      </p:to>
                                    </p:set>
                                    <p:animEffect transition="in" filter="fade">
                                      <p:cBhvr>
                                        <p:cTn id="10" dur="1000"/>
                                        <p:tgtEl>
                                          <p:spTgt spid="25">
                                            <p:txEl>
                                              <p:pRg st="0" end="0"/>
                                            </p:txEl>
                                          </p:spTgt>
                                        </p:tgtEl>
                                      </p:cBhvr>
                                    </p:animEffect>
                                    <p:anim calcmode="lin" valueType="num">
                                      <p:cBhvr>
                                        <p:cTn id="11" dur="1000" fill="hold"/>
                                        <p:tgtEl>
                                          <p:spTgt spid="25">
                                            <p:txEl>
                                              <p:pRg st="0" end="0"/>
                                            </p:txEl>
                                          </p:spTgt>
                                        </p:tgtEl>
                                        <p:attrNameLst>
                                          <p:attrName>ppt_w</p:attrName>
                                        </p:attrNameLst>
                                      </p:cBhvr>
                                      <p:tavLst>
                                        <p:tav tm="0" fmla="#ppt_w*sin(2.5*pi*$)">
                                          <p:val>
                                            <p:fltVal val="0"/>
                                          </p:val>
                                        </p:tav>
                                        <p:tav tm="100000">
                                          <p:val>
                                            <p:fltVal val="1"/>
                                          </p:val>
                                        </p:tav>
                                      </p:tavLst>
                                    </p:anim>
                                    <p:anim calcmode="lin" valueType="num">
                                      <p:cBhvr>
                                        <p:cTn id="12" dur="1000" fill="hold"/>
                                        <p:tgtEl>
                                          <p:spTgt spid="25">
                                            <p:txEl>
                                              <p:pRg st="0" end="0"/>
                                            </p:txEl>
                                          </p:spTgt>
                                        </p:tgtEl>
                                        <p:attrNameLst>
                                          <p:attrName>ppt_h</p:attrName>
                                        </p:attrNameLst>
                                      </p:cBhvr>
                                      <p:tavLst>
                                        <p:tav tm="0">
                                          <p:val>
                                            <p:strVal val="#ppt_h"/>
                                          </p:val>
                                        </p:tav>
                                        <p:tav tm="100000">
                                          <p:val>
                                            <p:strVal val="#ppt_h"/>
                                          </p:val>
                                        </p:tav>
                                      </p:tavLst>
                                    </p:anim>
                                  </p:childTnLst>
                                </p:cTn>
                              </p:par>
                            </p:childTnLst>
                          </p:cTn>
                        </p:par>
                        <p:par>
                          <p:cTn id="13" fill="hold">
                            <p:stCondLst>
                              <p:cond delay="3000"/>
                            </p:stCondLst>
                            <p:childTnLst>
                              <p:par>
                                <p:cTn id="14" presetID="10" presetClass="entr" presetSubtype="0" fill="hold" grpId="0" nodeType="afterEffect">
                                  <p:stCondLst>
                                    <p:cond delay="0"/>
                                  </p:stCondLst>
                                  <p:childTnLst>
                                    <p:set>
                                      <p:cBhvr>
                                        <p:cTn id="15" dur="1" fill="hold">
                                          <p:stCondLst>
                                            <p:cond delay="0"/>
                                          </p:stCondLst>
                                        </p:cTn>
                                        <p:tgtEl>
                                          <p:spTgt spid="22">
                                            <p:txEl>
                                              <p:pRg st="0" end="0"/>
                                            </p:txEl>
                                          </p:spTgt>
                                        </p:tgtEl>
                                        <p:attrNameLst>
                                          <p:attrName>style.visibility</p:attrName>
                                        </p:attrNameLst>
                                      </p:cBhvr>
                                      <p:to>
                                        <p:strVal val="visible"/>
                                      </p:to>
                                    </p:set>
                                    <p:animEffect transition="in" filter="fade">
                                      <p:cBhvr>
                                        <p:cTn id="16" dur="1000"/>
                                        <p:tgtEl>
                                          <p:spTgt spid="22">
                                            <p:txEl>
                                              <p:pRg st="0" end="0"/>
                                            </p:txEl>
                                          </p:spTgt>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31" grpId="0"/>
      <p:bldP spid="25" grpId="0" build="p">
        <p:tmplLst>
          <p:tmpl lvl="1">
            <p:tnLst>
              <p:par>
                <p:cTn presetID="45" presetClass="entr" presetSubtype="0" fill="hold" nodeType="afterEffect">
                  <p:stCondLst>
                    <p:cond delay="0"/>
                  </p:stCondLst>
                  <p:iterate type="lt">
                    <p:tmPct val="10000"/>
                  </p:iterate>
                  <p:childTnLst>
                    <p:set>
                      <p:cBhvr>
                        <p:cTn dur="1" fill="hold">
                          <p:stCondLst>
                            <p:cond delay="0"/>
                          </p:stCondLst>
                        </p:cTn>
                        <p:tgtEl>
                          <p:spTgt spid="25"/>
                        </p:tgtEl>
                        <p:attrNameLst>
                          <p:attrName>style.visibility</p:attrName>
                        </p:attrNameLst>
                      </p:cBhvr>
                      <p:to>
                        <p:strVal val="visible"/>
                      </p:to>
                    </p:set>
                    <p:animEffect transition="in" filter="fade">
                      <p:cBhvr>
                        <p:cTn dur="1000"/>
                        <p:tgtEl>
                          <p:spTgt spid="25"/>
                        </p:tgtEl>
                      </p:cBhvr>
                    </p:animEffect>
                    <p:anim calcmode="lin" valueType="num">
                      <p:cBhvr>
                        <p:cTn dur="1000" fill="hold"/>
                        <p:tgtEl>
                          <p:spTgt spid="25"/>
                        </p:tgtEl>
                        <p:attrNameLst>
                          <p:attrName>ppt_w</p:attrName>
                        </p:attrNameLst>
                      </p:cBhvr>
                      <p:tavLst>
                        <p:tav tm="0" fmla="#ppt_w*sin(2.5*pi*$)">
                          <p:val>
                            <p:fltVal val="0"/>
                          </p:val>
                        </p:tav>
                        <p:tav tm="100000">
                          <p:val>
                            <p:fltVal val="1"/>
                          </p:val>
                        </p:tav>
                      </p:tavLst>
                    </p:anim>
                    <p:anim calcmode="lin" valueType="num">
                      <p:cBhvr>
                        <p:cTn dur="1000" fill="hold"/>
                        <p:tgtEl>
                          <p:spTgt spid="25"/>
                        </p:tgtEl>
                        <p:attrNameLst>
                          <p:attrName>ppt_h</p:attrName>
                        </p:attrNameLst>
                      </p:cBhvr>
                      <p:tavLst>
                        <p:tav tm="0">
                          <p:val>
                            <p:strVal val="#ppt_h"/>
                          </p:val>
                        </p:tav>
                        <p:tav tm="100000">
                          <p:val>
                            <p:strVal val="#ppt_h"/>
                          </p:val>
                        </p:tav>
                      </p:tavLst>
                    </p:anim>
                  </p:childTnLst>
                </p:cTn>
              </p:par>
            </p:tnLst>
          </p:tmpl>
        </p:tmplLst>
      </p:bldP>
      <p:bldP spid="22" grpId="0" build="p">
        <p:tmplLst>
          <p:tmpl lvl="1">
            <p:tnLst>
              <p:par>
                <p:cTn presetID="10" presetClass="entr" presetSubtype="0" fill="hold" nodeType="afterEffect">
                  <p:stCondLst>
                    <p:cond delay="0"/>
                  </p:stCondLst>
                  <p:childTnLst>
                    <p:set>
                      <p:cBhvr>
                        <p:cTn dur="1" fill="hold">
                          <p:stCondLst>
                            <p:cond delay="0"/>
                          </p:stCondLst>
                        </p:cTn>
                        <p:tgtEl>
                          <p:spTgt spid="22"/>
                        </p:tgtEl>
                        <p:attrNameLst>
                          <p:attrName>style.visibility</p:attrName>
                        </p:attrNameLst>
                      </p:cBhvr>
                      <p:to>
                        <p:strVal val="visible"/>
                      </p:to>
                    </p:set>
                    <p:animEffect transition="in" filter="fade">
                      <p:cBhvr>
                        <p:cTn dur="1000"/>
                        <p:tgtEl>
                          <p:spTgt spid="22"/>
                        </p:tgtEl>
                      </p:cBhvr>
                    </p:animEffect>
                  </p:childTnLst>
                </p:cTn>
              </p:par>
            </p:tnLst>
          </p:tmpl>
        </p:tmplLst>
      </p:bldP>
    </p:bld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p:cSld name="Wahr- oder Falsch-Antwort (Antwort: Wahr)">
    <p:spTree>
      <p:nvGrpSpPr>
        <p:cNvPr id="1" name=""/>
        <p:cNvGrpSpPr/>
        <p:nvPr/>
      </p:nvGrpSpPr>
      <p:grpSpPr>
        <a:xfrm>
          <a:off x="0" y="0"/>
          <a:ext cx="0" cy="0"/>
          <a:chOff x="0" y="0"/>
          <a:chExt cx="0" cy="0"/>
        </a:xfrm>
      </p:grpSpPr>
      <p:sp>
        <p:nvSpPr>
          <p:cNvPr id="22"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a:pPr/>
              <a:t>30.6.2006</a:t>
            </a:fld>
            <a:endParaRPr kumimoji="0" lang="de-DE"/>
          </a:p>
        </p:txBody>
      </p:sp>
      <p:sp>
        <p:nvSpPr>
          <p:cNvPr id="11" name="Rectangle 4"/>
          <p:cNvSpPr>
            <a:spLocks noGrp="1"/>
          </p:cNvSpPr>
          <p:nvPr>
            <p:ph type="ftr" sz="quarter" idx="11"/>
          </p:nvPr>
        </p:nvSpPr>
        <p:spPr/>
        <p:txBody>
          <a:bodyPr vert="horz"/>
          <a:lstStyle>
            <a:extLst/>
          </a:lstStyle>
          <a:p>
            <a:endParaRPr kumimoji="0" lang="de-DE"/>
          </a:p>
        </p:txBody>
      </p:sp>
      <p:sp>
        <p:nvSpPr>
          <p:cNvPr id="10"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sp>
        <p:nvSpPr>
          <p:cNvPr id="27" name="Question"/>
          <p:cNvSpPr>
            <a:spLocks noGrp="1"/>
          </p:cNvSpPr>
          <p:nvPr>
            <p:ph type="title" hasCustomPrompt="1"/>
          </p:nvPr>
        </p:nvSpPr>
        <p:spPr>
          <a:xfrm>
            <a:off x="228600" y="457200"/>
            <a:ext cx="8229600" cy="1143000"/>
          </a:xfrm>
        </p:spPr>
        <p:txBody>
          <a:bodyPr rtlCol="0" anchor="ctr"/>
          <a:lstStyle>
            <a:lvl1pPr algn="l" eaLnBrk="1" latinLnBrk="0" hangingPunct="1">
              <a:defRPr kumimoji="0" lang="de-DE" i="1">
                <a:solidFill>
                  <a:schemeClr val="tx1">
                    <a:shade val="75000"/>
                  </a:schemeClr>
                </a:solidFill>
              </a:defRPr>
            </a:lvl1pPr>
            <a:extLst/>
          </a:lstStyle>
          <a:p>
            <a:r>
              <a:rPr kumimoji="0" lang="de-DE"/>
              <a:t>Frage durch Klicken hinzufügen</a:t>
            </a:r>
          </a:p>
        </p:txBody>
      </p:sp>
      <p:sp>
        <p:nvSpPr>
          <p:cNvPr id="8" name="Answer Base"/>
          <p:cNvSpPr txBox="1"/>
          <p:nvPr userDrawn="1"/>
        </p:nvSpPr>
        <p:spPr>
          <a:xfrm>
            <a:off x="182880" y="1676400"/>
            <a:ext cx="8321040" cy="1828800"/>
          </a:xfrm>
          <a:prstGeom prst="rect">
            <a:avLst/>
          </a:prstGeom>
          <a:noFill/>
        </p:spPr>
        <p:txBody>
          <a:bodyPr wrap="square">
            <a:noAutofit/>
          </a:bodyPr>
          <a:lstStyle>
            <a:extLst/>
          </a:lstStyle>
          <a:p>
            <a:pPr marL="0" indent="0" algn="ctr" latinLnBrk="0">
              <a:spcBef>
                <a:spcPct val="20000"/>
              </a:spcBef>
              <a:buNone/>
            </a:pPr>
            <a:r>
              <a:rPr kumimoji="0" lang="de-DE" sz="7200">
                <a:solidFill>
                  <a:schemeClr val="tx1">
                    <a:alpha val="40000"/>
                  </a:schemeClr>
                </a:solidFill>
              </a:rPr>
              <a:t>TRUE</a:t>
            </a:r>
            <a:r>
              <a:rPr kumimoji="0" lang="de-DE" sz="7200" baseline="0">
                <a:solidFill>
                  <a:schemeClr val="tx1">
                    <a:alpha val="40000"/>
                  </a:schemeClr>
                </a:solidFill>
              </a:rPr>
              <a:t> </a:t>
            </a:r>
            <a:r>
              <a:rPr kumimoji="0" lang="de-DE" sz="7200">
                <a:solidFill>
                  <a:schemeClr val="tx1">
                    <a:alpha val="40000"/>
                  </a:schemeClr>
                </a:solidFill>
              </a:rPr>
              <a:t>oder FALSE?</a:t>
            </a:r>
          </a:p>
        </p:txBody>
      </p:sp>
      <p:sp>
        <p:nvSpPr>
          <p:cNvPr id="7" name="Answer"/>
          <p:cNvSpPr/>
          <p:nvPr userDrawn="1"/>
        </p:nvSpPr>
        <p:spPr>
          <a:xfrm>
            <a:off x="182880" y="1676400"/>
            <a:ext cx="8321040" cy="1200329"/>
          </a:xfrm>
          <a:prstGeom prst="rect">
            <a:avLst/>
          </a:prstGeom>
        </p:spPr>
        <p:txBody>
          <a:bodyPr wrap="square">
            <a:spAutoFit/>
          </a:bodyPr>
          <a:lstStyle>
            <a:extLst/>
          </a:lstStyle>
          <a:p>
            <a:pPr indent="0" algn="ctr" latinLnBrk="0">
              <a:spcBef>
                <a:spcPct val="20000"/>
              </a:spcBef>
              <a:buNone/>
            </a:pPr>
            <a:r>
              <a:rPr kumimoji="0" lang="de-DE" sz="720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TRUE </a:t>
            </a:r>
            <a:r>
              <a:rPr kumimoji="0" lang="de-DE" sz="7200">
                <a:solidFill>
                  <a:prstClr val="white">
                    <a:alpha val="40000"/>
                  </a:prstClr>
                </a:solidFill>
                <a:ea typeface="+mn-ea"/>
                <a:cs typeface="+mn-cs"/>
              </a:rPr>
              <a:t>oder FALSE?</a:t>
            </a:r>
            <a:endParaRPr kumimoji="0"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8"/>
                                        </p:tgtEl>
                                      </p:cBhvr>
                                    </p:animEffect>
                                    <p:set>
                                      <p:cBhvr>
                                        <p:cTn id="7" dur="1" fill="hold">
                                          <p:stCondLst>
                                            <p:cond delay="2999"/>
                                          </p:stCondLst>
                                        </p:cTn>
                                        <p:tgtEl>
                                          <p:spTgt spid="8"/>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8" grpId="0"/>
      <p:bldP spid="7" grpId="0"/>
    </p:bld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p:cSld name="Wahr- oder Falsch-Antwort (Antwort: Falsch)">
    <p:spTree>
      <p:nvGrpSpPr>
        <p:cNvPr id="1" name=""/>
        <p:cNvGrpSpPr/>
        <p:nvPr/>
      </p:nvGrpSpPr>
      <p:grpSpPr>
        <a:xfrm>
          <a:off x="0" y="0"/>
          <a:ext cx="0" cy="0"/>
          <a:chOff x="0" y="0"/>
          <a:chExt cx="0" cy="0"/>
        </a:xfrm>
      </p:grpSpPr>
      <p:sp>
        <p:nvSpPr>
          <p:cNvPr id="31"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a:pPr/>
              <a:t>30.6.2006</a:t>
            </a:fld>
            <a:endParaRPr kumimoji="0" lang="de-DE"/>
          </a:p>
        </p:txBody>
      </p:sp>
      <p:sp>
        <p:nvSpPr>
          <p:cNvPr id="2" name="Rectangle 4"/>
          <p:cNvSpPr>
            <a:spLocks noGrp="1"/>
          </p:cNvSpPr>
          <p:nvPr>
            <p:ph type="ftr" sz="quarter" idx="11"/>
          </p:nvPr>
        </p:nvSpPr>
        <p:spPr/>
        <p:txBody>
          <a:bodyPr vert="horz"/>
          <a:lstStyle>
            <a:extLst/>
          </a:lstStyle>
          <a:p>
            <a:endParaRPr kumimoji="0" lang="de-DE"/>
          </a:p>
        </p:txBody>
      </p:sp>
      <p:sp>
        <p:nvSpPr>
          <p:cNvPr id="28"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sp>
        <p:nvSpPr>
          <p:cNvPr id="6" name="Question"/>
          <p:cNvSpPr>
            <a:spLocks noGrp="1"/>
          </p:cNvSpPr>
          <p:nvPr>
            <p:ph type="title" hasCustomPrompt="1"/>
          </p:nvPr>
        </p:nvSpPr>
        <p:spPr>
          <a:xfrm>
            <a:off x="228600" y="457200"/>
            <a:ext cx="8229600" cy="1143000"/>
          </a:xfrm>
        </p:spPr>
        <p:txBody>
          <a:bodyPr rtlCol="0" anchor="ctr"/>
          <a:lstStyle>
            <a:lvl1pPr algn="l" eaLnBrk="1" latinLnBrk="0" hangingPunct="1">
              <a:defRPr kumimoji="0" lang="de-DE" i="1">
                <a:solidFill>
                  <a:schemeClr val="tx1">
                    <a:shade val="75000"/>
                  </a:schemeClr>
                </a:solidFill>
              </a:defRPr>
            </a:lvl1pPr>
            <a:extLst/>
          </a:lstStyle>
          <a:p>
            <a:r>
              <a:rPr kumimoji="0" lang="de-DE"/>
              <a:t>Frage durch Klicken hinzufügen</a:t>
            </a:r>
          </a:p>
        </p:txBody>
      </p:sp>
      <p:sp>
        <p:nvSpPr>
          <p:cNvPr id="29" name="Answer Base"/>
          <p:cNvSpPr txBox="1"/>
          <p:nvPr userDrawn="1"/>
        </p:nvSpPr>
        <p:spPr>
          <a:xfrm>
            <a:off x="228600" y="1600200"/>
            <a:ext cx="8229600" cy="1293926"/>
          </a:xfrm>
          <a:prstGeom prst="rect">
            <a:avLst/>
          </a:prstGeom>
          <a:noFill/>
        </p:spPr>
        <p:txBody>
          <a:bodyPr wrap="square">
            <a:noAutofit/>
          </a:bodyPr>
          <a:lstStyle>
            <a:extLst/>
          </a:lstStyle>
          <a:p>
            <a:pPr marL="0" indent="0" algn="ctr" latinLnBrk="0">
              <a:spcBef>
                <a:spcPct val="20000"/>
              </a:spcBef>
              <a:buNone/>
            </a:pPr>
            <a:r>
              <a:rPr kumimoji="0" lang="de-DE" sz="7200">
                <a:solidFill>
                  <a:schemeClr val="tx1">
                    <a:alpha val="40000"/>
                  </a:schemeClr>
                </a:solidFill>
              </a:rPr>
              <a:t>TRUE</a:t>
            </a:r>
            <a:r>
              <a:rPr kumimoji="0" lang="de-DE" sz="7200" baseline="0">
                <a:solidFill>
                  <a:schemeClr val="tx1">
                    <a:alpha val="40000"/>
                  </a:schemeClr>
                </a:solidFill>
              </a:rPr>
              <a:t> </a:t>
            </a:r>
            <a:r>
              <a:rPr kumimoji="0" lang="de-DE" sz="7200">
                <a:solidFill>
                  <a:schemeClr val="tx1">
                    <a:alpha val="40000"/>
                  </a:schemeClr>
                </a:solidFill>
              </a:rPr>
              <a:t>oder FALSE?</a:t>
            </a:r>
          </a:p>
        </p:txBody>
      </p:sp>
      <p:sp>
        <p:nvSpPr>
          <p:cNvPr id="7" name="Answer"/>
          <p:cNvSpPr/>
          <p:nvPr userDrawn="1"/>
        </p:nvSpPr>
        <p:spPr>
          <a:xfrm>
            <a:off x="228600" y="1600200"/>
            <a:ext cx="8229600" cy="1200329"/>
          </a:xfrm>
          <a:prstGeom prst="rect">
            <a:avLst/>
          </a:prstGeom>
        </p:spPr>
        <p:txBody>
          <a:bodyPr wrap="square">
            <a:spAutoFit/>
          </a:bodyPr>
          <a:lstStyle>
            <a:extLst/>
          </a:lstStyle>
          <a:p>
            <a:pPr algn="ctr"/>
            <a:r>
              <a:rPr kumimoji="0" lang="de-DE" sz="7200">
                <a:solidFill>
                  <a:prstClr val="white">
                    <a:alpha val="40000"/>
                  </a:prstClr>
                </a:solidFill>
                <a:ea typeface="+mn-ea"/>
                <a:cs typeface="+mn-cs"/>
              </a:rPr>
              <a:t>TRUE oder </a:t>
            </a:r>
            <a:r>
              <a:rPr kumimoji="0" lang="de-DE" sz="7200">
                <a:ln w="0">
                  <a:solidFill>
                    <a:srgbClr val="FFFFFF"/>
                  </a:solidFill>
                  <a:prstDash val="solid"/>
                </a:ln>
                <a:gradFill flip="none">
                  <a:gsLst>
                    <a:gs pos="40000">
                      <a:srgbClr val="FA8D3D">
                        <a:shade val="80000"/>
                      </a:srgbClr>
                    </a:gs>
                    <a:gs pos="45000">
                      <a:srgbClr val="FA8D3D">
                        <a:shade val="100000"/>
                      </a:srgbClr>
                    </a:gs>
                  </a:gsLst>
                  <a:lin ang="16200000"/>
                </a:gradFill>
                <a:effectLst>
                  <a:outerShdw blurRad="23036" dist="23036" dir="5400000" algn="tl">
                    <a:srgbClr val="656565">
                      <a:alpha val="65000"/>
                    </a:srgbClr>
                  </a:outerShdw>
                  <a:reflection blurRad="12700" stA="25000" endPos="55000" dist="5000" dir="5400000" sy="-100000" algn="bl" rotWithShape="0"/>
                </a:effectLst>
                <a:ea typeface="+mn-ea"/>
                <a:cs typeface="+mn-cs"/>
              </a:rPr>
              <a:t>FALSE</a:t>
            </a:r>
            <a:r>
              <a:rPr kumimoji="0" lang="de-DE" sz="7200">
                <a:solidFill>
                  <a:prstClr val="white">
                    <a:alpha val="40000"/>
                  </a:prstClr>
                </a:solidFill>
                <a:ea typeface="+mn-ea"/>
                <a:cs typeface="+mn-cs"/>
              </a:rPr>
              <a:t>?</a:t>
            </a:r>
            <a:endParaRPr kumimoji="0"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3000"/>
                                        <p:tgtEl>
                                          <p:spTgt spid="29"/>
                                        </p:tgtEl>
                                      </p:cBhvr>
                                    </p:animEffect>
                                    <p:set>
                                      <p:cBhvr>
                                        <p:cTn id="7" dur="1" fill="hold">
                                          <p:stCondLst>
                                            <p:cond delay="2999"/>
                                          </p:stCondLst>
                                        </p:cTn>
                                        <p:tgtEl>
                                          <p:spTgt spid="29"/>
                                        </p:tgtEl>
                                        <p:attrNameLst>
                                          <p:attrName>style.visibility</p:attrName>
                                        </p:attrNameLst>
                                      </p:cBhvr>
                                      <p:to>
                                        <p:strVal val="hidden"/>
                                      </p:to>
                                    </p:set>
                                  </p:childTnLst>
                                </p:cTn>
                              </p:par>
                              <p:par>
                                <p:cTn id="8" presetID="10" presetClass="entr" presetSubtype="0" fill="hold" grpId="0" nodeType="withEffect">
                                  <p:stCondLst>
                                    <p:cond delay="0"/>
                                  </p:stCondLst>
                                  <p:childTnLst>
                                    <p:set>
                                      <p:cBhvr>
                                        <p:cTn id="9" dur="1" fill="hold">
                                          <p:stCondLst>
                                            <p:cond delay="0"/>
                                          </p:stCondLst>
                                        </p:cTn>
                                        <p:tgtEl>
                                          <p:spTgt spid="7"/>
                                        </p:tgtEl>
                                        <p:attrNameLst>
                                          <p:attrName>style.visibility</p:attrName>
                                        </p:attrNameLst>
                                      </p:cBhvr>
                                      <p:to>
                                        <p:strVal val="visible"/>
                                      </p:to>
                                    </p:set>
                                    <p:animEffect transition="in" filter="fade">
                                      <p:cBhvr>
                                        <p:cTn id="10" dur="10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9" grpId="0"/>
      <p:bldP spid="7" grpId="0"/>
    </p:bld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cSld name="Mehrere Auswahlmöglichkeiten">
    <p:spTree>
      <p:nvGrpSpPr>
        <p:cNvPr id="1" name=""/>
        <p:cNvGrpSpPr/>
        <p:nvPr/>
      </p:nvGrpSpPr>
      <p:grpSpPr>
        <a:xfrm>
          <a:off x="0" y="0"/>
          <a:ext cx="0" cy="0"/>
          <a:chOff x="0" y="0"/>
          <a:chExt cx="0" cy="0"/>
        </a:xfrm>
      </p:grpSpPr>
      <p:sp>
        <p:nvSpPr>
          <p:cNvPr id="11" name="Rectangle 2"/>
          <p:cNvSpPr>
            <a:spLocks noGrp="1"/>
          </p:cNvSpPr>
          <p:nvPr>
            <p:ph type="title" hasCustomPrompt="1"/>
          </p:nvPr>
        </p:nvSpPr>
        <p:spPr>
          <a:xfrm>
            <a:off x="685800" y="228600"/>
            <a:ext cx="7696200" cy="1371600"/>
          </a:xfrm>
        </p:spPr>
        <p:txBody>
          <a:bodyPr vert="horz"/>
          <a:lstStyle>
            <a:lvl1pPr algn="l" eaLnBrk="1" latinLnBrk="0" hangingPunct="1">
              <a:defRPr kumimoji="0" lang="de-DE" i="1" baseline="0"/>
            </a:lvl1pPr>
            <a:extLst/>
          </a:lstStyle>
          <a:p>
            <a:r>
              <a:rPr kumimoji="0" lang="de-DE"/>
              <a:t>Frage durch Klicken hinzufügen</a:t>
            </a:r>
          </a:p>
        </p:txBody>
      </p:sp>
      <p:sp>
        <p:nvSpPr>
          <p:cNvPr id="31"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a:pPr/>
              <a:t>30.6.2006</a:t>
            </a:fld>
            <a:endParaRPr kumimoji="0" lang="de-DE"/>
          </a:p>
        </p:txBody>
      </p:sp>
      <p:sp>
        <p:nvSpPr>
          <p:cNvPr id="26" name="Rectangle 4"/>
          <p:cNvSpPr>
            <a:spLocks noGrp="1"/>
          </p:cNvSpPr>
          <p:nvPr>
            <p:ph type="ftr" sz="quarter" idx="11"/>
          </p:nvPr>
        </p:nvSpPr>
        <p:spPr/>
        <p:txBody>
          <a:bodyPr vert="horz"/>
          <a:lstStyle>
            <a:extLst/>
          </a:lstStyle>
          <a:p>
            <a:endParaRPr kumimoji="0" lang="de-DE"/>
          </a:p>
        </p:txBody>
      </p:sp>
      <p:sp>
        <p:nvSpPr>
          <p:cNvPr id="9"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sp>
        <p:nvSpPr>
          <p:cNvPr id="10" name="Rectangle 10"/>
          <p:cNvSpPr txBox="1"/>
          <p:nvPr userDrawn="1"/>
        </p:nvSpPr>
        <p:spPr>
          <a:xfrm>
            <a:off x="457200" y="2057400"/>
            <a:ext cx="685800" cy="492443"/>
          </a:xfrm>
          <a:prstGeom prst="rect">
            <a:avLst/>
          </a:prstGeom>
          <a:noFill/>
        </p:spPr>
        <p:txBody>
          <a:bodyPr wrap="square" tIns="91440" bIns="91440" rtlCol="0">
            <a:spAutoFit/>
          </a:bodyPr>
          <a:lstStyle>
            <a:extLst/>
          </a:lstStyle>
          <a:p>
            <a:pPr algn="r">
              <a:lnSpc>
                <a:spcPct val="100000"/>
              </a:lnSpc>
            </a:pPr>
            <a:r>
              <a:rPr kumimoji="0" lang="de-DE" sz="2000" b="1">
                <a:ln>
                  <a:solidFill>
                    <a:schemeClr val="tx2"/>
                  </a:solidFill>
                </a:ln>
                <a:solidFill>
                  <a:schemeClr val="bg2"/>
                </a:solidFill>
                <a:effectLst>
                  <a:outerShdw blurRad="50800" dist="50800" dir="2700000" algn="tl" rotWithShape="0">
                    <a:srgbClr val="000000">
                      <a:alpha val="43137"/>
                    </a:srgbClr>
                  </a:outerShdw>
                </a:effectLst>
              </a:rPr>
              <a:t>A.</a:t>
            </a:r>
          </a:p>
        </p:txBody>
      </p:sp>
      <p:sp>
        <p:nvSpPr>
          <p:cNvPr id="15" name="Rectangle 13"/>
          <p:cNvSpPr>
            <a:spLocks noGrp="1"/>
          </p:cNvSpPr>
          <p:nvPr>
            <p:ph type="body" sz="quarter" idx="17" hasCustomPrompt="1"/>
          </p:nvPr>
        </p:nvSpPr>
        <p:spPr>
          <a:xfrm>
            <a:off x="1143000" y="4800600"/>
            <a:ext cx="7086600" cy="457200"/>
          </a:xfrm>
        </p:spPr>
        <p:txBody>
          <a:bodyPr rtlCol="0" anchor="ctr"/>
          <a:lstStyle>
            <a:lvl1pPr marL="0" indent="0" eaLnBrk="1" latinLnBrk="0" hangingPunct="1">
              <a:buFontTx/>
              <a:buNone/>
              <a:defRPr kumimoji="0" lang="de-DE" i="0" baseline="0"/>
            </a:lvl1pPr>
            <a:extLst/>
          </a:lstStyle>
          <a:p>
            <a:pPr lvl="0"/>
            <a:r>
              <a:rPr kumimoji="0" lang="de-DE"/>
              <a:t>Falsche Antwort durch Klicken hinzufügen</a:t>
            </a:r>
          </a:p>
        </p:txBody>
      </p:sp>
      <p:sp>
        <p:nvSpPr>
          <p:cNvPr id="16" name="Rectangle 13"/>
          <p:cNvSpPr>
            <a:spLocks noGrp="1"/>
          </p:cNvSpPr>
          <p:nvPr>
            <p:ph type="body" sz="quarter" idx="18" hasCustomPrompt="1"/>
          </p:nvPr>
        </p:nvSpPr>
        <p:spPr>
          <a:xfrm>
            <a:off x="1143000" y="4114800"/>
            <a:ext cx="7086600" cy="457200"/>
          </a:xfrm>
        </p:spPr>
        <p:txBody>
          <a:bodyPr rtlCol="0" anchor="ctr"/>
          <a:lstStyle>
            <a:lvl1pPr marL="0" indent="0" eaLnBrk="1" latinLnBrk="0" hangingPunct="1">
              <a:buFontTx/>
              <a:buNone/>
              <a:defRPr kumimoji="0" lang="de-DE" i="0" baseline="0"/>
            </a:lvl1pPr>
            <a:extLst/>
          </a:lstStyle>
          <a:p>
            <a:pPr lvl="0"/>
            <a:r>
              <a:rPr kumimoji="0" lang="de-DE"/>
              <a:t>Falsche Antwort durch Klicken hinzufügen</a:t>
            </a:r>
          </a:p>
        </p:txBody>
      </p:sp>
      <p:sp>
        <p:nvSpPr>
          <p:cNvPr id="17" name="Rectangle 13"/>
          <p:cNvSpPr>
            <a:spLocks noGrp="1"/>
          </p:cNvSpPr>
          <p:nvPr>
            <p:ph type="body" sz="quarter" idx="19" hasCustomPrompt="1"/>
          </p:nvPr>
        </p:nvSpPr>
        <p:spPr>
          <a:xfrm>
            <a:off x="1143000" y="3429000"/>
            <a:ext cx="7086600" cy="457200"/>
          </a:xfrm>
        </p:spPr>
        <p:txBody>
          <a:bodyPr rtlCol="0" anchor="ctr"/>
          <a:lstStyle>
            <a:lvl1pPr marL="0" indent="0" eaLnBrk="1" latinLnBrk="0" hangingPunct="1">
              <a:buFontTx/>
              <a:buNone/>
              <a:defRPr kumimoji="0" lang="de-DE" i="0" baseline="0"/>
            </a:lvl1pPr>
            <a:extLst/>
          </a:lstStyle>
          <a:p>
            <a:pPr lvl="0"/>
            <a:r>
              <a:rPr kumimoji="0" lang="de-DE"/>
              <a:t>Falsche Antwort durch Klicken hinzufügen</a:t>
            </a:r>
          </a:p>
        </p:txBody>
      </p:sp>
      <p:sp>
        <p:nvSpPr>
          <p:cNvPr id="18" name="Rectangle 13"/>
          <p:cNvSpPr>
            <a:spLocks noGrp="1"/>
          </p:cNvSpPr>
          <p:nvPr>
            <p:ph type="body" sz="quarter" idx="20" hasCustomPrompt="1"/>
          </p:nvPr>
        </p:nvSpPr>
        <p:spPr>
          <a:xfrm>
            <a:off x="1143000" y="2743200"/>
            <a:ext cx="7086600" cy="457200"/>
          </a:xfrm>
        </p:spPr>
        <p:txBody>
          <a:bodyPr rtlCol="0" anchor="ctr"/>
          <a:lstStyle>
            <a:lvl1pPr marL="0" indent="0" eaLnBrk="1" latinLnBrk="0" hangingPunct="1">
              <a:buFontTx/>
              <a:buNone/>
              <a:defRPr kumimoji="0" lang="de-DE" i="0" baseline="0"/>
            </a:lvl1pPr>
            <a:extLst/>
          </a:lstStyle>
          <a:p>
            <a:pPr lvl="0"/>
            <a:r>
              <a:rPr kumimoji="0" lang="de-DE"/>
              <a:t>Falsche Antwort durch Klicken hinzufügen</a:t>
            </a:r>
          </a:p>
        </p:txBody>
      </p:sp>
      <p:sp>
        <p:nvSpPr>
          <p:cNvPr id="19" name="Rectangle 13"/>
          <p:cNvSpPr>
            <a:spLocks noGrp="1"/>
          </p:cNvSpPr>
          <p:nvPr>
            <p:ph type="body" sz="quarter" idx="21" hasCustomPrompt="1"/>
          </p:nvPr>
        </p:nvSpPr>
        <p:spPr>
          <a:xfrm>
            <a:off x="1143000" y="2057400"/>
            <a:ext cx="7086600" cy="457200"/>
          </a:xfrm>
        </p:spPr>
        <p:txBody>
          <a:bodyPr rtlCol="0" anchor="ctr"/>
          <a:lstStyle>
            <a:lvl1pPr marL="0" indent="0" eaLnBrk="1" latinLnBrk="0" hangingPunct="1">
              <a:buFontTx/>
              <a:buNone/>
              <a:defRPr kumimoji="0" lang="de-DE" i="0" baseline="0"/>
            </a:lvl1pPr>
            <a:extLst/>
          </a:lstStyle>
          <a:p>
            <a:pPr lvl="0"/>
            <a:r>
              <a:rPr kumimoji="0" lang="de-DE"/>
              <a:t>Richtige Antwort durch Klicken hinzufügen (Optionen anschließend neu anordnen)</a:t>
            </a:r>
          </a:p>
        </p:txBody>
      </p:sp>
      <p:sp>
        <p:nvSpPr>
          <p:cNvPr id="13" name="TextBox 12"/>
          <p:cNvSpPr txBox="1"/>
          <p:nvPr userDrawn="1"/>
        </p:nvSpPr>
        <p:spPr>
          <a:xfrm>
            <a:off x="457200" y="2707957"/>
            <a:ext cx="685800" cy="492443"/>
          </a:xfrm>
          <a:prstGeom prst="rect">
            <a:avLst/>
          </a:prstGeom>
          <a:noFill/>
        </p:spPr>
        <p:txBody>
          <a:bodyPr wrap="square" tIns="91440" bIns="91440" rtlCol="0">
            <a:spAutoFit/>
          </a:bodyPr>
          <a:lstStyle>
            <a:extLst/>
          </a:lstStyle>
          <a:p>
            <a:pPr algn="r">
              <a:lnSpc>
                <a:spcPct val="100000"/>
              </a:lnSpc>
            </a:pPr>
            <a:r>
              <a:rPr kumimoji="0" lang="de-DE" sz="2000" b="1">
                <a:ln>
                  <a:solidFill>
                    <a:schemeClr val="tx2"/>
                  </a:solidFill>
                </a:ln>
                <a:solidFill>
                  <a:schemeClr val="bg2"/>
                </a:solidFill>
                <a:effectLst>
                  <a:outerShdw blurRad="50800" dist="50800" dir="2700000" algn="tl" rotWithShape="0">
                    <a:srgbClr val="000000">
                      <a:alpha val="43137"/>
                    </a:srgbClr>
                  </a:outerShdw>
                </a:effectLst>
              </a:rPr>
              <a:t>B.</a:t>
            </a:r>
          </a:p>
        </p:txBody>
      </p:sp>
      <p:sp>
        <p:nvSpPr>
          <p:cNvPr id="14" name="TextBox 13"/>
          <p:cNvSpPr txBox="1"/>
          <p:nvPr userDrawn="1"/>
        </p:nvSpPr>
        <p:spPr>
          <a:xfrm>
            <a:off x="457200" y="3429000"/>
            <a:ext cx="685800" cy="492443"/>
          </a:xfrm>
          <a:prstGeom prst="rect">
            <a:avLst/>
          </a:prstGeom>
          <a:noFill/>
        </p:spPr>
        <p:txBody>
          <a:bodyPr wrap="square" tIns="91440" bIns="91440" rtlCol="0">
            <a:spAutoFit/>
          </a:bodyPr>
          <a:lstStyle>
            <a:extLst/>
          </a:lstStyle>
          <a:p>
            <a:pPr algn="r">
              <a:lnSpc>
                <a:spcPct val="100000"/>
              </a:lnSpc>
            </a:pPr>
            <a:r>
              <a:rPr kumimoji="0" lang="de-DE" sz="2000" b="1">
                <a:ln>
                  <a:solidFill>
                    <a:schemeClr val="tx2"/>
                  </a:solidFill>
                </a:ln>
                <a:solidFill>
                  <a:schemeClr val="bg2"/>
                </a:solidFill>
                <a:effectLst>
                  <a:outerShdw blurRad="50800" dist="50800" dir="2700000" algn="tl" rotWithShape="0">
                    <a:srgbClr val="000000">
                      <a:alpha val="43137"/>
                    </a:srgbClr>
                  </a:outerShdw>
                </a:effectLst>
              </a:rPr>
              <a:t>C.</a:t>
            </a:r>
          </a:p>
        </p:txBody>
      </p:sp>
      <p:sp>
        <p:nvSpPr>
          <p:cNvPr id="20" name="TextBox 19"/>
          <p:cNvSpPr txBox="1"/>
          <p:nvPr userDrawn="1"/>
        </p:nvSpPr>
        <p:spPr>
          <a:xfrm>
            <a:off x="457200" y="4114800"/>
            <a:ext cx="685800" cy="492443"/>
          </a:xfrm>
          <a:prstGeom prst="rect">
            <a:avLst/>
          </a:prstGeom>
          <a:noFill/>
        </p:spPr>
        <p:txBody>
          <a:bodyPr wrap="square" tIns="91440" bIns="91440" rtlCol="0">
            <a:spAutoFit/>
          </a:bodyPr>
          <a:lstStyle>
            <a:extLst/>
          </a:lstStyle>
          <a:p>
            <a:pPr algn="r">
              <a:lnSpc>
                <a:spcPct val="100000"/>
              </a:lnSpc>
            </a:pPr>
            <a:r>
              <a:rPr kumimoji="0" lang="de-DE" sz="2000" b="1">
                <a:ln>
                  <a:solidFill>
                    <a:schemeClr val="tx2"/>
                  </a:solidFill>
                </a:ln>
                <a:solidFill>
                  <a:schemeClr val="bg2"/>
                </a:solidFill>
                <a:effectLst>
                  <a:outerShdw blurRad="50800" dist="50800" dir="2700000" algn="tl" rotWithShape="0">
                    <a:srgbClr val="000000">
                      <a:alpha val="43137"/>
                    </a:srgbClr>
                  </a:outerShdw>
                </a:effectLst>
              </a:rPr>
              <a:t>D.</a:t>
            </a:r>
          </a:p>
        </p:txBody>
      </p:sp>
      <p:sp>
        <p:nvSpPr>
          <p:cNvPr id="21" name="TextBox 20"/>
          <p:cNvSpPr txBox="1"/>
          <p:nvPr userDrawn="1"/>
        </p:nvSpPr>
        <p:spPr>
          <a:xfrm>
            <a:off x="457200" y="4800600"/>
            <a:ext cx="685800" cy="492443"/>
          </a:xfrm>
          <a:prstGeom prst="rect">
            <a:avLst/>
          </a:prstGeom>
          <a:noFill/>
        </p:spPr>
        <p:txBody>
          <a:bodyPr wrap="square" tIns="91440" bIns="91440" rtlCol="0">
            <a:spAutoFit/>
          </a:bodyPr>
          <a:lstStyle>
            <a:extLst/>
          </a:lstStyle>
          <a:p>
            <a:pPr algn="r">
              <a:lnSpc>
                <a:spcPct val="100000"/>
              </a:lnSpc>
            </a:pPr>
            <a:r>
              <a:rPr kumimoji="0" lang="de-DE" sz="2000" b="1">
                <a:ln>
                  <a:solidFill>
                    <a:schemeClr val="tx2"/>
                  </a:solidFill>
                </a:ln>
                <a:solidFill>
                  <a:schemeClr val="bg2"/>
                </a:solidFill>
                <a:effectLst>
                  <a:outerShdw blurRad="50800" dist="50800" dir="2700000" algn="tl" rotWithShape="0">
                    <a:srgbClr val="000000">
                      <a:alpha val="43137"/>
                    </a:srgbClr>
                  </a:outerShdw>
                </a:effectLst>
              </a:rPr>
              <a:t>E.</a:t>
            </a: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xit" presetSubtype="0" fill="hold" grpId="0" nodeType="clickEffect">
                                  <p:stCondLst>
                                    <p:cond delay="0"/>
                                  </p:stCondLst>
                                  <p:childTnLst>
                                    <p:animEffect transition="out" filter="fade">
                                      <p:cBhvr>
                                        <p:cTn id="6" dur="1000"/>
                                        <p:tgtEl>
                                          <p:spTgt spid="18">
                                            <p:txEl>
                                              <p:pRg st="0" end="0"/>
                                            </p:txEl>
                                          </p:spTgt>
                                        </p:tgtEl>
                                      </p:cBhvr>
                                    </p:animEffect>
                                    <p:set>
                                      <p:cBhvr>
                                        <p:cTn id="7" dur="1" fill="hold">
                                          <p:stCondLst>
                                            <p:cond delay="999"/>
                                          </p:stCondLst>
                                        </p:cTn>
                                        <p:tgtEl>
                                          <p:spTgt spid="18">
                                            <p:txEl>
                                              <p:pRg st="0" end="0"/>
                                            </p:txEl>
                                          </p:spTgt>
                                        </p:tgtEl>
                                        <p:attrNameLst>
                                          <p:attrName>style.visibility</p:attrName>
                                        </p:attrNameLst>
                                      </p:cBhvr>
                                      <p:to>
                                        <p:strVal val="hidden"/>
                                      </p:to>
                                    </p:set>
                                  </p:childTnLst>
                                </p:cTn>
                              </p:par>
                            </p:childTnLst>
                          </p:cTn>
                        </p:par>
                        <p:par>
                          <p:cTn id="8" fill="hold">
                            <p:stCondLst>
                              <p:cond delay="1000"/>
                            </p:stCondLst>
                            <p:childTnLst>
                              <p:par>
                                <p:cTn id="9" presetID="10" presetClass="exit" presetSubtype="0" fill="hold" grpId="0" nodeType="afterEffect">
                                  <p:stCondLst>
                                    <p:cond delay="0"/>
                                  </p:stCondLst>
                                  <p:childTnLst>
                                    <p:animEffect transition="out" filter="fade">
                                      <p:cBhvr>
                                        <p:cTn id="10" dur="1000"/>
                                        <p:tgtEl>
                                          <p:spTgt spid="16">
                                            <p:txEl>
                                              <p:pRg st="0" end="0"/>
                                            </p:txEl>
                                          </p:spTgt>
                                        </p:tgtEl>
                                      </p:cBhvr>
                                    </p:animEffect>
                                    <p:set>
                                      <p:cBhvr>
                                        <p:cTn id="11" dur="1" fill="hold">
                                          <p:stCondLst>
                                            <p:cond delay="999"/>
                                          </p:stCondLst>
                                        </p:cTn>
                                        <p:tgtEl>
                                          <p:spTgt spid="16">
                                            <p:txEl>
                                              <p:pRg st="0" end="0"/>
                                            </p:txEl>
                                          </p:spTgt>
                                        </p:tgtEl>
                                        <p:attrNameLst>
                                          <p:attrName>style.visibility</p:attrName>
                                        </p:attrNameLst>
                                      </p:cBhvr>
                                      <p:to>
                                        <p:strVal val="hidden"/>
                                      </p:to>
                                    </p:set>
                                  </p:childTnLst>
                                </p:cTn>
                              </p:par>
                            </p:childTnLst>
                          </p:cTn>
                        </p:par>
                        <p:par>
                          <p:cTn id="12" fill="hold">
                            <p:stCondLst>
                              <p:cond delay="2000"/>
                            </p:stCondLst>
                            <p:childTnLst>
                              <p:par>
                                <p:cTn id="13" presetID="10" presetClass="exit" presetSubtype="0" fill="hold" grpId="0" nodeType="afterEffect">
                                  <p:stCondLst>
                                    <p:cond delay="0"/>
                                  </p:stCondLst>
                                  <p:childTnLst>
                                    <p:animEffect transition="out" filter="fade">
                                      <p:cBhvr>
                                        <p:cTn id="14" dur="1000"/>
                                        <p:tgtEl>
                                          <p:spTgt spid="15">
                                            <p:txEl>
                                              <p:pRg st="0" end="0"/>
                                            </p:txEl>
                                          </p:spTgt>
                                        </p:tgtEl>
                                      </p:cBhvr>
                                    </p:animEffect>
                                    <p:set>
                                      <p:cBhvr>
                                        <p:cTn id="15" dur="1" fill="hold">
                                          <p:stCondLst>
                                            <p:cond delay="999"/>
                                          </p:stCondLst>
                                        </p:cTn>
                                        <p:tgtEl>
                                          <p:spTgt spid="15">
                                            <p:txEl>
                                              <p:pRg st="0" end="0"/>
                                            </p:txEl>
                                          </p:spTgt>
                                        </p:tgtEl>
                                        <p:attrNameLst>
                                          <p:attrName>style.visibility</p:attrName>
                                        </p:attrNameLst>
                                      </p:cBhvr>
                                      <p:to>
                                        <p:strVal val="hidden"/>
                                      </p:to>
                                    </p:set>
                                  </p:childTnLst>
                                </p:cTn>
                              </p:par>
                            </p:childTnLst>
                          </p:cTn>
                        </p:par>
                        <p:par>
                          <p:cTn id="16" fill="hold">
                            <p:stCondLst>
                              <p:cond delay="3000"/>
                            </p:stCondLst>
                            <p:childTnLst>
                              <p:par>
                                <p:cTn id="17" presetID="10" presetClass="exit" presetSubtype="0" fill="hold" grpId="0" nodeType="afterEffect">
                                  <p:stCondLst>
                                    <p:cond delay="0"/>
                                  </p:stCondLst>
                                  <p:childTnLst>
                                    <p:animEffect transition="out" filter="fade">
                                      <p:cBhvr>
                                        <p:cTn id="18" dur="1000"/>
                                        <p:tgtEl>
                                          <p:spTgt spid="17">
                                            <p:txEl>
                                              <p:pRg st="0" end="0"/>
                                            </p:txEl>
                                          </p:spTgt>
                                        </p:tgtEl>
                                      </p:cBhvr>
                                    </p:animEffect>
                                    <p:set>
                                      <p:cBhvr>
                                        <p:cTn id="19" dur="1" fill="hold">
                                          <p:stCondLst>
                                            <p:cond delay="999"/>
                                          </p:stCondLst>
                                        </p:cTn>
                                        <p:tgtEl>
                                          <p:spTgt spid="17">
                                            <p:txEl>
                                              <p:pRg st="0" end="0"/>
                                            </p:txEl>
                                          </p:spTgt>
                                        </p:tgtEl>
                                        <p:attrNameLst>
                                          <p:attrName>style.visibility</p:attrName>
                                        </p:attrNameLst>
                                      </p:cBhvr>
                                      <p:to>
                                        <p:strVal val="hidden"/>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5" grpId="0" build="p">
        <p:tmplLst>
          <p:tmpl lvl="1">
            <p:tnLst>
              <p:par>
                <p:cTn presetID="10" presetClass="exit" presetSubtype="0" fill="hold" nodeType="afterEffect">
                  <p:stCondLst>
                    <p:cond delay="0"/>
                  </p:stCondLst>
                  <p:childTnLst>
                    <p:animEffect transition="out" filter="fade">
                      <p:cBhvr>
                        <p:cTn dur="1000"/>
                        <p:tgtEl>
                          <p:spTgt spid="15"/>
                        </p:tgtEl>
                      </p:cBhvr>
                    </p:animEffect>
                    <p:set>
                      <p:cBhvr>
                        <p:cTn dur="1" fill="hold">
                          <p:stCondLst>
                            <p:cond delay="999"/>
                          </p:stCondLst>
                        </p:cTn>
                        <p:tgtEl>
                          <p:spTgt spid="15"/>
                        </p:tgtEl>
                        <p:attrNameLst>
                          <p:attrName>style.visibility</p:attrName>
                        </p:attrNameLst>
                      </p:cBhvr>
                      <p:to>
                        <p:strVal val="hidden"/>
                      </p:to>
                    </p:set>
                  </p:childTnLst>
                </p:cTn>
              </p:par>
            </p:tnLst>
          </p:tmpl>
        </p:tmplLst>
      </p:bldP>
      <p:bldP spid="16" grpId="0" build="p">
        <p:tmplLst>
          <p:tmpl lvl="1">
            <p:tnLst>
              <p:par>
                <p:cTn presetID="10" presetClass="exit" presetSubtype="0" fill="hold" nodeType="afterEffect">
                  <p:stCondLst>
                    <p:cond delay="0"/>
                  </p:stCondLst>
                  <p:childTnLst>
                    <p:animEffect transition="out" filter="fade">
                      <p:cBhvr>
                        <p:cTn dur="1000"/>
                        <p:tgtEl>
                          <p:spTgt spid="16"/>
                        </p:tgtEl>
                      </p:cBhvr>
                    </p:animEffect>
                    <p:set>
                      <p:cBhvr>
                        <p:cTn dur="1" fill="hold">
                          <p:stCondLst>
                            <p:cond delay="999"/>
                          </p:stCondLst>
                        </p:cTn>
                        <p:tgtEl>
                          <p:spTgt spid="16"/>
                        </p:tgtEl>
                        <p:attrNameLst>
                          <p:attrName>style.visibility</p:attrName>
                        </p:attrNameLst>
                      </p:cBhvr>
                      <p:to>
                        <p:strVal val="hidden"/>
                      </p:to>
                    </p:set>
                  </p:childTnLst>
                </p:cTn>
              </p:par>
            </p:tnLst>
          </p:tmpl>
        </p:tmplLst>
      </p:bldP>
      <p:bldP spid="17" grpId="0" build="p">
        <p:tmplLst>
          <p:tmpl lvl="1">
            <p:tnLst>
              <p:par>
                <p:cTn presetID="10" presetClass="exit" presetSubtype="0" fill="hold" nodeType="afterEffect">
                  <p:stCondLst>
                    <p:cond delay="0"/>
                  </p:stCondLst>
                  <p:childTnLst>
                    <p:animEffect transition="out" filter="fade">
                      <p:cBhvr>
                        <p:cTn dur="1000"/>
                        <p:tgtEl>
                          <p:spTgt spid="17"/>
                        </p:tgtEl>
                      </p:cBhvr>
                    </p:animEffect>
                    <p:set>
                      <p:cBhvr>
                        <p:cTn dur="1" fill="hold">
                          <p:stCondLst>
                            <p:cond delay="999"/>
                          </p:stCondLst>
                        </p:cTn>
                        <p:tgtEl>
                          <p:spTgt spid="17"/>
                        </p:tgtEl>
                        <p:attrNameLst>
                          <p:attrName>style.visibility</p:attrName>
                        </p:attrNameLst>
                      </p:cBhvr>
                      <p:to>
                        <p:strVal val="hidden"/>
                      </p:to>
                    </p:set>
                  </p:childTnLst>
                </p:cTn>
              </p:par>
            </p:tnLst>
          </p:tmpl>
        </p:tmplLst>
      </p:bldP>
      <p:bldP spid="18" grpId="0" build="p">
        <p:tmplLst>
          <p:tmpl lvl="1">
            <p:tnLst>
              <p:par>
                <p:cTn presetID="10" presetClass="exit" presetSubtype="0" fill="hold" nodeType="clickEffect">
                  <p:stCondLst>
                    <p:cond delay="0"/>
                  </p:stCondLst>
                  <p:childTnLst>
                    <p:animEffect transition="out" filter="fade">
                      <p:cBhvr>
                        <p:cTn dur="1000"/>
                        <p:tgtEl>
                          <p:spTgt spid="18"/>
                        </p:tgtEl>
                      </p:cBhvr>
                    </p:animEffect>
                    <p:set>
                      <p:cBhvr>
                        <p:cTn dur="1" fill="hold">
                          <p:stCondLst>
                            <p:cond delay="999"/>
                          </p:stCondLst>
                        </p:cTn>
                        <p:tgtEl>
                          <p:spTgt spid="18"/>
                        </p:tgtEl>
                        <p:attrNameLst>
                          <p:attrName>style.visibility</p:attrName>
                        </p:attrNameLst>
                      </p:cBhvr>
                      <p:to>
                        <p:strVal val="hidden"/>
                      </p:to>
                    </p:set>
                  </p:childTnLst>
                </p:cTn>
              </p:par>
            </p:tnLst>
          </p:tmpl>
        </p:tmplLst>
      </p:bldP>
    </p:bld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p:cSld name="Elementübereinstimmung">
    <p:spTree>
      <p:nvGrpSpPr>
        <p:cNvPr id="1" name=""/>
        <p:cNvGrpSpPr/>
        <p:nvPr/>
      </p:nvGrpSpPr>
      <p:grpSpPr>
        <a:xfrm>
          <a:off x="0" y="0"/>
          <a:ext cx="0" cy="0"/>
          <a:chOff x="0" y="0"/>
          <a:chExt cx="0" cy="0"/>
        </a:xfrm>
      </p:grpSpPr>
      <p:sp>
        <p:nvSpPr>
          <p:cNvPr id="25" name="Rectangle 4"/>
          <p:cNvSpPr>
            <a:spLocks noGrp="1"/>
          </p:cNvSpPr>
          <p:nvPr>
            <p:ph type="ftr" sz="quarter" idx="11"/>
          </p:nvPr>
        </p:nvSpPr>
        <p:spPr/>
        <p:txBody>
          <a:bodyPr vert="horz"/>
          <a:lstStyle>
            <a:extLst/>
          </a:lstStyle>
          <a:p>
            <a:endParaRPr kumimoji="0" lang="de-DE"/>
          </a:p>
        </p:txBody>
      </p:sp>
      <p:sp>
        <p:nvSpPr>
          <p:cNvPr id="16" name="Rectangle 7"/>
          <p:cNvSpPr>
            <a:spLocks noGrp="1"/>
          </p:cNvSpPr>
          <p:nvPr>
            <p:ph type="body" sz="quarter" idx="13" hasCustomPrompt="1"/>
          </p:nvPr>
        </p:nvSpPr>
        <p:spPr>
          <a:xfrm>
            <a:off x="914400" y="20574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Element 1 durch Klicken hinzufügen</a:t>
            </a:r>
          </a:p>
        </p:txBody>
      </p:sp>
      <p:sp>
        <p:nvSpPr>
          <p:cNvPr id="12" name="Rectangle 7"/>
          <p:cNvSpPr>
            <a:spLocks noGrp="1"/>
          </p:cNvSpPr>
          <p:nvPr>
            <p:ph type="body" sz="quarter" idx="14" hasCustomPrompt="1"/>
          </p:nvPr>
        </p:nvSpPr>
        <p:spPr>
          <a:xfrm>
            <a:off x="914400" y="29718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Element 2 durch Klicken hinzufügen</a:t>
            </a:r>
          </a:p>
        </p:txBody>
      </p:sp>
      <p:sp>
        <p:nvSpPr>
          <p:cNvPr id="13" name="Rectangle 7"/>
          <p:cNvSpPr>
            <a:spLocks noGrp="1"/>
          </p:cNvSpPr>
          <p:nvPr>
            <p:ph type="body" sz="quarter" idx="15" hasCustomPrompt="1"/>
          </p:nvPr>
        </p:nvSpPr>
        <p:spPr>
          <a:xfrm>
            <a:off x="914400" y="38862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Element 3 durch Klicken hinzufügen</a:t>
            </a:r>
          </a:p>
        </p:txBody>
      </p:sp>
      <p:sp>
        <p:nvSpPr>
          <p:cNvPr id="14" name="Rectangle 7"/>
          <p:cNvSpPr>
            <a:spLocks noGrp="1"/>
          </p:cNvSpPr>
          <p:nvPr>
            <p:ph type="body" sz="quarter" idx="16" hasCustomPrompt="1"/>
          </p:nvPr>
        </p:nvSpPr>
        <p:spPr>
          <a:xfrm>
            <a:off x="914400" y="48006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Element 4 durch Klicken hinzufügen</a:t>
            </a:r>
          </a:p>
        </p:txBody>
      </p:sp>
      <p:sp>
        <p:nvSpPr>
          <p:cNvPr id="10" name="Rectangle 7"/>
          <p:cNvSpPr>
            <a:spLocks noGrp="1"/>
          </p:cNvSpPr>
          <p:nvPr>
            <p:ph type="body" sz="quarter" idx="17" hasCustomPrompt="1"/>
          </p:nvPr>
        </p:nvSpPr>
        <p:spPr>
          <a:xfrm>
            <a:off x="914400" y="5715000"/>
            <a:ext cx="2971800" cy="457200"/>
          </a:xfrm>
          <a:prstGeom prst="roundRect">
            <a:avLst>
              <a:gd name="adj" fmla="val 16667"/>
            </a:avLst>
          </a:prstGeom>
        </p:spPr>
        <p:style>
          <a:lnRef idx="1">
            <a:schemeClr val="accent2"/>
          </a:lnRef>
          <a:fillRef idx="3">
            <a:schemeClr val="accent2"/>
          </a:fillRef>
          <a:effectRef idx="3">
            <a:schemeClr val="accent2"/>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Element 5 durch Klicken hinzufügen</a:t>
            </a:r>
          </a:p>
        </p:txBody>
      </p:sp>
      <p:sp>
        <p:nvSpPr>
          <p:cNvPr id="20" name="Rectangle 3"/>
          <p:cNvSpPr>
            <a:spLocks noGrp="1"/>
          </p:cNvSpPr>
          <p:nvPr>
            <p:ph type="dt" sz="half" idx="10"/>
          </p:nvPr>
        </p:nvSpPr>
        <p:spPr/>
        <p:txBody>
          <a:bodyPr vert="horz"/>
          <a:lstStyle>
            <a:lvl1pPr algn="r" eaLnBrk="1" latinLnBrk="0" hangingPunct="1">
              <a:defRPr kumimoji="0" lang="de-DE"/>
            </a:lvl1pPr>
            <a:extLst/>
          </a:lstStyle>
          <a:p>
            <a:fld id="{1BEBB2CB-903D-46EF-8227-E770ED8FF514}" type="datetimeFigureOut">
              <a:rPr/>
              <a:pPr/>
              <a:t>30.6.2006</a:t>
            </a:fld>
            <a:endParaRPr kumimoji="0" lang="de-DE"/>
          </a:p>
        </p:txBody>
      </p:sp>
      <p:sp>
        <p:nvSpPr>
          <p:cNvPr id="15" name="Rectangle 7"/>
          <p:cNvSpPr>
            <a:spLocks noGrp="1"/>
          </p:cNvSpPr>
          <p:nvPr>
            <p:ph type="body" sz="quarter" idx="18" hasCustomPrompt="1"/>
          </p:nvPr>
        </p:nvSpPr>
        <p:spPr>
          <a:xfrm>
            <a:off x="4800600" y="20574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Übereinstimmung 5 durch Klicken hinzufügen</a:t>
            </a:r>
          </a:p>
        </p:txBody>
      </p:sp>
      <p:sp>
        <p:nvSpPr>
          <p:cNvPr id="17" name="Rectangle 7"/>
          <p:cNvSpPr>
            <a:spLocks noGrp="1"/>
          </p:cNvSpPr>
          <p:nvPr>
            <p:ph type="body" sz="quarter" idx="19" hasCustomPrompt="1"/>
          </p:nvPr>
        </p:nvSpPr>
        <p:spPr>
          <a:xfrm>
            <a:off x="4800600" y="29718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Übereinstimmung 3 durch Klicken hinzufügen</a:t>
            </a:r>
          </a:p>
        </p:txBody>
      </p:sp>
      <p:sp>
        <p:nvSpPr>
          <p:cNvPr id="18" name="Rectangle 7"/>
          <p:cNvSpPr>
            <a:spLocks noGrp="1"/>
          </p:cNvSpPr>
          <p:nvPr>
            <p:ph type="body" sz="quarter" idx="20" hasCustomPrompt="1"/>
          </p:nvPr>
        </p:nvSpPr>
        <p:spPr>
          <a:xfrm>
            <a:off x="4800600" y="38862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Übereinstimmung 1 durch Klicken hinzufügen</a:t>
            </a:r>
          </a:p>
        </p:txBody>
      </p:sp>
      <p:sp>
        <p:nvSpPr>
          <p:cNvPr id="19" name="Rectangle 7"/>
          <p:cNvSpPr>
            <a:spLocks noGrp="1"/>
          </p:cNvSpPr>
          <p:nvPr>
            <p:ph type="body" sz="quarter" idx="21" hasCustomPrompt="1"/>
          </p:nvPr>
        </p:nvSpPr>
        <p:spPr>
          <a:xfrm>
            <a:off x="4800600" y="48006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Übereinstimmung 2 durch Klicken hinzufügen</a:t>
            </a:r>
          </a:p>
        </p:txBody>
      </p:sp>
      <p:sp>
        <p:nvSpPr>
          <p:cNvPr id="21" name="Rectangle 7"/>
          <p:cNvSpPr>
            <a:spLocks noGrp="1"/>
          </p:cNvSpPr>
          <p:nvPr>
            <p:ph type="body" sz="quarter" idx="22" hasCustomPrompt="1"/>
          </p:nvPr>
        </p:nvSpPr>
        <p:spPr>
          <a:xfrm>
            <a:off x="4800600" y="5715000"/>
            <a:ext cx="2971800" cy="457200"/>
          </a:xfrm>
          <a:prstGeom prst="roundRect">
            <a:avLst>
              <a:gd name="adj" fmla="val 16667"/>
            </a:avLst>
          </a:prstGeom>
        </p:spPr>
        <p:style>
          <a:lnRef idx="1">
            <a:schemeClr val="accent4"/>
          </a:lnRef>
          <a:fillRef idx="3">
            <a:schemeClr val="accent4"/>
          </a:fillRef>
          <a:effectRef idx="3">
            <a:schemeClr val="accent4"/>
          </a:effectRef>
          <a:fontRef idx="minor">
            <a:schemeClr val="lt1"/>
          </a:fontRef>
        </p:style>
        <p:txBody>
          <a:bodyPr vert="horz" anchor="ctr"/>
          <a:lstStyle>
            <a:lvl1pPr algn="ctr" eaLnBrk="1" latinLnBrk="0" hangingPunct="1">
              <a:buFontTx/>
              <a:buNone/>
              <a:defRPr kumimoji="0" lang="de-DE"/>
            </a:lvl1pPr>
            <a:lvl2pPr eaLnBrk="1" latinLnBrk="0" hangingPunct="1">
              <a:buFontTx/>
              <a:buChar char="•"/>
              <a:defRPr kumimoji="0" lang="de-DE"/>
            </a:lvl2pPr>
            <a:lvl3pPr eaLnBrk="1" latinLnBrk="0" hangingPunct="1">
              <a:buFontTx/>
              <a:buChar char="•"/>
              <a:defRPr kumimoji="0" lang="de-DE"/>
            </a:lvl3pPr>
            <a:lvl4pPr eaLnBrk="1" latinLnBrk="0" hangingPunct="1">
              <a:buFontTx/>
              <a:buChar char="•"/>
              <a:defRPr kumimoji="0" lang="de-DE"/>
            </a:lvl4pPr>
            <a:lvl5pPr eaLnBrk="1" latinLnBrk="0" hangingPunct="1">
              <a:buFontTx/>
              <a:buChar char="•"/>
              <a:defRPr kumimoji="0" lang="de-DE"/>
            </a:lvl5pPr>
            <a:extLst/>
          </a:lstStyle>
          <a:p>
            <a:pPr lvl="0"/>
            <a:r>
              <a:rPr kumimoji="0" lang="de-DE"/>
              <a:t>Übereinstimmung 4 durch Klicken hinzufügen</a:t>
            </a:r>
          </a:p>
        </p:txBody>
      </p:sp>
      <p:sp>
        <p:nvSpPr>
          <p:cNvPr id="11" name="Rectangle 2"/>
          <p:cNvSpPr>
            <a:spLocks noGrp="1"/>
          </p:cNvSpPr>
          <p:nvPr>
            <p:ph type="title" hasCustomPrompt="1"/>
          </p:nvPr>
        </p:nvSpPr>
        <p:spPr/>
        <p:txBody>
          <a:bodyPr vert="horz"/>
          <a:lstStyle>
            <a:lvl1pPr algn="l" eaLnBrk="1" latinLnBrk="0" hangingPunct="1">
              <a:defRPr kumimoji="0" lang="de-DE" i="1" baseline="0"/>
            </a:lvl1pPr>
            <a:extLst/>
          </a:lstStyle>
          <a:p>
            <a:r>
              <a:rPr kumimoji="0" lang="de-DE"/>
              <a:t>Frage durch Klicken eingeben</a:t>
            </a:r>
          </a:p>
        </p:txBody>
      </p:sp>
      <p:sp>
        <p:nvSpPr>
          <p:cNvPr id="7" name="Rectangle 5"/>
          <p:cNvSpPr>
            <a:spLocks noGrp="1"/>
          </p:cNvSpPr>
          <p:nvPr>
            <p:ph type="sldNum" sz="quarter" idx="12"/>
          </p:nvPr>
        </p:nvSpPr>
        <p:spPr/>
        <p:txBody>
          <a:bodyPr vert="horz"/>
          <a:lstStyle>
            <a:extLst/>
          </a:lstStyle>
          <a:p>
            <a:fld id="{C75B88FA-3392-4D65-A457-DB2A9953195B}" type="slidenum">
              <a:rPr/>
              <a:pPr/>
              <a:t>‹Nr.›</a:t>
            </a:fld>
            <a:endParaRPr kumimoji="0" lang="de-DE"/>
          </a:p>
        </p:txBody>
      </p:sp>
      <p:cxnSp>
        <p:nvCxnSpPr>
          <p:cNvPr id="23" name="Straight Connector 23"/>
          <p:cNvCxnSpPr>
            <a:stCxn id="16" idx="3"/>
            <a:endCxn id="18" idx="1"/>
          </p:cNvCxnSpPr>
          <p:nvPr/>
        </p:nvCxnSpPr>
        <p:spPr>
          <a:xfrm>
            <a:off x="3886200" y="2286000"/>
            <a:ext cx="9144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24" name="Straight Connector 23"/>
          <p:cNvCxnSpPr>
            <a:stCxn id="12" idx="3"/>
            <a:endCxn id="19" idx="1"/>
          </p:cNvCxnSpPr>
          <p:nvPr/>
        </p:nvCxnSpPr>
        <p:spPr>
          <a:xfrm>
            <a:off x="3886200" y="3200400"/>
            <a:ext cx="914400" cy="18288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0" name="Straight Connector 23"/>
          <p:cNvCxnSpPr>
            <a:stCxn id="13" idx="3"/>
            <a:endCxn id="17" idx="1"/>
          </p:cNvCxnSpPr>
          <p:nvPr/>
        </p:nvCxnSpPr>
        <p:spPr>
          <a:xfrm flipV="1">
            <a:off x="3886200" y="3200400"/>
            <a:ext cx="9144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4" name="Straight Connector 23"/>
          <p:cNvCxnSpPr>
            <a:stCxn id="14" idx="3"/>
            <a:endCxn id="21" idx="1"/>
          </p:cNvCxnSpPr>
          <p:nvPr/>
        </p:nvCxnSpPr>
        <p:spPr>
          <a:xfrm>
            <a:off x="3886200" y="5029200"/>
            <a:ext cx="914400" cy="9144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cxnSp>
        <p:nvCxnSpPr>
          <p:cNvPr id="39" name="Straight Connector 23"/>
          <p:cNvCxnSpPr>
            <a:stCxn id="10" idx="3"/>
            <a:endCxn id="15" idx="1"/>
          </p:cNvCxnSpPr>
          <p:nvPr/>
        </p:nvCxnSpPr>
        <p:spPr>
          <a:xfrm flipV="1">
            <a:off x="3886200" y="2286000"/>
            <a:ext cx="914400" cy="3657600"/>
          </a:xfrm>
          <a:prstGeom prst="line">
            <a:avLst/>
          </a:prstGeom>
          <a:ln w="19050" cap="flat" cmpd="sng" algn="ctr">
            <a:solidFill>
              <a:schemeClr val="accent4">
                <a:shade val="50000"/>
              </a:schemeClr>
            </a:solidFill>
            <a:prstDash val="solid"/>
            <a:headEnd type="none" w="med" len="med"/>
            <a:tailEnd type="none" w="med" len="med"/>
          </a:ln>
        </p:spPr>
        <p:style>
          <a:lnRef idx="3">
            <a:schemeClr val="accent6"/>
          </a:lnRef>
          <a:fillRef idx="0">
            <a:schemeClr val="accent6"/>
          </a:fillRef>
          <a:effectRef idx="2">
            <a:schemeClr val="accent6"/>
          </a:effectRef>
          <a:fontRef idx="minor">
            <a:schemeClr val="tx1"/>
          </a:fontRef>
        </p:style>
      </p:cxn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0" presetClass="entr" presetSubtype="0" fill="hold"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fade">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10" presetClass="entr" presetSubtype="0" fill="hold" nodeType="clickEffect">
                                  <p:stCondLst>
                                    <p:cond delay="0"/>
                                  </p:stCondLst>
                                  <p:childTnLst>
                                    <p:set>
                                      <p:cBhvr>
                                        <p:cTn id="11" dur="1" fill="hold">
                                          <p:stCondLst>
                                            <p:cond delay="0"/>
                                          </p:stCondLst>
                                        </p:cTn>
                                        <p:tgtEl>
                                          <p:spTgt spid="24"/>
                                        </p:tgtEl>
                                        <p:attrNameLst>
                                          <p:attrName>style.visibility</p:attrName>
                                        </p:attrNameLst>
                                      </p:cBhvr>
                                      <p:to>
                                        <p:strVal val="visible"/>
                                      </p:to>
                                    </p:set>
                                    <p:animEffect transition="in" filter="fade">
                                      <p:cBhvr>
                                        <p:cTn id="12" dur="500"/>
                                        <p:tgtEl>
                                          <p:spTgt spid="24"/>
                                        </p:tgtEl>
                                      </p:cBhvr>
                                    </p:animEffect>
                                  </p:childTnLst>
                                </p:cTn>
                              </p:par>
                            </p:childTnLst>
                          </p:cTn>
                        </p:par>
                      </p:childTnLst>
                    </p:cTn>
                  </p:par>
                  <p:par>
                    <p:cTn id="13" fill="hold">
                      <p:stCondLst>
                        <p:cond delay="indefinite"/>
                      </p:stCondLst>
                      <p:childTnLst>
                        <p:par>
                          <p:cTn id="14" fill="hold">
                            <p:stCondLst>
                              <p:cond delay="0"/>
                            </p:stCondLst>
                            <p:childTnLst>
                              <p:par>
                                <p:cTn id="15" presetID="10" presetClass="entr" presetSubtype="0" fill="hold" nodeType="clickEffect">
                                  <p:stCondLst>
                                    <p:cond delay="0"/>
                                  </p:stCondLst>
                                  <p:childTnLst>
                                    <p:set>
                                      <p:cBhvr>
                                        <p:cTn id="16" dur="1" fill="hold">
                                          <p:stCondLst>
                                            <p:cond delay="0"/>
                                          </p:stCondLst>
                                        </p:cTn>
                                        <p:tgtEl>
                                          <p:spTgt spid="30"/>
                                        </p:tgtEl>
                                        <p:attrNameLst>
                                          <p:attrName>style.visibility</p:attrName>
                                        </p:attrNameLst>
                                      </p:cBhvr>
                                      <p:to>
                                        <p:strVal val="visible"/>
                                      </p:to>
                                    </p:set>
                                    <p:animEffect transition="in" filter="fade">
                                      <p:cBhvr>
                                        <p:cTn id="17" dur="500"/>
                                        <p:tgtEl>
                                          <p:spTgt spid="30"/>
                                        </p:tgtEl>
                                      </p:cBhvr>
                                    </p:animEffect>
                                  </p:childTnLst>
                                </p:cTn>
                              </p:par>
                            </p:childTnLst>
                          </p:cTn>
                        </p:par>
                      </p:childTnLst>
                    </p:cTn>
                  </p:par>
                  <p:par>
                    <p:cTn id="18" fill="hold">
                      <p:stCondLst>
                        <p:cond delay="indefinite"/>
                      </p:stCondLst>
                      <p:childTnLst>
                        <p:par>
                          <p:cTn id="19" fill="hold">
                            <p:stCondLst>
                              <p:cond delay="0"/>
                            </p:stCondLst>
                            <p:childTnLst>
                              <p:par>
                                <p:cTn id="20" presetID="10" presetClass="entr" presetSubtype="0" fill="hold" nodeType="clickEffect">
                                  <p:stCondLst>
                                    <p:cond delay="0"/>
                                  </p:stCondLst>
                                  <p:childTnLst>
                                    <p:set>
                                      <p:cBhvr>
                                        <p:cTn id="21" dur="1" fill="hold">
                                          <p:stCondLst>
                                            <p:cond delay="0"/>
                                          </p:stCondLst>
                                        </p:cTn>
                                        <p:tgtEl>
                                          <p:spTgt spid="34"/>
                                        </p:tgtEl>
                                        <p:attrNameLst>
                                          <p:attrName>style.visibility</p:attrName>
                                        </p:attrNameLst>
                                      </p:cBhvr>
                                      <p:to>
                                        <p:strVal val="visible"/>
                                      </p:to>
                                    </p:set>
                                    <p:animEffect transition="in" filter="fade">
                                      <p:cBhvr>
                                        <p:cTn id="22" dur="500"/>
                                        <p:tgtEl>
                                          <p:spTgt spid="34"/>
                                        </p:tgtEl>
                                      </p:cBhvr>
                                    </p:animEffect>
                                  </p:childTnLst>
                                </p:cTn>
                              </p:par>
                            </p:childTnLst>
                          </p:cTn>
                        </p:par>
                      </p:childTnLst>
                    </p:cTn>
                  </p:par>
                  <p:par>
                    <p:cTn id="23" fill="hold">
                      <p:stCondLst>
                        <p:cond delay="indefinite"/>
                      </p:stCondLst>
                      <p:childTnLst>
                        <p:par>
                          <p:cTn id="24" fill="hold">
                            <p:stCondLst>
                              <p:cond delay="0"/>
                            </p:stCondLst>
                            <p:childTnLst>
                              <p:par>
                                <p:cTn id="25" presetID="10" presetClass="entr" presetSubtype="0" fill="hold" nodeType="clickEffect">
                                  <p:stCondLst>
                                    <p:cond delay="0"/>
                                  </p:stCondLst>
                                  <p:childTnLst>
                                    <p:set>
                                      <p:cBhvr>
                                        <p:cTn id="26" dur="1" fill="hold">
                                          <p:stCondLst>
                                            <p:cond delay="0"/>
                                          </p:stCondLst>
                                        </p:cTn>
                                        <p:tgtEl>
                                          <p:spTgt spid="39"/>
                                        </p:tgtEl>
                                        <p:attrNameLst>
                                          <p:attrName>style.visibility</p:attrName>
                                        </p:attrNameLst>
                                      </p:cBhvr>
                                      <p:to>
                                        <p:strVal val="visible"/>
                                      </p:to>
                                    </p:set>
                                    <p:animEffect transition="in" filter="fade">
                                      <p:cBhvr>
                                        <p:cTn id="27" dur="500"/>
                                        <p:tgtEl>
                                          <p:spTgt spid="3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5" Type="http://schemas.openxmlformats.org/officeDocument/2006/relationships/slideLayout" Target="../slideLayouts/slideLayout5.xml"/><Relationship Id="rId10" Type="http://schemas.openxmlformats.org/officeDocument/2006/relationships/theme" Target="../theme/theme1.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2">
        <a:schemeClr val="bg1"/>
      </p:bgRef>
    </p:bg>
    <p:spTree>
      <p:nvGrpSpPr>
        <p:cNvPr id="1" name=""/>
        <p:cNvGrpSpPr/>
        <p:nvPr/>
      </p:nvGrpSpPr>
      <p:grpSpPr>
        <a:xfrm>
          <a:off x="0" y="0"/>
          <a:ext cx="0" cy="0"/>
          <a:chOff x="0" y="0"/>
          <a:chExt cx="0" cy="0"/>
        </a:xfrm>
      </p:grpSpPr>
      <p:sp>
        <p:nvSpPr>
          <p:cNvPr id="20" name="Rectangle 2"/>
          <p:cNvSpPr>
            <a:spLocks noGrp="1"/>
          </p:cNvSpPr>
          <p:nvPr>
            <p:ph type="title"/>
          </p:nvPr>
        </p:nvSpPr>
        <p:spPr>
          <a:xfrm>
            <a:off x="914400" y="457200"/>
            <a:ext cx="7696200" cy="1143000"/>
          </a:xfrm>
          <a:prstGeom prst="rect">
            <a:avLst/>
          </a:prstGeom>
        </p:spPr>
        <p:txBody>
          <a:bodyPr vert="horz" anchor="b">
            <a:normAutofit/>
          </a:bodyPr>
          <a:lstStyle>
            <a:extLst/>
          </a:lstStyle>
          <a:p>
            <a:pPr eaLnBrk="1" latinLnBrk="0" hangingPunct="1"/>
            <a:r>
              <a:rPr kumimoji="0" lang="de-DE" smtClean="0"/>
              <a:t>Titelmasterformat durch Klicken bearbeiten</a:t>
            </a:r>
            <a:endParaRPr kumimoji="0" lang="en-US" smtClean="0"/>
          </a:p>
        </p:txBody>
      </p:sp>
      <p:sp>
        <p:nvSpPr>
          <p:cNvPr id="5" name="Rectangle 3"/>
          <p:cNvSpPr>
            <a:spLocks noGrp="1"/>
          </p:cNvSpPr>
          <p:nvPr>
            <p:ph type="body" idx="1"/>
          </p:nvPr>
        </p:nvSpPr>
        <p:spPr>
          <a:xfrm>
            <a:off x="914400" y="1905000"/>
            <a:ext cx="7467600" cy="4221163"/>
          </a:xfrm>
          <a:prstGeom prst="rect">
            <a:avLst/>
          </a:prstGeom>
        </p:spPr>
        <p:txBody>
          <a:bodyPr vert="horz">
            <a:normAutofit/>
          </a:bodyPr>
          <a:lstStyle>
            <a:extLst/>
          </a:lstStyle>
          <a:p>
            <a:pPr lvl="0" eaLnBrk="1" latinLnBrk="0" hangingPunct="1"/>
            <a:r>
              <a:rPr kumimoji="0" lang="de-DE" smtClean="0"/>
              <a:t>Textmasterformate durch Klicken bearbeiten</a:t>
            </a:r>
          </a:p>
          <a:p>
            <a:pPr lvl="1" eaLnBrk="1" latinLnBrk="0" hangingPunct="1"/>
            <a:r>
              <a:rPr kumimoji="0" lang="de-DE" smtClean="0"/>
              <a:t>Zweite Ebene</a:t>
            </a:r>
          </a:p>
          <a:p>
            <a:pPr lvl="2" eaLnBrk="1" latinLnBrk="0" hangingPunct="1"/>
            <a:r>
              <a:rPr kumimoji="0" lang="de-DE" smtClean="0"/>
              <a:t>Dritte Ebene</a:t>
            </a:r>
          </a:p>
          <a:p>
            <a:pPr lvl="3" eaLnBrk="1" latinLnBrk="0" hangingPunct="1"/>
            <a:r>
              <a:rPr kumimoji="0" lang="de-DE" smtClean="0"/>
              <a:t>Vierte Ebene</a:t>
            </a:r>
          </a:p>
          <a:p>
            <a:pPr lvl="4" eaLnBrk="1" latinLnBrk="0" hangingPunct="1"/>
            <a:r>
              <a:rPr kumimoji="0" lang="de-DE" smtClean="0"/>
              <a:t>Fünfte Ebene</a:t>
            </a:r>
            <a:endParaRPr kumimoji="0" lang="en-US"/>
          </a:p>
        </p:txBody>
      </p:sp>
      <p:sp>
        <p:nvSpPr>
          <p:cNvPr id="29" name="Rectangle 4"/>
          <p:cNvSpPr>
            <a:spLocks noGrp="1"/>
          </p:cNvSpPr>
          <p:nvPr>
            <p:ph type="dt" sz="half" idx="2"/>
          </p:nvPr>
        </p:nvSpPr>
        <p:spPr>
          <a:xfrm>
            <a:off x="6705600" y="6248400"/>
            <a:ext cx="1828800" cy="323850"/>
          </a:xfrm>
          <a:prstGeom prst="rect">
            <a:avLst/>
          </a:prstGeom>
        </p:spPr>
        <p:txBody>
          <a:bodyPr vert="horz" anchor="ctr"/>
          <a:lstStyle>
            <a:lvl1pPr eaLnBrk="1" latinLnBrk="0" hangingPunct="1">
              <a:defRPr kumimoji="0" lang="de-DE" sz="1100"/>
            </a:lvl1pPr>
            <a:extLst/>
          </a:lstStyle>
          <a:p>
            <a:pPr algn="r"/>
            <a:fld id="{8F67D422-08A8-451B-9A67-21962FC4B660}" type="datetimeFigureOut">
              <a:rPr kumimoji="0" lang="de-DE" sz="1100"/>
              <a:pPr algn="r"/>
              <a:t>29.03.2007</a:t>
            </a:fld>
            <a:endParaRPr kumimoji="0" lang="de-DE" sz="1050"/>
          </a:p>
        </p:txBody>
      </p:sp>
      <p:sp>
        <p:nvSpPr>
          <p:cNvPr id="18" name="Rectangle 5"/>
          <p:cNvSpPr>
            <a:spLocks noGrp="1"/>
          </p:cNvSpPr>
          <p:nvPr>
            <p:ph type="ftr" sz="quarter" idx="3"/>
          </p:nvPr>
        </p:nvSpPr>
        <p:spPr>
          <a:xfrm>
            <a:off x="457200" y="6248400"/>
            <a:ext cx="3260886" cy="323850"/>
          </a:xfrm>
          <a:prstGeom prst="rect">
            <a:avLst/>
          </a:prstGeom>
        </p:spPr>
        <p:txBody>
          <a:bodyPr vert="horz"/>
          <a:lstStyle>
            <a:lvl1pPr eaLnBrk="1" latinLnBrk="0" hangingPunct="1">
              <a:defRPr kumimoji="0" lang="de-DE" sz="1200"/>
            </a:lvl1pPr>
            <a:extLst/>
          </a:lstStyle>
          <a:p>
            <a:endParaRPr kumimoji="0" lang="de-DE" sz="1200"/>
          </a:p>
        </p:txBody>
      </p:sp>
      <p:sp>
        <p:nvSpPr>
          <p:cNvPr id="7" name="Slide Number Placeholder 6"/>
          <p:cNvSpPr>
            <a:spLocks noGrp="1"/>
          </p:cNvSpPr>
          <p:nvPr>
            <p:ph type="sldNum" sz="quarter" idx="4"/>
          </p:nvPr>
        </p:nvSpPr>
        <p:spPr>
          <a:xfrm>
            <a:off x="8714936" y="6151098"/>
            <a:ext cx="429064" cy="457200"/>
          </a:xfrm>
          <a:prstGeom prst="rect">
            <a:avLst/>
          </a:prstGeom>
        </p:spPr>
        <p:txBody>
          <a:bodyPr vert="horz" anchor="ctr"/>
          <a:lstStyle>
            <a:lvl1pPr eaLnBrk="1" latinLnBrk="0" hangingPunct="1">
              <a:defRPr kumimoji="0" lang="de-DE" sz="1200"/>
            </a:lvl1pPr>
            <a:extLst/>
          </a:lstStyle>
          <a:p>
            <a:fld id="{169B2101-2E9F-420A-91A3-890890D84497}" type="slidenum">
              <a:rPr kumimoji="0" lang="de-DE" sz="1200"/>
              <a:pPr/>
              <a:t>‹Nr.›</a:t>
            </a:fld>
            <a:endParaRPr kumimoji="0" lang="de-DE" sz="1200"/>
          </a:p>
        </p:txBody>
      </p:sp>
      <p:grpSp>
        <p:nvGrpSpPr>
          <p:cNvPr id="2" name="Group 23"/>
          <p:cNvGrpSpPr/>
          <p:nvPr/>
        </p:nvGrpSpPr>
        <p:grpSpPr>
          <a:xfrm>
            <a:off x="11555" y="2000250"/>
            <a:ext cx="133350" cy="533400"/>
            <a:chOff x="0" y="2000250"/>
            <a:chExt cx="3733800" cy="533400"/>
          </a:xfrm>
        </p:grpSpPr>
        <p:sp>
          <p:nvSpPr>
            <p:cNvPr id="3" name="Rectangle 14"/>
            <p:cNvSpPr/>
            <p:nvPr/>
          </p:nvSpPr>
          <p:spPr>
            <a:xfrm>
              <a:off x="0" y="2381250"/>
              <a:ext cx="373380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de-DE"/>
            </a:p>
          </p:txBody>
        </p:sp>
        <p:sp>
          <p:nvSpPr>
            <p:cNvPr id="28" name="Rectangle 14"/>
            <p:cNvSpPr/>
            <p:nvPr/>
          </p:nvSpPr>
          <p:spPr>
            <a:xfrm>
              <a:off x="0" y="2305050"/>
              <a:ext cx="373380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de-DE"/>
            </a:p>
          </p:txBody>
        </p:sp>
        <p:sp>
          <p:nvSpPr>
            <p:cNvPr id="4" name="Rectangle 14"/>
            <p:cNvSpPr/>
            <p:nvPr/>
          </p:nvSpPr>
          <p:spPr>
            <a:xfrm>
              <a:off x="0" y="2228850"/>
              <a:ext cx="373380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a:p>
          </p:txBody>
        </p:sp>
        <p:sp>
          <p:nvSpPr>
            <p:cNvPr id="12" name="Rectangle 14"/>
            <p:cNvSpPr/>
            <p:nvPr/>
          </p:nvSpPr>
          <p:spPr>
            <a:xfrm>
              <a:off x="0" y="2152650"/>
              <a:ext cx="373380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de-DE"/>
            </a:p>
          </p:txBody>
        </p:sp>
        <p:sp>
          <p:nvSpPr>
            <p:cNvPr id="9" name="Rectangle 14"/>
            <p:cNvSpPr/>
            <p:nvPr/>
          </p:nvSpPr>
          <p:spPr>
            <a:xfrm>
              <a:off x="0" y="2076450"/>
              <a:ext cx="373380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de-DE"/>
            </a:p>
          </p:txBody>
        </p:sp>
        <p:sp>
          <p:nvSpPr>
            <p:cNvPr id="11" name="Rectangle 14"/>
            <p:cNvSpPr/>
            <p:nvPr/>
          </p:nvSpPr>
          <p:spPr>
            <a:xfrm>
              <a:off x="0" y="20002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sp>
          <p:nvSpPr>
            <p:cNvPr id="31" name="Rectangle 14"/>
            <p:cNvSpPr/>
            <p:nvPr/>
          </p:nvSpPr>
          <p:spPr>
            <a:xfrm>
              <a:off x="0" y="2457450"/>
              <a:ext cx="373380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grpSp>
      <p:grpSp>
        <p:nvGrpSpPr>
          <p:cNvPr id="10" name="Group 35"/>
          <p:cNvGrpSpPr/>
          <p:nvPr/>
        </p:nvGrpSpPr>
        <p:grpSpPr>
          <a:xfrm>
            <a:off x="8584055" y="2000250"/>
            <a:ext cx="552450" cy="542925"/>
            <a:chOff x="8667750" y="2000250"/>
            <a:chExt cx="476250" cy="542925"/>
          </a:xfrm>
        </p:grpSpPr>
        <p:sp>
          <p:nvSpPr>
            <p:cNvPr id="13" name="Rectangle 14"/>
            <p:cNvSpPr/>
            <p:nvPr/>
          </p:nvSpPr>
          <p:spPr>
            <a:xfrm>
              <a:off x="8667750" y="2381250"/>
              <a:ext cx="476250" cy="76200"/>
            </a:xfrm>
            <a:prstGeom prst="rect">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kumimoji="0" lang="de-DE"/>
            </a:p>
          </p:txBody>
        </p:sp>
        <p:sp>
          <p:nvSpPr>
            <p:cNvPr id="24" name="Rectangle 14"/>
            <p:cNvSpPr/>
            <p:nvPr/>
          </p:nvSpPr>
          <p:spPr>
            <a:xfrm>
              <a:off x="8667750" y="2305050"/>
              <a:ext cx="476250" cy="76200"/>
            </a:xfrm>
            <a:prstGeom prst="rect">
              <a:avLst/>
            </a:prstGeom>
          </p:spPr>
          <p:style>
            <a:lnRef idx="1">
              <a:schemeClr val="accent5"/>
            </a:lnRef>
            <a:fillRef idx="3">
              <a:schemeClr val="accent5"/>
            </a:fillRef>
            <a:effectRef idx="3">
              <a:schemeClr val="accent5"/>
            </a:effectRef>
            <a:fontRef idx="minor">
              <a:schemeClr val="lt1"/>
            </a:fontRef>
          </p:style>
          <p:txBody>
            <a:bodyPr anchor="ctr"/>
            <a:lstStyle>
              <a:extLst/>
            </a:lstStyle>
            <a:p>
              <a:pPr algn="ctr"/>
              <a:endParaRPr kumimoji="0" lang="de-DE"/>
            </a:p>
          </p:txBody>
        </p:sp>
        <p:sp>
          <p:nvSpPr>
            <p:cNvPr id="19" name="Rectangle 14"/>
            <p:cNvSpPr/>
            <p:nvPr/>
          </p:nvSpPr>
          <p:spPr>
            <a:xfrm>
              <a:off x="8667750" y="2228850"/>
              <a:ext cx="476250" cy="76200"/>
            </a:xfrm>
            <a:prstGeom prst="rect">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a:p>
          </p:txBody>
        </p:sp>
        <p:sp>
          <p:nvSpPr>
            <p:cNvPr id="30" name="Rectangle 14"/>
            <p:cNvSpPr/>
            <p:nvPr/>
          </p:nvSpPr>
          <p:spPr>
            <a:xfrm>
              <a:off x="8667750" y="2152650"/>
              <a:ext cx="476250" cy="76200"/>
            </a:xfrm>
            <a:prstGeom prst="rect">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kumimoji="0" lang="de-DE"/>
            </a:p>
          </p:txBody>
        </p:sp>
        <p:sp>
          <p:nvSpPr>
            <p:cNvPr id="17" name="Rectangle 14"/>
            <p:cNvSpPr/>
            <p:nvPr/>
          </p:nvSpPr>
          <p:spPr>
            <a:xfrm>
              <a:off x="8667750" y="2076450"/>
              <a:ext cx="476250" cy="76200"/>
            </a:xfrm>
            <a:prstGeom prst="rect">
              <a:avLst/>
            </a:prstGeom>
          </p:spPr>
          <p:style>
            <a:lnRef idx="1">
              <a:schemeClr val="accent2"/>
            </a:lnRef>
            <a:fillRef idx="3">
              <a:schemeClr val="accent2"/>
            </a:fillRef>
            <a:effectRef idx="3">
              <a:schemeClr val="accent2"/>
            </a:effectRef>
            <a:fontRef idx="minor">
              <a:schemeClr val="lt1"/>
            </a:fontRef>
          </p:style>
          <p:txBody>
            <a:bodyPr anchor="ctr"/>
            <a:lstStyle>
              <a:extLst/>
            </a:lstStyle>
            <a:p>
              <a:pPr algn="ctr"/>
              <a:endParaRPr kumimoji="0" lang="de-DE"/>
            </a:p>
          </p:txBody>
        </p:sp>
        <p:sp>
          <p:nvSpPr>
            <p:cNvPr id="16" name="Rectangle 14"/>
            <p:cNvSpPr/>
            <p:nvPr/>
          </p:nvSpPr>
          <p:spPr>
            <a:xfrm>
              <a:off x="8667750" y="2000250"/>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sp>
          <p:nvSpPr>
            <p:cNvPr id="15" name="Rectangle 14"/>
            <p:cNvSpPr/>
            <p:nvPr/>
          </p:nvSpPr>
          <p:spPr>
            <a:xfrm>
              <a:off x="8667750" y="2466975"/>
              <a:ext cx="476250" cy="76200"/>
            </a:xfrm>
            <a:prstGeom prst="rect">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kumimoji="0" lang="de-DE"/>
            </a:p>
          </p:txBody>
        </p:sp>
      </p:grpSp>
      <p:sp>
        <p:nvSpPr>
          <p:cNvPr id="23" name="Oval 28"/>
          <p:cNvSpPr/>
          <p:nvPr/>
        </p:nvSpPr>
        <p:spPr>
          <a:xfrm>
            <a:off x="8572500" y="6324600"/>
            <a:ext cx="152400" cy="152400"/>
          </a:xfrm>
          <a:prstGeom prst="ellipse">
            <a:avLst/>
          </a:prstGeom>
          <a:effectLst/>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kumimoji="0" lang="de-DE"/>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Lst>
  <p:timing>
    <p:tnLst>
      <p:par>
        <p:cTn id="1" dur="indefinite" restart="never" nodeType="tmRoot"/>
      </p:par>
    </p:tnLst>
  </p:timing>
  <p:txStyles>
    <p:titleStyle>
      <a:lvl1pPr algn="l" rtl="0" eaLnBrk="1" latinLnBrk="0" hangingPunct="1">
        <a:spcBef>
          <a:spcPct val="0"/>
        </a:spcBef>
        <a:buNone/>
        <a:defRPr kumimoji="0" lang="de-DE" sz="3600">
          <a:solidFill>
            <a:schemeClr val="tx1"/>
          </a:solidFill>
          <a:latin typeface="+mj-lt"/>
          <a:ea typeface="+mj-ea"/>
          <a:cs typeface="+mj-cs"/>
        </a:defRPr>
      </a:lvl1pPr>
      <a:lvl2pPr eaLnBrk="1" latinLnBrk="0" hangingPunct="1">
        <a:defRPr kumimoji="0" lang="de-DE">
          <a:solidFill>
            <a:schemeClr val="tx2"/>
          </a:solidFill>
        </a:defRPr>
      </a:lvl2pPr>
      <a:lvl3pPr eaLnBrk="1" latinLnBrk="0" hangingPunct="1">
        <a:defRPr kumimoji="0" lang="de-DE">
          <a:solidFill>
            <a:schemeClr val="tx2"/>
          </a:solidFill>
        </a:defRPr>
      </a:lvl3pPr>
      <a:lvl4pPr eaLnBrk="1" latinLnBrk="0" hangingPunct="1">
        <a:defRPr kumimoji="0" lang="de-DE">
          <a:solidFill>
            <a:schemeClr val="tx2"/>
          </a:solidFill>
        </a:defRPr>
      </a:lvl4pPr>
      <a:lvl5pPr eaLnBrk="1" latinLnBrk="0" hangingPunct="1">
        <a:defRPr kumimoji="0" lang="de-DE">
          <a:solidFill>
            <a:schemeClr val="tx2"/>
          </a:solidFill>
        </a:defRPr>
      </a:lvl5pPr>
      <a:lvl6pPr eaLnBrk="1" latinLnBrk="0" hangingPunct="1">
        <a:defRPr kumimoji="0" lang="de-DE">
          <a:solidFill>
            <a:schemeClr val="tx2"/>
          </a:solidFill>
        </a:defRPr>
      </a:lvl6pPr>
      <a:lvl7pPr eaLnBrk="1" latinLnBrk="0" hangingPunct="1">
        <a:defRPr kumimoji="0" lang="de-DE">
          <a:solidFill>
            <a:schemeClr val="tx2"/>
          </a:solidFill>
        </a:defRPr>
      </a:lvl7pPr>
      <a:lvl8pPr eaLnBrk="1" latinLnBrk="0" hangingPunct="1">
        <a:defRPr kumimoji="0" lang="de-DE">
          <a:solidFill>
            <a:schemeClr val="tx2"/>
          </a:solidFill>
        </a:defRPr>
      </a:lvl8pPr>
      <a:lvl9pPr eaLnBrk="1" latinLnBrk="0" hangingPunct="1">
        <a:defRPr kumimoji="0" lang="de-DE">
          <a:solidFill>
            <a:schemeClr val="tx2"/>
          </a:solidFill>
        </a:defRPr>
      </a:lvl9pPr>
      <a:extLst/>
    </p:titleStyle>
    <p:bodyStyle>
      <a:lvl1pPr marL="342900" indent="-342900" algn="l" rtl="0" eaLnBrk="1" latinLnBrk="0" hangingPunct="1">
        <a:spcBef>
          <a:spcPct val="20000"/>
        </a:spcBef>
        <a:buChar char="•"/>
        <a:defRPr kumimoji="0" lang="de-DE" sz="2000">
          <a:solidFill>
            <a:schemeClr val="tx1"/>
          </a:solidFill>
          <a:latin typeface="+mn-lt"/>
          <a:ea typeface="+mn-ea"/>
          <a:cs typeface="+mn-cs"/>
        </a:defRPr>
      </a:lvl1pPr>
      <a:lvl2pPr marL="742950" indent="-285750" algn="l" rtl="0" eaLnBrk="1" latinLnBrk="0" hangingPunct="1">
        <a:spcBef>
          <a:spcPct val="20000"/>
        </a:spcBef>
        <a:buChar char="–"/>
        <a:defRPr kumimoji="0" lang="de-DE" sz="2000">
          <a:solidFill>
            <a:schemeClr val="tx1"/>
          </a:solidFill>
          <a:latin typeface="+mn-lt"/>
          <a:ea typeface="+mn-ea"/>
          <a:cs typeface="+mn-cs"/>
        </a:defRPr>
      </a:lvl2pPr>
      <a:lvl3pPr marL="1143000" indent="-228600" algn="l" rtl="0" eaLnBrk="1" latinLnBrk="0" hangingPunct="1">
        <a:spcBef>
          <a:spcPct val="20000"/>
        </a:spcBef>
        <a:buChar char="•"/>
        <a:defRPr kumimoji="0" lang="de-DE" sz="2000">
          <a:solidFill>
            <a:schemeClr val="tx1"/>
          </a:solidFill>
          <a:latin typeface="+mn-lt"/>
          <a:ea typeface="+mn-ea"/>
          <a:cs typeface="+mn-cs"/>
        </a:defRPr>
      </a:lvl3pPr>
      <a:lvl4pPr marL="1600200" indent="-228600" algn="l" rtl="0" eaLnBrk="1" latinLnBrk="0" hangingPunct="1">
        <a:spcBef>
          <a:spcPct val="20000"/>
        </a:spcBef>
        <a:buChar char="–"/>
        <a:defRPr kumimoji="0" lang="de-DE" sz="2000">
          <a:solidFill>
            <a:schemeClr val="tx1"/>
          </a:solidFill>
          <a:latin typeface="+mn-lt"/>
          <a:ea typeface="+mn-ea"/>
          <a:cs typeface="+mn-cs"/>
        </a:defRPr>
      </a:lvl4pPr>
      <a:lvl5pPr marL="2057400" indent="-228600" algn="l" rtl="0" eaLnBrk="1" latinLnBrk="0" hangingPunct="1">
        <a:spcBef>
          <a:spcPct val="20000"/>
        </a:spcBef>
        <a:buChar char="»"/>
        <a:defRPr kumimoji="0" lang="de-DE" sz="2000">
          <a:solidFill>
            <a:schemeClr val="tx1"/>
          </a:solidFill>
          <a:latin typeface="+mn-lt"/>
          <a:ea typeface="+mn-ea"/>
          <a:cs typeface="+mn-cs"/>
        </a:defRPr>
      </a:lvl5pPr>
      <a:lvl6pPr marL="2514600" indent="-228600" algn="l" rtl="0" eaLnBrk="1" latinLnBrk="0" hangingPunct="1">
        <a:spcBef>
          <a:spcPct val="20000"/>
        </a:spcBef>
        <a:buChar char="•"/>
        <a:defRPr kumimoji="0" lang="de-DE" sz="2000">
          <a:solidFill>
            <a:schemeClr val="tx1"/>
          </a:solidFill>
          <a:latin typeface="+mn-lt"/>
          <a:ea typeface="+mn-ea"/>
          <a:cs typeface="+mn-cs"/>
        </a:defRPr>
      </a:lvl6pPr>
      <a:lvl7pPr marL="2971800" indent="-228600" algn="l" rtl="0" eaLnBrk="1" latinLnBrk="0" hangingPunct="1">
        <a:spcBef>
          <a:spcPct val="20000"/>
        </a:spcBef>
        <a:buChar char="•"/>
        <a:defRPr kumimoji="0" lang="de-DE" sz="2000">
          <a:solidFill>
            <a:schemeClr val="tx1"/>
          </a:solidFill>
          <a:latin typeface="+mn-lt"/>
          <a:ea typeface="+mn-ea"/>
          <a:cs typeface="+mn-cs"/>
        </a:defRPr>
      </a:lvl7pPr>
      <a:lvl8pPr marL="3429000" indent="-228600" algn="l" rtl="0" eaLnBrk="1" latinLnBrk="0" hangingPunct="1">
        <a:spcBef>
          <a:spcPct val="20000"/>
        </a:spcBef>
        <a:buChar char="•"/>
        <a:defRPr kumimoji="0" lang="de-DE" sz="2000">
          <a:solidFill>
            <a:schemeClr val="tx1"/>
          </a:solidFill>
          <a:latin typeface="+mn-lt"/>
          <a:ea typeface="+mn-ea"/>
          <a:cs typeface="+mn-cs"/>
        </a:defRPr>
      </a:lvl8pPr>
      <a:lvl9pPr marL="3886200" indent="-228600" algn="l" rtl="0" eaLnBrk="1" latinLnBrk="0" hangingPunct="1">
        <a:spcBef>
          <a:spcPct val="20000"/>
        </a:spcBef>
        <a:buChar char="•"/>
        <a:defRPr kumimoji="0" lang="de-DE" sz="2000">
          <a:solidFill>
            <a:schemeClr val="tx1"/>
          </a:solidFill>
          <a:latin typeface="+mn-lt"/>
          <a:ea typeface="+mn-ea"/>
          <a:cs typeface="+mn-cs"/>
        </a:defRPr>
      </a:lvl9pPr>
      <a:extLst/>
    </p:bodyStyle>
    <p:otherStyle>
      <a:lvl1pPr marL="0" algn="l" rtl="0" eaLnBrk="1" latinLnBrk="0" hangingPunct="1">
        <a:defRPr kumimoji="0" lang="de-DE">
          <a:solidFill>
            <a:schemeClr val="tx1"/>
          </a:solidFill>
          <a:latin typeface="+mn-lt"/>
          <a:ea typeface="+mn-ea"/>
          <a:cs typeface="+mn-cs"/>
        </a:defRPr>
      </a:lvl1pPr>
      <a:lvl2pPr marL="457200" algn="l" rtl="0" eaLnBrk="1" latinLnBrk="0" hangingPunct="1">
        <a:defRPr kumimoji="0" lang="de-DE">
          <a:solidFill>
            <a:schemeClr val="tx1"/>
          </a:solidFill>
          <a:latin typeface="+mn-lt"/>
          <a:ea typeface="+mn-ea"/>
          <a:cs typeface="+mn-cs"/>
        </a:defRPr>
      </a:lvl2pPr>
      <a:lvl3pPr marL="914400" algn="l" rtl="0" eaLnBrk="1" latinLnBrk="0" hangingPunct="1">
        <a:defRPr kumimoji="0" lang="de-DE">
          <a:solidFill>
            <a:schemeClr val="tx1"/>
          </a:solidFill>
          <a:latin typeface="+mn-lt"/>
          <a:ea typeface="+mn-ea"/>
          <a:cs typeface="+mn-cs"/>
        </a:defRPr>
      </a:lvl3pPr>
      <a:lvl4pPr marL="1371600" algn="l" rtl="0" eaLnBrk="1" latinLnBrk="0" hangingPunct="1">
        <a:defRPr kumimoji="0" lang="de-DE">
          <a:solidFill>
            <a:schemeClr val="tx1"/>
          </a:solidFill>
          <a:latin typeface="+mn-lt"/>
          <a:ea typeface="+mn-ea"/>
          <a:cs typeface="+mn-cs"/>
        </a:defRPr>
      </a:lvl4pPr>
      <a:lvl5pPr marL="1828800" algn="l" rtl="0" eaLnBrk="1" latinLnBrk="0" hangingPunct="1">
        <a:defRPr kumimoji="0" lang="de-DE">
          <a:solidFill>
            <a:schemeClr val="tx1"/>
          </a:solidFill>
          <a:latin typeface="+mn-lt"/>
          <a:ea typeface="+mn-ea"/>
          <a:cs typeface="+mn-cs"/>
        </a:defRPr>
      </a:lvl5pPr>
      <a:lvl6pPr marL="2286000" algn="l" rtl="0" eaLnBrk="1" latinLnBrk="0" hangingPunct="1">
        <a:defRPr kumimoji="0" lang="de-DE">
          <a:solidFill>
            <a:schemeClr val="tx1"/>
          </a:solidFill>
          <a:latin typeface="+mn-lt"/>
          <a:ea typeface="+mn-ea"/>
          <a:cs typeface="+mn-cs"/>
        </a:defRPr>
      </a:lvl6pPr>
      <a:lvl7pPr marL="2743200" algn="l" rtl="0" eaLnBrk="1" latinLnBrk="0" hangingPunct="1">
        <a:defRPr kumimoji="0" lang="de-DE">
          <a:solidFill>
            <a:schemeClr val="tx1"/>
          </a:solidFill>
          <a:latin typeface="+mn-lt"/>
          <a:ea typeface="+mn-ea"/>
          <a:cs typeface="+mn-cs"/>
        </a:defRPr>
      </a:lvl7pPr>
      <a:lvl8pPr marL="3200400" algn="l" rtl="0" eaLnBrk="1" latinLnBrk="0" hangingPunct="1">
        <a:defRPr kumimoji="0" lang="de-DE">
          <a:solidFill>
            <a:schemeClr val="tx1"/>
          </a:solidFill>
          <a:latin typeface="+mn-lt"/>
          <a:ea typeface="+mn-ea"/>
          <a:cs typeface="+mn-cs"/>
        </a:defRPr>
      </a:lvl8pPr>
      <a:lvl9pPr marL="3657600" algn="l" rtl="0" eaLnBrk="1" latinLnBrk="0" hangingPunct="1">
        <a:defRPr kumimoji="0" lang="de-DE">
          <a:solidFill>
            <a:schemeClr val="tx1"/>
          </a:solidFill>
          <a:latin typeface="+mn-lt"/>
          <a:ea typeface="+mn-ea"/>
          <a:cs typeface="+mn-cs"/>
        </a:defRPr>
      </a:lvl9pPr>
      <a:extLst/>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2.xml.rels><?xml version="1.0" encoding="UTF-8" standalone="yes"?>
<Relationships xmlns="http://schemas.openxmlformats.org/package/2006/relationships"><Relationship Id="rId3" Type="http://schemas.openxmlformats.org/officeDocument/2006/relationships/image" Target="../media/image2.wmf"/><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3.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4.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8.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9.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9" name="Oval 28"/>
          <p:cNvSpPr/>
          <p:nvPr/>
        </p:nvSpPr>
        <p:spPr>
          <a:xfrm>
            <a:off x="8572500" y="6038850"/>
            <a:ext cx="152400" cy="152400"/>
          </a:xfrm>
          <a:prstGeom prst="ellipse">
            <a:avLst/>
          </a:prstGeom>
        </p:spPr>
        <p:style>
          <a:lnRef idx="1">
            <a:schemeClr val="accent6"/>
          </a:lnRef>
          <a:fillRef idx="3">
            <a:schemeClr val="accent6"/>
          </a:fillRef>
          <a:effectRef idx="3">
            <a:schemeClr val="accent6"/>
          </a:effectRef>
          <a:fontRef idx="minor">
            <a:schemeClr val="lt1"/>
          </a:fontRef>
        </p:style>
        <p:txBody>
          <a:bodyPr anchor="ctr"/>
          <a:lstStyle>
            <a:extLst/>
          </a:lstStyle>
          <a:p>
            <a:pPr algn="ctr"/>
            <a:endParaRPr lang="de-DE"/>
          </a:p>
        </p:txBody>
      </p:sp>
      <p:sp>
        <p:nvSpPr>
          <p:cNvPr id="27" name="Oval 28"/>
          <p:cNvSpPr/>
          <p:nvPr/>
        </p:nvSpPr>
        <p:spPr>
          <a:xfrm>
            <a:off x="8572500" y="6324600"/>
            <a:ext cx="152400" cy="152400"/>
          </a:xfrm>
          <a:prstGeom prst="ellipse">
            <a:avLst/>
          </a:prstGeom>
        </p:spPr>
        <p:style>
          <a:lnRef idx="1">
            <a:schemeClr val="accent4"/>
          </a:lnRef>
          <a:fillRef idx="3">
            <a:schemeClr val="accent4"/>
          </a:fillRef>
          <a:effectRef idx="3">
            <a:schemeClr val="accent4"/>
          </a:effectRef>
          <a:fontRef idx="minor">
            <a:schemeClr val="lt1"/>
          </a:fontRef>
        </p:style>
        <p:txBody>
          <a:bodyPr anchor="ctr"/>
          <a:lstStyle>
            <a:extLst/>
          </a:lstStyle>
          <a:p>
            <a:pPr algn="ctr"/>
            <a:endParaRPr lang="de-DE"/>
          </a:p>
        </p:txBody>
      </p:sp>
      <p:sp>
        <p:nvSpPr>
          <p:cNvPr id="4" name="Oval 28"/>
          <p:cNvSpPr/>
          <p:nvPr/>
        </p:nvSpPr>
        <p:spPr>
          <a:xfrm>
            <a:off x="8572500" y="5476875"/>
            <a:ext cx="152400" cy="152400"/>
          </a:xfrm>
          <a:prstGeom prst="ellipse">
            <a:avLst/>
          </a:prstGeom>
        </p:spPr>
        <p:style>
          <a:lnRef idx="1">
            <a:schemeClr val="accent1"/>
          </a:lnRef>
          <a:fillRef idx="3">
            <a:schemeClr val="accent1"/>
          </a:fillRef>
          <a:effectRef idx="3">
            <a:schemeClr val="accent1"/>
          </a:effectRef>
          <a:fontRef idx="minor">
            <a:schemeClr val="lt1"/>
          </a:fontRef>
        </p:style>
        <p:txBody>
          <a:bodyPr anchor="ctr"/>
          <a:lstStyle>
            <a:extLst/>
          </a:lstStyle>
          <a:p>
            <a:pPr algn="ctr"/>
            <a:endParaRPr lang="de-DE"/>
          </a:p>
        </p:txBody>
      </p:sp>
      <p:sp>
        <p:nvSpPr>
          <p:cNvPr id="12" name="Oval 28"/>
          <p:cNvSpPr/>
          <p:nvPr/>
        </p:nvSpPr>
        <p:spPr>
          <a:xfrm>
            <a:off x="8572500" y="5753100"/>
            <a:ext cx="152400" cy="152400"/>
          </a:xfrm>
          <a:prstGeom prst="ellipse">
            <a:avLst/>
          </a:prstGeom>
        </p:spPr>
        <p:style>
          <a:lnRef idx="1">
            <a:schemeClr val="accent3"/>
          </a:lnRef>
          <a:fillRef idx="3">
            <a:schemeClr val="accent3"/>
          </a:fillRef>
          <a:effectRef idx="3">
            <a:schemeClr val="accent3"/>
          </a:effectRef>
          <a:fontRef idx="minor">
            <a:schemeClr val="lt1"/>
          </a:fontRef>
        </p:style>
        <p:txBody>
          <a:bodyPr anchor="ctr"/>
          <a:lstStyle>
            <a:extLst/>
          </a:lstStyle>
          <a:p>
            <a:pPr algn="ctr"/>
            <a:endParaRPr lang="de-DE"/>
          </a:p>
        </p:txBody>
      </p:sp>
      <p:sp>
        <p:nvSpPr>
          <p:cNvPr id="10" name="Rectangle 24"/>
          <p:cNvSpPr>
            <a:spLocks noGrp="1"/>
          </p:cNvSpPr>
          <p:nvPr>
            <p:ph type="ctrTitle"/>
          </p:nvPr>
        </p:nvSpPr>
        <p:spPr/>
        <p:txBody>
          <a:bodyPr/>
          <a:lstStyle>
            <a:extLst/>
          </a:lstStyle>
          <a:p>
            <a:r>
              <a:rPr lang="de-DE" dirty="0"/>
              <a:t>Quizshow</a:t>
            </a:r>
          </a:p>
        </p:txBody>
      </p:sp>
      <p:sp>
        <p:nvSpPr>
          <p:cNvPr id="18" name="Rectangle 25"/>
          <p:cNvSpPr>
            <a:spLocks noGrp="1"/>
          </p:cNvSpPr>
          <p:nvPr>
            <p:ph type="subTitle" idx="1"/>
          </p:nvPr>
        </p:nvSpPr>
        <p:spPr/>
        <p:txBody>
          <a:bodyPr/>
          <a:lstStyle>
            <a:extLst/>
          </a:lstStyle>
          <a:p>
            <a:r>
              <a:rPr lang="de-DE" dirty="0"/>
              <a:t>Frage und Antwort </a:t>
            </a:r>
          </a:p>
          <a:p>
            <a:r>
              <a:rPr lang="de-DE" dirty="0"/>
              <a:t>Beispiele und Methoden</a:t>
            </a:r>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7" name="Rectangle 24"/>
          <p:cNvSpPr txBox="1"/>
          <p:nvPr/>
        </p:nvSpPr>
        <p:spPr>
          <a:xfrm>
            <a:off x="914400" y="1066800"/>
            <a:ext cx="7543800" cy="523220"/>
          </a:xfrm>
          <a:prstGeom prst="rect">
            <a:avLst/>
          </a:prstGeom>
          <a:noFill/>
        </p:spPr>
        <p:txBody>
          <a:bodyPr wrap="square">
            <a:spAutoFit/>
          </a:bodyPr>
          <a:lstStyle>
            <a:extLst/>
          </a:lstStyle>
          <a:p>
            <a:pPr marL="0" indent="0">
              <a:buNone/>
            </a:pPr>
            <a:endParaRPr lang="de-DE" sz="2800"/>
          </a:p>
        </p:txBody>
      </p:sp>
      <p:sp>
        <p:nvSpPr>
          <p:cNvPr id="28" name="Rectangle 6"/>
          <p:cNvSpPr>
            <a:spLocks noGrp="1"/>
          </p:cNvSpPr>
          <p:nvPr>
            <p:ph type="title"/>
          </p:nvPr>
        </p:nvSpPr>
        <p:spPr/>
        <p:txBody>
          <a:bodyPr/>
          <a:lstStyle>
            <a:extLst/>
          </a:lstStyle>
          <a:p>
            <a:r>
              <a:rPr lang="de-DE" dirty="0"/>
              <a:t>Verwendung der Vorlage 'Quizshow'</a:t>
            </a:r>
          </a:p>
        </p:txBody>
      </p:sp>
      <p:sp>
        <p:nvSpPr>
          <p:cNvPr id="17" name="Rectangle 8"/>
          <p:cNvSpPr>
            <a:spLocks noGrp="1"/>
          </p:cNvSpPr>
          <p:nvPr>
            <p:ph idx="1"/>
          </p:nvPr>
        </p:nvSpPr>
        <p:spPr/>
        <p:txBody>
          <a:bodyPr/>
          <a:lstStyle>
            <a:extLst/>
          </a:lstStyle>
          <a:p>
            <a:r>
              <a:rPr lang="de-DE" dirty="0"/>
              <a:t>Frage &amp; Antwort-Layout aus der Gallery 'Neue Folie' auswählen</a:t>
            </a:r>
          </a:p>
          <a:p>
            <a:r>
              <a:rPr lang="de-DE" dirty="0"/>
              <a:t>Die Platzhalteraufforderungen befolgen und die tatsächlichen Fragen und Antworten ausfüllen</a:t>
            </a:r>
          </a:p>
          <a:p>
            <a:pPr lvl="0"/>
            <a:r>
              <a:rPr lang="de-DE" dirty="0"/>
              <a:t>Die Präsentation in der Bildschirmpräsentation anzeigen, um die Animationen mit den Antworten anzuzeigen</a:t>
            </a:r>
          </a:p>
          <a:p>
            <a:r>
              <a:rPr lang="de-DE" dirty="0"/>
              <a:t>Vorgeschlagene Verwendungsmöglichkeiten:</a:t>
            </a:r>
          </a:p>
          <a:p>
            <a:pPr lvl="1"/>
            <a:r>
              <a:rPr lang="de-DE" dirty="0"/>
              <a:t>Vertiefung von Unterrichtsinhalten durch Teilnahme der Zuhörer</a:t>
            </a:r>
          </a:p>
          <a:p>
            <a:pPr lvl="1"/>
            <a:r>
              <a:rPr lang="de-DE" dirty="0"/>
              <a:t>Einführung in ein Thema</a:t>
            </a:r>
          </a:p>
          <a:p>
            <a:pPr lvl="1"/>
            <a:r>
              <a:rPr lang="de-DE" dirty="0"/>
              <a:t>Freizeitveranstaltungen</a:t>
            </a:r>
          </a:p>
          <a:p>
            <a:endParaRPr lang="de-DE" dirty="0"/>
          </a:p>
        </p:txBody>
      </p:sp>
      <p:pic>
        <p:nvPicPr>
          <p:cNvPr id="5" name="Picture 2" descr="C:\Users\Klaus\AppData\Local\Microsoft\Windows\Temporary Internet Files\Content.IE5\8FVQL3T5\MCj03188900000[1].wmf"/>
          <p:cNvPicPr>
            <a:picLocks noChangeAspect="1" noChangeArrowheads="1"/>
          </p:cNvPicPr>
          <p:nvPr/>
        </p:nvPicPr>
        <p:blipFill>
          <a:blip r:embed="rId3"/>
          <a:srcRect/>
          <a:stretch>
            <a:fillRect/>
          </a:stretch>
        </p:blipFill>
        <p:spPr bwMode="auto">
          <a:xfrm>
            <a:off x="6572264" y="4643446"/>
            <a:ext cx="1803197" cy="1824228"/>
          </a:xfrm>
          <a:prstGeom prst="rect">
            <a:avLst/>
          </a:prstGeom>
          <a:noFill/>
        </p:spPr>
      </p:pic>
    </p:spTree>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Rectangle 8"/>
          <p:cNvSpPr>
            <a:spLocks noGrp="1"/>
          </p:cNvSpPr>
          <p:nvPr>
            <p:ph type="title"/>
          </p:nvPr>
        </p:nvSpPr>
        <p:spPr/>
        <p:txBody>
          <a:bodyPr>
            <a:normAutofit fontScale="90000"/>
          </a:bodyPr>
          <a:lstStyle>
            <a:extLst/>
          </a:lstStyle>
          <a:p>
            <a:r>
              <a:rPr lang="de-DE" dirty="0"/>
              <a:t>Beispiel für Fragen und Antworten</a:t>
            </a:r>
          </a:p>
        </p:txBody>
      </p:sp>
      <p:sp>
        <p:nvSpPr>
          <p:cNvPr id="4" name="Rectangle 25"/>
          <p:cNvSpPr txBox="1">
            <a:spLocks/>
          </p:cNvSpPr>
          <p:nvPr/>
        </p:nvSpPr>
        <p:spPr>
          <a:xfrm>
            <a:off x="762000" y="2971800"/>
            <a:ext cx="7086600" cy="1295400"/>
          </a:xfrm>
          <a:prstGeom prst="rect">
            <a:avLst/>
          </a:prstGeom>
        </p:spPr>
        <p:txBody>
          <a:bodyPr vert="horz">
            <a:normAutofit fontScale="92500"/>
          </a:bodyPr>
          <a:lstStyle>
            <a:extLst/>
          </a:lstStyle>
          <a:p>
            <a:pPr marL="342900" marR="0" lvl="0" indent="-342900" algn="l" defTabSz="914400" eaLnBrk="1" fontAlgn="auto" latinLnBrk="0" hangingPunct="1">
              <a:lnSpc>
                <a:spcPct val="100000"/>
              </a:lnSpc>
              <a:spcBef>
                <a:spcPct val="20000"/>
              </a:spcBef>
              <a:spcAft>
                <a:spcPts val="0"/>
              </a:spcAft>
              <a:buClrTx/>
              <a:buSzTx/>
              <a:buFont typeface="Arial"/>
              <a:buChar char="•"/>
              <a:tabLst/>
              <a:defRPr lang="de-DE"/>
            </a:pPr>
            <a:r>
              <a:rPr kumimoji="0" lang="de-DE" sz="2000" b="0" i="0" u="none" strike="noStrike" kern="0" cap="none" spc="0" normalizeH="0" baseline="0" dirty="0">
                <a:ln>
                  <a:noFill/>
                </a:ln>
                <a:solidFill>
                  <a:schemeClr val="tx1"/>
                </a:solidFill>
                <a:effectLst/>
                <a:uLnTx/>
                <a:uFillTx/>
                <a:latin typeface="+mn-lt"/>
                <a:ea typeface="+mn-ea"/>
                <a:cs typeface="+mn-cs"/>
              </a:rPr>
              <a:t>Bei den folgenden Folien handelt es sich um Beispielfragen, für die die Layouts in der  Vorlage 'Quizshow' verwendet werden. Zeigen Sie diese in der Bildschirmpräsentation an, um die Antwortanimationen zu sehen.</a:t>
            </a:r>
          </a:p>
          <a:p>
            <a:pPr marL="342900" marR="0" lvl="0" indent="-342900" algn="l" defTabSz="914400" eaLnBrk="1" fontAlgn="auto" latinLnBrk="0" hangingPunct="1">
              <a:lnSpc>
                <a:spcPct val="100000"/>
              </a:lnSpc>
              <a:spcBef>
                <a:spcPct val="20000"/>
              </a:spcBef>
              <a:spcAft>
                <a:spcPts val="0"/>
              </a:spcAft>
              <a:buClrTx/>
              <a:buSzTx/>
              <a:buFont typeface="Arial"/>
              <a:buChar char="•"/>
              <a:tabLst/>
              <a:defRPr lang="de-DE"/>
            </a:pPr>
            <a:endParaRPr kumimoji="0" lang="de-DE" sz="2000" b="0" i="0" u="none" strike="noStrike" kern="0" cap="none" spc="0" normalizeH="0" baseline="0" dirty="0">
              <a:ln>
                <a:noFill/>
              </a:ln>
              <a:solidFill>
                <a:schemeClr val="tx1"/>
              </a:solidFill>
              <a:effectLst/>
              <a:uLnTx/>
              <a:uFillTx/>
              <a:latin typeface="+mn-lt"/>
              <a:ea typeface="+mn-ea"/>
              <a:cs typeface="+mn-cs"/>
            </a:endParaRPr>
          </a:p>
        </p:txBody>
      </p:sp>
    </p:spTree>
  </p:cSld>
  <p:clrMapOvr>
    <a:masterClrMapping/>
  </p:clrMapOvr>
  <p:transition>
    <p:fade/>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a:spLocks noGrp="1"/>
          </p:cNvSpPr>
          <p:nvPr>
            <p:ph type="title"/>
          </p:nvPr>
        </p:nvSpPr>
        <p:spPr/>
        <p:txBody>
          <a:bodyPr/>
          <a:lstStyle>
            <a:extLst/>
          </a:lstStyle>
          <a:p>
            <a:r>
              <a:rPr lang="de-DE" dirty="0"/>
              <a:t>Die Sonne ist ein Stern.</a:t>
            </a:r>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Rectangle 22"/>
          <p:cNvSpPr>
            <a:spLocks noGrp="1"/>
          </p:cNvSpPr>
          <p:nvPr>
            <p:ph type="title"/>
          </p:nvPr>
        </p:nvSpPr>
        <p:spPr/>
        <p:txBody>
          <a:bodyPr>
            <a:normAutofit/>
          </a:bodyPr>
          <a:lstStyle>
            <a:extLst/>
          </a:lstStyle>
          <a:p>
            <a:r>
              <a:rPr lang="de-DE" dirty="0"/>
              <a:t>Wie lautet der Name unserer Galaxie?</a:t>
            </a:r>
          </a:p>
        </p:txBody>
      </p:sp>
      <p:sp>
        <p:nvSpPr>
          <p:cNvPr id="22" name="Rectangle 7"/>
          <p:cNvSpPr>
            <a:spLocks noGrp="1"/>
          </p:cNvSpPr>
          <p:nvPr>
            <p:ph type="body" sz="quarter" idx="14"/>
          </p:nvPr>
        </p:nvSpPr>
        <p:spPr/>
        <p:txBody>
          <a:bodyPr/>
          <a:lstStyle>
            <a:extLst/>
          </a:lstStyle>
          <a:p>
            <a:r>
              <a:rPr lang="de-DE" dirty="0"/>
              <a:t>Die </a:t>
            </a:r>
            <a:r>
              <a:rPr lang="de-DE" dirty="0" err="1"/>
              <a:t>Milchstrasse</a:t>
            </a:r>
            <a:endParaRPr lang="de-DE" dirty="0"/>
          </a:p>
        </p:txBody>
      </p:sp>
    </p:spTree>
  </p:cSld>
  <p:clrMapOvr>
    <a:masterClrMapping/>
  </p:clrMapOvr>
  <p:transition>
    <p:fade/>
  </p:transition>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1"/>
          <p:cNvSpPr>
            <a:spLocks noGrp="1"/>
          </p:cNvSpPr>
          <p:nvPr>
            <p:ph type="title"/>
          </p:nvPr>
        </p:nvSpPr>
        <p:spPr/>
        <p:txBody>
          <a:bodyPr>
            <a:normAutofit fontScale="90000"/>
          </a:bodyPr>
          <a:lstStyle>
            <a:extLst/>
          </a:lstStyle>
          <a:p>
            <a:r>
              <a:rPr lang="de-DE" dirty="0"/>
              <a:t>Wie viele Planeten des Sonnensystems besitzen Ringe?</a:t>
            </a:r>
          </a:p>
        </p:txBody>
      </p:sp>
      <p:sp>
        <p:nvSpPr>
          <p:cNvPr id="24" name="Rectangle 6"/>
          <p:cNvSpPr>
            <a:spLocks noGrp="1"/>
          </p:cNvSpPr>
          <p:nvPr>
            <p:ph type="body" sz="quarter" idx="14"/>
          </p:nvPr>
        </p:nvSpPr>
        <p:spPr/>
        <p:txBody>
          <a:bodyPr/>
          <a:lstStyle>
            <a:extLst/>
          </a:lstStyle>
          <a:p>
            <a:r>
              <a:rPr lang="de-DE" dirty="0"/>
              <a:t>Vier Planeten.</a:t>
            </a:r>
          </a:p>
        </p:txBody>
      </p:sp>
      <p:sp>
        <p:nvSpPr>
          <p:cNvPr id="22" name="Rectangle 7"/>
          <p:cNvSpPr>
            <a:spLocks noGrp="1"/>
          </p:cNvSpPr>
          <p:nvPr>
            <p:ph type="body" sz="quarter" idx="15"/>
          </p:nvPr>
        </p:nvSpPr>
        <p:spPr/>
        <p:txBody>
          <a:bodyPr/>
          <a:lstStyle>
            <a:extLst/>
          </a:lstStyle>
          <a:p>
            <a:pPr marL="0" indent="0"/>
            <a:r>
              <a:rPr lang="de-DE" dirty="0"/>
              <a:t>Jupiter, Saturn, Uranus und Neptun besitzen Ringe.</a:t>
            </a:r>
          </a:p>
        </p:txBody>
      </p:sp>
    </p:spTree>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2"/>
          <p:cNvSpPr>
            <a:spLocks noGrp="1"/>
          </p:cNvSpPr>
          <p:nvPr>
            <p:ph type="title"/>
          </p:nvPr>
        </p:nvSpPr>
        <p:spPr/>
        <p:txBody>
          <a:bodyPr/>
          <a:lstStyle>
            <a:extLst/>
          </a:lstStyle>
          <a:p>
            <a:r>
              <a:rPr lang="de-DE" dirty="0"/>
              <a:t>Was versteht man unter Trägheit?</a:t>
            </a:r>
          </a:p>
        </p:txBody>
      </p:sp>
      <p:sp>
        <p:nvSpPr>
          <p:cNvPr id="11" name="Rectangle 11"/>
          <p:cNvSpPr>
            <a:spLocks noGrp="1"/>
          </p:cNvSpPr>
          <p:nvPr>
            <p:ph type="body" sz="quarter" idx="17"/>
          </p:nvPr>
        </p:nvSpPr>
        <p:spPr/>
        <p:txBody>
          <a:bodyPr/>
          <a:lstStyle>
            <a:extLst/>
          </a:lstStyle>
          <a:p>
            <a:r>
              <a:rPr lang="de-DE" dirty="0"/>
              <a:t>Alle obigen Punkte</a:t>
            </a:r>
          </a:p>
        </p:txBody>
      </p:sp>
      <p:sp>
        <p:nvSpPr>
          <p:cNvPr id="12" name="Rectangle 12"/>
          <p:cNvSpPr>
            <a:spLocks noGrp="1"/>
          </p:cNvSpPr>
          <p:nvPr>
            <p:ph type="body" sz="quarter" idx="18"/>
          </p:nvPr>
        </p:nvSpPr>
        <p:spPr/>
        <p:txBody>
          <a:bodyPr/>
          <a:lstStyle>
            <a:extLst/>
          </a:lstStyle>
          <a:p>
            <a:r>
              <a:rPr lang="de-DE"/>
              <a:t>Die Fallgeschwindigkeit eines Gegenstands</a:t>
            </a:r>
          </a:p>
        </p:txBody>
      </p:sp>
      <p:sp>
        <p:nvSpPr>
          <p:cNvPr id="15" name="Rectangle 15"/>
          <p:cNvSpPr>
            <a:spLocks noGrp="1"/>
          </p:cNvSpPr>
          <p:nvPr>
            <p:ph type="body" sz="quarter" idx="19"/>
          </p:nvPr>
        </p:nvSpPr>
        <p:spPr>
          <a:xfrm>
            <a:off x="1143000" y="2057400"/>
            <a:ext cx="7086600" cy="457200"/>
          </a:xfrm>
        </p:spPr>
        <p:txBody>
          <a:bodyPr/>
          <a:lstStyle>
            <a:extLst/>
          </a:lstStyle>
          <a:p>
            <a:r>
              <a:rPr lang="de-DE" dirty="0"/>
              <a:t>Ein Maß für den elektrischen Widerstand</a:t>
            </a:r>
          </a:p>
        </p:txBody>
      </p:sp>
      <p:sp>
        <p:nvSpPr>
          <p:cNvPr id="16" name="Rectangle 16"/>
          <p:cNvSpPr>
            <a:spLocks noGrp="1"/>
          </p:cNvSpPr>
          <p:nvPr>
            <p:ph type="body" sz="quarter" idx="20"/>
          </p:nvPr>
        </p:nvSpPr>
        <p:spPr/>
        <p:txBody>
          <a:bodyPr/>
          <a:lstStyle>
            <a:extLst/>
          </a:lstStyle>
          <a:p>
            <a:r>
              <a:rPr lang="de-DE" dirty="0"/>
              <a:t>Das Verhältnis zwischen Masse und Geschwindigkeit</a:t>
            </a:r>
          </a:p>
        </p:txBody>
      </p:sp>
      <p:sp>
        <p:nvSpPr>
          <p:cNvPr id="17" name="Rectangle 17"/>
          <p:cNvSpPr>
            <a:spLocks noGrp="1"/>
          </p:cNvSpPr>
          <p:nvPr>
            <p:ph type="body" sz="quarter" idx="21"/>
          </p:nvPr>
        </p:nvSpPr>
        <p:spPr>
          <a:xfrm>
            <a:off x="1143000" y="3429000"/>
            <a:ext cx="7086600" cy="457200"/>
          </a:xfrm>
        </p:spPr>
        <p:txBody>
          <a:bodyPr/>
          <a:lstStyle>
            <a:extLst/>
          </a:lstStyle>
          <a:p>
            <a:r>
              <a:rPr lang="de-DE" dirty="0"/>
              <a:t>Der Widerstand gegen Bewegung oder Veränderung</a:t>
            </a:r>
          </a:p>
        </p:txBody>
      </p:sp>
    </p:spTree>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2"/>
          <p:cNvSpPr>
            <a:spLocks noGrp="1"/>
          </p:cNvSpPr>
          <p:nvPr>
            <p:ph type="title"/>
          </p:nvPr>
        </p:nvSpPr>
        <p:spPr/>
        <p:txBody>
          <a:bodyPr>
            <a:normAutofit/>
          </a:bodyPr>
          <a:lstStyle>
            <a:extLst/>
          </a:lstStyle>
          <a:p>
            <a:r>
              <a:rPr lang="de-DE" dirty="0"/>
              <a:t>Gerät an Messgröße anpassen:</a:t>
            </a:r>
          </a:p>
        </p:txBody>
      </p:sp>
      <p:sp>
        <p:nvSpPr>
          <p:cNvPr id="3" name="Rectangle 3"/>
          <p:cNvSpPr>
            <a:spLocks noGrp="1"/>
          </p:cNvSpPr>
          <p:nvPr>
            <p:ph type="body" sz="quarter" idx="13"/>
          </p:nvPr>
        </p:nvSpPr>
        <p:spPr/>
        <p:txBody>
          <a:bodyPr/>
          <a:lstStyle>
            <a:extLst/>
          </a:lstStyle>
          <a:p>
            <a:r>
              <a:rPr lang="de-DE"/>
              <a:t>Stoppuhr</a:t>
            </a:r>
          </a:p>
        </p:txBody>
      </p:sp>
      <p:sp>
        <p:nvSpPr>
          <p:cNvPr id="4" name="Rectangle 4"/>
          <p:cNvSpPr>
            <a:spLocks noGrp="1"/>
          </p:cNvSpPr>
          <p:nvPr>
            <p:ph type="body" sz="quarter" idx="14"/>
          </p:nvPr>
        </p:nvSpPr>
        <p:spPr/>
        <p:txBody>
          <a:bodyPr/>
          <a:lstStyle>
            <a:extLst/>
          </a:lstStyle>
          <a:p>
            <a:r>
              <a:rPr lang="de-DE"/>
              <a:t>Skalieren</a:t>
            </a:r>
          </a:p>
        </p:txBody>
      </p:sp>
      <p:sp>
        <p:nvSpPr>
          <p:cNvPr id="5" name="Rectangle 5"/>
          <p:cNvSpPr>
            <a:spLocks noGrp="1"/>
          </p:cNvSpPr>
          <p:nvPr>
            <p:ph type="body" sz="quarter" idx="15"/>
          </p:nvPr>
        </p:nvSpPr>
        <p:spPr/>
        <p:txBody>
          <a:bodyPr/>
          <a:lstStyle>
            <a:extLst/>
          </a:lstStyle>
          <a:p>
            <a:r>
              <a:rPr lang="de-DE"/>
              <a:t>Thermometer</a:t>
            </a:r>
          </a:p>
        </p:txBody>
      </p:sp>
      <p:sp>
        <p:nvSpPr>
          <p:cNvPr id="6" name="Rectangle 6"/>
          <p:cNvSpPr>
            <a:spLocks noGrp="1"/>
          </p:cNvSpPr>
          <p:nvPr>
            <p:ph type="body" sz="quarter" idx="16"/>
          </p:nvPr>
        </p:nvSpPr>
        <p:spPr/>
        <p:txBody>
          <a:bodyPr/>
          <a:lstStyle>
            <a:extLst/>
          </a:lstStyle>
          <a:p>
            <a:r>
              <a:rPr lang="de-DE"/>
              <a:t>Tachometer</a:t>
            </a:r>
          </a:p>
        </p:txBody>
      </p:sp>
      <p:sp>
        <p:nvSpPr>
          <p:cNvPr id="7" name="Rectangle 7"/>
          <p:cNvSpPr>
            <a:spLocks noGrp="1"/>
          </p:cNvSpPr>
          <p:nvPr>
            <p:ph type="body" sz="quarter" idx="17"/>
          </p:nvPr>
        </p:nvSpPr>
        <p:spPr/>
        <p:txBody>
          <a:bodyPr/>
          <a:lstStyle>
            <a:extLst/>
          </a:lstStyle>
          <a:p>
            <a:r>
              <a:rPr lang="de-DE"/>
              <a:t>Kilometerzähler</a:t>
            </a:r>
          </a:p>
        </p:txBody>
      </p:sp>
      <p:sp>
        <p:nvSpPr>
          <p:cNvPr id="8" name="Rectangle 8"/>
          <p:cNvSpPr>
            <a:spLocks noGrp="1"/>
          </p:cNvSpPr>
          <p:nvPr>
            <p:ph type="body" sz="quarter" idx="18"/>
          </p:nvPr>
        </p:nvSpPr>
        <p:spPr/>
        <p:txBody>
          <a:bodyPr/>
          <a:lstStyle>
            <a:extLst/>
          </a:lstStyle>
          <a:p>
            <a:r>
              <a:rPr lang="de-DE"/>
              <a:t>Entfernung</a:t>
            </a:r>
          </a:p>
        </p:txBody>
      </p:sp>
      <p:sp>
        <p:nvSpPr>
          <p:cNvPr id="9" name="Rectangle 9"/>
          <p:cNvSpPr>
            <a:spLocks noGrp="1"/>
          </p:cNvSpPr>
          <p:nvPr>
            <p:ph type="body" sz="quarter" idx="19"/>
          </p:nvPr>
        </p:nvSpPr>
        <p:spPr/>
        <p:txBody>
          <a:bodyPr/>
          <a:lstStyle>
            <a:extLst/>
          </a:lstStyle>
          <a:p>
            <a:r>
              <a:rPr lang="de-DE"/>
              <a:t>Temperatur</a:t>
            </a:r>
          </a:p>
        </p:txBody>
      </p:sp>
      <p:sp>
        <p:nvSpPr>
          <p:cNvPr id="10" name="Rectangle 10"/>
          <p:cNvSpPr>
            <a:spLocks noGrp="1"/>
          </p:cNvSpPr>
          <p:nvPr>
            <p:ph type="body" sz="quarter" idx="20"/>
          </p:nvPr>
        </p:nvSpPr>
        <p:spPr/>
        <p:txBody>
          <a:bodyPr/>
          <a:lstStyle>
            <a:extLst/>
          </a:lstStyle>
          <a:p>
            <a:r>
              <a:rPr lang="de-DE"/>
              <a:t>Verstrichene Zeit</a:t>
            </a:r>
          </a:p>
        </p:txBody>
      </p:sp>
      <p:sp>
        <p:nvSpPr>
          <p:cNvPr id="11" name="Rectangle 11"/>
          <p:cNvSpPr>
            <a:spLocks noGrp="1"/>
          </p:cNvSpPr>
          <p:nvPr>
            <p:ph type="body" sz="quarter" idx="21"/>
          </p:nvPr>
        </p:nvSpPr>
        <p:spPr/>
        <p:txBody>
          <a:bodyPr/>
          <a:lstStyle>
            <a:extLst/>
          </a:lstStyle>
          <a:p>
            <a:r>
              <a:rPr lang="de-DE"/>
              <a:t>Gewicht</a:t>
            </a:r>
          </a:p>
        </p:txBody>
      </p:sp>
      <p:sp>
        <p:nvSpPr>
          <p:cNvPr id="12" name="Rectangle 12"/>
          <p:cNvSpPr>
            <a:spLocks noGrp="1"/>
          </p:cNvSpPr>
          <p:nvPr>
            <p:ph type="body" sz="quarter" idx="22"/>
          </p:nvPr>
        </p:nvSpPr>
        <p:spPr/>
        <p:txBody>
          <a:bodyPr/>
          <a:lstStyle>
            <a:extLst/>
          </a:lstStyle>
          <a:p>
            <a:r>
              <a:rPr lang="de-DE"/>
              <a:t>Reisegeschwindigkeit</a:t>
            </a:r>
          </a:p>
        </p:txBody>
      </p:sp>
    </p:spTree>
  </p:cSld>
  <p:clrMapOvr>
    <a:masterClrMapping/>
  </p:clrMapOvr>
  <p:timing>
    <p:tnLst>
      <p:par>
        <p:cTn id="1" dur="indefinite" restart="never" nodeType="tmRoot"/>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QuizShow">
  <a:themeElements>
    <a:clrScheme name="Opulent">
      <a:dk1>
        <a:sysClr val="windowText" lastClr="000000"/>
      </a:dk1>
      <a:lt1>
        <a:sysClr val="window" lastClr="FFFFFF"/>
      </a:lt1>
      <a:dk2>
        <a:srgbClr val="B13F9A"/>
      </a:dk2>
      <a:lt2>
        <a:srgbClr val="F4E7ED"/>
      </a:lt2>
      <a:accent1>
        <a:srgbClr val="B83D68"/>
      </a:accent1>
      <a:accent2>
        <a:srgbClr val="AC66BB"/>
      </a:accent2>
      <a:accent3>
        <a:srgbClr val="DE6C36"/>
      </a:accent3>
      <a:accent4>
        <a:srgbClr val="F9B639"/>
      </a:accent4>
      <a:accent5>
        <a:srgbClr val="CF6DA4"/>
      </a:accent5>
      <a:accent6>
        <a:srgbClr val="FA8D3D"/>
      </a:accent6>
      <a:hlink>
        <a:srgbClr val="FFDE66"/>
      </a:hlink>
      <a:folHlink>
        <a:srgbClr val="D490C5"/>
      </a:folHlink>
    </a:clrScheme>
    <a:fontScheme name="Opulent">
      <a:majorFont>
        <a:latin typeface="Trebuchet MS"/>
        <a:ea typeface=""/>
        <a:cs typeface=""/>
        <a:font script="Jpan" typeface="HG丸ｺﾞｼｯｸM-PRO"/>
        <a:font script="Hang" typeface="HY그래픽M"/>
        <a:font script="Hans" typeface="黑体"/>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majorFont>
      <a:minorFont>
        <a:latin typeface="Trebuchet MS"/>
        <a:ea typeface=""/>
        <a:cs typeface=""/>
        <a:font script="Jpan" typeface="HG丸ｺﾞｼｯｸM-PRO"/>
        <a:font script="Hang" typeface="HY그래픽M"/>
        <a:font script="Hans" typeface="华文新魏"/>
        <a:font script="Hant" typeface="微軟正黑體"/>
        <a:font script="Arab" typeface="Tahoma"/>
        <a:font script="Hebr" typeface="Gisha"/>
        <a:font script="Thai" typeface="Iris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pulent">
      <a:fillStyleLst>
        <a:solidFill>
          <a:schemeClr val="phClr"/>
        </a:solidFill>
        <a:gradFill rotWithShape="1">
          <a:gsLst>
            <a:gs pos="0">
              <a:schemeClr val="phClr">
                <a:tint val="15000"/>
                <a:satMod val="250000"/>
              </a:schemeClr>
            </a:gs>
            <a:gs pos="49000">
              <a:schemeClr val="phClr">
                <a:tint val="50000"/>
                <a:satMod val="200000"/>
              </a:schemeClr>
            </a:gs>
            <a:gs pos="49100">
              <a:schemeClr val="phClr">
                <a:tint val="64000"/>
                <a:satMod val="160000"/>
              </a:schemeClr>
            </a:gs>
            <a:gs pos="92000">
              <a:schemeClr val="phClr">
                <a:tint val="50000"/>
                <a:satMod val="200000"/>
              </a:schemeClr>
            </a:gs>
            <a:gs pos="100000">
              <a:schemeClr val="phClr">
                <a:tint val="43000"/>
                <a:satMod val="190000"/>
              </a:schemeClr>
            </a:gs>
          </a:gsLst>
          <a:lin ang="5400000" scaled="1"/>
        </a:gradFill>
        <a:gradFill rotWithShape="1">
          <a:gsLst>
            <a:gs pos="0">
              <a:schemeClr val="phClr">
                <a:tint val="74000"/>
              </a:schemeClr>
            </a:gs>
            <a:gs pos="49000">
              <a:schemeClr val="phClr">
                <a:tint val="96000"/>
                <a:shade val="84000"/>
                <a:satMod val="110000"/>
              </a:schemeClr>
            </a:gs>
            <a:gs pos="49100">
              <a:schemeClr val="phClr">
                <a:shade val="55000"/>
                <a:satMod val="150000"/>
              </a:schemeClr>
            </a:gs>
            <a:gs pos="92000">
              <a:schemeClr val="phClr">
                <a:tint val="98000"/>
                <a:shade val="90000"/>
                <a:satMod val="128000"/>
              </a:schemeClr>
            </a:gs>
            <a:gs pos="100000">
              <a:schemeClr val="phClr">
                <a:tint val="90000"/>
                <a:shade val="97000"/>
                <a:satMod val="128000"/>
              </a:schemeClr>
            </a:gs>
          </a:gsLst>
          <a:lin ang="5400000" scaled="1"/>
        </a:gradFill>
      </a:fillStyleLst>
      <a:lnStyleLst>
        <a:ln w="11430" cap="flat" cmpd="sng" algn="ctr">
          <a:solidFill>
            <a:schemeClr val="phClr"/>
          </a:solidFill>
          <a:prstDash val="solid"/>
        </a:ln>
        <a:ln w="40000" cap="flat" cmpd="sng" algn="ctr">
          <a:solidFill>
            <a:schemeClr val="phClr"/>
          </a:solidFill>
          <a:prstDash val="solid"/>
        </a:ln>
        <a:ln w="31800" cap="flat" cmpd="sng" algn="ctr">
          <a:solidFill>
            <a:schemeClr val="phClr"/>
          </a:solidFill>
          <a:prstDash val="solid"/>
        </a:ln>
      </a:lnStyleLst>
      <a:effectStyleLst>
        <a:effectStyle>
          <a:effectLst>
            <a:outerShdw blurRad="50800" dist="25000" dir="5400000" rotWithShape="0">
              <a:schemeClr val="phClr">
                <a:shade val="30000"/>
                <a:satMod val="150000"/>
                <a:alpha val="38000"/>
              </a:schemeClr>
            </a:outerShdw>
          </a:effectLst>
        </a:effectStyle>
        <a:effectStyle>
          <a:effectLst>
            <a:outerShdw blurRad="39000" dist="25400" dir="5400000" rotWithShape="0">
              <a:schemeClr val="phClr">
                <a:shade val="33000"/>
                <a:alpha val="83000"/>
              </a:schemeClr>
            </a:outerShdw>
          </a:effectLst>
        </a:effectStyle>
        <a:effectStyle>
          <a:effectLst>
            <a:outerShdw blurRad="39000" dist="25400" dir="5400000" rotWithShape="0">
              <a:schemeClr val="phClr">
                <a:shade val="33000"/>
                <a:alpha val="83000"/>
              </a:schemeClr>
            </a:outerShdw>
          </a:effectLst>
          <a:scene3d>
            <a:camera prst="orthographicFront" fov="0">
              <a:rot lat="0" lon="0" rev="0"/>
            </a:camera>
            <a:lightRig rig="contrasting" dir="t">
              <a:rot lat="0" lon="0" rev="1500000"/>
            </a:lightRig>
          </a:scene3d>
          <a:sp3d extrusionH="127000" prstMaterial="powder">
            <a:bevelT w="50800" h="63500"/>
          </a:sp3d>
        </a:effectStyle>
      </a:effectStyleLst>
      <a:bgFillStyleLst>
        <a:solidFill>
          <a:schemeClr val="phClr"/>
        </a:solidFill>
        <a:gradFill rotWithShape="1">
          <a:gsLst>
            <a:gs pos="0">
              <a:schemeClr val="phClr">
                <a:tint val="85000"/>
              </a:schemeClr>
            </a:gs>
            <a:gs pos="100000">
              <a:schemeClr val="phClr">
                <a:shade val="80000"/>
                <a:satMod val="150000"/>
              </a:schemeClr>
            </a:gs>
          </a:gsLst>
          <a:path path="circle">
            <a:fillToRect l="50000" t="50000" r="100000" b="100000"/>
          </a:path>
        </a:gradFill>
        <a:blipFill>
          <a:blip xmlns:r="http://schemas.openxmlformats.org/officeDocument/2006/relationships" r:embed="rId1">
            <a:duotone>
              <a:schemeClr val="phClr">
                <a:shade val="80000"/>
              </a:schemeClr>
              <a:schemeClr val="phClr">
                <a:tint val="70000"/>
              </a:schemeClr>
            </a:duotone>
          </a:blip>
          <a:tile tx="0" ty="0" sx="100000" sy="100000" flip="none" algn="t"/>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55000" dist="50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Grek" typeface=""/>
        <a:font script="Cyrl" typeface=""/>
        <a:font script="Jpan" typeface="ＭＳ Ｐゴシック"/>
        <a:font script="Hang" typeface="맑은 고딕"/>
        <a:font script="Hans" typeface="宋体"/>
        <a:font script="Hant" typeface="微軟正黑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Grek" typeface=""/>
        <a:font script="Cyrl"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hade val="98000"/>
                <a:satMod val="300000"/>
              </a:schemeClr>
            </a:gs>
            <a:gs pos="25000">
              <a:schemeClr val="phClr">
                <a:tint val="37000"/>
                <a:shade val="98000"/>
                <a:satMod val="300000"/>
              </a:schemeClr>
            </a:gs>
            <a:gs pos="100000">
              <a:schemeClr val="phClr">
                <a:tint val="5000"/>
                <a:satMod val="350000"/>
              </a:schemeClr>
            </a:gs>
          </a:gsLst>
          <a:lin ang="16200000" scaled="1"/>
        </a:gradFill>
        <a:gradFill rotWithShape="1">
          <a:gsLst>
            <a:gs pos="0">
              <a:schemeClr val="phClr">
                <a:shade val="75000"/>
                <a:satMod val="160000"/>
              </a:schemeClr>
            </a:gs>
            <a:gs pos="62000">
              <a:schemeClr val="phClr">
                <a:satMod val="125000"/>
              </a:schemeClr>
            </a:gs>
            <a:gs pos="100000">
              <a:schemeClr val="phClr">
                <a:tint val="80000"/>
                <a:satMod val="140000"/>
              </a:schemeClr>
            </a:gs>
          </a:gsLst>
          <a:lin ang="16200000" scaled="0"/>
        </a:gradFill>
      </a:fillStyleLst>
      <a:lnStyleLst>
        <a:ln w="6350" cap="rnd" cmpd="sng" algn="ctr">
          <a:solidFill>
            <a:schemeClr val="phClr"/>
          </a:solidFill>
          <a:prstDash val="solid"/>
        </a:ln>
        <a:ln w="25400" cap="rnd" cmpd="sng" algn="ctr">
          <a:solidFill>
            <a:schemeClr val="phClr"/>
          </a:solidFill>
          <a:prstDash val="solid"/>
        </a:ln>
        <a:ln w="34925" cap="rnd" cmpd="sng" algn="ctr">
          <a:solidFill>
            <a:schemeClr val="phClr"/>
          </a:solidFill>
          <a:prstDash val="solid"/>
        </a:ln>
      </a:lnStyleLst>
      <a:effectStyleLst>
        <a:effectStyle>
          <a:effectLst>
            <a:outerShdw blurRad="63500" dist="25400" dir="5400000">
              <a:srgbClr val="000000">
                <a:alpha val="43137"/>
              </a:srgbClr>
            </a:outerShdw>
          </a:effectLst>
        </a:effectStyle>
        <a:effectStyle>
          <a:effectLst>
            <a:outerShdw blurRad="50800" dist="38100" dir="5400000">
              <a:srgbClr val="000000">
                <a:alpha val="45882"/>
              </a:srgbClr>
            </a:outerShdw>
          </a:effectLst>
          <a:scene3d>
            <a:camera prst="orthographicFront" fov="0">
              <a:rot lat="0" lon="0" rev="0"/>
            </a:camera>
            <a:lightRig rig="contrasting" dir="t">
              <a:rot lat="0" lon="0" rev="16500000"/>
            </a:lightRig>
          </a:scene3d>
          <a:sp3d contourW="12700" prstMaterial="powder">
            <a:bevelT h="50800"/>
            <a:contourClr>
              <a:schemeClr val="phClr"/>
            </a:contourClr>
          </a:sp3d>
        </a:effectStyle>
        <a:effectStyle>
          <a:effectLst>
            <a:reflection blurRad="12700" stA="25000" endPos="55000" dist="5000" dir="5400000" sy="-100000"/>
          </a:effectLst>
          <a:scene3d>
            <a:camera prst="orthographicFront" fov="0">
              <a:rot lat="0" lon="0" rev="0"/>
            </a:camera>
            <a:lightRig rig="threePt" dir="t">
              <a:rot lat="0" lon="0" rev="0"/>
            </a:lightRig>
          </a:scene3d>
          <a:sp3d>
            <a:bevelT w="139700" h="38100"/>
            <a:contourClr>
              <a:schemeClr val="phClr"/>
            </a:contourClr>
          </a:sp3d>
        </a:effectStyle>
      </a:effectStyleLst>
      <a:bgFillStyleLst>
        <a:solidFill>
          <a:schemeClr val="phClr"/>
        </a:solidFill>
        <a:gradFill rotWithShape="1">
          <a:gsLst>
            <a:gs pos="0">
              <a:schemeClr val="phClr">
                <a:shade val="75000"/>
                <a:satMod val="250000"/>
              </a:schemeClr>
            </a:gs>
            <a:gs pos="20000">
              <a:schemeClr val="phClr">
                <a:shade val="85000"/>
                <a:satMod val="175000"/>
              </a:schemeClr>
            </a:gs>
            <a:gs pos="100000">
              <a:schemeClr val="phClr">
                <a:tint val="70000"/>
                <a:satMod val="175000"/>
              </a:schemeClr>
            </a:gs>
          </a:gsLst>
          <a:lin ang="16200000" scaled="1"/>
        </a:gradFill>
        <a:gradFill rotWithShape="1">
          <a:gsLst>
            <a:gs pos="0">
              <a:schemeClr val="phClr">
                <a:shade val="50000"/>
                <a:satMod val="145000"/>
              </a:schemeClr>
            </a:gs>
            <a:gs pos="30000">
              <a:schemeClr val="phClr">
                <a:shade val="65000"/>
                <a:satMod val="155000"/>
              </a:schemeClr>
            </a:gs>
            <a:gs pos="100000">
              <a:schemeClr val="phClr">
                <a:tint val="60000"/>
                <a:satMod val="170000"/>
              </a:schemeClr>
            </a:gs>
          </a:gsLst>
          <a:lin ang="16200000" scaled="1"/>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QuizShow</Template>
  <TotalTime>0</TotalTime>
  <Words>193</Words>
  <PresentationFormat>Bildschirmpräsentation (4:3)</PresentationFormat>
  <Paragraphs>44</Paragraphs>
  <Slides>8</Slides>
  <Notes>8</Notes>
  <HiddenSlides>0</HiddenSlides>
  <MMClips>0</MMClips>
  <ScaleCrop>false</ScaleCrop>
  <HeadingPairs>
    <vt:vector size="4" baseType="variant">
      <vt:variant>
        <vt:lpstr>Design</vt:lpstr>
      </vt:variant>
      <vt:variant>
        <vt:i4>1</vt:i4>
      </vt:variant>
      <vt:variant>
        <vt:lpstr>Folientitel</vt:lpstr>
      </vt:variant>
      <vt:variant>
        <vt:i4>8</vt:i4>
      </vt:variant>
    </vt:vector>
  </HeadingPairs>
  <TitlesOfParts>
    <vt:vector size="9" baseType="lpstr">
      <vt:lpstr>QuizShow</vt:lpstr>
      <vt:lpstr>Quizshow</vt:lpstr>
      <vt:lpstr>Verwendung der Vorlage 'Quizshow'</vt:lpstr>
      <vt:lpstr>Beispiel für Fragen und Antworten</vt:lpstr>
      <vt:lpstr>Die Sonne ist ein Stern.</vt:lpstr>
      <vt:lpstr>Wie lautet der Name unserer Galaxie?</vt:lpstr>
      <vt:lpstr>Wie viele Planeten des Sonnensystems besitzen Ringe?</vt:lpstr>
      <vt:lpstr>Was versteht man unter Trägheit?</vt:lpstr>
      <vt:lpstr>Gerät an Messgröße anpassen:</vt:lpstr>
    </vt:vector>
  </TitlesOfParts>
  <Manager/>
  <Company/>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Quizshow</dc:title>
  <dc:creator>Klaus Fahnenstich</dc:creator>
  <cp:lastModifiedBy>Klaus Fahnenstich</cp:lastModifiedBy>
  <cp:revision>2</cp:revision>
  <dcterms:created xsi:type="dcterms:W3CDTF">2007-02-25T12:56:36Z</dcterms:created>
  <dcterms:modified xsi:type="dcterms:W3CDTF">2007-03-29T10:07:08Z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LCID">
    <vt:i4>1031</vt:i4>
  </property>
  <property fmtid="{D5CDD505-2E9C-101B-9397-08002B2CF9AE}" pid="3" name="_Version">
    <vt:lpwstr>12.0.4518</vt:lpwstr>
  </property>
</Properties>
</file>