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MasterView">
  <p:normalViewPr showOutlineIcons="0">
    <p:restoredLeft sz="15620"/>
    <p:restoredTop sz="94660"/>
  </p:normalViewPr>
  <p:slideViewPr>
    <p:cSldViewPr>
      <p:cViewPr varScale="1">
        <p:scale>
          <a:sx n="63" d="100"/>
          <a:sy n="63" d="100"/>
        </p:scale>
        <p:origin x="-618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elfoli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de-DE" smtClean="0"/>
              <a:t>Formatvorlage des Untertitelmasters durch Klicken bearbeiten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el und vertikaler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kaler Titel u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kaler Titel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Vertikaler Textplatzhalt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el und Inhal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Abschnitts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Zwei Inhalt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Vergleic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4" name="Inhaltsplatzhalt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5" name="Textplatzhalt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6" name="Inhaltsplatzhalt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7" name="Datumsplatzhalt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8" name="Fußzeilenplatzhalt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9" name="Foliennummernplatzhalt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Nur Tite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Datumsplatzhalt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4" name="Fußzeilenplatzhalt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5" name="Foliennummernplatzhalt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e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umsplatzhalt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3" name="Fußzeilenplatzhalt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4" name="Foliennummernplatzhalt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Inhalt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Inhaltsplatzhalt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de-DE" smtClean="0"/>
              <a:t>Textmasterformate durch Klicken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Bild mit Überschrif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Bildplatzhalt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de-DE"/>
          </a:p>
        </p:txBody>
      </p:sp>
      <p:sp>
        <p:nvSpPr>
          <p:cNvPr id="4" name="Textplatzhalt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de-DE" smtClean="0"/>
              <a:t>Textmasterformate durch Klicken bearbeiten</a:t>
            </a:r>
          </a:p>
        </p:txBody>
      </p:sp>
      <p:sp>
        <p:nvSpPr>
          <p:cNvPr id="5" name="Datumsplatzhalt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wmf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platzhalt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de-DE" smtClean="0"/>
              <a:t>Titelmasterformat durch Klicken bearbeiten</a:t>
            </a:r>
            <a:endParaRPr lang="de-DE"/>
          </a:p>
        </p:txBody>
      </p:sp>
      <p:sp>
        <p:nvSpPr>
          <p:cNvPr id="3" name="Textplatzhalt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de-DE" dirty="0" smtClean="0"/>
              <a:t>Textmasterformate durch Klicken bearbeiten</a:t>
            </a:r>
          </a:p>
          <a:p>
            <a:pPr lvl="1"/>
            <a:r>
              <a:rPr lang="de-DE" dirty="0" smtClean="0"/>
              <a:t>Zweite Ebene</a:t>
            </a:r>
          </a:p>
          <a:p>
            <a:pPr lvl="2"/>
            <a:r>
              <a:rPr lang="de-DE" dirty="0" smtClean="0"/>
              <a:t>Dritte Ebene</a:t>
            </a:r>
          </a:p>
          <a:p>
            <a:pPr lvl="3"/>
            <a:r>
              <a:rPr lang="de-DE" dirty="0" smtClean="0"/>
              <a:t>Vierte Ebene</a:t>
            </a:r>
          </a:p>
          <a:p>
            <a:pPr lvl="4"/>
            <a:r>
              <a:rPr lang="de-DE" dirty="0" smtClean="0"/>
              <a:t>Fünfte Ebene</a:t>
            </a:r>
            <a:endParaRPr lang="de-DE" dirty="0"/>
          </a:p>
        </p:txBody>
      </p:sp>
      <p:sp>
        <p:nvSpPr>
          <p:cNvPr id="4" name="Datumsplatzhalt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064B646-5D8F-4333-A1DA-646F8FF3C1DD}" type="datetimeFigureOut">
              <a:rPr lang="de-DE" smtClean="0"/>
              <a:pPr/>
              <a:t>02.04.2007</a:t>
            </a:fld>
            <a:endParaRPr lang="de-DE"/>
          </a:p>
        </p:txBody>
      </p:sp>
      <p:sp>
        <p:nvSpPr>
          <p:cNvPr id="5" name="Fußzeilenplatzhalt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de-DE"/>
          </a:p>
        </p:txBody>
      </p:sp>
      <p:sp>
        <p:nvSpPr>
          <p:cNvPr id="6" name="Foliennummernplatzhalt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D928552-A7AA-49C4-A5E0-EB5957DAB13F}" type="slidenum">
              <a:rPr lang="de-DE" smtClean="0"/>
              <a:pPr/>
              <a:t>‹Nr.›</a:t>
            </a:fld>
            <a:endParaRPr lang="de-DE"/>
          </a:p>
        </p:txBody>
      </p:sp>
      <p:grpSp>
        <p:nvGrpSpPr>
          <p:cNvPr id="11" name="Gruppieren 10"/>
          <p:cNvGrpSpPr/>
          <p:nvPr userDrawn="1"/>
        </p:nvGrpSpPr>
        <p:grpSpPr>
          <a:xfrm>
            <a:off x="6786578" y="5572140"/>
            <a:ext cx="1789322" cy="432000"/>
            <a:chOff x="6786578" y="5572140"/>
            <a:chExt cx="1789322" cy="432000"/>
          </a:xfrm>
        </p:grpSpPr>
        <p:sp>
          <p:nvSpPr>
            <p:cNvPr id="7" name="Interaktive Schaltfläche: Zurück oder Vorherige(r) 6">
              <a:hlinkClick r:id="" action="ppaction://hlinkshowjump?jump=previousslide" highlightClick="1"/>
            </p:cNvPr>
            <p:cNvSpPr/>
            <p:nvPr userDrawn="1"/>
          </p:nvSpPr>
          <p:spPr>
            <a:xfrm>
              <a:off x="6786578" y="5572140"/>
              <a:ext cx="432000" cy="432000"/>
            </a:xfrm>
            <a:prstGeom prst="actionButtonBackPrevious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8" name="Interaktive Schaltfläche: Start 7">
              <a:hlinkClick r:id="" action="ppaction://hlinkshowjump?jump=firstslide" highlightClick="1"/>
            </p:cNvPr>
            <p:cNvSpPr/>
            <p:nvPr userDrawn="1"/>
          </p:nvSpPr>
          <p:spPr>
            <a:xfrm>
              <a:off x="7465239" y="5572140"/>
              <a:ext cx="432000" cy="432000"/>
            </a:xfrm>
            <a:prstGeom prst="actionButtonHome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  <p:sp>
          <p:nvSpPr>
            <p:cNvPr id="9" name="Interaktive Schaltfläche: Nächste(r) oder Weiter 8">
              <a:hlinkClick r:id="" action="ppaction://hlinkshowjump?jump=nextslide" highlightClick="1"/>
            </p:cNvPr>
            <p:cNvSpPr/>
            <p:nvPr userDrawn="1"/>
          </p:nvSpPr>
          <p:spPr>
            <a:xfrm>
              <a:off x="8143900" y="5572140"/>
              <a:ext cx="432000" cy="432000"/>
            </a:xfrm>
            <a:prstGeom prst="actionButtonForwardNext">
              <a:avLst/>
            </a:prstGeom>
          </p:spPr>
          <p:style>
            <a:lnRef idx="1">
              <a:schemeClr val="accent6"/>
            </a:lnRef>
            <a:fillRef idx="2">
              <a:schemeClr val="accent6"/>
            </a:fillRef>
            <a:effectRef idx="1">
              <a:schemeClr val="accent6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de-DE"/>
            </a:p>
          </p:txBody>
        </p:sp>
      </p:grpSp>
      <p:pic>
        <p:nvPicPr>
          <p:cNvPr id="1026" name="Picture 2" descr="C:\Users\Klaus\AppData\Local\Microsoft\Windows\Temporary Internet Files\Content.IE5\8FVQL3T5\MCj03979810000[1].wmf">
            <a:hlinkClick r:id="" action="ppaction://hlinkshowjump?jump=firstslide"/>
          </p:cNvPr>
          <p:cNvPicPr>
            <a:picLocks noChangeAspect="1" noChangeArrowheads="1"/>
          </p:cNvPicPr>
          <p:nvPr userDrawn="1"/>
        </p:nvPicPr>
        <p:blipFill>
          <a:blip r:embed="rId13"/>
          <a:srcRect/>
          <a:stretch>
            <a:fillRect/>
          </a:stretch>
        </p:blipFill>
        <p:spPr bwMode="auto">
          <a:xfrm>
            <a:off x="500034" y="5429264"/>
            <a:ext cx="714380" cy="714380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de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el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de-DE"/>
          </a:p>
        </p:txBody>
      </p:sp>
      <p:sp>
        <p:nvSpPr>
          <p:cNvPr id="3" name="Untertitel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de-DE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Larissa-Design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0</Words>
  <Application>Microsoft Office PowerPoint</Application>
  <PresentationFormat>Bildschirmpräsentation (4:3)</PresentationFormat>
  <Paragraphs>0</Paragraphs>
  <Slides>1</Slides>
  <Notes>0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1</vt:i4>
      </vt:variant>
    </vt:vector>
  </HeadingPairs>
  <TitlesOfParts>
    <vt:vector size="2" baseType="lpstr">
      <vt:lpstr>Larissa-Design</vt:lpstr>
      <vt:lpstr>Folie 1</vt:lpstr>
    </vt:vector>
  </TitlesOfParts>
  <Company>rabbitsoft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Schaltflächen</dc:title>
  <dc:creator>Klaus Fahnenstich</dc:creator>
  <cp:lastModifiedBy>Klaus</cp:lastModifiedBy>
  <cp:revision>40</cp:revision>
  <dcterms:created xsi:type="dcterms:W3CDTF">2007-03-16T09:34:42Z</dcterms:created>
  <dcterms:modified xsi:type="dcterms:W3CDTF">2007-04-02T12:25:24Z</dcterms:modified>
</cp:coreProperties>
</file>