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handoutMasterIdLst>
    <p:handoutMasterId r:id="rId5"/>
  </p:handoutMasterIdLst>
  <p:sldIdLst>
    <p:sldId id="256" r:id="rId2"/>
    <p:sldId id="257" r:id="rId3"/>
  </p:sldIdLst>
  <p:sldSz cx="9144000" cy="6858000" type="screen4x3"/>
  <p:notesSz cx="10234613" cy="7104063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 horzBarState="maximized">
    <p:restoredLeft sz="21371" autoAdjust="0"/>
    <p:restoredTop sz="87500" autoAdjust="0"/>
  </p:normalViewPr>
  <p:slideViewPr>
    <p:cSldViewPr>
      <p:cViewPr varScale="1">
        <p:scale>
          <a:sx n="37" d="100"/>
          <a:sy n="37" d="100"/>
        </p:scale>
        <p:origin x="-654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24"/>
    </p:cViewPr>
  </p:sorterViewPr>
  <p:notesViewPr>
    <p:cSldViewPr>
      <p:cViewPr varScale="1">
        <p:scale>
          <a:sx n="56" d="100"/>
          <a:sy n="56" d="100"/>
        </p:scale>
        <p:origin x="-828" y="-90"/>
      </p:cViewPr>
      <p:guideLst>
        <p:guide orient="horz" pos="2238"/>
        <p:guide pos="3224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handoutMaster" Target="handoutMasters/handoutMaster1.xml"/><Relationship Id="rId4" Type="http://schemas.openxmlformats.org/officeDocument/2006/relationships/notesMaster" Target="notesMasters/notesMaster1.xml"/><Relationship Id="rId9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1" y="1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quarter" idx="1"/>
          </p:nvPr>
        </p:nvSpPr>
        <p:spPr>
          <a:xfrm>
            <a:off x="5797708" y="1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9A0AE48F-B849-4E34-8E2F-9F84EB1DE661}" type="datetimeFigureOut">
              <a:rPr lang="de-DE" smtClean="0"/>
              <a:pPr/>
              <a:t>01.04.2007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2"/>
          </p:nvPr>
        </p:nvSpPr>
        <p:spPr>
          <a:xfrm>
            <a:off x="1" y="6748144"/>
            <a:ext cx="4434618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3"/>
          </p:nvPr>
        </p:nvSpPr>
        <p:spPr>
          <a:xfrm>
            <a:off x="5797708" y="6748144"/>
            <a:ext cx="4434617" cy="35481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379974A-9192-4ED4-878C-6D855525EEE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5797246" y="1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/>
          <a:lstStyle>
            <a:lvl1pPr algn="r">
              <a:defRPr sz="1300"/>
            </a:lvl1pPr>
          </a:lstStyle>
          <a:p>
            <a:fld id="{6E42B50E-85F4-44B4-9E5A-3914E53C75B4}" type="datetimeFigureOut">
              <a:rPr lang="de-DE" smtClean="0"/>
              <a:pPr/>
              <a:t>01.04.2007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3341688" y="533400"/>
            <a:ext cx="3551237" cy="26638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9075" tIns="49538" rIns="99075" bIns="49538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1023462" y="3374430"/>
            <a:ext cx="8187690" cy="3196828"/>
          </a:xfrm>
          <a:prstGeom prst="rect">
            <a:avLst/>
          </a:prstGeom>
        </p:spPr>
        <p:txBody>
          <a:bodyPr vert="horz" lIns="99075" tIns="49538" rIns="99075" bIns="49538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l">
              <a:defRPr sz="13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5797246" y="6747627"/>
            <a:ext cx="4434999" cy="355203"/>
          </a:xfrm>
          <a:prstGeom prst="rect">
            <a:avLst/>
          </a:prstGeom>
        </p:spPr>
        <p:txBody>
          <a:bodyPr vert="horz" lIns="99075" tIns="49538" rIns="99075" bIns="49538" rtlCol="0" anchor="b"/>
          <a:lstStyle>
            <a:lvl1pPr algn="r">
              <a:defRPr sz="13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1</a:t>
            </a:fld>
            <a:endParaRPr lang="de-DE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olienbildplatzhalt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izenplatzhalt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BEF31FEB-482B-433E-802E-843DDD9AC0B4}" type="slidenum">
              <a:rPr lang="de-DE" smtClean="0"/>
              <a:pPr/>
              <a:t>2</a:t>
            </a:fld>
            <a:endParaRPr lang="de-DE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2701625-A6F3-44A6-9C7F-145D6783B380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54EDF64-6EA5-4EBA-8EC2-397FEEB5A18F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F243323-43E0-49E1-A5BD-B3FDD6BC76AE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ild mit Schatte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16" y="1357298"/>
            <a:ext cx="1071570" cy="2928958"/>
          </a:xfrm>
        </p:spPr>
        <p:txBody>
          <a:bodyPr vert="vert270">
            <a:noAutofit/>
          </a:bodyPr>
          <a:lstStyle>
            <a:lvl1pPr>
              <a:defRPr sz="4800"/>
            </a:lvl1pPr>
          </a:lstStyle>
          <a:p>
            <a:r>
              <a:rPr lang="de-DE" dirty="0" smtClean="0"/>
              <a:t>Titel</a:t>
            </a:r>
            <a:endParaRPr lang="de-DE" dirty="0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pPr algn="r" eaLnBrk="1" latinLnBrk="0" hangingPunct="1"/>
            <a:fld id="{EAD676AB-5656-42AC-8309-65208451CC6F}" type="datetime1">
              <a:rPr lang="de-DE" smtClean="0"/>
              <a:pPr algn="r" eaLnBrk="1" latinLnBrk="0" hangingPunct="1"/>
              <a:t>01.04.2007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7" name="Bildplatzhalter 6"/>
          <p:cNvSpPr>
            <a:spLocks noGrp="1"/>
          </p:cNvSpPr>
          <p:nvPr>
            <p:ph type="pic" sz="quarter" idx="13" hasCustomPrompt="1"/>
          </p:nvPr>
        </p:nvSpPr>
        <p:spPr>
          <a:xfrm>
            <a:off x="2143108" y="1428736"/>
            <a:ext cx="4214842" cy="2857520"/>
          </a:xfrm>
          <a:effectLst>
            <a:outerShdw blurRad="50800" dist="88900" dir="18900000" algn="bl" rotWithShape="0">
              <a:prstClr val="black">
                <a:alpha val="40000"/>
              </a:prstClr>
            </a:outerShdw>
          </a:effectLst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>
              <a:defRPr baseline="0"/>
            </a:lvl1pPr>
          </a:lstStyle>
          <a:p>
            <a:r>
              <a:rPr lang="de-DE" dirty="0" smtClean="0"/>
              <a:t>Bild mit Schattenwurf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9712D03A-D0EA-4F26-92D1-88A59783055B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8F6D232E-ED64-4C32-ADD5-4514E02E529E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dirty="0" smtClean="0"/>
              <a:t>Textmasterformate durch Klicken bearbeiten</a:t>
            </a:r>
          </a:p>
          <a:p>
            <a:pPr lvl="1" eaLnBrk="1" latinLnBrk="0" hangingPunct="1"/>
            <a:r>
              <a:rPr lang="de-DE" dirty="0" smtClean="0"/>
              <a:t>Zweite Ebene</a:t>
            </a:r>
          </a:p>
          <a:p>
            <a:pPr lvl="2" eaLnBrk="1" latinLnBrk="0" hangingPunct="1"/>
            <a:r>
              <a:rPr lang="de-DE" dirty="0" smtClean="0"/>
              <a:t>Dritte Ebene</a:t>
            </a:r>
          </a:p>
          <a:p>
            <a:pPr lvl="3" eaLnBrk="1" latinLnBrk="0" hangingPunct="1"/>
            <a:r>
              <a:rPr lang="de-DE" dirty="0" smtClean="0"/>
              <a:t>Vierte Ebene</a:t>
            </a:r>
          </a:p>
          <a:p>
            <a:pPr lvl="4" eaLnBrk="1" latinLnBrk="0" hangingPunct="1"/>
            <a:r>
              <a:rPr lang="de-DE" dirty="0" smtClean="0"/>
              <a:t>Fünfte Ebene</a:t>
            </a:r>
            <a:endParaRPr kumimoji="0" lang="en-US" dirty="0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09EFF88-44B1-4137-99B0-595804A0F2B8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D68F6FF-89A1-45B2-BB83-61F11183A975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5BB75C8-F935-4E72-92C3-8FD6ACF37D93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7F576E8-F007-4056-968D-7723C2F55F62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Bildplatzhalter 7"/>
          <p:cNvSpPr>
            <a:spLocks noGrp="1" noChangeAspect="1"/>
          </p:cNvSpPr>
          <p:nvPr>
            <p:ph type="pic" sz="quarter" idx="13" hasCustomPrompt="1"/>
          </p:nvPr>
        </p:nvSpPr>
        <p:spPr>
          <a:xfrm>
            <a:off x="2428875" y="1143000"/>
            <a:ext cx="5000638" cy="3643322"/>
          </a:xfrm>
        </p:spPr>
        <p:txBody>
          <a:bodyPr>
            <a:normAutofit/>
          </a:bodyPr>
          <a:lstStyle>
            <a:lvl1pPr>
              <a:defRPr/>
            </a:lvl1pPr>
          </a:lstStyle>
          <a:p>
            <a:r>
              <a:rPr lang="de-DE" dirty="0" smtClean="0"/>
              <a:t>Bitte Foto einfügen</a:t>
            </a:r>
            <a:endParaRPr lang="de-DE" dirty="0"/>
          </a:p>
        </p:txBody>
      </p:sp>
    </p:spTree>
  </p:cSld>
  <p:clrMapOvr>
    <a:masterClrMapping/>
  </p:clrMapOvr>
  <p:transition spd="slow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AC9641FD-A04D-4C36-AC31-91E8BCB8577E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  <p:transition spd="slow"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6BC180C7-51C2-4A56-A4DC-F93F0DFE942D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  <p:transition spd="slow"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dirty="0" smtClean="0"/>
              <a:t>Titelmasterformat durch Klicken bearbeiten</a:t>
            </a:r>
            <a:endParaRPr kumimoji="0" lang="en-US" dirty="0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dirty="0" smtClean="0"/>
              <a:t>Textmasterformate durch Klicken bearbeiten</a:t>
            </a:r>
          </a:p>
          <a:p>
            <a:pPr lvl="1" eaLnBrk="1" latinLnBrk="0" hangingPunct="1"/>
            <a:r>
              <a:rPr kumimoji="0" lang="de-DE" dirty="0" smtClean="0"/>
              <a:t>Zweite Ebene</a:t>
            </a:r>
          </a:p>
          <a:p>
            <a:pPr lvl="2" eaLnBrk="1" latinLnBrk="0" hangingPunct="1"/>
            <a:r>
              <a:rPr kumimoji="0" lang="de-DE" dirty="0" smtClean="0"/>
              <a:t>Dritte Ebene</a:t>
            </a:r>
          </a:p>
          <a:p>
            <a:pPr lvl="3" eaLnBrk="1" latinLnBrk="0" hangingPunct="1"/>
            <a:r>
              <a:rPr kumimoji="0" lang="de-DE" dirty="0" smtClean="0"/>
              <a:t>Vierte Ebene</a:t>
            </a:r>
          </a:p>
          <a:p>
            <a:pPr lvl="4" eaLnBrk="1" latinLnBrk="0" hangingPunct="1"/>
            <a:r>
              <a:rPr kumimoji="0" lang="de-DE" dirty="0" smtClean="0"/>
              <a:t>Fünfte Ebene</a:t>
            </a:r>
            <a:endParaRPr kumimoji="0" lang="en-US" dirty="0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9C8B39C6-332B-4520-A7D9-D08806FE4BD8}" type="datetime1">
              <a:rPr lang="de-DE" smtClean="0"/>
              <a:pPr algn="r" eaLnBrk="1" latinLnBrk="0" hangingPunct="1"/>
              <a:t>01.04.2007</a:t>
            </a:fld>
            <a:endParaRPr lang="en-US" sz="1200" dirty="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r>
              <a:rPr kumimoji="0" lang="en-US" sz="1200" smtClean="0">
                <a:solidFill>
                  <a:schemeClr val="bg2">
                    <a:shade val="50000"/>
                  </a:schemeClr>
                </a:solidFill>
                <a:effectLst/>
              </a:rPr>
              <a:t>© 2007 rabbitsoft</a:t>
            </a:r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3" r:id="rId12"/>
  </p:sldLayoutIdLst>
  <p:transition spd="slow"/>
  <p:hf hdr="0"/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wmf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rgbClr val="FF3399"/>
            </a:gs>
            <a:gs pos="25000">
              <a:srgbClr val="FF6633"/>
            </a:gs>
            <a:gs pos="50000">
              <a:srgbClr val="FFFF00"/>
            </a:gs>
            <a:gs pos="75000">
              <a:srgbClr val="01A78F"/>
            </a:gs>
            <a:gs pos="100000">
              <a:srgbClr val="3366FF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  <p:pic>
        <p:nvPicPr>
          <p:cNvPr id="1026" name="Picture 2" descr="C:\Users\Klaus\AppData\Local\Microsoft\Windows\Temporary Internet Files\Content.IE5\8FVQL3T5\MCj03550810000[1].wmf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857356" y="3143248"/>
            <a:ext cx="6643702" cy="1523385"/>
          </a:xfrm>
          <a:prstGeom prst="rect">
            <a:avLst/>
          </a:prstGeom>
          <a:noFill/>
        </p:spPr>
      </p:pic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0DFEE7-F880-461B-B0B5-CC17AE28CF22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1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path" presetSubtype="0" accel="50000" decel="5000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0  L 0 0.33333  E" pathEditMode="relative" ptsTypes="">
                                      <p:cBhvr>
                                        <p:cTn id="6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5065218" cy="4663440"/>
          </a:xfrm>
        </p:spPr>
        <p:txBody>
          <a:bodyPr>
            <a:normAutofit/>
          </a:bodyPr>
          <a:lstStyle/>
          <a:p>
            <a:r>
              <a:rPr lang="de-DE" dirty="0" smtClean="0"/>
              <a:t>Ursprung in Belgien </a:t>
            </a:r>
            <a:br>
              <a:rPr lang="de-DE" dirty="0" smtClean="0"/>
            </a:br>
            <a:r>
              <a:rPr lang="de-DE" dirty="0" smtClean="0"/>
              <a:t>(vor 1000 Jahren)</a:t>
            </a:r>
          </a:p>
          <a:p>
            <a:r>
              <a:rPr lang="de-DE" dirty="0" smtClean="0"/>
              <a:t>Seit dem 15. Jahrhundert </a:t>
            </a:r>
            <a:br>
              <a:rPr lang="de-DE" dirty="0" smtClean="0"/>
            </a:br>
            <a:r>
              <a:rPr lang="de-DE" dirty="0" smtClean="0"/>
              <a:t>in Aachen</a:t>
            </a:r>
          </a:p>
          <a:p>
            <a:r>
              <a:rPr lang="de-DE" dirty="0" smtClean="0"/>
              <a:t>Erster Verkauf in Apotheken</a:t>
            </a:r>
          </a:p>
          <a:p>
            <a:r>
              <a:rPr lang="de-DE" dirty="0" smtClean="0"/>
              <a:t>Seit dem 19. Jahrhundert werden Printen mit Zuckerrübensirup gesüßt</a:t>
            </a:r>
          </a:p>
          <a:p>
            <a:endParaRPr lang="de-DE" dirty="0"/>
          </a:p>
        </p:txBody>
      </p:sp>
      <p:pic>
        <p:nvPicPr>
          <p:cNvPr id="5" name="Inhaltsplatzhalter 4" descr="printe1.jpg"/>
          <p:cNvPicPr>
            <a:picLocks noGrp="1" noChangeAspect="1"/>
          </p:cNvPicPr>
          <p:nvPr>
            <p:ph sz="half" idx="2"/>
          </p:nvPr>
        </p:nvPicPr>
        <p:blipFill>
          <a:blip r:embed="rId3"/>
          <a:stretch>
            <a:fillRect/>
          </a:stretch>
        </p:blipFill>
        <p:spPr>
          <a:xfrm rot="525615">
            <a:off x="6673868" y="1960834"/>
            <a:ext cx="1541867" cy="2390492"/>
          </a:xfrm>
        </p:spPr>
      </p:pic>
      <p:sp>
        <p:nvSpPr>
          <p:cNvPr id="6" name="Datumsplatzhalter 5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171DFDA-801D-4CEF-843C-8E7E851D0092}" type="datetime1">
              <a:rPr lang="de-DE" smtClean="0"/>
              <a:pPr/>
              <a:t>01.04.2007</a:t>
            </a:fld>
            <a:endParaRPr lang="en-US"/>
          </a:p>
        </p:txBody>
      </p:sp>
      <p:sp>
        <p:nvSpPr>
          <p:cNvPr id="7" name="Fußzeilenplatzhalt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kumimoji="0" lang="en-US" smtClean="0"/>
              <a:t>© 2007 rabbitsoft</a:t>
            </a:r>
            <a:endParaRPr kumimoji="0" lang="en-US"/>
          </a:p>
        </p:txBody>
      </p:sp>
      <p:sp>
        <p:nvSpPr>
          <p:cNvPr id="8" name="Foliennummernplatzhalt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294C92D-0306-4E69-9CD3-20855E849650}" type="slidenum">
              <a:rPr kumimoji="0" lang="en-US" smtClean="0"/>
              <a:pPr/>
              <a:t>2</a:t>
            </a:fld>
            <a:endParaRPr kumimoji="0" lang="en-US"/>
          </a:p>
        </p:txBody>
      </p:sp>
    </p:spTree>
  </p:cSld>
  <p:clrMapOvr>
    <a:masterClrMapping/>
  </p:clrMapOvr>
  <p:transition spd="slow"/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Roter Oktober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E07B7C"/>
      </a:accent2>
      <a:accent3>
        <a:srgbClr val="C32D2E"/>
      </a:accent3>
      <a:accent4>
        <a:srgbClr val="922122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Metis">
      <a:fillStyleLst>
        <a:solidFill>
          <a:schemeClr val="phClr"/>
        </a:solidFill>
        <a:gradFill rotWithShape="1">
          <a:gsLst>
            <a:gs pos="0">
              <a:schemeClr val="phClr">
                <a:tint val="30000"/>
                <a:satMod val="250000"/>
              </a:schemeClr>
            </a:gs>
            <a:gs pos="72000">
              <a:schemeClr val="phClr">
                <a:tint val="75000"/>
                <a:satMod val="210000"/>
              </a:schemeClr>
            </a:gs>
            <a:gs pos="100000">
              <a:schemeClr val="phClr">
                <a:tint val="85000"/>
                <a:satMod val="210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5000"/>
                <a:shade val="85000"/>
                <a:satMod val="230000"/>
              </a:schemeClr>
            </a:gs>
            <a:gs pos="25000">
              <a:schemeClr val="phClr">
                <a:tint val="90000"/>
                <a:shade val="70000"/>
                <a:satMod val="220000"/>
              </a:schemeClr>
            </a:gs>
            <a:gs pos="50000">
              <a:schemeClr val="phClr">
                <a:tint val="90000"/>
                <a:shade val="58000"/>
                <a:satMod val="225000"/>
              </a:schemeClr>
            </a:gs>
            <a:gs pos="65000">
              <a:schemeClr val="phClr">
                <a:tint val="90000"/>
                <a:shade val="58000"/>
                <a:satMod val="225000"/>
              </a:schemeClr>
            </a:gs>
            <a:gs pos="80000">
              <a:schemeClr val="phClr">
                <a:tint val="90000"/>
                <a:shade val="69000"/>
                <a:satMod val="220000"/>
              </a:schemeClr>
            </a:gs>
            <a:gs pos="100000">
              <a:schemeClr val="phClr">
                <a:tint val="77000"/>
                <a:shade val="80000"/>
                <a:satMod val="230000"/>
              </a:schemeClr>
            </a:gs>
          </a:gsLst>
          <a:lin ang="5400000" scaled="1"/>
        </a:gradFill>
      </a:fillStyleLst>
      <a:lnStyleLst>
        <a:ln w="100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0"/>
            </a:lightRig>
          </a:scene3d>
          <a:sp3d prstMaterial="metal">
            <a:bevelT w="10000" h="10000"/>
          </a:sp3d>
        </a:effectStyle>
        <a:effectStyle>
          <a:effectLst>
            <a:outerShdw blurRad="76200" dist="50800" dir="5400000" rotWithShape="0">
              <a:srgbClr val="4E3B30">
                <a:alpha val="60000"/>
              </a:srgbClr>
            </a:outerShdw>
          </a:effectLst>
          <a:scene3d>
            <a:camera prst="obliqueTopLeft" fov="600000">
              <a:rot lat="0" lon="0" rev="0"/>
            </a:camera>
            <a:lightRig rig="balanced" dir="t">
              <a:rot lat="0" lon="0" rev="19200000"/>
            </a:lightRig>
          </a:scene3d>
          <a:sp3d contourW="12700" prstMaterial="matte">
            <a:bevelT w="60000" h="50800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23</Words>
  <Application>Microsoft Office PowerPoint</Application>
  <PresentationFormat>Bildschirmpräsentation (4:3)</PresentationFormat>
  <Paragraphs>15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Solstice</vt:lpstr>
      <vt:lpstr>Aachener Printen</vt:lpstr>
      <vt:lpstr>Die Aachener Printe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Benutzerdefinierte Animationen</dc:title>
  <dc:creator>Klaus Fahnenstich</dc:creator>
  <cp:lastModifiedBy>Klaus</cp:lastModifiedBy>
  <cp:revision>281</cp:revision>
  <dcterms:created xsi:type="dcterms:W3CDTF">2007-02-16T14:15:31Z</dcterms:created>
  <dcterms:modified xsi:type="dcterms:W3CDTF">2007-04-01T09:41:32Z</dcterms:modified>
</cp:coreProperties>
</file>