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87" autoAdjust="0"/>
    <p:restoredTop sz="94969" autoAdjust="0"/>
  </p:normalViewPr>
  <p:slideViewPr>
    <p:cSldViewPr>
      <p:cViewPr varScale="1">
        <p:scale>
          <a:sx n="59" d="100"/>
          <a:sy n="59" d="100"/>
        </p:scale>
        <p:origin x="-546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2B50E-85F4-44B4-9E5A-3914E53C75B4}" type="datetimeFigureOut">
              <a:rPr lang="de-DE" smtClean="0"/>
              <a:pPr/>
              <a:t>31.03.2007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3/31/2007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279796" cy="4691082"/>
          </a:xfrm>
        </p:spPr>
        <p:txBody>
          <a:bodyPr>
            <a:normAutofit lnSpcReduction="10000"/>
          </a:bodyPr>
          <a:lstStyle/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Ursprung in Belgien </a:t>
            </a:r>
            <a:br>
              <a:rPr lang="de-DE" sz="3600" dirty="0" smtClean="0"/>
            </a:br>
            <a:r>
              <a:rPr lang="de-DE" sz="3600" dirty="0" smtClean="0"/>
              <a:t>(vor 1000 Jahren)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Seit dem 15. Jahrhundert </a:t>
            </a:r>
            <a:br>
              <a:rPr lang="de-DE" sz="3600" dirty="0" smtClean="0"/>
            </a:br>
            <a:r>
              <a:rPr lang="de-DE" sz="3600" dirty="0" smtClean="0"/>
              <a:t>in Aachen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Erster Verkauf in Apotheken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Seit dem 19. Jahrhundert werden Printen mit Zuckerrübensirup gesüßt</a:t>
            </a:r>
          </a:p>
          <a:p>
            <a:pPr marL="720000" indent="-720000">
              <a:buBlip>
                <a:blip r:embed="rId2"/>
              </a:buBlip>
            </a:pP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11</Words>
  <Application>Microsoft Office PowerPoint</Application>
  <PresentationFormat>Bildschirmpräsentation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Solstice</vt:lpstr>
      <vt:lpstr>Aachener Printen</vt:lpstr>
      <vt:lpstr>Die Aachener Printe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Einzüge entfernen</dc:title>
  <dc:creator>Klaus Fahnenstich</dc:creator>
  <cp:lastModifiedBy>Klaus</cp:lastModifiedBy>
  <cp:revision>146</cp:revision>
  <dcterms:created xsi:type="dcterms:W3CDTF">2007-02-16T14:15:31Z</dcterms:created>
  <dcterms:modified xsi:type="dcterms:W3CDTF">2007-03-31T10:04:59Z</dcterms:modified>
</cp:coreProperties>
</file>