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4"/>
  </p:notesMasterIdLst>
  <p:sldIdLst>
    <p:sldId id="256" r:id="rId2"/>
    <p:sldId id="271" r:id="rId3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21187" autoAdjust="0"/>
    <p:restoredTop sz="94969" autoAdjust="0"/>
  </p:normalViewPr>
  <p:slideViewPr>
    <p:cSldViewPr>
      <p:cViewPr varScale="1">
        <p:scale>
          <a:sx n="59" d="100"/>
          <a:sy n="59" d="100"/>
        </p:scale>
        <p:origin x="-546" y="-78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4212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E42B50E-85F4-44B4-9E5A-3914E53C75B4}" type="datetimeFigureOut">
              <a:rPr lang="de-DE" smtClean="0"/>
              <a:pPr/>
              <a:t>31.03.2007</a:t>
            </a:fld>
            <a:endParaRPr lang="de-DE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DE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BEF31FEB-482B-433E-802E-843DDD9AC0B4}" type="slidenum">
              <a:rPr lang="de-DE" smtClean="0"/>
              <a:pPr/>
              <a:t>‹Nr.›</a:t>
            </a:fld>
            <a:endParaRPr lang="de-DE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itel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22" name="Untertitel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20" name="Fußzeilenplatzhalter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0" name="Foliennummernplatzhalt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x">
  <p:cSld name="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5BF684E-E6CA-45FA-8306-7E85D8419169}" type="datetimeFigureOut">
              <a:rPr lang="de-DE" smtClean="0"/>
              <a:pPr/>
              <a:t>31.03.2007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AD66F1F-90FE-4E1E-BC66-68385C01FC60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hteck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10" name="Rechteck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Ellipse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hteck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6" name="Rechteck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AB02A5-4FE5-49D9-9E24-09F23B90C450}" type="datetimeFigureOut">
              <a:rPr lang="en-US" smtClean="0"/>
              <a:pPr/>
              <a:t>3/31/2007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6294C92D-0306-4E69-9CD3-20855E849650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8" name="Rechteck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9" name="Flussdiagramm: Prozess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Flussdiagramm: Prozess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orte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Ellipse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Rad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Rechteck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Titelplatzhalter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9" name="Textplatzhalter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24" name="Datumsplatzhalter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pPr algn="r" eaLnBrk="1" latinLnBrk="0" hangingPunct="1"/>
            <a:fld id="{54AB02A5-4FE5-49D9-9E24-09F23B90C450}" type="datetimeFigureOut">
              <a:rPr lang="en-US" smtClean="0"/>
              <a:pPr algn="r" eaLnBrk="1" latinLnBrk="0" hangingPunct="1"/>
              <a:t>3/31/2007</a:t>
            </a:fld>
            <a:endParaRPr lang="en-US" sz="1200">
              <a:solidFill>
                <a:schemeClr val="bg2">
                  <a:shade val="50000"/>
                </a:schemeClr>
              </a:solidFill>
            </a:endParaRPr>
          </a:p>
        </p:txBody>
      </p:sp>
      <p:sp>
        <p:nvSpPr>
          <p:cNvPr id="10" name="Fußzeilenplatzhalter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22" name="Foliennummernplatzhalter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pPr algn="ctr" eaLnBrk="1" latinLnBrk="0" hangingPunct="1"/>
            <a:fld id="{6294C92D-0306-4E69-9CD3-20855E849650}" type="slidenum">
              <a:rPr kumimoji="0" lang="en-US" smtClean="0"/>
              <a:pPr algn="ctr" eaLnBrk="1" latinLnBrk="0" hangingPunct="1"/>
              <a:t>‹Nr.›</a:t>
            </a:fld>
            <a:endParaRPr kumimoji="0" lang="en-US" sz="1200">
              <a:solidFill>
                <a:schemeClr val="bg2">
                  <a:shade val="50000"/>
                </a:schemeClr>
              </a:solidFill>
              <a:effectLst/>
            </a:endParaRPr>
          </a:p>
        </p:txBody>
      </p:sp>
      <p:sp>
        <p:nvSpPr>
          <p:cNvPr id="15" name="Rechteck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de-DE" dirty="0" smtClean="0"/>
              <a:t>Aachener Printen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de-DE" dirty="0" smtClean="0"/>
              <a:t>Wahrzeichen im Wandel</a:t>
            </a:r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2082792"/>
          </a:xfrm>
        </p:spPr>
        <p:txBody>
          <a:bodyPr>
            <a:normAutofit/>
          </a:bodyPr>
          <a:lstStyle/>
          <a:p>
            <a:r>
              <a:rPr lang="de-DE" dirty="0" smtClean="0"/>
              <a:t>Traumberuf Printenbäcker</a:t>
            </a:r>
            <a:br>
              <a:rPr lang="de-DE" dirty="0" smtClean="0"/>
            </a:br>
            <a:r>
              <a:rPr lang="de-DE" kern="5000" dirty="0" smtClean="0"/>
              <a:t>Traumberuf Printenbäcker</a:t>
            </a:r>
            <a:endParaRPr lang="de-DE" kern="5000" dirty="0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1428728" y="2500306"/>
            <a:ext cx="7498080" cy="3533780"/>
          </a:xfrm>
        </p:spPr>
        <p:txBody>
          <a:bodyPr/>
          <a:lstStyle/>
          <a:p>
            <a:r>
              <a:rPr lang="de-DE" dirty="0" smtClean="0"/>
              <a:t>Die Nacht zum Tage machen</a:t>
            </a:r>
          </a:p>
          <a:p>
            <a:r>
              <a:rPr lang="de-DE" dirty="0" smtClean="0"/>
              <a:t>Naturprodukte</a:t>
            </a:r>
          </a:p>
          <a:p>
            <a:r>
              <a:rPr lang="de-DE" dirty="0" smtClean="0"/>
              <a:t>Traditionelle Herstellung</a:t>
            </a:r>
          </a:p>
          <a:p>
            <a:r>
              <a:rPr lang="de-DE" dirty="0" smtClean="0"/>
              <a:t>Arbeiten im Team</a:t>
            </a:r>
          </a:p>
          <a:p>
            <a:r>
              <a:rPr lang="de-DE" dirty="0" smtClean="0"/>
              <a:t>Freude am Backen</a:t>
            </a:r>
          </a:p>
          <a:p>
            <a:r>
              <a:rPr lang="de-DE" dirty="0" smtClean="0"/>
              <a:t>Freude an Vielfalt</a:t>
            </a:r>
          </a:p>
          <a:p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Solstice">
  <a:themeElements>
    <a:clrScheme name="Solstice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Solstice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Solstice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ppt1D58.tmp</Template>
  <TotalTime>0</TotalTime>
  <Words>24</Words>
  <Application>Microsoft Office PowerPoint</Application>
  <PresentationFormat>Bildschirmpräsentation (4:3)</PresentationFormat>
  <Paragraphs>9</Paragraphs>
  <Slides>2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Solstice</vt:lpstr>
      <vt:lpstr>Aachener Printen</vt:lpstr>
      <vt:lpstr>Traumberuf Printenbäcker Traumberuf Printenbäcker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Unterschneidung</dc:title>
  <dc:creator>Klaus Fahnenstich</dc:creator>
  <cp:lastModifiedBy>Klaus</cp:lastModifiedBy>
  <cp:revision>143</cp:revision>
  <dcterms:created xsi:type="dcterms:W3CDTF">2007-02-16T14:15:31Z</dcterms:created>
  <dcterms:modified xsi:type="dcterms:W3CDTF">2007-03-31T09:22:37Z</dcterms:modified>
</cp:coreProperties>
</file>