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>
    <p:restoredLeft sz="34599" autoAdjust="0"/>
    <p:restoredTop sz="86334" autoAdjust="0"/>
  </p:normalViewPr>
  <p:slideViewPr>
    <p:cSldViewPr>
      <p:cViewPr varScale="1">
        <p:scale>
          <a:sx n="30" d="100"/>
          <a:sy n="30" d="100"/>
        </p:scale>
        <p:origin x="-94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3/29/2007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bgerundetes Rechtec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3/29/2007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‹Nr.›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Höher- und </a:t>
            </a:r>
            <a:r>
              <a:rPr lang="de-DE" dirty="0" err="1" smtClean="0"/>
              <a:t>Tieferstufen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Die Gliederungsansicht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Technische Infrastruktur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Versorgung</a:t>
            </a:r>
          </a:p>
          <a:p>
            <a:pPr lvl="1"/>
            <a:r>
              <a:rPr lang="de-DE" dirty="0" smtClean="0"/>
              <a:t>Energie</a:t>
            </a:r>
          </a:p>
          <a:p>
            <a:pPr lvl="2"/>
            <a:r>
              <a:rPr lang="de-DE" dirty="0" smtClean="0"/>
              <a:t>Strom</a:t>
            </a:r>
          </a:p>
          <a:p>
            <a:pPr lvl="2"/>
            <a:r>
              <a:rPr lang="de-DE" dirty="0" smtClean="0"/>
              <a:t>Gas</a:t>
            </a:r>
          </a:p>
          <a:p>
            <a:pPr lvl="2"/>
            <a:r>
              <a:rPr lang="de-DE" dirty="0" smtClean="0"/>
              <a:t>Fernwärme</a:t>
            </a:r>
          </a:p>
          <a:p>
            <a:pPr lvl="1"/>
            <a:r>
              <a:rPr lang="de-DE" dirty="0" smtClean="0"/>
              <a:t>Wasserwirtschaft</a:t>
            </a:r>
          </a:p>
          <a:p>
            <a:pPr lvl="0"/>
            <a:r>
              <a:rPr lang="de-DE" dirty="0" smtClean="0"/>
              <a:t>Entsorgung</a:t>
            </a:r>
          </a:p>
          <a:p>
            <a:pPr lvl="1"/>
            <a:r>
              <a:rPr lang="de-DE" dirty="0" smtClean="0"/>
              <a:t>Müll</a:t>
            </a:r>
          </a:p>
          <a:p>
            <a:pPr lvl="1"/>
            <a:r>
              <a:rPr lang="de-DE" dirty="0" smtClean="0"/>
              <a:t>Abwasser</a:t>
            </a:r>
          </a:p>
          <a:p>
            <a:pPr lvl="1"/>
            <a:r>
              <a:rPr lang="de-DE" dirty="0" smtClean="0"/>
              <a:t>Wertstoffverwertung</a:t>
            </a:r>
            <a:endParaRPr lang="de-DE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17</Words>
  <Application>Microsoft Office PowerPoint</Application>
  <PresentationFormat>Bildschirmpräsentation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Equity</vt:lpstr>
      <vt:lpstr>Die Gliederungsansicht</vt:lpstr>
      <vt:lpstr>Technische Infrastruktur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Höher- und Tieferstufen</dc:title>
  <dc:creator>Klaus Fahnenstich</dc:creator>
  <cp:lastModifiedBy>Klaus Fahnenstich</cp:lastModifiedBy>
  <cp:revision>14</cp:revision>
  <dcterms:created xsi:type="dcterms:W3CDTF">2007-02-25T23:57:20Z</dcterms:created>
  <dcterms:modified xsi:type="dcterms:W3CDTF">2007-03-29T14:01:51Z</dcterms:modified>
</cp:coreProperties>
</file>