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2" r:id="rId2"/>
  </p:sldIdLst>
  <p:sldSz cx="9144000" cy="6858000" type="screen4x3"/>
  <p:notesSz cx="6858000" cy="9144000"/>
  <p:defaultTextStyle>
    <a:lvl1pPr marL="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</p:clrMru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582" autoAdjust="0"/>
    <p:restoredTop sz="88069" autoAdjust="0"/>
  </p:normalViewPr>
  <p:slideViewPr>
    <p:cSldViewPr>
      <p:cViewPr varScale="1">
        <p:scale>
          <a:sx n="62" d="100"/>
          <a:sy n="62" d="100"/>
        </p:scale>
        <p:origin x="-6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7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Blatt1!$B$1</c:f>
              <c:strCache>
                <c:ptCount val="1"/>
                <c:pt idx="0">
                  <c:v>Ost</c:v>
                </c:pt>
              </c:strCache>
            </c:strRef>
          </c:tx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West</c:v>
                </c:pt>
              </c:strCache>
            </c:strRef>
          </c:tx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Blatt1!$D$1</c:f>
              <c:strCache>
                <c:ptCount val="1"/>
                <c:pt idx="0">
                  <c:v>Nord</c:v>
                </c:pt>
              </c:strCache>
            </c:strRef>
          </c:tx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gapWidth val="75"/>
        <c:overlap val="-25"/>
        <c:axId val="64363520"/>
        <c:axId val="64369408"/>
      </c:barChart>
      <c:catAx>
        <c:axId val="64363520"/>
        <c:scaling>
          <c:orientation val="minMax"/>
        </c:scaling>
        <c:axPos val="b"/>
        <c:majorTickMark val="none"/>
        <c:tickLblPos val="low"/>
        <c:txPr>
          <a:bodyPr/>
          <a:lstStyle/>
          <a:p>
            <a:pPr>
              <a:defRPr lang="en-US" sz="1200"/>
            </a:pPr>
            <a:endParaRPr lang="de-DE"/>
          </a:p>
        </c:txPr>
        <c:crossAx val="64369408"/>
        <c:crosses val="autoZero"/>
        <c:auto val="1"/>
        <c:lblAlgn val="ctr"/>
        <c:lblOffset val="100"/>
      </c:catAx>
      <c:valAx>
        <c:axId val="6436940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25400">
            <a:noFill/>
          </a:ln>
        </c:spPr>
        <c:txPr>
          <a:bodyPr/>
          <a:lstStyle/>
          <a:p>
            <a:pPr>
              <a:defRPr lang="en-US" sz="1200"/>
            </a:pPr>
            <a:endParaRPr lang="de-DE"/>
          </a:p>
        </c:txPr>
        <c:crossAx val="64363520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lang="en-US" sz="1200"/>
          </a:pPr>
          <a:endParaRPr lang="de-DE"/>
        </a:p>
      </c:txPr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de-DE" smtClean="0"/>
              <a:pPr/>
              <a:t>01.04.2007</a:t>
            </a:fld>
            <a:endParaRPr lang="de-DE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/>
              <a:pPr/>
              <a:t>28.6.2006</a:t>
            </a:fld>
            <a:endParaRPr lang="de-DE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de-DE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de-DE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 eaLnBrk="1" latinLnBrk="0" hangingPunct="1">
              <a:defRPr kumimoji="0" lang="de-DE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 eaLnBrk="1" latinLnBrk="0" hangingPunct="1">
              <a:buNone/>
              <a:defRPr kumimoji="0" lang="de-DE"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kumimoji="0" lang="de-DE"/>
              <a:t>Zum Hinzufügen von Informationen zum Autor klicken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  <p:pic>
        <p:nvPicPr>
          <p:cNvPr id="30" name="ContosoLogo.jpg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96200" y="5791200"/>
            <a:ext cx="1371600" cy="10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 eaLnBrk="1" latinLnBrk="0" hangingPunct="1">
              <a:defRPr kumimoji="0" lang="de-DE"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/>
              <a:pPr/>
              <a:t>28.6.2006</a:t>
            </a:fld>
            <a:endParaRPr kumimoji="0" lang="de-DE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1 Oben, 2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,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, 1 Links, 3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, 3 Links, 1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, 2 Links, 3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, 3 Links, 2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 eaLnBrk="1" latinLnBrk="0" hangingPunct="1">
              <a:defRPr kumimoji="0" lang="de-DE" sz="1200"/>
            </a:lvl1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gesordn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 baseline="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 baseline="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 baseline="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 eaLnBrk="1" latinLnBrk="0" hangingPunct="1">
              <a:defRPr kumimoji="0" lang="de-DE" sz="1100"/>
            </a:lvl1pPr>
            <a:extLst/>
          </a:lstStyle>
          <a:p>
            <a:pPr algn="r"/>
            <a:fld id="{F17F374F-8F2E-42FC-B8C0-8EDFCA32CD96}" type="datetime1">
              <a:rPr kumimoji="0" lang="de-DE" sz="1100"/>
              <a:pPr algn="r"/>
              <a:t>01.04.2007</a:t>
            </a:fld>
            <a:endParaRPr kumimoji="0" lang="de-DE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 eaLnBrk="1" latinLnBrk="0" hangingPunct="1">
              <a:defRPr kumimoji="0" lang="de-DE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de-DE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 eaLnBrk="1" latinLnBrk="0" hangingPunct="1">
              <a:defRPr kumimoji="0" lang="de-DE"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/>
              <a:pPr/>
              <a:t>28.6.2006</a:t>
            </a:fld>
            <a:endParaRPr kumimoji="0" lang="de-DE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  <a:extLst/>
          </a:lstStyle>
          <a:p>
            <a:endParaRPr kumimoji="0" lang="de-DE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pic>
        <p:nvPicPr>
          <p:cNvPr id="10" name="Rectangle 9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,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,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2 links, 1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1 Links, 2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pPr eaLnBrk="1" latinLnBrk="0" hangingPunct="1"/>
            <a:r>
              <a:rPr kumimoji="0" lang="de-DE" smtClean="0"/>
              <a:t>Titelmasterformat durch Klicken bearbeiten</a:t>
            </a:r>
            <a:endParaRPr kumimoji="0" lang="en-US" smtClean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lang="de-DE"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/>
              <a:pPr algn="r"/>
              <a:t>28.6.2006</a:t>
            </a:fld>
            <a:endParaRPr kumimoji="0" lang="de-DE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de-DE" sz="1000"/>
            </a:lvl1pPr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 sz="100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lang="de-DE" sz="1000">
                <a:solidFill>
                  <a:sysClr val="windowText" lastClr="000000"/>
                </a:solidFill>
              </a:defRPr>
            </a:lvl1pPr>
            <a:extLst/>
          </a:lstStyle>
          <a:p>
            <a:endParaRPr kumimoji="0" lang="de-DE" sz="1000">
              <a:solidFill>
                <a:sysClr val="windowText" lastClr="000000"/>
              </a:solidFill>
            </a:endParaRPr>
          </a:p>
        </p:txBody>
      </p:sp>
      <p:pic>
        <p:nvPicPr>
          <p:cNvPr id="24" name="ContosoLogo.jpg"/>
          <p:cNvPicPr>
            <a:picLocks noChangeAspect="1"/>
          </p:cNvPicPr>
          <p:nvPr/>
        </p:nvPicPr>
        <p:blipFill>
          <a:blip r:embed="rId18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de-DE"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de-DE"/>
          </a:p>
        </p:txBody>
      </p:sp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de-DE"/>
              <a:t>Zusammenfassende Marktanalyse</a:t>
            </a:r>
          </a:p>
        </p:txBody>
      </p:sp>
      <p:sp>
        <p:nvSpPr>
          <p:cNvPr id="2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de-DE"/>
          </a:p>
        </p:txBody>
      </p:sp>
      <p:sp>
        <p:nvSpPr>
          <p:cNvPr id="16" name="Rectangle 3"/>
          <p:cNvSpPr>
            <a:spLocks noGrp="1"/>
          </p:cNvSpPr>
          <p:nvPr>
            <p:ph type="body" sz="quarter" idx="16"/>
          </p:nvPr>
        </p:nvSpPr>
        <p:spPr>
          <a:xfrm>
            <a:off x="500034" y="381000"/>
            <a:ext cx="7881966" cy="404794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algn="ctr"/>
            <a:r>
              <a:rPr lang="de-DE" sz="1800" dirty="0"/>
              <a:t>Marktdistribution</a:t>
            </a: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17"/>
          </p:nvPr>
        </p:nvGraphicFramePr>
        <p:xfrm>
          <a:off x="1000100" y="1285860"/>
          <a:ext cx="6715172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tchbook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Pitchbook</Template>
  <TotalTime>0</TotalTime>
  <Words>4</Words>
  <PresentationFormat>Bildschirmpräsentation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Pitchbook</vt:lpstr>
      <vt:lpstr>Zusammenfassende Marktanalyse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Diagramme animieren</dc:title>
  <dc:creator>Klaus Fahnenstich</dc:creator>
  <cp:lastModifiedBy>Klaus</cp:lastModifiedBy>
  <cp:revision>3</cp:revision>
  <dcterms:created xsi:type="dcterms:W3CDTF">2007-03-14T16:38:20Z</dcterms:created>
  <dcterms:modified xsi:type="dcterms:W3CDTF">2007-04-01T09:39:07Z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1031</vt:i4>
  </property>
  <property fmtid="{D5CDD505-2E9C-101B-9397-08002B2CF9AE}" pid="3" name="_Version">
    <vt:lpwstr>12.0.4518</vt:lpwstr>
  </property>
</Properties>
</file>