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
  </p:notesMasterIdLst>
  <p:handoutMasterIdLst>
    <p:handoutMasterId r:id="rId8"/>
  </p:handoutMasterIdLst>
  <p:sldIdLst>
    <p:sldId id="256" r:id="rId2"/>
    <p:sldId id="257" r:id="rId3"/>
    <p:sldId id="258" r:id="rId4"/>
    <p:sldId id="259" r:id="rId5"/>
    <p:sldId id="260" r:id="rId6"/>
  </p:sldIdLst>
  <p:sldSz cx="9144000" cy="6858000" type="screen4x3"/>
  <p:notesSz cx="7099300" cy="10234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8B64"/>
    <a:srgbClr val="F2EEE3"/>
    <a:srgbClr val="6E7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74393" autoAdjust="0"/>
  </p:normalViewPr>
  <p:slideViewPr>
    <p:cSldViewPr>
      <p:cViewPr varScale="1">
        <p:scale>
          <a:sx n="55" d="100"/>
          <a:sy n="55" d="100"/>
        </p:scale>
        <p:origin x="-234" y="-78"/>
      </p:cViewPr>
      <p:guideLst>
        <p:guide orient="horz" pos="2160"/>
        <p:guide pos="2880"/>
      </p:guideLst>
    </p:cSldViewPr>
  </p:slideViewPr>
  <p:notesTextViewPr>
    <p:cViewPr>
      <p:scale>
        <a:sx n="100" d="100"/>
        <a:sy n="100" d="100"/>
      </p:scale>
      <p:origin x="0" y="0"/>
    </p:cViewPr>
  </p:notesTextViewPr>
  <p:notesViewPr>
    <p:cSldViewPr showGuides="1">
      <p:cViewPr varScale="1">
        <p:scale>
          <a:sx n="58" d="100"/>
          <a:sy n="58" d="100"/>
        </p:scale>
        <p:origin x="-942" y="-78"/>
      </p:cViewPr>
      <p:guideLst>
        <p:guide orient="horz" pos="3224"/>
        <p:guide pos="223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r>
              <a:rPr lang="de-DE" smtClean="0"/>
              <a:t>Die Geschichte des Internets</a:t>
            </a:r>
            <a:endParaRPr lang="de-DE"/>
          </a:p>
        </p:txBody>
      </p:sp>
      <p:sp>
        <p:nvSpPr>
          <p:cNvPr id="3" name="Datumsplatzhalter 2"/>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r>
              <a:rPr lang="de-DE" smtClean="0"/>
              <a:t>19.07.2007</a:t>
            </a:r>
            <a:endParaRPr lang="de-DE"/>
          </a:p>
        </p:txBody>
      </p:sp>
      <p:sp>
        <p:nvSpPr>
          <p:cNvPr id="4" name="Fußzeilenplatzhalter 3"/>
          <p:cNvSpPr>
            <a:spLocks noGrp="1"/>
          </p:cNvSpPr>
          <p:nvPr>
            <p:ph type="ftr" sz="quarter" idx="2"/>
          </p:nvPr>
        </p:nvSpPr>
        <p:spPr>
          <a:xfrm>
            <a:off x="0" y="9721106"/>
            <a:ext cx="3076363" cy="511731"/>
          </a:xfrm>
          <a:prstGeom prst="rect">
            <a:avLst/>
          </a:prstGeom>
        </p:spPr>
        <p:txBody>
          <a:bodyPr vert="horz" lIns="99048" tIns="49524" rIns="99048" bIns="49524" rtlCol="0" anchor="b"/>
          <a:lstStyle>
            <a:lvl1pPr algn="l">
              <a:defRPr sz="1300"/>
            </a:lvl1pPr>
          </a:lstStyle>
          <a:p>
            <a:r>
              <a:rPr lang="de-DE" smtClean="0"/>
              <a:t>Ursula Eilers</a:t>
            </a:r>
            <a:endParaRPr lang="de-DE"/>
          </a:p>
        </p:txBody>
      </p:sp>
      <p:sp>
        <p:nvSpPr>
          <p:cNvPr id="5" name="Foliennummernplatzhalter 4"/>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5EE4F737-FBB7-4A9C-AFDB-251B65C76863}" type="slidenum">
              <a:rPr lang="de-DE" smtClean="0"/>
              <a:t>‹Nr.›</a:t>
            </a:fld>
            <a:endParaRPr lang="de-DE"/>
          </a:p>
        </p:txBody>
      </p:sp>
    </p:spTree>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r>
              <a:rPr lang="de-DE" smtClean="0"/>
              <a:t>Die Geschichte des Internets</a:t>
            </a:r>
            <a:endParaRPr lang="de-DE"/>
          </a:p>
        </p:txBody>
      </p:sp>
      <p:sp>
        <p:nvSpPr>
          <p:cNvPr id="3" name="Datumsplatzhalt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r>
              <a:rPr lang="de-DE" smtClean="0"/>
              <a:t>19.07.2007</a:t>
            </a:r>
            <a:endParaRPr lang="de-DE"/>
          </a:p>
        </p:txBody>
      </p:sp>
      <p:sp>
        <p:nvSpPr>
          <p:cNvPr id="4" name="Folienbildplatzhalt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de-DE"/>
          </a:p>
        </p:txBody>
      </p:sp>
      <p:sp>
        <p:nvSpPr>
          <p:cNvPr id="5" name="Notizenplatzhalter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r>
              <a:rPr lang="de-DE" smtClean="0"/>
              <a:t>Ursula Eilers</a:t>
            </a:r>
            <a:endParaRPr lang="de-DE"/>
          </a:p>
        </p:txBody>
      </p:sp>
      <p:sp>
        <p:nvSpPr>
          <p:cNvPr id="7" name="Foliennummernplatzhalt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2569490B-1C45-4815-A9C4-9F7571F49622}" type="slidenum">
              <a:rPr lang="de-DE" smtClean="0"/>
              <a:pPr/>
              <a:t>‹Nr.›</a:t>
            </a:fld>
            <a:endParaRPr lang="de-DE"/>
          </a:p>
        </p:txBody>
      </p:sp>
    </p:spTree>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Kopfzeilenplatzhalter 3"/>
          <p:cNvSpPr>
            <a:spLocks noGrp="1"/>
          </p:cNvSpPr>
          <p:nvPr>
            <p:ph type="hdr" sz="quarter" idx="10"/>
          </p:nvPr>
        </p:nvSpPr>
        <p:spPr/>
        <p:txBody>
          <a:bodyPr/>
          <a:lstStyle/>
          <a:p>
            <a:r>
              <a:rPr lang="de-DE" smtClean="0"/>
              <a:t>Die Geschichte des Internets</a:t>
            </a:r>
            <a:endParaRPr lang="de-DE"/>
          </a:p>
        </p:txBody>
      </p:sp>
      <p:sp>
        <p:nvSpPr>
          <p:cNvPr id="5" name="Datumsplatzhalter 4"/>
          <p:cNvSpPr>
            <a:spLocks noGrp="1"/>
          </p:cNvSpPr>
          <p:nvPr>
            <p:ph type="dt" idx="11"/>
          </p:nvPr>
        </p:nvSpPr>
        <p:spPr/>
        <p:txBody>
          <a:bodyPr/>
          <a:lstStyle/>
          <a:p>
            <a:r>
              <a:rPr lang="de-DE" smtClean="0"/>
              <a:t>19.07.2007</a:t>
            </a:r>
            <a:endParaRPr lang="de-DE"/>
          </a:p>
        </p:txBody>
      </p:sp>
      <p:sp>
        <p:nvSpPr>
          <p:cNvPr id="6" name="Fußzeilenplatzhalter 5"/>
          <p:cNvSpPr>
            <a:spLocks noGrp="1"/>
          </p:cNvSpPr>
          <p:nvPr>
            <p:ph type="ftr" sz="quarter" idx="12"/>
          </p:nvPr>
        </p:nvSpPr>
        <p:spPr/>
        <p:txBody>
          <a:bodyPr/>
          <a:lstStyle/>
          <a:p>
            <a:r>
              <a:rPr lang="de-DE" smtClean="0"/>
              <a:t>Ursula Eilers</a:t>
            </a:r>
            <a:endParaRPr lang="de-DE"/>
          </a:p>
        </p:txBody>
      </p:sp>
      <p:sp>
        <p:nvSpPr>
          <p:cNvPr id="7" name="Foliennummernplatzhalter 6"/>
          <p:cNvSpPr>
            <a:spLocks noGrp="1"/>
          </p:cNvSpPr>
          <p:nvPr>
            <p:ph type="sldNum" sz="quarter" idx="13"/>
          </p:nvPr>
        </p:nvSpPr>
        <p:spPr/>
        <p:txBody>
          <a:bodyPr/>
          <a:lstStyle/>
          <a:p>
            <a:fld id="{2569490B-1C45-4815-A9C4-9F7571F49622}" type="slidenum">
              <a:rPr lang="de-DE" smtClean="0"/>
              <a:pPr/>
              <a:t>1</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300" dirty="0" smtClean="0"/>
              <a:t>Da die ARPA zur damaligen Zeit ein relativ knappes Budget hatte, machte man sich vor der Anschaffung neuer Großrechner Gedanken, da man nicht jeder Forschungseinrichtung einen Großrechner spendieren konnte. 1966 wurde die Idee geboren, die ARPA - eigenen Rechner zu vernetzen und somit einzelne Großrechneranlagen kostengünstig allen angeschlossenen Rechnern zugänglich zu machen. </a:t>
            </a:r>
          </a:p>
        </p:txBody>
      </p:sp>
      <p:sp>
        <p:nvSpPr>
          <p:cNvPr id="4" name="Foliennummernplatzhalter 3"/>
          <p:cNvSpPr>
            <a:spLocks noGrp="1"/>
          </p:cNvSpPr>
          <p:nvPr>
            <p:ph type="sldNum" sz="quarter" idx="10"/>
          </p:nvPr>
        </p:nvSpPr>
        <p:spPr/>
        <p:txBody>
          <a:bodyPr/>
          <a:lstStyle/>
          <a:p>
            <a:fld id="{2569490B-1C45-4815-A9C4-9F7571F49622}" type="slidenum">
              <a:rPr lang="de-DE" smtClean="0"/>
              <a:pPr/>
              <a:t>2</a:t>
            </a:fld>
            <a:endParaRPr lang="de-DE"/>
          </a:p>
        </p:txBody>
      </p:sp>
      <p:sp>
        <p:nvSpPr>
          <p:cNvPr id="5" name="Datumsplatzhalter 4"/>
          <p:cNvSpPr>
            <a:spLocks noGrp="1"/>
          </p:cNvSpPr>
          <p:nvPr>
            <p:ph type="dt" idx="11"/>
          </p:nvPr>
        </p:nvSpPr>
        <p:spPr/>
        <p:txBody>
          <a:bodyPr/>
          <a:lstStyle/>
          <a:p>
            <a:r>
              <a:rPr lang="de-DE" smtClean="0"/>
              <a:t>19.07.2007</a:t>
            </a:r>
            <a:endParaRPr lang="de-DE"/>
          </a:p>
        </p:txBody>
      </p:sp>
      <p:sp>
        <p:nvSpPr>
          <p:cNvPr id="6" name="Fußzeilenplatzhalter 5"/>
          <p:cNvSpPr>
            <a:spLocks noGrp="1"/>
          </p:cNvSpPr>
          <p:nvPr>
            <p:ph type="ftr" sz="quarter" idx="12"/>
          </p:nvPr>
        </p:nvSpPr>
        <p:spPr/>
        <p:txBody>
          <a:bodyPr/>
          <a:lstStyle/>
          <a:p>
            <a:r>
              <a:rPr lang="de-DE" smtClean="0"/>
              <a:t>Ursula Eilers</a:t>
            </a:r>
            <a:endParaRPr lang="de-DE"/>
          </a:p>
        </p:txBody>
      </p:sp>
      <p:sp>
        <p:nvSpPr>
          <p:cNvPr id="7" name="Kopfzeilenplatzhalter 6"/>
          <p:cNvSpPr>
            <a:spLocks noGrp="1"/>
          </p:cNvSpPr>
          <p:nvPr>
            <p:ph type="hdr" sz="quarter" idx="13"/>
          </p:nvPr>
        </p:nvSpPr>
        <p:spPr/>
        <p:txBody>
          <a:bodyPr/>
          <a:lstStyle/>
          <a:p>
            <a:r>
              <a:rPr lang="de-DE" smtClean="0"/>
              <a:t>Die Geschichte des Internets</a:t>
            </a:r>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r>
              <a:rPr lang="de-DE" sz="1500" dirty="0" smtClean="0"/>
              <a:t>Diese geniale Idee wurde bis Ende 1969 mit dem </a:t>
            </a:r>
            <a:r>
              <a:rPr lang="de-DE" sz="1500" dirty="0" err="1" smtClean="0"/>
              <a:t>ARPANet</a:t>
            </a:r>
            <a:r>
              <a:rPr lang="de-DE" sz="1500" dirty="0" smtClean="0"/>
              <a:t> realisiert, dass zunächst  vier Forschungseinrichtungen in Los Angeles (University </a:t>
            </a:r>
            <a:r>
              <a:rPr lang="de-DE" sz="1500" dirty="0" err="1" smtClean="0"/>
              <a:t>of</a:t>
            </a:r>
            <a:r>
              <a:rPr lang="de-DE" sz="1500" dirty="0" smtClean="0"/>
              <a:t> </a:t>
            </a:r>
            <a:r>
              <a:rPr lang="de-DE" sz="1500" dirty="0" err="1" smtClean="0"/>
              <a:t>California</a:t>
            </a:r>
            <a:r>
              <a:rPr lang="de-DE" sz="1500" dirty="0" smtClean="0"/>
              <a:t>), Menlo Park (Stanford  Research Institute), Santa Barbara (University </a:t>
            </a:r>
            <a:r>
              <a:rPr lang="de-DE" sz="1500" dirty="0" err="1" smtClean="0"/>
              <a:t>of</a:t>
            </a:r>
            <a:r>
              <a:rPr lang="de-DE" sz="1500" dirty="0" smtClean="0"/>
              <a:t> </a:t>
            </a:r>
            <a:r>
              <a:rPr lang="de-DE" sz="1500" dirty="0" err="1" smtClean="0"/>
              <a:t>California</a:t>
            </a:r>
            <a:r>
              <a:rPr lang="de-DE" sz="1500" dirty="0" smtClean="0"/>
              <a:t>) und Salt Lake City (University </a:t>
            </a:r>
            <a:r>
              <a:rPr lang="de-DE" sz="1500" dirty="0" err="1" smtClean="0"/>
              <a:t>of</a:t>
            </a:r>
            <a:r>
              <a:rPr lang="de-DE" sz="1500" dirty="0" smtClean="0"/>
              <a:t> Utah) über gemietete Telefonstandleitungen miteinander verband. </a:t>
            </a:r>
          </a:p>
          <a:p>
            <a:endParaRPr lang="de-DE" sz="1500" dirty="0" smtClean="0"/>
          </a:p>
          <a:p>
            <a:r>
              <a:rPr lang="de-DE" sz="1500" dirty="0" smtClean="0"/>
              <a:t>In allen vier teilnehmenden Forschungseinrichtungen standen vier verschiedene und zueinander </a:t>
            </a:r>
            <a:r>
              <a:rPr lang="de-DE" sz="1500" b="1" dirty="0" smtClean="0"/>
              <a:t>völlig inkompatible</a:t>
            </a:r>
            <a:r>
              <a:rPr lang="de-DE" sz="1500" dirty="0" smtClean="0"/>
              <a:t> Systemplattformen, so dass ein neuartiger Weg zum Vernetzen gegangen wurde: Man schloss jeden Rechner an einen sogenannten IMP (»Interface Message </a:t>
            </a:r>
            <a:r>
              <a:rPr lang="de-DE" sz="1500" dirty="0" err="1" smtClean="0"/>
              <a:t>Processor</a:t>
            </a:r>
            <a:r>
              <a:rPr lang="de-DE" sz="1500" dirty="0" smtClean="0"/>
              <a:t>«) an, der als Zwischenglied zwischen Netzwerk und Rechner diente. </a:t>
            </a:r>
          </a:p>
          <a:p>
            <a:endParaRPr lang="de-DE" sz="1500" dirty="0" smtClean="0"/>
          </a:p>
          <a:p>
            <a:r>
              <a:rPr lang="de-DE" sz="1500" dirty="0" smtClean="0"/>
              <a:t>In den achtziger Jahren entwickelten sich unabhängig voneinander verschiedene Netze in den USA und Europa. Eine Möglichkeit Daten zu verschicken, damals in erster Linie zu mailen, bot das TCP/IP - Protokoll, das es ermöglichte Daten in Pakete aufzuteilen und diese dann getrennt zu verschicken. Wir werden später, wenn wir uns mit der Funktionsweise des Internets beschäftigen noch darauf zurück kommen.</a:t>
            </a:r>
          </a:p>
          <a:p>
            <a:endParaRPr lang="de-DE" sz="1500" dirty="0" smtClean="0"/>
          </a:p>
          <a:p>
            <a:r>
              <a:rPr lang="de-DE" sz="1500" dirty="0" smtClean="0"/>
              <a:t>Die darauffolgenden Jahre waren geprägt von der Entwicklungsfreudigkeit der Wissenschaftler und engagierten Nutzer, die das Internet nutzten. Insbesondere der </a:t>
            </a:r>
            <a:r>
              <a:rPr lang="de-DE" sz="1500" dirty="0" err="1" smtClean="0"/>
              <a:t>eMail</a:t>
            </a:r>
            <a:r>
              <a:rPr lang="de-DE" sz="1500" dirty="0" smtClean="0"/>
              <a:t>-Verkehr nahm immer mehr zu und ermöglichte eine weltweite Zusammenarbeit von Arbeitsgruppen.</a:t>
            </a:r>
          </a:p>
          <a:p>
            <a:endParaRPr lang="de-DE" dirty="0"/>
          </a:p>
        </p:txBody>
      </p:sp>
      <p:sp>
        <p:nvSpPr>
          <p:cNvPr id="4" name="Foliennummernplatzhalter 3"/>
          <p:cNvSpPr>
            <a:spLocks noGrp="1"/>
          </p:cNvSpPr>
          <p:nvPr>
            <p:ph type="sldNum" sz="quarter" idx="10"/>
          </p:nvPr>
        </p:nvSpPr>
        <p:spPr/>
        <p:txBody>
          <a:bodyPr/>
          <a:lstStyle/>
          <a:p>
            <a:fld id="{2569490B-1C45-4815-A9C4-9F7571F49622}" type="slidenum">
              <a:rPr lang="de-DE" smtClean="0"/>
              <a:pPr/>
              <a:t>3</a:t>
            </a:fld>
            <a:endParaRPr lang="de-DE" dirty="0"/>
          </a:p>
        </p:txBody>
      </p:sp>
      <p:sp>
        <p:nvSpPr>
          <p:cNvPr id="5" name="Datumsplatzhalter 4"/>
          <p:cNvSpPr>
            <a:spLocks noGrp="1"/>
          </p:cNvSpPr>
          <p:nvPr>
            <p:ph type="dt" idx="11"/>
          </p:nvPr>
        </p:nvSpPr>
        <p:spPr/>
        <p:txBody>
          <a:bodyPr/>
          <a:lstStyle/>
          <a:p>
            <a:r>
              <a:rPr lang="de-DE" smtClean="0"/>
              <a:t>19.07.2007</a:t>
            </a:r>
            <a:endParaRPr lang="de-DE"/>
          </a:p>
        </p:txBody>
      </p:sp>
      <p:sp>
        <p:nvSpPr>
          <p:cNvPr id="6" name="Fußzeilenplatzhalter 5"/>
          <p:cNvSpPr>
            <a:spLocks noGrp="1"/>
          </p:cNvSpPr>
          <p:nvPr>
            <p:ph type="ftr" sz="quarter" idx="12"/>
          </p:nvPr>
        </p:nvSpPr>
        <p:spPr/>
        <p:txBody>
          <a:bodyPr/>
          <a:lstStyle/>
          <a:p>
            <a:r>
              <a:rPr lang="de-DE" smtClean="0"/>
              <a:t>Ursula Eilers</a:t>
            </a:r>
            <a:endParaRPr lang="de-DE"/>
          </a:p>
        </p:txBody>
      </p:sp>
      <p:sp>
        <p:nvSpPr>
          <p:cNvPr id="7" name="Kopfzeilenplatzhalter 6"/>
          <p:cNvSpPr>
            <a:spLocks noGrp="1"/>
          </p:cNvSpPr>
          <p:nvPr>
            <p:ph type="hdr" sz="quarter" idx="13"/>
          </p:nvPr>
        </p:nvSpPr>
        <p:spPr/>
        <p:txBody>
          <a:bodyPr/>
          <a:lstStyle/>
          <a:p>
            <a:r>
              <a:rPr lang="de-DE" smtClean="0"/>
              <a:t>Die Geschichte des Internets</a:t>
            </a:r>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dirty="0" smtClean="0"/>
              <a:t>1988 begann eine neue Möglichkeit, der Kommunikation über das Internet. Durch das IRC (Internet Relay Chat) wurde es möglich über die Tastatur in Echtzeit, also sofort zu kommunizieren. Dieser IRC </a:t>
            </a:r>
            <a:r>
              <a:rPr lang="de-DE" sz="1300" dirty="0" smtClean="0"/>
              <a:t>führte in den ersten Jahren nach seiner Erfindung ein Schattendasein. Man konnte Texte zwischen mehreren Personen austauschen, die alle an ein IRC-Server-Netz angebunden waren. Da jedoch die Öffentlichkeit noch fehlte (es gab noch keine grafische Benutzeroberfläche, wie wir sie heute kennen, betrieben nur wenige Universitäten IRC-Server, dementsprechend klein waren die Benutzerzahlen.</a:t>
            </a:r>
            <a:r>
              <a:rPr lang="de-DE" dirty="0" smtClean="0"/>
              <a:t> </a:t>
            </a:r>
            <a:r>
              <a:rPr lang="de-DE" sz="1300" dirty="0" smtClean="0"/>
              <a:t>Anfang der neunziger Jahre wurden dann größere Benutzerzahlen durch die Entwicklung von grafischen Benutzeroberflächen, die die Handhabung auch für Computer-Laien vereinfachte, möglich.</a:t>
            </a:r>
          </a:p>
          <a:p>
            <a:endParaRPr lang="de-DE" sz="1300" dirty="0" smtClean="0"/>
          </a:p>
          <a:p>
            <a:r>
              <a:rPr lang="de-DE" sz="1300" dirty="0" smtClean="0"/>
              <a:t>Ein neuer Dienst, das World Wide Web, kurz WWW genannt, wurde 1991 eingeführt.</a:t>
            </a:r>
          </a:p>
          <a:p>
            <a:r>
              <a:rPr lang="de-DE" sz="1300" dirty="0" smtClean="0"/>
              <a:t>Die Idee zu diesem Dienst  hatte der Brite Tim Berners-Lee, damals Informatiker am »CERN«, dem Institut für Teilchenphysik in Genf, als er im März 1989 einen neuartiges Hypertextsystem für das hauseigene Intranet vorschlägt: </a:t>
            </a:r>
          </a:p>
          <a:p>
            <a:r>
              <a:rPr lang="de-DE" sz="1300" dirty="0" smtClean="0"/>
              <a:t>Das World Wide Web bietet eine gut durchdachte Bedienoberfläche, die mit speziellen Programmen, den Browsern angezeigt werden kann. </a:t>
            </a:r>
          </a:p>
          <a:p>
            <a:endParaRPr lang="de-DE" sz="1300" dirty="0" smtClean="0"/>
          </a:p>
          <a:p>
            <a:r>
              <a:rPr lang="de-DE" sz="1300" dirty="0" smtClean="0"/>
              <a:t>Besonders hervorstechend sind die Fähigkeiten des WWW, Text, Grafik, Töne und Videos zu multimedialen Präsentationen zu verbinden. Eine weitere Neuerung stellen die Hyperlinks dar, mit denen aus jedem WWW-Dokument zu einer anderen Ressource im Internet verwiesen werden kann. Erstmals ist es möglich, ohne größeres Fachwissen einen Dienst zu bedienen und eigene Informationen aufzubereiten und im Internet zu veröffentlichen. </a:t>
            </a:r>
            <a:endParaRPr lang="de-DE" dirty="0"/>
          </a:p>
        </p:txBody>
      </p:sp>
      <p:sp>
        <p:nvSpPr>
          <p:cNvPr id="4" name="Foliennummernplatzhalter 3"/>
          <p:cNvSpPr>
            <a:spLocks noGrp="1"/>
          </p:cNvSpPr>
          <p:nvPr>
            <p:ph type="sldNum" sz="quarter" idx="10"/>
          </p:nvPr>
        </p:nvSpPr>
        <p:spPr/>
        <p:txBody>
          <a:bodyPr/>
          <a:lstStyle/>
          <a:p>
            <a:fld id="{2569490B-1C45-4815-A9C4-9F7571F49622}" type="slidenum">
              <a:rPr lang="de-DE" smtClean="0"/>
              <a:pPr/>
              <a:t>4</a:t>
            </a:fld>
            <a:endParaRPr lang="de-DE"/>
          </a:p>
        </p:txBody>
      </p:sp>
      <p:sp>
        <p:nvSpPr>
          <p:cNvPr id="5" name="Datumsplatzhalter 4"/>
          <p:cNvSpPr>
            <a:spLocks noGrp="1"/>
          </p:cNvSpPr>
          <p:nvPr>
            <p:ph type="dt" idx="11"/>
          </p:nvPr>
        </p:nvSpPr>
        <p:spPr/>
        <p:txBody>
          <a:bodyPr/>
          <a:lstStyle/>
          <a:p>
            <a:r>
              <a:rPr lang="de-DE" smtClean="0"/>
              <a:t>19.07.2007</a:t>
            </a:r>
            <a:endParaRPr lang="de-DE"/>
          </a:p>
        </p:txBody>
      </p:sp>
      <p:sp>
        <p:nvSpPr>
          <p:cNvPr id="6" name="Fußzeilenplatzhalter 5"/>
          <p:cNvSpPr>
            <a:spLocks noGrp="1"/>
          </p:cNvSpPr>
          <p:nvPr>
            <p:ph type="ftr" sz="quarter" idx="12"/>
          </p:nvPr>
        </p:nvSpPr>
        <p:spPr/>
        <p:txBody>
          <a:bodyPr/>
          <a:lstStyle/>
          <a:p>
            <a:r>
              <a:rPr lang="de-DE" smtClean="0"/>
              <a:t>Ursula Eilers</a:t>
            </a:r>
            <a:endParaRPr lang="de-DE"/>
          </a:p>
        </p:txBody>
      </p:sp>
      <p:sp>
        <p:nvSpPr>
          <p:cNvPr id="7" name="Kopfzeilenplatzhalter 6"/>
          <p:cNvSpPr>
            <a:spLocks noGrp="1"/>
          </p:cNvSpPr>
          <p:nvPr>
            <p:ph type="hdr" sz="quarter" idx="13"/>
          </p:nvPr>
        </p:nvSpPr>
        <p:spPr/>
        <p:txBody>
          <a:bodyPr/>
          <a:lstStyle/>
          <a:p>
            <a:r>
              <a:rPr lang="de-DE" smtClean="0"/>
              <a:t>Die Geschichte des Internets</a:t>
            </a:r>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Das Forum MS Office 2007 Hilfe gibt</a:t>
            </a:r>
            <a:r>
              <a:rPr lang="de-DE" baseline="0" dirty="0" smtClean="0"/>
              <a:t> es, seitdem es eine neue Generation von Microsoft Office gibt. Es entstand, weil Office 2007 doch ganz andere Arbeitsweisen benötigt als die Vorgängerversion. Office 2007 spricht, um bei dem Begriff Generation zu bleiben, eine andere „Sprache“ als die Eltern und Großeltern von Office.</a:t>
            </a:r>
          </a:p>
          <a:p>
            <a:endParaRPr lang="de-DE" baseline="0" dirty="0" smtClean="0"/>
          </a:p>
          <a:p>
            <a:r>
              <a:rPr lang="de-DE" baseline="0" dirty="0" smtClean="0"/>
              <a:t>Es gibt Ererbtes, aber es gibt auch sehr viel Junges und Neues. Und da setzt auch das Forum an. Wer jetzt mit Office 2007 anfängt, der wird nur das Neue kennen, aber es ist gut auch von alten Workarounds anderer zu profitieren.</a:t>
            </a:r>
          </a:p>
          <a:p>
            <a:endParaRPr lang="de-DE" baseline="0" dirty="0" smtClean="0"/>
          </a:p>
          <a:p>
            <a:r>
              <a:rPr lang="de-DE" baseline="0" dirty="0" smtClean="0"/>
              <a:t>Und die Besucher und Mitglieder, die die alte Generation beherrschen, stoßen an Ihre Grenzen, weil Sie Befehle nicht wiederfinden oder Neues übersehen, weil es das in den Vorgängerversionen nicht gab. Hier ist das Forum die Brücke, die die Generationen verbindet.</a:t>
            </a:r>
          </a:p>
          <a:p>
            <a:endParaRPr lang="de-DE" baseline="0" dirty="0" smtClean="0"/>
          </a:p>
          <a:p>
            <a:r>
              <a:rPr lang="de-DE" baseline="0" dirty="0" smtClean="0"/>
              <a:t>Probieren Sie es doch einmal aus. Die Mitglieder und Moderatoren des Forums freuen sich auf Sie.</a:t>
            </a:r>
            <a:endParaRPr lang="de-DE" dirty="0"/>
          </a:p>
        </p:txBody>
      </p:sp>
      <p:sp>
        <p:nvSpPr>
          <p:cNvPr id="4" name="Foliennummernplatzhalter 3"/>
          <p:cNvSpPr>
            <a:spLocks noGrp="1"/>
          </p:cNvSpPr>
          <p:nvPr>
            <p:ph type="sldNum" sz="quarter" idx="10"/>
          </p:nvPr>
        </p:nvSpPr>
        <p:spPr/>
        <p:txBody>
          <a:bodyPr/>
          <a:lstStyle/>
          <a:p>
            <a:fld id="{2569490B-1C45-4815-A9C4-9F7571F49622}" type="slidenum">
              <a:rPr lang="de-DE" smtClean="0"/>
              <a:pPr/>
              <a:t>5</a:t>
            </a:fld>
            <a:endParaRPr lang="de-DE"/>
          </a:p>
        </p:txBody>
      </p:sp>
      <p:sp>
        <p:nvSpPr>
          <p:cNvPr id="5" name="Datumsplatzhalter 4"/>
          <p:cNvSpPr>
            <a:spLocks noGrp="1"/>
          </p:cNvSpPr>
          <p:nvPr>
            <p:ph type="dt" idx="11"/>
          </p:nvPr>
        </p:nvSpPr>
        <p:spPr/>
        <p:txBody>
          <a:bodyPr/>
          <a:lstStyle/>
          <a:p>
            <a:r>
              <a:rPr lang="de-DE" smtClean="0"/>
              <a:t>19.07.2007</a:t>
            </a:r>
            <a:endParaRPr lang="de-DE"/>
          </a:p>
        </p:txBody>
      </p:sp>
      <p:sp>
        <p:nvSpPr>
          <p:cNvPr id="6" name="Fußzeilenplatzhalter 5"/>
          <p:cNvSpPr>
            <a:spLocks noGrp="1"/>
          </p:cNvSpPr>
          <p:nvPr>
            <p:ph type="ftr" sz="quarter" idx="12"/>
          </p:nvPr>
        </p:nvSpPr>
        <p:spPr/>
        <p:txBody>
          <a:bodyPr/>
          <a:lstStyle/>
          <a:p>
            <a:r>
              <a:rPr lang="de-DE" smtClean="0"/>
              <a:t>Ursula Eilers</a:t>
            </a:r>
            <a:endParaRPr lang="de-DE"/>
          </a:p>
        </p:txBody>
      </p:sp>
      <p:sp>
        <p:nvSpPr>
          <p:cNvPr id="7" name="Kopfzeilenplatzhalter 6"/>
          <p:cNvSpPr>
            <a:spLocks noGrp="1"/>
          </p:cNvSpPr>
          <p:nvPr>
            <p:ph type="hdr" sz="quarter" idx="13"/>
          </p:nvPr>
        </p:nvSpPr>
        <p:spPr/>
        <p:txBody>
          <a:bodyPr/>
          <a:lstStyle/>
          <a:p>
            <a:r>
              <a:rPr lang="de-DE" dirty="0" smtClean="0"/>
              <a:t>Die Geschichte des Internets</a:t>
            </a:r>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071670" y="3886200"/>
            <a:ext cx="6400800" cy="1752600"/>
          </a:xfrm>
        </p:spPr>
        <p:txBody>
          <a:bodyPr anchor="ctr" anchorCtr="0"/>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sp>
        <p:nvSpPr>
          <p:cNvPr id="7" name="Datumsplatzhalter 6"/>
          <p:cNvSpPr>
            <a:spLocks noGrp="1"/>
          </p:cNvSpPr>
          <p:nvPr>
            <p:ph type="dt" sz="half" idx="10"/>
          </p:nvPr>
        </p:nvSpPr>
        <p:spPr/>
        <p:txBody>
          <a:bodyPr/>
          <a:lstStyle/>
          <a:p>
            <a:r>
              <a:rPr lang="de-DE" smtClean="0"/>
              <a:t>19.07.2007</a:t>
            </a:r>
            <a:endParaRPr lang="de-DE"/>
          </a:p>
        </p:txBody>
      </p:sp>
      <p:sp>
        <p:nvSpPr>
          <p:cNvPr id="8" name="Foliennummernplatzhalter 7"/>
          <p:cNvSpPr>
            <a:spLocks noGrp="1"/>
          </p:cNvSpPr>
          <p:nvPr>
            <p:ph type="sldNum" sz="quarter" idx="11"/>
          </p:nvPr>
        </p:nvSpPr>
        <p:spPr/>
        <p:txBody>
          <a:bodyPr/>
          <a:lstStyle/>
          <a:p>
            <a:fld id="{66E568D8-A0AC-46DF-AEF9-1A42208D334E}" type="slidenum">
              <a:rPr lang="de-DE" smtClean="0"/>
              <a:pPr/>
              <a:t>‹Nr.›</a:t>
            </a:fld>
            <a:endParaRPr lang="de-DE"/>
          </a:p>
        </p:txBody>
      </p:sp>
      <p:sp>
        <p:nvSpPr>
          <p:cNvPr id="9" name="Fußzeilenplatzhalter 8"/>
          <p:cNvSpPr>
            <a:spLocks noGrp="1"/>
          </p:cNvSpPr>
          <p:nvPr>
            <p:ph type="ftr" sz="quarter" idx="12"/>
          </p:nvPr>
        </p:nvSpPr>
        <p:spPr>
          <a:xfrm>
            <a:off x="3124200" y="6356350"/>
            <a:ext cx="2895600" cy="365125"/>
          </a:xfrm>
          <a:prstGeom prst="rect">
            <a:avLst/>
          </a:prstGeom>
        </p:spPr>
        <p:txBody>
          <a:bodyPr/>
          <a:lstStyle/>
          <a:p>
            <a:endParaRPr lang="de-DE"/>
          </a:p>
        </p:txBody>
      </p:sp>
      <p:sp>
        <p:nvSpPr>
          <p:cNvPr id="11" name="Titel 10"/>
          <p:cNvSpPr>
            <a:spLocks noGrp="1"/>
          </p:cNvSpPr>
          <p:nvPr>
            <p:ph type="title"/>
          </p:nvPr>
        </p:nvSpPr>
        <p:spPr>
          <a:xfrm>
            <a:off x="1643042" y="2786058"/>
            <a:ext cx="7186634" cy="1071546"/>
          </a:xfrm>
        </p:spPr>
        <p:txBody>
          <a:bodyPr/>
          <a:lstStyle>
            <a:lvl1pPr>
              <a:defRPr>
                <a:solidFill>
                  <a:srgbClr val="698B64"/>
                </a:solidFill>
              </a:defRPr>
            </a:lvl1pPr>
          </a:lstStyle>
          <a:p>
            <a:r>
              <a:rPr lang="de-DE" smtClean="0"/>
              <a:t>Titelmasterformat durch Klicken bearbeiten</a:t>
            </a:r>
            <a:endParaRPr lang="de-D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19.07.2007</a:t>
            </a:r>
            <a:endParaRPr lang="de-DE"/>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DE"/>
          </a:p>
        </p:txBody>
      </p:sp>
      <p:sp>
        <p:nvSpPr>
          <p:cNvPr id="6" name="Foliennummernplatzhalter 5"/>
          <p:cNvSpPr>
            <a:spLocks noGrp="1"/>
          </p:cNvSpPr>
          <p:nvPr>
            <p:ph type="sldNum" sz="quarter" idx="12"/>
          </p:nvPr>
        </p:nvSpPr>
        <p:spPr/>
        <p:txBody>
          <a:bodyPr/>
          <a:lstStyle/>
          <a:p>
            <a:fld id="{66E568D8-A0AC-46DF-AEF9-1A42208D334E}"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19.07.2007</a:t>
            </a:r>
            <a:endParaRPr lang="de-DE"/>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DE"/>
          </a:p>
        </p:txBody>
      </p:sp>
      <p:sp>
        <p:nvSpPr>
          <p:cNvPr id="6" name="Foliennummernplatzhalter 5"/>
          <p:cNvSpPr>
            <a:spLocks noGrp="1"/>
          </p:cNvSpPr>
          <p:nvPr>
            <p:ph type="sldNum" sz="quarter" idx="12"/>
          </p:nvPr>
        </p:nvSpPr>
        <p:spPr/>
        <p:txBody>
          <a:bodyPr/>
          <a:lstStyle/>
          <a:p>
            <a:fld id="{66E568D8-A0AC-46DF-AEF9-1A42208D334E}" type="slidenum">
              <a:rPr lang="de-DE" smtClean="0"/>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19.07.2007</a:t>
            </a:r>
            <a:endParaRPr lang="de-DE"/>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DE"/>
          </a:p>
        </p:txBody>
      </p:sp>
      <p:sp>
        <p:nvSpPr>
          <p:cNvPr id="6" name="Foliennummernplatzhalter 5"/>
          <p:cNvSpPr>
            <a:spLocks noGrp="1"/>
          </p:cNvSpPr>
          <p:nvPr>
            <p:ph type="sldNum" sz="quarter" idx="12"/>
          </p:nvPr>
        </p:nvSpPr>
        <p:spPr/>
        <p:txBody>
          <a:bodyPr/>
          <a:lstStyle/>
          <a:p>
            <a:fld id="{66E568D8-A0AC-46DF-AEF9-1A42208D334E}"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643041" y="4406900"/>
            <a:ext cx="6851671" cy="1362075"/>
          </a:xfrm>
        </p:spPr>
        <p:txBody>
          <a:bodyPr anchor="t">
            <a:scene3d>
              <a:camera prst="orthographicFront"/>
              <a:lightRig rig="glow" dir="tl">
                <a:rot lat="0" lon="0" rev="5400000"/>
              </a:lightRig>
            </a:scene3d>
            <a:sp3d contourW="12700">
              <a:bevelT w="25400" h="25400"/>
              <a:contourClr>
                <a:schemeClr val="accent6">
                  <a:shade val="73000"/>
                </a:schemeClr>
              </a:contourClr>
            </a:sp3d>
          </a:bodyPr>
          <a:lstStyle>
            <a:lvl1pPr algn="l">
              <a:defRPr sz="4000" b="1" cap="none" spc="0">
                <a:ln w="11430">
                  <a:noFill/>
                </a:ln>
                <a:solidFill>
                  <a:srgbClr val="698B64"/>
                </a:solidFill>
                <a:effectLst>
                  <a:outerShdw blurRad="80000" dist="40000" dir="5040000" algn="tl">
                    <a:srgbClr val="000000">
                      <a:alpha val="30000"/>
                    </a:srgbClr>
                  </a:outerShdw>
                </a:effectLst>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643041" y="2906713"/>
            <a:ext cx="6851671" cy="1500187"/>
          </a:xfrm>
        </p:spPr>
        <p:txBody>
          <a:bodyPr anchor="ctr" anchorCtr="1"/>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a:xfrm>
            <a:off x="0" y="6356350"/>
            <a:ext cx="2928926" cy="365125"/>
          </a:xfrm>
        </p:spPr>
        <p:txBody>
          <a:bodyPr/>
          <a:lstStyle>
            <a:lvl1pPr>
              <a:defRPr>
                <a:solidFill>
                  <a:schemeClr val="bg1"/>
                </a:solidFill>
              </a:defRPr>
            </a:lvl1pPr>
          </a:lstStyle>
          <a:p>
            <a:r>
              <a:rPr lang="de-DE" smtClean="0"/>
              <a:t>19.07.2007</a:t>
            </a:r>
            <a:endParaRPr lang="de-DE" dirty="0"/>
          </a:p>
        </p:txBody>
      </p:sp>
      <p:sp>
        <p:nvSpPr>
          <p:cNvPr id="6" name="Foliennummernplatzhalter 5"/>
          <p:cNvSpPr>
            <a:spLocks noGrp="1"/>
          </p:cNvSpPr>
          <p:nvPr>
            <p:ph type="sldNum" sz="quarter" idx="12"/>
          </p:nvPr>
        </p:nvSpPr>
        <p:spPr/>
        <p:txBody>
          <a:bodyPr/>
          <a:lstStyle>
            <a:lvl1pPr>
              <a:defRPr>
                <a:solidFill>
                  <a:schemeClr val="bg1"/>
                </a:solidFill>
              </a:defRPr>
            </a:lvl1pPr>
          </a:lstStyle>
          <a:p>
            <a:fld id="{66E568D8-A0AC-46DF-AEF9-1A42208D334E}" type="slidenum">
              <a:rPr lang="de-DE" smtClean="0"/>
              <a:pPr/>
              <a:t>‹Nr.›</a:t>
            </a:fld>
            <a:endParaRPr lang="de-D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r>
              <a:rPr lang="de-DE" smtClean="0"/>
              <a:t>19.07.2007</a:t>
            </a:r>
            <a:endParaRPr lang="de-DE"/>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de-DE"/>
          </a:p>
        </p:txBody>
      </p:sp>
      <p:sp>
        <p:nvSpPr>
          <p:cNvPr id="7" name="Foliennummernplatzhalter 6"/>
          <p:cNvSpPr>
            <a:spLocks noGrp="1"/>
          </p:cNvSpPr>
          <p:nvPr>
            <p:ph type="sldNum" sz="quarter" idx="12"/>
          </p:nvPr>
        </p:nvSpPr>
        <p:spPr/>
        <p:txBody>
          <a:bodyPr/>
          <a:lstStyle/>
          <a:p>
            <a:fld id="{66E568D8-A0AC-46DF-AEF9-1A42208D334E}"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r>
              <a:rPr lang="de-DE" smtClean="0"/>
              <a:t>19.07.2007</a:t>
            </a:r>
            <a:endParaRPr lang="de-DE"/>
          </a:p>
        </p:txBody>
      </p:sp>
      <p:sp>
        <p:nvSpPr>
          <p:cNvPr id="8" name="Fußzeilenplatzhalter 7"/>
          <p:cNvSpPr>
            <a:spLocks noGrp="1"/>
          </p:cNvSpPr>
          <p:nvPr>
            <p:ph type="ftr" sz="quarter" idx="11"/>
          </p:nvPr>
        </p:nvSpPr>
        <p:spPr>
          <a:xfrm>
            <a:off x="3124200" y="6356350"/>
            <a:ext cx="2895600" cy="365125"/>
          </a:xfrm>
          <a:prstGeom prst="rect">
            <a:avLst/>
          </a:prstGeom>
        </p:spPr>
        <p:txBody>
          <a:bodyPr/>
          <a:lstStyle/>
          <a:p>
            <a:endParaRPr lang="de-DE"/>
          </a:p>
        </p:txBody>
      </p:sp>
      <p:sp>
        <p:nvSpPr>
          <p:cNvPr id="9" name="Foliennummernplatzhalter 8"/>
          <p:cNvSpPr>
            <a:spLocks noGrp="1"/>
          </p:cNvSpPr>
          <p:nvPr>
            <p:ph type="sldNum" sz="quarter" idx="12"/>
          </p:nvPr>
        </p:nvSpPr>
        <p:spPr/>
        <p:txBody>
          <a:bodyPr/>
          <a:lstStyle/>
          <a:p>
            <a:fld id="{66E568D8-A0AC-46DF-AEF9-1A42208D334E}"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r>
              <a:rPr lang="de-DE" smtClean="0"/>
              <a:t>19.07.2007</a:t>
            </a:r>
            <a:endParaRPr lang="de-DE"/>
          </a:p>
        </p:txBody>
      </p:sp>
      <p:sp>
        <p:nvSpPr>
          <p:cNvPr id="4" name="Fußzeilenplatzhalter 3"/>
          <p:cNvSpPr>
            <a:spLocks noGrp="1"/>
          </p:cNvSpPr>
          <p:nvPr>
            <p:ph type="ftr" sz="quarter" idx="11"/>
          </p:nvPr>
        </p:nvSpPr>
        <p:spPr>
          <a:xfrm>
            <a:off x="3124200" y="6356350"/>
            <a:ext cx="2895600" cy="365125"/>
          </a:xfrm>
          <a:prstGeom prst="rect">
            <a:avLst/>
          </a:prstGeom>
        </p:spPr>
        <p:txBody>
          <a:bodyPr/>
          <a:lstStyle/>
          <a:p>
            <a:endParaRPr lang="de-DE"/>
          </a:p>
        </p:txBody>
      </p:sp>
      <p:sp>
        <p:nvSpPr>
          <p:cNvPr id="5" name="Foliennummernplatzhalter 4"/>
          <p:cNvSpPr>
            <a:spLocks noGrp="1"/>
          </p:cNvSpPr>
          <p:nvPr>
            <p:ph type="sldNum" sz="quarter" idx="12"/>
          </p:nvPr>
        </p:nvSpPr>
        <p:spPr/>
        <p:txBody>
          <a:bodyPr/>
          <a:lstStyle/>
          <a:p>
            <a:fld id="{66E568D8-A0AC-46DF-AEF9-1A42208D334E}"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smtClean="0"/>
              <a:t>19.07.2007</a:t>
            </a:r>
            <a:endParaRPr lang="de-DE"/>
          </a:p>
        </p:txBody>
      </p:sp>
      <p:sp>
        <p:nvSpPr>
          <p:cNvPr id="3" name="Fußzeilenplatzhalter 2"/>
          <p:cNvSpPr>
            <a:spLocks noGrp="1"/>
          </p:cNvSpPr>
          <p:nvPr>
            <p:ph type="ftr" sz="quarter" idx="11"/>
          </p:nvPr>
        </p:nvSpPr>
        <p:spPr>
          <a:xfrm>
            <a:off x="3124200" y="6356350"/>
            <a:ext cx="2895600" cy="365125"/>
          </a:xfrm>
          <a:prstGeom prst="rect">
            <a:avLst/>
          </a:prstGeom>
        </p:spPr>
        <p:txBody>
          <a:bodyPr/>
          <a:lstStyle/>
          <a:p>
            <a:endParaRPr lang="de-DE"/>
          </a:p>
        </p:txBody>
      </p:sp>
      <p:sp>
        <p:nvSpPr>
          <p:cNvPr id="4" name="Foliennummernplatzhalter 3"/>
          <p:cNvSpPr>
            <a:spLocks noGrp="1"/>
          </p:cNvSpPr>
          <p:nvPr>
            <p:ph type="sldNum" sz="quarter" idx="12"/>
          </p:nvPr>
        </p:nvSpPr>
        <p:spPr/>
        <p:txBody>
          <a:bodyPr/>
          <a:lstStyle/>
          <a:p>
            <a:fld id="{66E568D8-A0AC-46DF-AEF9-1A42208D334E}"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1428736"/>
            <a:ext cx="3008313" cy="928694"/>
          </a:xfrm>
        </p:spPr>
        <p:txBody>
          <a:bodyPr anchor="b"/>
          <a:lstStyle>
            <a:lvl1pPr algn="l">
              <a:defRPr sz="2000" b="1">
                <a:solidFill>
                  <a:srgbClr val="698B64"/>
                </a:solidFill>
              </a:defRPr>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1428736"/>
            <a:ext cx="5111750" cy="46974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2361341"/>
            <a:ext cx="3008313" cy="376482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r>
              <a:rPr lang="de-DE" smtClean="0"/>
              <a:t>19.07.2007</a:t>
            </a:r>
            <a:endParaRPr lang="de-DE"/>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de-DE"/>
          </a:p>
        </p:txBody>
      </p:sp>
      <p:sp>
        <p:nvSpPr>
          <p:cNvPr id="7" name="Foliennummernplatzhalter 6"/>
          <p:cNvSpPr>
            <a:spLocks noGrp="1"/>
          </p:cNvSpPr>
          <p:nvPr>
            <p:ph type="sldNum" sz="quarter" idx="12"/>
          </p:nvPr>
        </p:nvSpPr>
        <p:spPr/>
        <p:txBody>
          <a:bodyPr/>
          <a:lstStyle/>
          <a:p>
            <a:fld id="{66E568D8-A0AC-46DF-AEF9-1A42208D334E}"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scene3d>
              <a:camera prst="orthographicFront"/>
              <a:lightRig rig="soft" dir="t">
                <a:rot lat="0" lon="0" rev="10800000"/>
              </a:lightRig>
            </a:scene3d>
            <a:sp3d>
              <a:bevelT w="27940" h="12700"/>
              <a:contourClr>
                <a:srgbClr val="DDDDDD"/>
              </a:contourClr>
            </a:sp3d>
          </a:bodyPr>
          <a:lstStyle>
            <a:lvl1pPr algn="l">
              <a:defRPr sz="2000" b="1" cap="none" spc="150">
                <a:ln w="11430"/>
                <a:solidFill>
                  <a:srgbClr val="698B64"/>
                </a:solidFill>
                <a:effectLst>
                  <a:outerShdw blurRad="25400" algn="tl" rotWithShape="0">
                    <a:srgbClr val="000000">
                      <a:alpha val="43000"/>
                    </a:srgbClr>
                  </a:outerShdw>
                </a:effectLst>
              </a:defRPr>
            </a:lvl1pPr>
          </a:lstStyle>
          <a:p>
            <a:r>
              <a:rPr lang="de-DE" smtClean="0"/>
              <a:t>Titelmasterformat durch Klicken bearbeiten</a:t>
            </a:r>
            <a:endParaRPr lang="de-DE" dirty="0"/>
          </a:p>
        </p:txBody>
      </p:sp>
      <p:sp>
        <p:nvSpPr>
          <p:cNvPr id="3" name="Bildplatzhalter 2"/>
          <p:cNvSpPr>
            <a:spLocks noGrp="1"/>
          </p:cNvSpPr>
          <p:nvPr>
            <p:ph type="pic" idx="1"/>
          </p:nvPr>
        </p:nvSpPr>
        <p:spPr>
          <a:xfrm>
            <a:off x="2078040" y="1357297"/>
            <a:ext cx="5137166" cy="337027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solidFill>
                  <a:schemeClr val="bg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r>
              <a:rPr lang="de-DE" smtClean="0"/>
              <a:t>19.07.2007</a:t>
            </a:r>
            <a:endParaRPr lang="de-DE"/>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de-DE"/>
          </a:p>
        </p:txBody>
      </p:sp>
      <p:sp>
        <p:nvSpPr>
          <p:cNvPr id="7" name="Foliennummernplatzhalter 6"/>
          <p:cNvSpPr>
            <a:spLocks noGrp="1"/>
          </p:cNvSpPr>
          <p:nvPr>
            <p:ph type="sldNum" sz="quarter" idx="12"/>
          </p:nvPr>
        </p:nvSpPr>
        <p:spPr/>
        <p:txBody>
          <a:bodyPr/>
          <a:lstStyle/>
          <a:p>
            <a:fld id="{66E568D8-A0AC-46DF-AEF9-1A42208D334E}"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18" Type="http://schemas.openxmlformats.org/officeDocument/2006/relationships/image" Target="../media/image6.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gif"/><Relationship Id="rId10" Type="http://schemas.openxmlformats.org/officeDocument/2006/relationships/slideLayout" Target="../slideLayouts/slideLayout10.xml"/><Relationship Id="rId19" Type="http://schemas.openxmlformats.org/officeDocument/2006/relationships/image" Target="../media/image7.gi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blackGray">
      <p:bgPr>
        <a:gradFill rotWithShape="1">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pic>
        <p:nvPicPr>
          <p:cNvPr id="16" name="Grafik 15" descr="c_bg.gif"/>
          <p:cNvPicPr>
            <a:picLocks noChangeAspect="1"/>
          </p:cNvPicPr>
          <p:nvPr/>
        </p:nvPicPr>
        <p:blipFill>
          <a:blip r:embed="rId13"/>
          <a:stretch>
            <a:fillRect/>
          </a:stretch>
        </p:blipFill>
        <p:spPr>
          <a:xfrm>
            <a:off x="0" y="6357958"/>
            <a:ext cx="9144000" cy="500042"/>
          </a:xfrm>
          <a:prstGeom prst="rect">
            <a:avLst/>
          </a:prstGeom>
        </p:spPr>
      </p:pic>
      <p:sp>
        <p:nvSpPr>
          <p:cNvPr id="3" name="Textplatzhalter 2"/>
          <p:cNvSpPr>
            <a:spLocks noGrp="1"/>
          </p:cNvSpPr>
          <p:nvPr>
            <p:ph type="body" idx="1"/>
          </p:nvPr>
        </p:nvSpPr>
        <p:spPr>
          <a:xfrm>
            <a:off x="1571604" y="1600200"/>
            <a:ext cx="7115196" cy="4525963"/>
          </a:xfrm>
          <a:prstGeom prst="rect">
            <a:avLst/>
          </a:prstGeom>
          <a:ln>
            <a:solidFill>
              <a:srgbClr val="698B64"/>
            </a:solidFill>
          </a:ln>
        </p:spPr>
        <p:style>
          <a:lnRef idx="2">
            <a:schemeClr val="accent2"/>
          </a:lnRef>
          <a:fillRef idx="1">
            <a:schemeClr val="lt1"/>
          </a:fillRef>
          <a:effectRef idx="0">
            <a:schemeClr val="accent2"/>
          </a:effectRef>
          <a:fontRef idx="none"/>
        </p:style>
        <p:txBody>
          <a:bodyPr vert="horz" lIns="91440" tIns="45720" rIns="91440" bIns="4572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2"/>
          </p:nvPr>
        </p:nvSpPr>
        <p:spPr>
          <a:xfrm>
            <a:off x="0" y="6383782"/>
            <a:ext cx="2000232" cy="365125"/>
          </a:xfrm>
          <a:prstGeom prst="rect">
            <a:avLst/>
          </a:prstGeom>
          <a:noFill/>
          <a:ln>
            <a:noFill/>
          </a:ln>
        </p:spPr>
        <p:txBody>
          <a:bodyPr vert="horz" lIns="91440" tIns="45720" rIns="91440" bIns="45720" rtlCol="0" anchor="ctr"/>
          <a:lstStyle>
            <a:lvl1pPr algn="ctr">
              <a:defRPr sz="1200">
                <a:solidFill>
                  <a:schemeClr val="bg1"/>
                </a:solidFill>
              </a:defRPr>
            </a:lvl1pPr>
          </a:lstStyle>
          <a:p>
            <a:r>
              <a:rPr lang="de-DE" smtClean="0"/>
              <a:t>19.07.2007</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66E568D8-A0AC-46DF-AEF9-1A42208D334E}" type="slidenum">
              <a:rPr lang="de-DE" smtClean="0"/>
              <a:pPr/>
              <a:t>‹Nr.›</a:t>
            </a:fld>
            <a:endParaRPr lang="de-DE" dirty="0"/>
          </a:p>
        </p:txBody>
      </p:sp>
      <p:sp>
        <p:nvSpPr>
          <p:cNvPr id="7" name="Diagonal liegende Ecken des Rechtecks abrunden 6"/>
          <p:cNvSpPr/>
          <p:nvPr/>
        </p:nvSpPr>
        <p:spPr>
          <a:xfrm>
            <a:off x="0" y="0"/>
            <a:ext cx="9144000" cy="1071546"/>
          </a:xfrm>
          <a:prstGeom prst="round2DiagRect">
            <a:avLst/>
          </a:prstGeom>
          <a:solidFill>
            <a:srgbClr val="6E7F99"/>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de-DE"/>
          </a:p>
        </p:txBody>
      </p:sp>
      <p:sp>
        <p:nvSpPr>
          <p:cNvPr id="2" name="Titelplatzhalter 1"/>
          <p:cNvSpPr>
            <a:spLocks noGrp="1"/>
          </p:cNvSpPr>
          <p:nvPr>
            <p:ph type="title"/>
          </p:nvPr>
        </p:nvSpPr>
        <p:spPr>
          <a:xfrm>
            <a:off x="1500166" y="0"/>
            <a:ext cx="7186634" cy="1071546"/>
          </a:xfrm>
          <a:prstGeom prst="rect">
            <a:avLst/>
          </a:prstGeom>
        </p:spPr>
        <p:txBody>
          <a:bodyPr vert="horz" lIns="91440" tIns="45720" rIns="91440" bIns="45720" rtlCol="0" anchor="ctr">
            <a:noAutofit/>
            <a:scene3d>
              <a:camera prst="orthographicFront"/>
              <a:lightRig rig="soft" dir="t">
                <a:rot lat="0" lon="0" rev="10800000"/>
              </a:lightRig>
            </a:scene3d>
            <a:sp3d>
              <a:bevelT w="27940" h="12700"/>
              <a:contourClr>
                <a:srgbClr val="DDDDDD"/>
              </a:contourClr>
            </a:sp3d>
          </a:bodyPr>
          <a:lstStyle/>
          <a:p>
            <a:r>
              <a:rPr lang="de-DE" dirty="0" smtClean="0"/>
              <a:t>Titelmasterformat durch Klicken bearbeiten</a:t>
            </a:r>
            <a:endParaRPr lang="de-DE" dirty="0"/>
          </a:p>
        </p:txBody>
      </p:sp>
      <p:pic>
        <p:nvPicPr>
          <p:cNvPr id="10" name="Grafik 9" descr="descbar_l.gif"/>
          <p:cNvPicPr>
            <a:picLocks noChangeAspect="1"/>
          </p:cNvPicPr>
          <p:nvPr/>
        </p:nvPicPr>
        <p:blipFill>
          <a:blip r:embed="rId14"/>
          <a:srcRect l="15324"/>
          <a:stretch>
            <a:fillRect/>
          </a:stretch>
        </p:blipFill>
        <p:spPr>
          <a:xfrm>
            <a:off x="0" y="1071546"/>
            <a:ext cx="1500166" cy="209550"/>
          </a:xfrm>
          <a:prstGeom prst="rect">
            <a:avLst/>
          </a:prstGeom>
        </p:spPr>
      </p:pic>
      <p:pic>
        <p:nvPicPr>
          <p:cNvPr id="12" name="Grafik 11" descr="descbar_r.gif"/>
          <p:cNvPicPr>
            <a:picLocks/>
          </p:cNvPicPr>
          <p:nvPr/>
        </p:nvPicPr>
        <p:blipFill>
          <a:blip r:embed="rId15"/>
          <a:srcRect r="39478" b="31818"/>
          <a:stretch>
            <a:fillRect/>
          </a:stretch>
        </p:blipFill>
        <p:spPr>
          <a:xfrm>
            <a:off x="8705884" y="1071546"/>
            <a:ext cx="438116" cy="142876"/>
          </a:xfrm>
          <a:prstGeom prst="rect">
            <a:avLst/>
          </a:prstGeom>
        </p:spPr>
      </p:pic>
      <p:sp>
        <p:nvSpPr>
          <p:cNvPr id="13" name="Rechteck 12"/>
          <p:cNvSpPr/>
          <p:nvPr/>
        </p:nvSpPr>
        <p:spPr>
          <a:xfrm>
            <a:off x="1500166" y="1071546"/>
            <a:ext cx="7215238" cy="214314"/>
          </a:xfrm>
          <a:prstGeom prst="rect">
            <a:avLst/>
          </a:prstGeom>
          <a:solidFill>
            <a:srgbClr val="F2EE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smtClean="0">
                <a:solidFill>
                  <a:srgbClr val="6E7F99"/>
                </a:solidFill>
              </a:rPr>
              <a:t>MS Office Firmenschulung – Amethyst-EDV</a:t>
            </a:r>
            <a:endParaRPr lang="de-DE" sz="1400" b="1" dirty="0">
              <a:solidFill>
                <a:srgbClr val="6E7F99"/>
              </a:solidFill>
            </a:endParaRPr>
          </a:p>
        </p:txBody>
      </p:sp>
      <p:cxnSp>
        <p:nvCxnSpPr>
          <p:cNvPr id="15" name="Gerade Verbindung 14"/>
          <p:cNvCxnSpPr/>
          <p:nvPr/>
        </p:nvCxnSpPr>
        <p:spPr>
          <a:xfrm rot="10800000" flipH="1">
            <a:off x="1500166" y="1275127"/>
            <a:ext cx="7215238" cy="1588"/>
          </a:xfrm>
          <a:prstGeom prst="line">
            <a:avLst/>
          </a:prstGeom>
          <a:ln w="6350">
            <a:solidFill>
              <a:schemeClr val="bg1">
                <a:lumMod val="65000"/>
              </a:schemeClr>
            </a:solidFill>
            <a:prstDash val="sysDash"/>
            <a:miter lim="800000"/>
          </a:ln>
        </p:spPr>
        <p:style>
          <a:lnRef idx="1">
            <a:schemeClr val="accent1"/>
          </a:lnRef>
          <a:fillRef idx="0">
            <a:schemeClr val="accent1"/>
          </a:fillRef>
          <a:effectRef idx="0">
            <a:schemeClr val="accent1"/>
          </a:effectRef>
          <a:fontRef idx="minor">
            <a:schemeClr val="tx1"/>
          </a:fontRef>
        </p:style>
      </p:cxnSp>
      <p:pic>
        <p:nvPicPr>
          <p:cNvPr id="18" name="Grafik 17" descr="mvp100hoch.png"/>
          <p:cNvPicPr>
            <a:picLocks noChangeAspect="1"/>
          </p:cNvPicPr>
          <p:nvPr/>
        </p:nvPicPr>
        <p:blipFill>
          <a:blip r:embed="rId16"/>
          <a:stretch>
            <a:fillRect/>
          </a:stretch>
        </p:blipFill>
        <p:spPr>
          <a:xfrm>
            <a:off x="8521060" y="64008"/>
            <a:ext cx="595508" cy="93494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0" name="Grafik 19" descr="Clock.png"/>
          <p:cNvPicPr>
            <a:picLocks noChangeAspect="1"/>
          </p:cNvPicPr>
          <p:nvPr/>
        </p:nvPicPr>
        <p:blipFill>
          <a:blip r:embed="rId17"/>
          <a:stretch>
            <a:fillRect/>
          </a:stretch>
        </p:blipFill>
        <p:spPr>
          <a:xfrm>
            <a:off x="71406" y="0"/>
            <a:ext cx="1071570" cy="1071570"/>
          </a:xfrm>
          <a:prstGeom prst="rect">
            <a:avLst/>
          </a:prstGeom>
          <a:ln>
            <a:noFill/>
          </a:ln>
          <a:effectLst>
            <a:outerShdw blurRad="292100" dist="139700" dir="2700000" algn="tl" rotWithShape="0">
              <a:srgbClr val="333333">
                <a:alpha val="65000"/>
              </a:srgbClr>
            </a:outerShdw>
          </a:effectLst>
        </p:spPr>
      </p:pic>
      <p:sp>
        <p:nvSpPr>
          <p:cNvPr id="21" name="Rechteck 20"/>
          <p:cNvSpPr/>
          <p:nvPr/>
        </p:nvSpPr>
        <p:spPr>
          <a:xfrm>
            <a:off x="3428992" y="6417254"/>
            <a:ext cx="2292615" cy="369332"/>
          </a:xfrm>
          <a:prstGeom prst="rect">
            <a:avLst/>
          </a:prstGeom>
          <a:noFill/>
        </p:spPr>
        <p:txBody>
          <a:bodyPr wrap="none" lIns="91440" tIns="45720" rIns="91440" bIns="45720">
            <a:prstTxWarp prst="textDeflateTop">
              <a:avLst/>
            </a:prstTxWarp>
            <a:spAutoFit/>
            <a:scene3d>
              <a:camera prst="orthographicFront"/>
              <a:lightRig rig="soft" dir="t">
                <a:rot lat="0" lon="0" rev="10800000"/>
              </a:lightRig>
            </a:scene3d>
            <a:sp3d>
              <a:bevelT w="27940" h="12700"/>
              <a:contourClr>
                <a:srgbClr val="DDDDDD"/>
              </a:contourClr>
            </a:sp3d>
          </a:bodyPr>
          <a:lstStyle/>
          <a:p>
            <a:pPr algn="ctr"/>
            <a:r>
              <a:rPr lang="de-DE" sz="1800" b="1" cap="none" spc="150" dirty="0" smtClean="0">
                <a:ln w="11430"/>
                <a:solidFill>
                  <a:srgbClr val="F8F8F8"/>
                </a:solidFill>
                <a:effectLst>
                  <a:outerShdw blurRad="25400" algn="tl" rotWithShape="0">
                    <a:srgbClr val="000000">
                      <a:alpha val="43000"/>
                    </a:srgbClr>
                  </a:outerShdw>
                </a:effectLst>
                <a:latin typeface="Verdana" pitchFamily="34" charset="0"/>
                <a:ea typeface="Verdana" pitchFamily="34" charset="0"/>
                <a:cs typeface="Verdana" pitchFamily="34" charset="0"/>
              </a:rPr>
              <a:t>Amethyst-EDV</a:t>
            </a:r>
            <a:endParaRPr lang="de-DE" sz="1800" b="1" cap="none" spc="150" dirty="0">
              <a:ln w="11430"/>
              <a:solidFill>
                <a:srgbClr val="F8F8F8"/>
              </a:solidFill>
              <a:effectLst>
                <a:outerShdw blurRad="25400" algn="tl" rotWithShape="0">
                  <a:srgbClr val="000000">
                    <a:alpha val="43000"/>
                  </a:srgbClr>
                </a:outerShdw>
              </a:effectLst>
              <a:latin typeface="Verdana" pitchFamily="34" charset="0"/>
              <a:ea typeface="Verdana" pitchFamily="34" charset="0"/>
              <a:cs typeface="Verdana" pitchFamily="34" charset="0"/>
            </a:endParaRPr>
          </a:p>
        </p:txBody>
      </p:sp>
      <p:pic>
        <p:nvPicPr>
          <p:cNvPr id="22" name="Grafik 21" descr="office48.png"/>
          <p:cNvPicPr>
            <a:picLocks noChangeAspect="1"/>
          </p:cNvPicPr>
          <p:nvPr/>
        </p:nvPicPr>
        <p:blipFill>
          <a:blip r:embed="rId18"/>
          <a:stretch>
            <a:fillRect/>
          </a:stretch>
        </p:blipFill>
        <p:spPr>
          <a:xfrm>
            <a:off x="375446" y="304016"/>
            <a:ext cx="457200" cy="457200"/>
          </a:xfrm>
          <a:prstGeom prst="rect">
            <a:avLst/>
          </a:prstGeom>
        </p:spPr>
      </p:pic>
      <p:pic>
        <p:nvPicPr>
          <p:cNvPr id="23" name="Grafik 22" descr="ame_news.gif"/>
          <p:cNvPicPr>
            <a:picLocks noChangeAspect="1"/>
          </p:cNvPicPr>
          <p:nvPr/>
        </p:nvPicPr>
        <p:blipFill>
          <a:blip r:embed="rId19"/>
          <a:stretch>
            <a:fillRect/>
          </a:stretch>
        </p:blipFill>
        <p:spPr>
          <a:xfrm>
            <a:off x="2806052" y="6427682"/>
            <a:ext cx="535749" cy="357166"/>
          </a:xfrm>
          <a:prstGeom prst="rect">
            <a:avLst/>
          </a:prstGeom>
          <a:ln>
            <a:noFill/>
          </a:ln>
          <a:effectLst>
            <a:outerShdw blurRad="292100" dist="139700" dir="2700000" algn="tl" rotWithShape="0">
              <a:srgbClr val="333333">
                <a:alpha val="65000"/>
              </a:srgbClr>
            </a:outerShdw>
          </a:effectLst>
        </p:spPr>
      </p:pic>
      <p:pic>
        <p:nvPicPr>
          <p:cNvPr id="24" name="Grafik 23" descr="ame_news.gif"/>
          <p:cNvPicPr>
            <a:picLocks noChangeAspect="1"/>
          </p:cNvPicPr>
          <p:nvPr/>
        </p:nvPicPr>
        <p:blipFill>
          <a:blip r:embed="rId19"/>
          <a:stretch>
            <a:fillRect/>
          </a:stretch>
        </p:blipFill>
        <p:spPr>
          <a:xfrm>
            <a:off x="5822201" y="6429420"/>
            <a:ext cx="535749" cy="357166"/>
          </a:xfrm>
          <a:prstGeom prst="rect">
            <a:avLst/>
          </a:prstGeom>
          <a:ln>
            <a:noFill/>
          </a:ln>
          <a:effectLst>
            <a:outerShdw blurRad="292100" dist="139700" dir="2700000" algn="tl" rotWithShape="0">
              <a:srgbClr val="333333">
                <a:alpha val="65000"/>
              </a:srgbClr>
            </a:outerShdw>
          </a:effec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sz="4000" b="1" kern="1200" cap="none" spc="150">
          <a:ln w="11430"/>
          <a:solidFill>
            <a:srgbClr val="F8F8F8"/>
          </a:solidFill>
          <a:effectLst>
            <a:outerShdw blurRad="25400" algn="tl" rotWithShape="0">
              <a:srgbClr val="000000">
                <a:alpha val="43000"/>
              </a:srgb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b="1" kern="1200">
          <a:solidFill>
            <a:srgbClr val="698B64"/>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forum.msoffice-firmenschulung.de/index.php"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p:txBody>
          <a:bodyPr/>
          <a:lstStyle/>
          <a:p>
            <a:r>
              <a:rPr lang="de-DE" dirty="0" smtClean="0"/>
              <a:t>1960 bis 1991 </a:t>
            </a:r>
            <a:endParaRPr lang="de-DE" dirty="0"/>
          </a:p>
        </p:txBody>
      </p:sp>
      <p:sp>
        <p:nvSpPr>
          <p:cNvPr id="3" name="Titel 2"/>
          <p:cNvSpPr>
            <a:spLocks noGrp="1"/>
          </p:cNvSpPr>
          <p:nvPr>
            <p:ph type="title"/>
          </p:nvPr>
        </p:nvSpPr>
        <p:spPr/>
        <p:txBody>
          <a:bodyPr/>
          <a:lstStyle/>
          <a:p>
            <a:r>
              <a:rPr lang="de-DE" dirty="0" smtClean="0"/>
              <a:t>Geschichte des Internets</a:t>
            </a:r>
            <a:endParaRPr lang="de-DE"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smtClean="0"/>
              <a:t>19.07.2007</a:t>
            </a:r>
            <a:endParaRPr lang="de-DE"/>
          </a:p>
        </p:txBody>
      </p:sp>
      <p:sp>
        <p:nvSpPr>
          <p:cNvPr id="6" name="Foliennummernplatzhalter 5"/>
          <p:cNvSpPr>
            <a:spLocks noGrp="1"/>
          </p:cNvSpPr>
          <p:nvPr>
            <p:ph type="sldNum" sz="quarter" idx="12"/>
          </p:nvPr>
        </p:nvSpPr>
        <p:spPr/>
        <p:txBody>
          <a:bodyPr/>
          <a:lstStyle/>
          <a:p>
            <a:r>
              <a:rPr lang="de-DE"/>
              <a:t>Folie </a:t>
            </a:r>
            <a:fld id="{7B546CA9-3343-4835-8BBB-97690FAD1FB9}" type="slidenum">
              <a:rPr lang="de-DE"/>
              <a:pPr/>
              <a:t>2</a:t>
            </a:fld>
            <a:endParaRPr lang="de-DE"/>
          </a:p>
        </p:txBody>
      </p:sp>
      <p:sp>
        <p:nvSpPr>
          <p:cNvPr id="17410" name="Rectangle 2"/>
          <p:cNvSpPr>
            <a:spLocks noGrp="1" noChangeArrowheads="1"/>
          </p:cNvSpPr>
          <p:nvPr>
            <p:ph type="title"/>
          </p:nvPr>
        </p:nvSpPr>
        <p:spPr/>
        <p:txBody>
          <a:bodyPr/>
          <a:lstStyle/>
          <a:p>
            <a:r>
              <a:rPr lang="de-DE" noProof="1"/>
              <a:t>Geschichte </a:t>
            </a:r>
            <a:r>
              <a:rPr lang="de-DE"/>
              <a:t>des Internets</a:t>
            </a:r>
            <a:br>
              <a:rPr lang="de-DE"/>
            </a:br>
            <a:r>
              <a:rPr lang="de-DE"/>
              <a:t>1</a:t>
            </a:r>
          </a:p>
        </p:txBody>
      </p:sp>
      <p:sp>
        <p:nvSpPr>
          <p:cNvPr id="17411" name="Rectangle 3"/>
          <p:cNvSpPr>
            <a:spLocks noGrp="1" noChangeArrowheads="1"/>
          </p:cNvSpPr>
          <p:nvPr>
            <p:ph type="body" idx="1"/>
          </p:nvPr>
        </p:nvSpPr>
        <p:spPr>
          <a:xfrm>
            <a:off x="685800" y="1600200"/>
            <a:ext cx="7772400" cy="4191000"/>
          </a:xfrm>
        </p:spPr>
        <p:txBody>
          <a:bodyPr/>
          <a:lstStyle/>
          <a:p>
            <a:r>
              <a:rPr lang="de-DE" sz="2400">
                <a:effectLst/>
              </a:rPr>
              <a:t>Ursprung: militärischer Bereich (Ende 60er Jahre)</a:t>
            </a:r>
          </a:p>
          <a:p>
            <a:r>
              <a:rPr lang="de-DE" sz="2400">
                <a:effectLst/>
              </a:rPr>
              <a:t>ARPA</a:t>
            </a:r>
          </a:p>
          <a:p>
            <a:pPr lvl="1"/>
            <a:r>
              <a:rPr lang="de-DE" sz="2000" b="1"/>
              <a:t>Advanced Research Projects Agency</a:t>
            </a:r>
          </a:p>
          <a:p>
            <a:pPr lvl="1"/>
            <a:r>
              <a:rPr lang="de-DE" sz="2000" b="1"/>
              <a:t>Abteilung des amerikanischen Verteidigungsministeriums zur Entwicklung neuer innovativer Technologien wie z.B. des ARPANET</a:t>
            </a:r>
          </a:p>
          <a:p>
            <a:r>
              <a:rPr lang="de-DE" sz="2400">
                <a:effectLst/>
              </a:rPr>
              <a:t>Ziel der Netzentwicklung (ARPANET)</a:t>
            </a:r>
          </a:p>
          <a:p>
            <a:pPr lvl="1"/>
            <a:r>
              <a:rPr lang="de-DE" sz="2000" b="1"/>
              <a:t>Kommunikationsmöglichkeit auch nach einem potenziellen Angriff auf das Netz</a:t>
            </a:r>
          </a:p>
          <a:p>
            <a:pPr lvl="1"/>
            <a:r>
              <a:rPr lang="de-DE" sz="2000" b="1"/>
              <a:t>Bei einer teilweisen Zerstörung soll das unbeschädigte Teilnetz noch eine Datenübertragung gewährleisten.</a:t>
            </a:r>
          </a:p>
          <a:p>
            <a:endParaRPr lang="de-DE" sz="2000">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iterate type="wd">
                                    <p:tmPct val="100000"/>
                                  </p:iterate>
                                  <p:childTnLst>
                                    <p:set>
                                      <p:cBhvr>
                                        <p:cTn id="6" dur="1" fill="hold">
                                          <p:stCondLst>
                                            <p:cond delay="0"/>
                                          </p:stCondLst>
                                        </p:cTn>
                                        <p:tgtEl>
                                          <p:spTgt spid="17410"/>
                                        </p:tgtEl>
                                        <p:attrNameLst>
                                          <p:attrName>style.visibility</p:attrName>
                                        </p:attrNameLst>
                                      </p:cBhvr>
                                      <p:to>
                                        <p:strVal val="visible"/>
                                      </p:to>
                                    </p:set>
                                    <p:animEffect transition="in" filter="checkerboard(down)">
                                      <p:cBhvr>
                                        <p:cTn id="7" dur="300"/>
                                        <p:tgtEl>
                                          <p:spTgt spid="17410"/>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2" fill="hold" grpId="0" nodeType="clickEffect">
                                  <p:stCondLst>
                                    <p:cond delay="0"/>
                                  </p:stCondLst>
                                  <p:childTnLst>
                                    <p:set>
                                      <p:cBhvr>
                                        <p:cTn id="11" dur="1" fill="hold">
                                          <p:stCondLst>
                                            <p:cond delay="0"/>
                                          </p:stCondLst>
                                        </p:cTn>
                                        <p:tgtEl>
                                          <p:spTgt spid="17411">
                                            <p:txEl>
                                              <p:pRg st="0" end="0"/>
                                            </p:txEl>
                                          </p:spTgt>
                                        </p:tgtEl>
                                        <p:attrNameLst>
                                          <p:attrName>style.visibility</p:attrName>
                                        </p:attrNameLst>
                                      </p:cBhvr>
                                      <p:to>
                                        <p:strVal val="visible"/>
                                      </p:to>
                                    </p:set>
                                    <p:anim calcmode="lin" valueType="num">
                                      <p:cBhvr additive="base">
                                        <p:cTn id="12" dur="5000" fill="hold"/>
                                        <p:tgtEl>
                                          <p:spTgt spid="17411">
                                            <p:txEl>
                                              <p:pRg st="0" end="0"/>
                                            </p:txEl>
                                          </p:spTgt>
                                        </p:tgtEl>
                                        <p:attrNameLst>
                                          <p:attrName>ppt_x</p:attrName>
                                        </p:attrNameLst>
                                      </p:cBhvr>
                                      <p:tavLst>
                                        <p:tav tm="0">
                                          <p:val>
                                            <p:strVal val="1+#ppt_w/2"/>
                                          </p:val>
                                        </p:tav>
                                        <p:tav tm="100000">
                                          <p:val>
                                            <p:strVal val="#ppt_x"/>
                                          </p:val>
                                        </p:tav>
                                      </p:tavLst>
                                    </p:anim>
                                    <p:anim calcmode="lin" valueType="num">
                                      <p:cBhvr additive="base">
                                        <p:cTn id="13" dur="5000" fill="hold"/>
                                        <p:tgtEl>
                                          <p:spTgt spid="174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7" presetClass="entr" presetSubtype="2" fill="hold" grpId="0" nodeType="clickEffect">
                                  <p:stCondLst>
                                    <p:cond delay="0"/>
                                  </p:stCondLst>
                                  <p:childTnLst>
                                    <p:set>
                                      <p:cBhvr>
                                        <p:cTn id="17" dur="1" fill="hold">
                                          <p:stCondLst>
                                            <p:cond delay="0"/>
                                          </p:stCondLst>
                                        </p:cTn>
                                        <p:tgtEl>
                                          <p:spTgt spid="17411">
                                            <p:txEl>
                                              <p:pRg st="1" end="1"/>
                                            </p:txEl>
                                          </p:spTgt>
                                        </p:tgtEl>
                                        <p:attrNameLst>
                                          <p:attrName>style.visibility</p:attrName>
                                        </p:attrNameLst>
                                      </p:cBhvr>
                                      <p:to>
                                        <p:strVal val="visible"/>
                                      </p:to>
                                    </p:set>
                                    <p:anim calcmode="lin" valueType="num">
                                      <p:cBhvr additive="base">
                                        <p:cTn id="18" dur="5000" fill="hold"/>
                                        <p:tgtEl>
                                          <p:spTgt spid="17411">
                                            <p:txEl>
                                              <p:pRg st="1" end="1"/>
                                            </p:txEl>
                                          </p:spTgt>
                                        </p:tgtEl>
                                        <p:attrNameLst>
                                          <p:attrName>ppt_x</p:attrName>
                                        </p:attrNameLst>
                                      </p:cBhvr>
                                      <p:tavLst>
                                        <p:tav tm="0">
                                          <p:val>
                                            <p:strVal val="1+#ppt_w/2"/>
                                          </p:val>
                                        </p:tav>
                                        <p:tav tm="100000">
                                          <p:val>
                                            <p:strVal val="#ppt_x"/>
                                          </p:val>
                                        </p:tav>
                                      </p:tavLst>
                                    </p:anim>
                                    <p:anim calcmode="lin" valueType="num">
                                      <p:cBhvr additive="base">
                                        <p:cTn id="19" dur="5000" fill="hold"/>
                                        <p:tgtEl>
                                          <p:spTgt spid="174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7" presetClass="entr" presetSubtype="2" fill="hold" grpId="0" nodeType="clickEffect">
                                  <p:stCondLst>
                                    <p:cond delay="0"/>
                                  </p:stCondLst>
                                  <p:childTnLst>
                                    <p:set>
                                      <p:cBhvr>
                                        <p:cTn id="23" dur="1" fill="hold">
                                          <p:stCondLst>
                                            <p:cond delay="0"/>
                                          </p:stCondLst>
                                        </p:cTn>
                                        <p:tgtEl>
                                          <p:spTgt spid="17411">
                                            <p:txEl>
                                              <p:pRg st="2" end="2"/>
                                            </p:txEl>
                                          </p:spTgt>
                                        </p:tgtEl>
                                        <p:attrNameLst>
                                          <p:attrName>style.visibility</p:attrName>
                                        </p:attrNameLst>
                                      </p:cBhvr>
                                      <p:to>
                                        <p:strVal val="visible"/>
                                      </p:to>
                                    </p:set>
                                    <p:anim calcmode="lin" valueType="num">
                                      <p:cBhvr additive="base">
                                        <p:cTn id="24" dur="5000" fill="hold"/>
                                        <p:tgtEl>
                                          <p:spTgt spid="17411">
                                            <p:txEl>
                                              <p:pRg st="2" end="2"/>
                                            </p:txEl>
                                          </p:spTgt>
                                        </p:tgtEl>
                                        <p:attrNameLst>
                                          <p:attrName>ppt_x</p:attrName>
                                        </p:attrNameLst>
                                      </p:cBhvr>
                                      <p:tavLst>
                                        <p:tav tm="0">
                                          <p:val>
                                            <p:strVal val="1+#ppt_w/2"/>
                                          </p:val>
                                        </p:tav>
                                        <p:tav tm="100000">
                                          <p:val>
                                            <p:strVal val="#ppt_x"/>
                                          </p:val>
                                        </p:tav>
                                      </p:tavLst>
                                    </p:anim>
                                    <p:anim calcmode="lin" valueType="num">
                                      <p:cBhvr additive="base">
                                        <p:cTn id="25" dur="5000" fill="hold"/>
                                        <p:tgtEl>
                                          <p:spTgt spid="1741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7" presetClass="entr" presetSubtype="2" fill="hold" grpId="0" nodeType="clickEffect">
                                  <p:stCondLst>
                                    <p:cond delay="0"/>
                                  </p:stCondLst>
                                  <p:childTnLst>
                                    <p:set>
                                      <p:cBhvr>
                                        <p:cTn id="29" dur="1" fill="hold">
                                          <p:stCondLst>
                                            <p:cond delay="0"/>
                                          </p:stCondLst>
                                        </p:cTn>
                                        <p:tgtEl>
                                          <p:spTgt spid="17411">
                                            <p:txEl>
                                              <p:pRg st="3" end="3"/>
                                            </p:txEl>
                                          </p:spTgt>
                                        </p:tgtEl>
                                        <p:attrNameLst>
                                          <p:attrName>style.visibility</p:attrName>
                                        </p:attrNameLst>
                                      </p:cBhvr>
                                      <p:to>
                                        <p:strVal val="visible"/>
                                      </p:to>
                                    </p:set>
                                    <p:anim calcmode="lin" valueType="num">
                                      <p:cBhvr additive="base">
                                        <p:cTn id="30" dur="5000" fill="hold"/>
                                        <p:tgtEl>
                                          <p:spTgt spid="17411">
                                            <p:txEl>
                                              <p:pRg st="3" end="3"/>
                                            </p:txEl>
                                          </p:spTgt>
                                        </p:tgtEl>
                                        <p:attrNameLst>
                                          <p:attrName>ppt_x</p:attrName>
                                        </p:attrNameLst>
                                      </p:cBhvr>
                                      <p:tavLst>
                                        <p:tav tm="0">
                                          <p:val>
                                            <p:strVal val="1+#ppt_w/2"/>
                                          </p:val>
                                        </p:tav>
                                        <p:tav tm="100000">
                                          <p:val>
                                            <p:strVal val="#ppt_x"/>
                                          </p:val>
                                        </p:tav>
                                      </p:tavLst>
                                    </p:anim>
                                    <p:anim calcmode="lin" valueType="num">
                                      <p:cBhvr additive="base">
                                        <p:cTn id="31" dur="5000" fill="hold"/>
                                        <p:tgtEl>
                                          <p:spTgt spid="1741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7" presetClass="entr" presetSubtype="2" fill="hold" grpId="0" nodeType="clickEffect">
                                  <p:stCondLst>
                                    <p:cond delay="0"/>
                                  </p:stCondLst>
                                  <p:childTnLst>
                                    <p:set>
                                      <p:cBhvr>
                                        <p:cTn id="35" dur="1" fill="hold">
                                          <p:stCondLst>
                                            <p:cond delay="0"/>
                                          </p:stCondLst>
                                        </p:cTn>
                                        <p:tgtEl>
                                          <p:spTgt spid="17411">
                                            <p:txEl>
                                              <p:pRg st="4" end="4"/>
                                            </p:txEl>
                                          </p:spTgt>
                                        </p:tgtEl>
                                        <p:attrNameLst>
                                          <p:attrName>style.visibility</p:attrName>
                                        </p:attrNameLst>
                                      </p:cBhvr>
                                      <p:to>
                                        <p:strVal val="visible"/>
                                      </p:to>
                                    </p:set>
                                    <p:anim calcmode="lin" valueType="num">
                                      <p:cBhvr additive="base">
                                        <p:cTn id="36" dur="5000" fill="hold"/>
                                        <p:tgtEl>
                                          <p:spTgt spid="17411">
                                            <p:txEl>
                                              <p:pRg st="4" end="4"/>
                                            </p:txEl>
                                          </p:spTgt>
                                        </p:tgtEl>
                                        <p:attrNameLst>
                                          <p:attrName>ppt_x</p:attrName>
                                        </p:attrNameLst>
                                      </p:cBhvr>
                                      <p:tavLst>
                                        <p:tav tm="0">
                                          <p:val>
                                            <p:strVal val="1+#ppt_w/2"/>
                                          </p:val>
                                        </p:tav>
                                        <p:tav tm="100000">
                                          <p:val>
                                            <p:strVal val="#ppt_x"/>
                                          </p:val>
                                        </p:tav>
                                      </p:tavLst>
                                    </p:anim>
                                    <p:anim calcmode="lin" valueType="num">
                                      <p:cBhvr additive="base">
                                        <p:cTn id="37" dur="5000" fill="hold"/>
                                        <p:tgtEl>
                                          <p:spTgt spid="1741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7" presetClass="entr" presetSubtype="2" fill="hold" grpId="0" nodeType="clickEffect">
                                  <p:stCondLst>
                                    <p:cond delay="0"/>
                                  </p:stCondLst>
                                  <p:childTnLst>
                                    <p:set>
                                      <p:cBhvr>
                                        <p:cTn id="41" dur="1" fill="hold">
                                          <p:stCondLst>
                                            <p:cond delay="0"/>
                                          </p:stCondLst>
                                        </p:cTn>
                                        <p:tgtEl>
                                          <p:spTgt spid="17411">
                                            <p:txEl>
                                              <p:pRg st="5" end="5"/>
                                            </p:txEl>
                                          </p:spTgt>
                                        </p:tgtEl>
                                        <p:attrNameLst>
                                          <p:attrName>style.visibility</p:attrName>
                                        </p:attrNameLst>
                                      </p:cBhvr>
                                      <p:to>
                                        <p:strVal val="visible"/>
                                      </p:to>
                                    </p:set>
                                    <p:anim calcmode="lin" valueType="num">
                                      <p:cBhvr additive="base">
                                        <p:cTn id="42" dur="5000" fill="hold"/>
                                        <p:tgtEl>
                                          <p:spTgt spid="17411">
                                            <p:txEl>
                                              <p:pRg st="5" end="5"/>
                                            </p:txEl>
                                          </p:spTgt>
                                        </p:tgtEl>
                                        <p:attrNameLst>
                                          <p:attrName>ppt_x</p:attrName>
                                        </p:attrNameLst>
                                      </p:cBhvr>
                                      <p:tavLst>
                                        <p:tav tm="0">
                                          <p:val>
                                            <p:strVal val="1+#ppt_w/2"/>
                                          </p:val>
                                        </p:tav>
                                        <p:tav tm="100000">
                                          <p:val>
                                            <p:strVal val="#ppt_x"/>
                                          </p:val>
                                        </p:tav>
                                      </p:tavLst>
                                    </p:anim>
                                    <p:anim calcmode="lin" valueType="num">
                                      <p:cBhvr additive="base">
                                        <p:cTn id="43" dur="5000" fill="hold"/>
                                        <p:tgtEl>
                                          <p:spTgt spid="1741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7" presetClass="entr" presetSubtype="2" fill="hold" grpId="0" nodeType="clickEffect">
                                  <p:stCondLst>
                                    <p:cond delay="0"/>
                                  </p:stCondLst>
                                  <p:childTnLst>
                                    <p:set>
                                      <p:cBhvr>
                                        <p:cTn id="47" dur="1" fill="hold">
                                          <p:stCondLst>
                                            <p:cond delay="0"/>
                                          </p:stCondLst>
                                        </p:cTn>
                                        <p:tgtEl>
                                          <p:spTgt spid="17411">
                                            <p:txEl>
                                              <p:pRg st="6" end="6"/>
                                            </p:txEl>
                                          </p:spTgt>
                                        </p:tgtEl>
                                        <p:attrNameLst>
                                          <p:attrName>style.visibility</p:attrName>
                                        </p:attrNameLst>
                                      </p:cBhvr>
                                      <p:to>
                                        <p:strVal val="visible"/>
                                      </p:to>
                                    </p:set>
                                    <p:anim calcmode="lin" valueType="num">
                                      <p:cBhvr additive="base">
                                        <p:cTn id="48" dur="5000" fill="hold"/>
                                        <p:tgtEl>
                                          <p:spTgt spid="17411">
                                            <p:txEl>
                                              <p:pRg st="6" end="6"/>
                                            </p:txEl>
                                          </p:spTgt>
                                        </p:tgtEl>
                                        <p:attrNameLst>
                                          <p:attrName>ppt_x</p:attrName>
                                        </p:attrNameLst>
                                      </p:cBhvr>
                                      <p:tavLst>
                                        <p:tav tm="0">
                                          <p:val>
                                            <p:strVal val="1+#ppt_w/2"/>
                                          </p:val>
                                        </p:tav>
                                        <p:tav tm="100000">
                                          <p:val>
                                            <p:strVal val="#ppt_x"/>
                                          </p:val>
                                        </p:tav>
                                      </p:tavLst>
                                    </p:anim>
                                    <p:anim calcmode="lin" valueType="num">
                                      <p:cBhvr additive="base">
                                        <p:cTn id="49" dur="5000" fill="hold"/>
                                        <p:tgtEl>
                                          <p:spTgt spid="1741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1" grpId="0" build="p" bldLvl="2"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smtClean="0"/>
              <a:t>19.07.2007</a:t>
            </a:r>
            <a:endParaRPr lang="de-DE"/>
          </a:p>
        </p:txBody>
      </p:sp>
      <p:sp>
        <p:nvSpPr>
          <p:cNvPr id="6" name="Foliennummernplatzhalter 5"/>
          <p:cNvSpPr>
            <a:spLocks noGrp="1"/>
          </p:cNvSpPr>
          <p:nvPr>
            <p:ph type="sldNum" sz="quarter" idx="12"/>
          </p:nvPr>
        </p:nvSpPr>
        <p:spPr/>
        <p:txBody>
          <a:bodyPr/>
          <a:lstStyle/>
          <a:p>
            <a:r>
              <a:rPr lang="de-DE"/>
              <a:t>Folie </a:t>
            </a:r>
            <a:fld id="{7EF4C1A4-3C8B-4CAD-B2A5-DA38DF295A0E}" type="slidenum">
              <a:rPr lang="de-DE"/>
              <a:pPr/>
              <a:t>3</a:t>
            </a:fld>
            <a:endParaRPr lang="de-DE"/>
          </a:p>
        </p:txBody>
      </p:sp>
      <p:sp>
        <p:nvSpPr>
          <p:cNvPr id="18434" name="Rectangle 2"/>
          <p:cNvSpPr>
            <a:spLocks noGrp="1" noChangeArrowheads="1"/>
          </p:cNvSpPr>
          <p:nvPr>
            <p:ph type="title"/>
          </p:nvPr>
        </p:nvSpPr>
        <p:spPr/>
        <p:txBody>
          <a:bodyPr/>
          <a:lstStyle/>
          <a:p>
            <a:r>
              <a:rPr lang="de-DE" noProof="1"/>
              <a:t>Geschichte </a:t>
            </a:r>
            <a:r>
              <a:rPr lang="de-DE"/>
              <a:t>des Internets</a:t>
            </a:r>
            <a:br>
              <a:rPr lang="de-DE"/>
            </a:br>
            <a:r>
              <a:rPr lang="de-DE"/>
              <a:t>2</a:t>
            </a:r>
          </a:p>
        </p:txBody>
      </p:sp>
      <p:sp>
        <p:nvSpPr>
          <p:cNvPr id="18435" name="Rectangle 3"/>
          <p:cNvSpPr>
            <a:spLocks noGrp="1" noChangeArrowheads="1"/>
          </p:cNvSpPr>
          <p:nvPr>
            <p:ph type="body" idx="1"/>
          </p:nvPr>
        </p:nvSpPr>
        <p:spPr/>
        <p:txBody>
          <a:bodyPr/>
          <a:lstStyle/>
          <a:p>
            <a:r>
              <a:rPr lang="de-DE" sz="2800" dirty="0"/>
              <a:t>Besonderheit der Netztechnologie</a:t>
            </a:r>
          </a:p>
          <a:p>
            <a:pPr lvl="1"/>
            <a:r>
              <a:rPr lang="de-DE" sz="2400" b="1" dirty="0"/>
              <a:t>Zusammenschluss von Computern verschiedener Bauarten und Hersteller ist möglich</a:t>
            </a:r>
          </a:p>
          <a:p>
            <a:r>
              <a:rPr lang="de-DE" sz="2800" dirty="0"/>
              <a:t>Anschluss von nicht-militärischen Organisationen (80er Jahre)</a:t>
            </a:r>
          </a:p>
          <a:p>
            <a:pPr lvl="1"/>
            <a:r>
              <a:rPr lang="de-DE" sz="2400" b="1" dirty="0"/>
              <a:t>Universitäten</a:t>
            </a:r>
          </a:p>
          <a:p>
            <a:pPr lvl="1"/>
            <a:r>
              <a:rPr lang="de-DE" sz="2400" b="1" dirty="0"/>
              <a:t>Regierungen</a:t>
            </a:r>
          </a:p>
          <a:p>
            <a:pPr lvl="1"/>
            <a:r>
              <a:rPr lang="de-DE" sz="2400" b="1" dirty="0"/>
              <a:t>Große Firmen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iterate type="wd">
                                    <p:tmPct val="100000"/>
                                  </p:iterate>
                                  <p:childTnLst>
                                    <p:set>
                                      <p:cBhvr>
                                        <p:cTn id="6" dur="1" fill="hold">
                                          <p:stCondLst>
                                            <p:cond delay="0"/>
                                          </p:stCondLst>
                                        </p:cTn>
                                        <p:tgtEl>
                                          <p:spTgt spid="18434"/>
                                        </p:tgtEl>
                                        <p:attrNameLst>
                                          <p:attrName>style.visibility</p:attrName>
                                        </p:attrNameLst>
                                      </p:cBhvr>
                                      <p:to>
                                        <p:strVal val="visible"/>
                                      </p:to>
                                    </p:set>
                                    <p:animEffect transition="in" filter="checkerboard(down)">
                                      <p:cBhvr>
                                        <p:cTn id="7" dur="300"/>
                                        <p:tgtEl>
                                          <p:spTgt spid="18434"/>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2" fill="hold" grpId="0" nodeType="clickEffect">
                                  <p:stCondLst>
                                    <p:cond delay="0"/>
                                  </p:stCondLst>
                                  <p:childTnLst>
                                    <p:set>
                                      <p:cBhvr>
                                        <p:cTn id="11" dur="1" fill="hold">
                                          <p:stCondLst>
                                            <p:cond delay="0"/>
                                          </p:stCondLst>
                                        </p:cTn>
                                        <p:tgtEl>
                                          <p:spTgt spid="18435">
                                            <p:txEl>
                                              <p:pRg st="0" end="0"/>
                                            </p:txEl>
                                          </p:spTgt>
                                        </p:tgtEl>
                                        <p:attrNameLst>
                                          <p:attrName>style.visibility</p:attrName>
                                        </p:attrNameLst>
                                      </p:cBhvr>
                                      <p:to>
                                        <p:strVal val="visible"/>
                                      </p:to>
                                    </p:set>
                                    <p:anim calcmode="lin" valueType="num">
                                      <p:cBhvr additive="base">
                                        <p:cTn id="12" dur="5000" fill="hold"/>
                                        <p:tgtEl>
                                          <p:spTgt spid="18435">
                                            <p:txEl>
                                              <p:pRg st="0" end="0"/>
                                            </p:txEl>
                                          </p:spTgt>
                                        </p:tgtEl>
                                        <p:attrNameLst>
                                          <p:attrName>ppt_x</p:attrName>
                                        </p:attrNameLst>
                                      </p:cBhvr>
                                      <p:tavLst>
                                        <p:tav tm="0">
                                          <p:val>
                                            <p:strVal val="1+#ppt_w/2"/>
                                          </p:val>
                                        </p:tav>
                                        <p:tav tm="100000">
                                          <p:val>
                                            <p:strVal val="#ppt_x"/>
                                          </p:val>
                                        </p:tav>
                                      </p:tavLst>
                                    </p:anim>
                                    <p:anim calcmode="lin" valueType="num">
                                      <p:cBhvr additive="base">
                                        <p:cTn id="13" dur="5000" fill="hold"/>
                                        <p:tgtEl>
                                          <p:spTgt spid="184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7" presetClass="entr" presetSubtype="2" fill="hold" grpId="0" nodeType="clickEffect">
                                  <p:stCondLst>
                                    <p:cond delay="0"/>
                                  </p:stCondLst>
                                  <p:childTnLst>
                                    <p:set>
                                      <p:cBhvr>
                                        <p:cTn id="17" dur="1" fill="hold">
                                          <p:stCondLst>
                                            <p:cond delay="0"/>
                                          </p:stCondLst>
                                        </p:cTn>
                                        <p:tgtEl>
                                          <p:spTgt spid="18435">
                                            <p:txEl>
                                              <p:pRg st="1" end="1"/>
                                            </p:txEl>
                                          </p:spTgt>
                                        </p:tgtEl>
                                        <p:attrNameLst>
                                          <p:attrName>style.visibility</p:attrName>
                                        </p:attrNameLst>
                                      </p:cBhvr>
                                      <p:to>
                                        <p:strVal val="visible"/>
                                      </p:to>
                                    </p:set>
                                    <p:anim calcmode="lin" valueType="num">
                                      <p:cBhvr additive="base">
                                        <p:cTn id="18" dur="5000" fill="hold"/>
                                        <p:tgtEl>
                                          <p:spTgt spid="18435">
                                            <p:txEl>
                                              <p:pRg st="1" end="1"/>
                                            </p:txEl>
                                          </p:spTgt>
                                        </p:tgtEl>
                                        <p:attrNameLst>
                                          <p:attrName>ppt_x</p:attrName>
                                        </p:attrNameLst>
                                      </p:cBhvr>
                                      <p:tavLst>
                                        <p:tav tm="0">
                                          <p:val>
                                            <p:strVal val="1+#ppt_w/2"/>
                                          </p:val>
                                        </p:tav>
                                        <p:tav tm="100000">
                                          <p:val>
                                            <p:strVal val="#ppt_x"/>
                                          </p:val>
                                        </p:tav>
                                      </p:tavLst>
                                    </p:anim>
                                    <p:anim calcmode="lin" valueType="num">
                                      <p:cBhvr additive="base">
                                        <p:cTn id="19" dur="5000" fill="hold"/>
                                        <p:tgtEl>
                                          <p:spTgt spid="1843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7" presetClass="entr" presetSubtype="2" fill="hold" grpId="0" nodeType="clickEffect">
                                  <p:stCondLst>
                                    <p:cond delay="0"/>
                                  </p:stCondLst>
                                  <p:childTnLst>
                                    <p:set>
                                      <p:cBhvr>
                                        <p:cTn id="23" dur="1" fill="hold">
                                          <p:stCondLst>
                                            <p:cond delay="0"/>
                                          </p:stCondLst>
                                        </p:cTn>
                                        <p:tgtEl>
                                          <p:spTgt spid="18435">
                                            <p:txEl>
                                              <p:pRg st="2" end="2"/>
                                            </p:txEl>
                                          </p:spTgt>
                                        </p:tgtEl>
                                        <p:attrNameLst>
                                          <p:attrName>style.visibility</p:attrName>
                                        </p:attrNameLst>
                                      </p:cBhvr>
                                      <p:to>
                                        <p:strVal val="visible"/>
                                      </p:to>
                                    </p:set>
                                    <p:anim calcmode="lin" valueType="num">
                                      <p:cBhvr additive="base">
                                        <p:cTn id="24" dur="5000" fill="hold"/>
                                        <p:tgtEl>
                                          <p:spTgt spid="18435">
                                            <p:txEl>
                                              <p:pRg st="2" end="2"/>
                                            </p:txEl>
                                          </p:spTgt>
                                        </p:tgtEl>
                                        <p:attrNameLst>
                                          <p:attrName>ppt_x</p:attrName>
                                        </p:attrNameLst>
                                      </p:cBhvr>
                                      <p:tavLst>
                                        <p:tav tm="0">
                                          <p:val>
                                            <p:strVal val="1+#ppt_w/2"/>
                                          </p:val>
                                        </p:tav>
                                        <p:tav tm="100000">
                                          <p:val>
                                            <p:strVal val="#ppt_x"/>
                                          </p:val>
                                        </p:tav>
                                      </p:tavLst>
                                    </p:anim>
                                    <p:anim calcmode="lin" valueType="num">
                                      <p:cBhvr additive="base">
                                        <p:cTn id="25" dur="5000" fill="hold"/>
                                        <p:tgtEl>
                                          <p:spTgt spid="1843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7" presetClass="entr" presetSubtype="2" fill="hold" grpId="0" nodeType="clickEffect">
                                  <p:stCondLst>
                                    <p:cond delay="0"/>
                                  </p:stCondLst>
                                  <p:childTnLst>
                                    <p:set>
                                      <p:cBhvr>
                                        <p:cTn id="29" dur="1" fill="hold">
                                          <p:stCondLst>
                                            <p:cond delay="0"/>
                                          </p:stCondLst>
                                        </p:cTn>
                                        <p:tgtEl>
                                          <p:spTgt spid="18435">
                                            <p:txEl>
                                              <p:pRg st="3" end="3"/>
                                            </p:txEl>
                                          </p:spTgt>
                                        </p:tgtEl>
                                        <p:attrNameLst>
                                          <p:attrName>style.visibility</p:attrName>
                                        </p:attrNameLst>
                                      </p:cBhvr>
                                      <p:to>
                                        <p:strVal val="visible"/>
                                      </p:to>
                                    </p:set>
                                    <p:anim calcmode="lin" valueType="num">
                                      <p:cBhvr additive="base">
                                        <p:cTn id="30" dur="5000" fill="hold"/>
                                        <p:tgtEl>
                                          <p:spTgt spid="18435">
                                            <p:txEl>
                                              <p:pRg st="3" end="3"/>
                                            </p:txEl>
                                          </p:spTgt>
                                        </p:tgtEl>
                                        <p:attrNameLst>
                                          <p:attrName>ppt_x</p:attrName>
                                        </p:attrNameLst>
                                      </p:cBhvr>
                                      <p:tavLst>
                                        <p:tav tm="0">
                                          <p:val>
                                            <p:strVal val="1+#ppt_w/2"/>
                                          </p:val>
                                        </p:tav>
                                        <p:tav tm="100000">
                                          <p:val>
                                            <p:strVal val="#ppt_x"/>
                                          </p:val>
                                        </p:tav>
                                      </p:tavLst>
                                    </p:anim>
                                    <p:anim calcmode="lin" valueType="num">
                                      <p:cBhvr additive="base">
                                        <p:cTn id="31" dur="5000" fill="hold"/>
                                        <p:tgtEl>
                                          <p:spTgt spid="1843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7" presetClass="entr" presetSubtype="2" fill="hold" grpId="0" nodeType="clickEffect">
                                  <p:stCondLst>
                                    <p:cond delay="0"/>
                                  </p:stCondLst>
                                  <p:childTnLst>
                                    <p:set>
                                      <p:cBhvr>
                                        <p:cTn id="35" dur="1" fill="hold">
                                          <p:stCondLst>
                                            <p:cond delay="0"/>
                                          </p:stCondLst>
                                        </p:cTn>
                                        <p:tgtEl>
                                          <p:spTgt spid="18435">
                                            <p:txEl>
                                              <p:pRg st="4" end="4"/>
                                            </p:txEl>
                                          </p:spTgt>
                                        </p:tgtEl>
                                        <p:attrNameLst>
                                          <p:attrName>style.visibility</p:attrName>
                                        </p:attrNameLst>
                                      </p:cBhvr>
                                      <p:to>
                                        <p:strVal val="visible"/>
                                      </p:to>
                                    </p:set>
                                    <p:anim calcmode="lin" valueType="num">
                                      <p:cBhvr additive="base">
                                        <p:cTn id="36" dur="5000" fill="hold"/>
                                        <p:tgtEl>
                                          <p:spTgt spid="18435">
                                            <p:txEl>
                                              <p:pRg st="4" end="4"/>
                                            </p:txEl>
                                          </p:spTgt>
                                        </p:tgtEl>
                                        <p:attrNameLst>
                                          <p:attrName>ppt_x</p:attrName>
                                        </p:attrNameLst>
                                      </p:cBhvr>
                                      <p:tavLst>
                                        <p:tav tm="0">
                                          <p:val>
                                            <p:strVal val="1+#ppt_w/2"/>
                                          </p:val>
                                        </p:tav>
                                        <p:tav tm="100000">
                                          <p:val>
                                            <p:strVal val="#ppt_x"/>
                                          </p:val>
                                        </p:tav>
                                      </p:tavLst>
                                    </p:anim>
                                    <p:anim calcmode="lin" valueType="num">
                                      <p:cBhvr additive="base">
                                        <p:cTn id="37" dur="5000" fill="hold"/>
                                        <p:tgtEl>
                                          <p:spTgt spid="1843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7" presetClass="entr" presetSubtype="2" fill="hold" grpId="0" nodeType="clickEffect">
                                  <p:stCondLst>
                                    <p:cond delay="0"/>
                                  </p:stCondLst>
                                  <p:childTnLst>
                                    <p:set>
                                      <p:cBhvr>
                                        <p:cTn id="41" dur="1" fill="hold">
                                          <p:stCondLst>
                                            <p:cond delay="0"/>
                                          </p:stCondLst>
                                        </p:cTn>
                                        <p:tgtEl>
                                          <p:spTgt spid="18435">
                                            <p:txEl>
                                              <p:pRg st="5" end="5"/>
                                            </p:txEl>
                                          </p:spTgt>
                                        </p:tgtEl>
                                        <p:attrNameLst>
                                          <p:attrName>style.visibility</p:attrName>
                                        </p:attrNameLst>
                                      </p:cBhvr>
                                      <p:to>
                                        <p:strVal val="visible"/>
                                      </p:to>
                                    </p:set>
                                    <p:anim calcmode="lin" valueType="num">
                                      <p:cBhvr additive="base">
                                        <p:cTn id="42" dur="5000" fill="hold"/>
                                        <p:tgtEl>
                                          <p:spTgt spid="18435">
                                            <p:txEl>
                                              <p:pRg st="5" end="5"/>
                                            </p:txEl>
                                          </p:spTgt>
                                        </p:tgtEl>
                                        <p:attrNameLst>
                                          <p:attrName>ppt_x</p:attrName>
                                        </p:attrNameLst>
                                      </p:cBhvr>
                                      <p:tavLst>
                                        <p:tav tm="0">
                                          <p:val>
                                            <p:strVal val="1+#ppt_w/2"/>
                                          </p:val>
                                        </p:tav>
                                        <p:tav tm="100000">
                                          <p:val>
                                            <p:strVal val="#ppt_x"/>
                                          </p:val>
                                        </p:tav>
                                      </p:tavLst>
                                    </p:anim>
                                    <p:anim calcmode="lin" valueType="num">
                                      <p:cBhvr additive="base">
                                        <p:cTn id="43" dur="5000" fill="hold"/>
                                        <p:tgtEl>
                                          <p:spTgt spid="1843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bldLvl="2"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smtClean="0"/>
              <a:t>19.07.2007</a:t>
            </a:r>
            <a:endParaRPr lang="de-DE"/>
          </a:p>
        </p:txBody>
      </p:sp>
      <p:sp>
        <p:nvSpPr>
          <p:cNvPr id="6" name="Foliennummernplatzhalter 5"/>
          <p:cNvSpPr>
            <a:spLocks noGrp="1"/>
          </p:cNvSpPr>
          <p:nvPr>
            <p:ph type="sldNum" sz="quarter" idx="12"/>
          </p:nvPr>
        </p:nvSpPr>
        <p:spPr/>
        <p:txBody>
          <a:bodyPr/>
          <a:lstStyle/>
          <a:p>
            <a:r>
              <a:rPr lang="de-DE"/>
              <a:t>Folie </a:t>
            </a:r>
            <a:fld id="{961A0F55-9AF5-424C-8932-1F21A31F2F81}" type="slidenum">
              <a:rPr lang="de-DE"/>
              <a:pPr/>
              <a:t>4</a:t>
            </a:fld>
            <a:endParaRPr lang="de-DE"/>
          </a:p>
        </p:txBody>
      </p:sp>
      <p:sp>
        <p:nvSpPr>
          <p:cNvPr id="19458" name="Rectangle 2"/>
          <p:cNvSpPr>
            <a:spLocks noGrp="1" noChangeArrowheads="1"/>
          </p:cNvSpPr>
          <p:nvPr>
            <p:ph type="title"/>
          </p:nvPr>
        </p:nvSpPr>
        <p:spPr/>
        <p:txBody>
          <a:bodyPr/>
          <a:lstStyle/>
          <a:p>
            <a:r>
              <a:rPr lang="de-DE" noProof="1"/>
              <a:t>Geschichte </a:t>
            </a:r>
            <a:r>
              <a:rPr lang="de-DE"/>
              <a:t>des Internets</a:t>
            </a:r>
            <a:br>
              <a:rPr lang="de-DE"/>
            </a:br>
            <a:r>
              <a:rPr lang="de-DE"/>
              <a:t>3</a:t>
            </a:r>
          </a:p>
        </p:txBody>
      </p:sp>
      <p:sp>
        <p:nvSpPr>
          <p:cNvPr id="19459" name="Rectangle 3"/>
          <p:cNvSpPr>
            <a:spLocks noGrp="1" noChangeArrowheads="1"/>
          </p:cNvSpPr>
          <p:nvPr>
            <p:ph type="body" idx="1"/>
          </p:nvPr>
        </p:nvSpPr>
        <p:spPr/>
        <p:txBody>
          <a:bodyPr/>
          <a:lstStyle/>
          <a:p>
            <a:pPr>
              <a:lnSpc>
                <a:spcPct val="90000"/>
              </a:lnSpc>
            </a:pPr>
            <a:r>
              <a:rPr lang="de-DE">
                <a:effectLst/>
              </a:rPr>
              <a:t>Einführung des Dienstes WWW (1991)</a:t>
            </a:r>
          </a:p>
          <a:p>
            <a:pPr lvl="1">
              <a:lnSpc>
                <a:spcPct val="90000"/>
              </a:lnSpc>
            </a:pPr>
            <a:r>
              <a:rPr lang="de-DE" b="1"/>
              <a:t>World Wide Web</a:t>
            </a:r>
          </a:p>
          <a:p>
            <a:pPr lvl="1">
              <a:lnSpc>
                <a:spcPct val="90000"/>
              </a:lnSpc>
            </a:pPr>
            <a:r>
              <a:rPr lang="de-DE" b="1"/>
              <a:t>Benutzerfreundliche Anwendungsprogramme</a:t>
            </a:r>
          </a:p>
          <a:p>
            <a:pPr lvl="1">
              <a:lnSpc>
                <a:spcPct val="90000"/>
              </a:lnSpc>
            </a:pPr>
            <a:r>
              <a:rPr lang="de-DE" b="1"/>
              <a:t>Multimediale Unterstützung (Grafiken, Videos, Musik, Sprache, Text)</a:t>
            </a:r>
          </a:p>
          <a:p>
            <a:pPr lvl="1">
              <a:lnSpc>
                <a:spcPct val="90000"/>
              </a:lnSpc>
            </a:pPr>
            <a:r>
              <a:rPr lang="de-DE" b="1"/>
              <a:t>Durch das WWW wird das Medium Internet populär.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iterate type="wd">
                                    <p:tmPct val="100000"/>
                                  </p:iterate>
                                  <p:childTnLst>
                                    <p:set>
                                      <p:cBhvr>
                                        <p:cTn id="6" dur="1" fill="hold">
                                          <p:stCondLst>
                                            <p:cond delay="0"/>
                                          </p:stCondLst>
                                        </p:cTn>
                                        <p:tgtEl>
                                          <p:spTgt spid="19458"/>
                                        </p:tgtEl>
                                        <p:attrNameLst>
                                          <p:attrName>style.visibility</p:attrName>
                                        </p:attrNameLst>
                                      </p:cBhvr>
                                      <p:to>
                                        <p:strVal val="visible"/>
                                      </p:to>
                                    </p:set>
                                    <p:animEffect transition="in" filter="checkerboard(down)">
                                      <p:cBhvr>
                                        <p:cTn id="7" dur="300"/>
                                        <p:tgtEl>
                                          <p:spTgt spid="19458"/>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2" fill="hold" grpId="0" nodeType="clickEffect">
                                  <p:stCondLst>
                                    <p:cond delay="0"/>
                                  </p:stCondLst>
                                  <p:childTnLst>
                                    <p:set>
                                      <p:cBhvr>
                                        <p:cTn id="11" dur="1" fill="hold">
                                          <p:stCondLst>
                                            <p:cond delay="0"/>
                                          </p:stCondLst>
                                        </p:cTn>
                                        <p:tgtEl>
                                          <p:spTgt spid="19459">
                                            <p:txEl>
                                              <p:pRg st="0" end="0"/>
                                            </p:txEl>
                                          </p:spTgt>
                                        </p:tgtEl>
                                        <p:attrNameLst>
                                          <p:attrName>style.visibility</p:attrName>
                                        </p:attrNameLst>
                                      </p:cBhvr>
                                      <p:to>
                                        <p:strVal val="visible"/>
                                      </p:to>
                                    </p:set>
                                    <p:anim calcmode="lin" valueType="num">
                                      <p:cBhvr additive="base">
                                        <p:cTn id="12" dur="5000" fill="hold"/>
                                        <p:tgtEl>
                                          <p:spTgt spid="19459">
                                            <p:txEl>
                                              <p:pRg st="0" end="0"/>
                                            </p:txEl>
                                          </p:spTgt>
                                        </p:tgtEl>
                                        <p:attrNameLst>
                                          <p:attrName>ppt_x</p:attrName>
                                        </p:attrNameLst>
                                      </p:cBhvr>
                                      <p:tavLst>
                                        <p:tav tm="0">
                                          <p:val>
                                            <p:strVal val="1+#ppt_w/2"/>
                                          </p:val>
                                        </p:tav>
                                        <p:tav tm="100000">
                                          <p:val>
                                            <p:strVal val="#ppt_x"/>
                                          </p:val>
                                        </p:tav>
                                      </p:tavLst>
                                    </p:anim>
                                    <p:anim calcmode="lin" valueType="num">
                                      <p:cBhvr additive="base">
                                        <p:cTn id="13" dur="5000" fill="hold"/>
                                        <p:tgtEl>
                                          <p:spTgt spid="194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7" presetClass="entr" presetSubtype="2" fill="hold" grpId="0" nodeType="clickEffect">
                                  <p:stCondLst>
                                    <p:cond delay="0"/>
                                  </p:stCondLst>
                                  <p:childTnLst>
                                    <p:set>
                                      <p:cBhvr>
                                        <p:cTn id="17" dur="1" fill="hold">
                                          <p:stCondLst>
                                            <p:cond delay="0"/>
                                          </p:stCondLst>
                                        </p:cTn>
                                        <p:tgtEl>
                                          <p:spTgt spid="19459">
                                            <p:txEl>
                                              <p:pRg st="1" end="1"/>
                                            </p:txEl>
                                          </p:spTgt>
                                        </p:tgtEl>
                                        <p:attrNameLst>
                                          <p:attrName>style.visibility</p:attrName>
                                        </p:attrNameLst>
                                      </p:cBhvr>
                                      <p:to>
                                        <p:strVal val="visible"/>
                                      </p:to>
                                    </p:set>
                                    <p:anim calcmode="lin" valueType="num">
                                      <p:cBhvr additive="base">
                                        <p:cTn id="18" dur="5000" fill="hold"/>
                                        <p:tgtEl>
                                          <p:spTgt spid="19459">
                                            <p:txEl>
                                              <p:pRg st="1" end="1"/>
                                            </p:txEl>
                                          </p:spTgt>
                                        </p:tgtEl>
                                        <p:attrNameLst>
                                          <p:attrName>ppt_x</p:attrName>
                                        </p:attrNameLst>
                                      </p:cBhvr>
                                      <p:tavLst>
                                        <p:tav tm="0">
                                          <p:val>
                                            <p:strVal val="1+#ppt_w/2"/>
                                          </p:val>
                                        </p:tav>
                                        <p:tav tm="100000">
                                          <p:val>
                                            <p:strVal val="#ppt_x"/>
                                          </p:val>
                                        </p:tav>
                                      </p:tavLst>
                                    </p:anim>
                                    <p:anim calcmode="lin" valueType="num">
                                      <p:cBhvr additive="base">
                                        <p:cTn id="19" dur="5000" fill="hold"/>
                                        <p:tgtEl>
                                          <p:spTgt spid="1945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7" presetClass="entr" presetSubtype="2" fill="hold" grpId="0" nodeType="clickEffect">
                                  <p:stCondLst>
                                    <p:cond delay="0"/>
                                  </p:stCondLst>
                                  <p:childTnLst>
                                    <p:set>
                                      <p:cBhvr>
                                        <p:cTn id="23" dur="1" fill="hold">
                                          <p:stCondLst>
                                            <p:cond delay="0"/>
                                          </p:stCondLst>
                                        </p:cTn>
                                        <p:tgtEl>
                                          <p:spTgt spid="19459">
                                            <p:txEl>
                                              <p:pRg st="2" end="2"/>
                                            </p:txEl>
                                          </p:spTgt>
                                        </p:tgtEl>
                                        <p:attrNameLst>
                                          <p:attrName>style.visibility</p:attrName>
                                        </p:attrNameLst>
                                      </p:cBhvr>
                                      <p:to>
                                        <p:strVal val="visible"/>
                                      </p:to>
                                    </p:set>
                                    <p:anim calcmode="lin" valueType="num">
                                      <p:cBhvr additive="base">
                                        <p:cTn id="24" dur="5000" fill="hold"/>
                                        <p:tgtEl>
                                          <p:spTgt spid="19459">
                                            <p:txEl>
                                              <p:pRg st="2" end="2"/>
                                            </p:txEl>
                                          </p:spTgt>
                                        </p:tgtEl>
                                        <p:attrNameLst>
                                          <p:attrName>ppt_x</p:attrName>
                                        </p:attrNameLst>
                                      </p:cBhvr>
                                      <p:tavLst>
                                        <p:tav tm="0">
                                          <p:val>
                                            <p:strVal val="1+#ppt_w/2"/>
                                          </p:val>
                                        </p:tav>
                                        <p:tav tm="100000">
                                          <p:val>
                                            <p:strVal val="#ppt_x"/>
                                          </p:val>
                                        </p:tav>
                                      </p:tavLst>
                                    </p:anim>
                                    <p:anim calcmode="lin" valueType="num">
                                      <p:cBhvr additive="base">
                                        <p:cTn id="25" dur="5000" fill="hold"/>
                                        <p:tgtEl>
                                          <p:spTgt spid="1945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7" presetClass="entr" presetSubtype="2" fill="hold" grpId="0" nodeType="clickEffect">
                                  <p:stCondLst>
                                    <p:cond delay="0"/>
                                  </p:stCondLst>
                                  <p:childTnLst>
                                    <p:set>
                                      <p:cBhvr>
                                        <p:cTn id="29" dur="1" fill="hold">
                                          <p:stCondLst>
                                            <p:cond delay="0"/>
                                          </p:stCondLst>
                                        </p:cTn>
                                        <p:tgtEl>
                                          <p:spTgt spid="19459">
                                            <p:txEl>
                                              <p:pRg st="3" end="3"/>
                                            </p:txEl>
                                          </p:spTgt>
                                        </p:tgtEl>
                                        <p:attrNameLst>
                                          <p:attrName>style.visibility</p:attrName>
                                        </p:attrNameLst>
                                      </p:cBhvr>
                                      <p:to>
                                        <p:strVal val="visible"/>
                                      </p:to>
                                    </p:set>
                                    <p:anim calcmode="lin" valueType="num">
                                      <p:cBhvr additive="base">
                                        <p:cTn id="30" dur="5000" fill="hold"/>
                                        <p:tgtEl>
                                          <p:spTgt spid="19459">
                                            <p:txEl>
                                              <p:pRg st="3" end="3"/>
                                            </p:txEl>
                                          </p:spTgt>
                                        </p:tgtEl>
                                        <p:attrNameLst>
                                          <p:attrName>ppt_x</p:attrName>
                                        </p:attrNameLst>
                                      </p:cBhvr>
                                      <p:tavLst>
                                        <p:tav tm="0">
                                          <p:val>
                                            <p:strVal val="1+#ppt_w/2"/>
                                          </p:val>
                                        </p:tav>
                                        <p:tav tm="100000">
                                          <p:val>
                                            <p:strVal val="#ppt_x"/>
                                          </p:val>
                                        </p:tav>
                                      </p:tavLst>
                                    </p:anim>
                                    <p:anim calcmode="lin" valueType="num">
                                      <p:cBhvr additive="base">
                                        <p:cTn id="31" dur="5000" fill="hold"/>
                                        <p:tgtEl>
                                          <p:spTgt spid="1945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7" presetClass="entr" presetSubtype="2" fill="hold" grpId="0" nodeType="clickEffect">
                                  <p:stCondLst>
                                    <p:cond delay="0"/>
                                  </p:stCondLst>
                                  <p:childTnLst>
                                    <p:set>
                                      <p:cBhvr>
                                        <p:cTn id="35" dur="1" fill="hold">
                                          <p:stCondLst>
                                            <p:cond delay="0"/>
                                          </p:stCondLst>
                                        </p:cTn>
                                        <p:tgtEl>
                                          <p:spTgt spid="19459">
                                            <p:txEl>
                                              <p:pRg st="4" end="4"/>
                                            </p:txEl>
                                          </p:spTgt>
                                        </p:tgtEl>
                                        <p:attrNameLst>
                                          <p:attrName>style.visibility</p:attrName>
                                        </p:attrNameLst>
                                      </p:cBhvr>
                                      <p:to>
                                        <p:strVal val="visible"/>
                                      </p:to>
                                    </p:set>
                                    <p:anim calcmode="lin" valueType="num">
                                      <p:cBhvr additive="base">
                                        <p:cTn id="36" dur="5000" fill="hold"/>
                                        <p:tgtEl>
                                          <p:spTgt spid="19459">
                                            <p:txEl>
                                              <p:pRg st="4" end="4"/>
                                            </p:txEl>
                                          </p:spTgt>
                                        </p:tgtEl>
                                        <p:attrNameLst>
                                          <p:attrName>ppt_x</p:attrName>
                                        </p:attrNameLst>
                                      </p:cBhvr>
                                      <p:tavLst>
                                        <p:tav tm="0">
                                          <p:val>
                                            <p:strVal val="1+#ppt_w/2"/>
                                          </p:val>
                                        </p:tav>
                                        <p:tav tm="100000">
                                          <p:val>
                                            <p:strVal val="#ppt_x"/>
                                          </p:val>
                                        </p:tav>
                                      </p:tavLst>
                                    </p:anim>
                                    <p:anim calcmode="lin" valueType="num">
                                      <p:cBhvr additive="base">
                                        <p:cTn id="37" dur="5000" fill="hold"/>
                                        <p:tgtEl>
                                          <p:spTgt spid="1945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P spid="19459" grpId="0" build="p" bldLvl="2"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MS Office 2007 Hilfe</a:t>
            </a:r>
            <a:endParaRPr lang="de-DE" dirty="0"/>
          </a:p>
        </p:txBody>
      </p:sp>
      <p:sp>
        <p:nvSpPr>
          <p:cNvPr id="3" name="Inhaltsplatzhalter 2"/>
          <p:cNvSpPr>
            <a:spLocks noGrp="1"/>
          </p:cNvSpPr>
          <p:nvPr>
            <p:ph idx="1"/>
          </p:nvPr>
        </p:nvSpPr>
        <p:spPr/>
        <p:txBody>
          <a:bodyPr/>
          <a:lstStyle/>
          <a:p>
            <a:r>
              <a:rPr lang="de-DE" dirty="0" smtClean="0"/>
              <a:t>Fragen zu Office 2007 stellen</a:t>
            </a:r>
          </a:p>
          <a:p>
            <a:r>
              <a:rPr lang="de-DE" dirty="0" smtClean="0"/>
              <a:t>Antworten kompetent und schnell bekommen</a:t>
            </a:r>
          </a:p>
          <a:p>
            <a:r>
              <a:rPr lang="de-DE" dirty="0" smtClean="0"/>
              <a:t>Tutorials lesen</a:t>
            </a:r>
          </a:p>
          <a:p>
            <a:r>
              <a:rPr lang="de-DE" dirty="0" smtClean="0"/>
              <a:t>Gast oder Mitglied einer großen Gemeinschaft sein</a:t>
            </a:r>
          </a:p>
          <a:p>
            <a:r>
              <a:rPr lang="de-DE" dirty="0" smtClean="0">
                <a:hlinkClick r:id="rId3"/>
              </a:rPr>
              <a:t>Forum MS Office 2007 Hilfe</a:t>
            </a:r>
            <a:endParaRPr lang="de-DE" dirty="0"/>
          </a:p>
        </p:txBody>
      </p:sp>
      <p:sp>
        <p:nvSpPr>
          <p:cNvPr id="4" name="Datumsplatzhalter 3"/>
          <p:cNvSpPr>
            <a:spLocks noGrp="1"/>
          </p:cNvSpPr>
          <p:nvPr>
            <p:ph type="dt" sz="half" idx="10"/>
          </p:nvPr>
        </p:nvSpPr>
        <p:spPr/>
        <p:txBody>
          <a:bodyPr/>
          <a:lstStyle/>
          <a:p>
            <a:r>
              <a:rPr lang="de-DE" smtClean="0"/>
              <a:t>19.07.2007</a:t>
            </a:r>
            <a:endParaRPr lang="de-DE"/>
          </a:p>
        </p:txBody>
      </p:sp>
      <p:sp>
        <p:nvSpPr>
          <p:cNvPr id="5" name="Foliennummernplatzhalter 4"/>
          <p:cNvSpPr>
            <a:spLocks noGrp="1"/>
          </p:cNvSpPr>
          <p:nvPr>
            <p:ph type="sldNum" sz="quarter" idx="12"/>
          </p:nvPr>
        </p:nvSpPr>
        <p:spPr/>
        <p:txBody>
          <a:bodyPr/>
          <a:lstStyle/>
          <a:p>
            <a:fld id="{66E568D8-A0AC-46DF-AEF9-1A42208D334E}" type="slidenum">
              <a:rPr lang="de-DE" smtClean="0"/>
              <a:pPr/>
              <a:t>5</a:t>
            </a:fld>
            <a:endParaRPr lang="de-DE"/>
          </a:p>
        </p:txBody>
      </p:sp>
    </p:spTree>
  </p:cSld>
  <p:clrMapOvr>
    <a:masterClrMapping/>
  </p:clrMapOvr>
</p:sld>
</file>

<file path=ppt/theme/theme1.xml><?xml version="1.0" encoding="utf-8"?>
<a:theme xmlns:a="http://schemas.openxmlformats.org/drawingml/2006/main" name="Firmenschulung">
  <a:themeElements>
    <a:clrScheme name="Benutzerdefiniert 1">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A1B5C5"/>
      </a:hlink>
      <a:folHlink>
        <a:srgbClr val="D490C5"/>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Firmenschulung</Template>
  <TotalTime>0</TotalTime>
  <Words>901</Words>
  <Application>Microsoft Office PowerPoint</Application>
  <PresentationFormat>Bildschirmpräsentation (4:3)</PresentationFormat>
  <Paragraphs>79</Paragraphs>
  <Slides>5</Slides>
  <Notes>5</Notes>
  <HiddenSlides>0</HiddenSlides>
  <MMClips>0</MMClips>
  <ScaleCrop>false</ScaleCrop>
  <HeadingPairs>
    <vt:vector size="4" baseType="variant">
      <vt:variant>
        <vt:lpstr>Design</vt:lpstr>
      </vt:variant>
      <vt:variant>
        <vt:i4>1</vt:i4>
      </vt:variant>
      <vt:variant>
        <vt:lpstr>Folientitel</vt:lpstr>
      </vt:variant>
      <vt:variant>
        <vt:i4>5</vt:i4>
      </vt:variant>
    </vt:vector>
  </HeadingPairs>
  <TitlesOfParts>
    <vt:vector size="6" baseType="lpstr">
      <vt:lpstr>Firmenschulung</vt:lpstr>
      <vt:lpstr>Geschichte des Internets</vt:lpstr>
      <vt:lpstr>Geschichte des Internets 1</vt:lpstr>
      <vt:lpstr>Geschichte des Internets 2</vt:lpstr>
      <vt:lpstr>Geschichte des Internets 3</vt:lpstr>
      <vt:lpstr>MS Office 2007 Hilfe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Geschichte des Internets</dc:title>
  <dc:creator>Ursula Eilers</dc:creator>
  <cp:lastModifiedBy>Ursula Eilers</cp:lastModifiedBy>
  <cp:revision>22</cp:revision>
  <dcterms:created xsi:type="dcterms:W3CDTF">2007-07-19T12:51:38Z</dcterms:created>
  <dcterms:modified xsi:type="dcterms:W3CDTF">2007-07-19T16:49:30Z</dcterms:modified>
</cp:coreProperties>
</file>