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57" r:id="rId3"/>
    <p:sldId id="263" r:id="rId4"/>
    <p:sldId id="262" r:id="rId5"/>
    <p:sldId id="258" r:id="rId6"/>
    <p:sldId id="264" r:id="rId7"/>
    <p:sldId id="265" r:id="rId8"/>
    <p:sldId id="266" r:id="rId9"/>
    <p:sldId id="267" r:id="rId10"/>
    <p:sldId id="259" r:id="rId11"/>
    <p:sldId id="269" r:id="rId12"/>
    <p:sldId id="268" r:id="rId13"/>
    <p:sldId id="260" r:id="rId14"/>
    <p:sldId id="271" r:id="rId15"/>
    <p:sldId id="270" r:id="rId16"/>
    <p:sldId id="261" r:id="rId17"/>
    <p:sldId id="272" r:id="rId18"/>
    <p:sldId id="273"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73" autoAdjust="0"/>
    <p:restoredTop sz="94660" autoAdjust="0"/>
  </p:normalViewPr>
  <p:slideViewPr>
    <p:cSldViewPr showGuides="1">
      <p:cViewPr>
        <p:scale>
          <a:sx n="100" d="100"/>
          <a:sy n="100" d="100"/>
        </p:scale>
        <p:origin x="-1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5C30BD-7348-472B-86BB-430023C62E8B}" type="doc">
      <dgm:prSet loTypeId="urn:microsoft.com/office/officeart/2005/8/layout/lProcess3" loCatId="process" qsTypeId="urn:microsoft.com/office/officeart/2005/8/quickstyle/3d1" qsCatId="3D" csTypeId="urn:microsoft.com/office/officeart/2005/8/colors/accent0_3" csCatId="mainScheme" phldr="1"/>
      <dgm:spPr/>
      <dgm:t>
        <a:bodyPr/>
        <a:lstStyle/>
        <a:p>
          <a:endParaRPr lang="de-DE"/>
        </a:p>
      </dgm:t>
    </dgm:pt>
    <dgm:pt modelId="{0135B1C2-0174-40AA-BEB8-5A1CA4095EF1}">
      <dgm:prSet/>
      <dgm:spPr/>
      <dgm:t>
        <a:bodyPr/>
        <a:lstStyle/>
        <a:p>
          <a:pPr rtl="0"/>
          <a:r>
            <a:rPr lang="de-DE" b="1" baseline="0" dirty="0" smtClean="0">
              <a:latin typeface="Verdana"/>
            </a:rPr>
            <a:t>Der Mastercode</a:t>
          </a:r>
          <a:endParaRPr lang="de-DE" dirty="0"/>
        </a:p>
      </dgm:t>
    </dgm:pt>
    <dgm:pt modelId="{467C0C2C-515D-44FF-8FC0-1BEF05956472}" type="parTrans" cxnId="{B590DB74-3E4A-4B4A-B5F3-D639D6031016}">
      <dgm:prSet/>
      <dgm:spPr/>
      <dgm:t>
        <a:bodyPr/>
        <a:lstStyle/>
        <a:p>
          <a:endParaRPr lang="de-DE"/>
        </a:p>
      </dgm:t>
    </dgm:pt>
    <dgm:pt modelId="{BFCC03F4-6EED-49A2-9081-F289B98516AA}" type="sibTrans" cxnId="{B590DB74-3E4A-4B4A-B5F3-D639D6031016}">
      <dgm:prSet/>
      <dgm:spPr/>
      <dgm:t>
        <a:bodyPr/>
        <a:lstStyle/>
        <a:p>
          <a:endParaRPr lang="de-DE"/>
        </a:p>
      </dgm:t>
    </dgm:pt>
    <dgm:pt modelId="{33A929F8-07F8-499B-A658-BFD063B7D18A}">
      <dgm:prSet/>
      <dgm:spPr/>
      <dgm:t>
        <a:bodyPr/>
        <a:lstStyle/>
        <a:p>
          <a:pPr rtl="0"/>
          <a:r>
            <a:rPr lang="de-DE" b="1" baseline="0" dirty="0" smtClean="0">
              <a:latin typeface="Verdana"/>
            </a:rPr>
            <a:t>Scott </a:t>
          </a:r>
          <a:r>
            <a:rPr lang="de-DE" b="1" baseline="0" dirty="0" err="1" smtClean="0">
              <a:latin typeface="Verdana"/>
            </a:rPr>
            <a:t>McBain</a:t>
          </a:r>
          <a:r>
            <a:rPr lang="de-DE" b="1" baseline="0" dirty="0" smtClean="0">
              <a:latin typeface="Verdana"/>
            </a:rPr>
            <a:t> und Michael </a:t>
          </a:r>
          <a:r>
            <a:rPr lang="de-DE" b="1" baseline="0" dirty="0" err="1" smtClean="0">
              <a:latin typeface="Verdana"/>
            </a:rPr>
            <a:t>Benthack</a:t>
          </a:r>
          <a:endParaRPr lang="de-DE" b="1" baseline="0" dirty="0" smtClean="0">
            <a:latin typeface="Verdana"/>
          </a:endParaRPr>
        </a:p>
      </dgm:t>
    </dgm:pt>
    <dgm:pt modelId="{3867B313-2942-4460-8A59-1BBCD65B07E0}" type="parTrans" cxnId="{C471B6FA-B949-4ADE-B4C0-2DCDF05979B1}">
      <dgm:prSet/>
      <dgm:spPr/>
      <dgm:t>
        <a:bodyPr/>
        <a:lstStyle/>
        <a:p>
          <a:endParaRPr lang="de-DE"/>
        </a:p>
      </dgm:t>
    </dgm:pt>
    <dgm:pt modelId="{7E04542B-064B-413A-B156-40B206A4011F}" type="sibTrans" cxnId="{C471B6FA-B949-4ADE-B4C0-2DCDF05979B1}">
      <dgm:prSet/>
      <dgm:spPr/>
      <dgm:t>
        <a:bodyPr/>
        <a:lstStyle/>
        <a:p>
          <a:endParaRPr lang="de-DE"/>
        </a:p>
      </dgm:t>
    </dgm:pt>
    <dgm:pt modelId="{A8E2E3C6-8EE7-4287-8FE1-52C79F1FE5EB}">
      <dgm:prSet/>
      <dgm:spPr/>
      <dgm:t>
        <a:bodyPr/>
        <a:lstStyle/>
        <a:p>
          <a:pPr rtl="0"/>
          <a:r>
            <a:rPr lang="de-DE" b="1" i="1" baseline="0" dirty="0" smtClean="0">
              <a:latin typeface="Verdana"/>
            </a:rPr>
            <a:t>8,95</a:t>
          </a:r>
        </a:p>
      </dgm:t>
    </dgm:pt>
    <dgm:pt modelId="{A1702CEF-9D33-40F4-AC09-32DEF078E5D3}" type="parTrans" cxnId="{8C3F1B15-6DFF-41DD-92CC-003394963627}">
      <dgm:prSet/>
      <dgm:spPr/>
      <dgm:t>
        <a:bodyPr/>
        <a:lstStyle/>
        <a:p>
          <a:endParaRPr lang="de-DE"/>
        </a:p>
      </dgm:t>
    </dgm:pt>
    <dgm:pt modelId="{0C26138C-0630-4F0E-9184-1E3F160C508E}" type="sibTrans" cxnId="{8C3F1B15-6DFF-41DD-92CC-003394963627}">
      <dgm:prSet/>
      <dgm:spPr/>
      <dgm:t>
        <a:bodyPr/>
        <a:lstStyle/>
        <a:p>
          <a:endParaRPr lang="de-DE"/>
        </a:p>
      </dgm:t>
    </dgm:pt>
    <dgm:pt modelId="{61DA4DD7-FC7C-49B8-BF1C-533A9490C1DB}">
      <dgm:prSet/>
      <dgm:spPr/>
      <dgm:t>
        <a:bodyPr/>
        <a:lstStyle/>
        <a:p>
          <a:pPr rtl="0"/>
          <a:r>
            <a:rPr lang="de-DE" b="1" baseline="0" dirty="0" smtClean="0">
              <a:latin typeface="Verdana"/>
            </a:rPr>
            <a:t>Mordmelodie</a:t>
          </a:r>
        </a:p>
      </dgm:t>
    </dgm:pt>
    <dgm:pt modelId="{E628B213-9A6D-43EF-A432-1BD65404F271}" type="parTrans" cxnId="{134A4E03-6FDD-445B-BA13-0265EC6733BB}">
      <dgm:prSet/>
      <dgm:spPr/>
      <dgm:t>
        <a:bodyPr/>
        <a:lstStyle/>
        <a:p>
          <a:endParaRPr lang="de-DE"/>
        </a:p>
      </dgm:t>
    </dgm:pt>
    <dgm:pt modelId="{61FFFEC1-9BCE-4466-909B-25ECE4D421E0}" type="sibTrans" cxnId="{134A4E03-6FDD-445B-BA13-0265EC6733BB}">
      <dgm:prSet/>
      <dgm:spPr/>
      <dgm:t>
        <a:bodyPr/>
        <a:lstStyle/>
        <a:p>
          <a:endParaRPr lang="de-DE"/>
        </a:p>
      </dgm:t>
    </dgm:pt>
    <dgm:pt modelId="{A91C63AC-9FC8-43BE-A23A-A5B1ACA7523C}">
      <dgm:prSet/>
      <dgm:spPr/>
      <dgm:t>
        <a:bodyPr/>
        <a:lstStyle/>
        <a:p>
          <a:pPr rtl="0"/>
          <a:r>
            <a:rPr lang="de-DE" b="1" baseline="0" dirty="0" err="1" smtClean="0">
              <a:latin typeface="Verdana"/>
            </a:rPr>
            <a:t>Sheldon</a:t>
          </a:r>
          <a:r>
            <a:rPr lang="de-DE" b="1" baseline="0" dirty="0" smtClean="0">
              <a:latin typeface="Verdana"/>
            </a:rPr>
            <a:t> Rusch</a:t>
          </a:r>
        </a:p>
      </dgm:t>
    </dgm:pt>
    <dgm:pt modelId="{A2198E12-EF6C-4DDE-A802-C09490CBFEB6}" type="parTrans" cxnId="{9755C1EE-C625-4482-BFE5-60A0FA0D0FDA}">
      <dgm:prSet/>
      <dgm:spPr/>
      <dgm:t>
        <a:bodyPr/>
        <a:lstStyle/>
        <a:p>
          <a:endParaRPr lang="de-DE"/>
        </a:p>
      </dgm:t>
    </dgm:pt>
    <dgm:pt modelId="{4A8A1B53-466E-4A12-9A58-C862BF4BC037}" type="sibTrans" cxnId="{9755C1EE-C625-4482-BFE5-60A0FA0D0FDA}">
      <dgm:prSet/>
      <dgm:spPr/>
      <dgm:t>
        <a:bodyPr/>
        <a:lstStyle/>
        <a:p>
          <a:endParaRPr lang="de-DE"/>
        </a:p>
      </dgm:t>
    </dgm:pt>
    <dgm:pt modelId="{0EBAA885-284B-4A7E-B8BD-2B926B00DCF1}">
      <dgm:prSet/>
      <dgm:spPr/>
      <dgm:t>
        <a:bodyPr/>
        <a:lstStyle/>
        <a:p>
          <a:pPr rtl="0"/>
          <a:r>
            <a:rPr lang="de-DE" b="1" i="1" baseline="0" dirty="0" smtClean="0">
              <a:latin typeface="Verdana"/>
            </a:rPr>
            <a:t>8,95</a:t>
          </a:r>
        </a:p>
      </dgm:t>
    </dgm:pt>
    <dgm:pt modelId="{D0E9E94F-C1E4-488F-9DB1-66563B50306A}" type="parTrans" cxnId="{7E2F5F81-5838-4B5A-95F2-4A2BB4AC4B0C}">
      <dgm:prSet/>
      <dgm:spPr/>
      <dgm:t>
        <a:bodyPr/>
        <a:lstStyle/>
        <a:p>
          <a:endParaRPr lang="de-DE"/>
        </a:p>
      </dgm:t>
    </dgm:pt>
    <dgm:pt modelId="{879B4759-7C8D-4F10-90D9-066946E64E78}" type="sibTrans" cxnId="{7E2F5F81-5838-4B5A-95F2-4A2BB4AC4B0C}">
      <dgm:prSet/>
      <dgm:spPr/>
      <dgm:t>
        <a:bodyPr/>
        <a:lstStyle/>
        <a:p>
          <a:endParaRPr lang="de-DE"/>
        </a:p>
      </dgm:t>
    </dgm:pt>
    <dgm:pt modelId="{7A7F5738-BB99-4280-B6AB-8503AC454395}" type="pres">
      <dgm:prSet presAssocID="{305C30BD-7348-472B-86BB-430023C62E8B}" presName="Name0" presStyleCnt="0">
        <dgm:presLayoutVars>
          <dgm:chPref val="3"/>
          <dgm:dir/>
          <dgm:animLvl val="lvl"/>
          <dgm:resizeHandles/>
        </dgm:presLayoutVars>
      </dgm:prSet>
      <dgm:spPr/>
      <dgm:t>
        <a:bodyPr/>
        <a:lstStyle/>
        <a:p>
          <a:endParaRPr lang="de-DE"/>
        </a:p>
      </dgm:t>
    </dgm:pt>
    <dgm:pt modelId="{EF955EDE-2B75-4DE9-8686-BB1A8B1714ED}" type="pres">
      <dgm:prSet presAssocID="{0135B1C2-0174-40AA-BEB8-5A1CA4095EF1}" presName="horFlow" presStyleCnt="0"/>
      <dgm:spPr/>
    </dgm:pt>
    <dgm:pt modelId="{3A78ED74-FC25-4717-BED9-A0D0EA25073E}" type="pres">
      <dgm:prSet presAssocID="{0135B1C2-0174-40AA-BEB8-5A1CA4095EF1}" presName="bigChev" presStyleLbl="node1" presStyleIdx="0" presStyleCnt="2" custScaleX="131104"/>
      <dgm:spPr/>
      <dgm:t>
        <a:bodyPr/>
        <a:lstStyle/>
        <a:p>
          <a:endParaRPr lang="de-DE"/>
        </a:p>
      </dgm:t>
    </dgm:pt>
    <dgm:pt modelId="{B4A55643-3273-4C2A-8427-B444DF747597}" type="pres">
      <dgm:prSet presAssocID="{3867B313-2942-4460-8A59-1BBCD65B07E0}" presName="parTrans" presStyleCnt="0"/>
      <dgm:spPr/>
    </dgm:pt>
    <dgm:pt modelId="{5F10E638-55C8-42B7-8748-F2066A696E9F}" type="pres">
      <dgm:prSet presAssocID="{33A929F8-07F8-499B-A658-BFD063B7D18A}" presName="node" presStyleLbl="alignAccFollowNode1" presStyleIdx="0" presStyleCnt="2">
        <dgm:presLayoutVars>
          <dgm:bulletEnabled val="1"/>
        </dgm:presLayoutVars>
      </dgm:prSet>
      <dgm:spPr/>
      <dgm:t>
        <a:bodyPr/>
        <a:lstStyle/>
        <a:p>
          <a:endParaRPr lang="de-DE"/>
        </a:p>
      </dgm:t>
    </dgm:pt>
    <dgm:pt modelId="{8CAE7CCA-C186-446C-B04B-BB89A3672ED4}" type="pres">
      <dgm:prSet presAssocID="{0135B1C2-0174-40AA-BEB8-5A1CA4095EF1}" presName="vSp" presStyleCnt="0"/>
      <dgm:spPr/>
    </dgm:pt>
    <dgm:pt modelId="{285408C8-5626-4372-9434-6B57D4F4A587}" type="pres">
      <dgm:prSet presAssocID="{61DA4DD7-FC7C-49B8-BF1C-533A9490C1DB}" presName="horFlow" presStyleCnt="0"/>
      <dgm:spPr/>
    </dgm:pt>
    <dgm:pt modelId="{7A17AAB4-EEF7-487B-A48B-EDDF047ECD4A}" type="pres">
      <dgm:prSet presAssocID="{61DA4DD7-FC7C-49B8-BF1C-533A9490C1DB}" presName="bigChev" presStyleLbl="node1" presStyleIdx="1" presStyleCnt="2" custScaleX="131104"/>
      <dgm:spPr/>
      <dgm:t>
        <a:bodyPr/>
        <a:lstStyle/>
        <a:p>
          <a:endParaRPr lang="de-DE"/>
        </a:p>
      </dgm:t>
    </dgm:pt>
    <dgm:pt modelId="{2F0DC2B2-80B4-4A76-93D0-D8ED00363F8A}" type="pres">
      <dgm:prSet presAssocID="{A2198E12-EF6C-4DDE-A802-C09490CBFEB6}" presName="parTrans" presStyleCnt="0"/>
      <dgm:spPr/>
    </dgm:pt>
    <dgm:pt modelId="{5700721B-71E4-417F-A2AF-99FACCD9903A}" type="pres">
      <dgm:prSet presAssocID="{A91C63AC-9FC8-43BE-A23A-A5B1ACA7523C}" presName="node" presStyleLbl="alignAccFollowNode1" presStyleIdx="1" presStyleCnt="2">
        <dgm:presLayoutVars>
          <dgm:bulletEnabled val="1"/>
        </dgm:presLayoutVars>
      </dgm:prSet>
      <dgm:spPr/>
      <dgm:t>
        <a:bodyPr/>
        <a:lstStyle/>
        <a:p>
          <a:endParaRPr lang="de-DE"/>
        </a:p>
      </dgm:t>
    </dgm:pt>
  </dgm:ptLst>
  <dgm:cxnLst>
    <dgm:cxn modelId="{9755C1EE-C625-4482-BFE5-60A0FA0D0FDA}" srcId="{61DA4DD7-FC7C-49B8-BF1C-533A9490C1DB}" destId="{A91C63AC-9FC8-43BE-A23A-A5B1ACA7523C}" srcOrd="0" destOrd="0" parTransId="{A2198E12-EF6C-4DDE-A802-C09490CBFEB6}" sibTransId="{4A8A1B53-466E-4A12-9A58-C862BF4BC037}"/>
    <dgm:cxn modelId="{5559BBBC-AC36-4D6A-AE04-A544AD50BC2A}" type="presOf" srcId="{0EBAA885-284B-4A7E-B8BD-2B926B00DCF1}" destId="{5700721B-71E4-417F-A2AF-99FACCD9903A}" srcOrd="0" destOrd="1" presId="urn:microsoft.com/office/officeart/2005/8/layout/lProcess3"/>
    <dgm:cxn modelId="{7E2F5F81-5838-4B5A-95F2-4A2BB4AC4B0C}" srcId="{A91C63AC-9FC8-43BE-A23A-A5B1ACA7523C}" destId="{0EBAA885-284B-4A7E-B8BD-2B926B00DCF1}" srcOrd="0" destOrd="0" parTransId="{D0E9E94F-C1E4-488F-9DB1-66563B50306A}" sibTransId="{879B4759-7C8D-4F10-90D9-066946E64E78}"/>
    <dgm:cxn modelId="{5035775F-D97A-4598-A75D-EE9DD253DD85}" type="presOf" srcId="{61DA4DD7-FC7C-49B8-BF1C-533A9490C1DB}" destId="{7A17AAB4-EEF7-487B-A48B-EDDF047ECD4A}" srcOrd="0" destOrd="0" presId="urn:microsoft.com/office/officeart/2005/8/layout/lProcess3"/>
    <dgm:cxn modelId="{8D6806A9-BD3F-4848-9136-33185D19E256}" type="presOf" srcId="{33A929F8-07F8-499B-A658-BFD063B7D18A}" destId="{5F10E638-55C8-42B7-8748-F2066A696E9F}" srcOrd="0" destOrd="0" presId="urn:microsoft.com/office/officeart/2005/8/layout/lProcess3"/>
    <dgm:cxn modelId="{3BEF9EFC-EC6C-4AE2-9BE6-344CDDCDD655}" type="presOf" srcId="{A91C63AC-9FC8-43BE-A23A-A5B1ACA7523C}" destId="{5700721B-71E4-417F-A2AF-99FACCD9903A}" srcOrd="0" destOrd="0" presId="urn:microsoft.com/office/officeart/2005/8/layout/lProcess3"/>
    <dgm:cxn modelId="{8C3F1B15-6DFF-41DD-92CC-003394963627}" srcId="{33A929F8-07F8-499B-A658-BFD063B7D18A}" destId="{A8E2E3C6-8EE7-4287-8FE1-52C79F1FE5EB}" srcOrd="0" destOrd="0" parTransId="{A1702CEF-9D33-40F4-AC09-32DEF078E5D3}" sibTransId="{0C26138C-0630-4F0E-9184-1E3F160C508E}"/>
    <dgm:cxn modelId="{B590DB74-3E4A-4B4A-B5F3-D639D6031016}" srcId="{305C30BD-7348-472B-86BB-430023C62E8B}" destId="{0135B1C2-0174-40AA-BEB8-5A1CA4095EF1}" srcOrd="0" destOrd="0" parTransId="{467C0C2C-515D-44FF-8FC0-1BEF05956472}" sibTransId="{BFCC03F4-6EED-49A2-9081-F289B98516AA}"/>
    <dgm:cxn modelId="{134A4E03-6FDD-445B-BA13-0265EC6733BB}" srcId="{305C30BD-7348-472B-86BB-430023C62E8B}" destId="{61DA4DD7-FC7C-49B8-BF1C-533A9490C1DB}" srcOrd="1" destOrd="0" parTransId="{E628B213-9A6D-43EF-A432-1BD65404F271}" sibTransId="{61FFFEC1-9BCE-4466-909B-25ECE4D421E0}"/>
    <dgm:cxn modelId="{FF2D5146-138E-4779-B6E4-DBC3EA4BD2BD}" type="presOf" srcId="{0135B1C2-0174-40AA-BEB8-5A1CA4095EF1}" destId="{3A78ED74-FC25-4717-BED9-A0D0EA25073E}" srcOrd="0" destOrd="0" presId="urn:microsoft.com/office/officeart/2005/8/layout/lProcess3"/>
    <dgm:cxn modelId="{CB95F630-8A9A-40B9-9702-30720CE1FE1A}" type="presOf" srcId="{305C30BD-7348-472B-86BB-430023C62E8B}" destId="{7A7F5738-BB99-4280-B6AB-8503AC454395}" srcOrd="0" destOrd="0" presId="urn:microsoft.com/office/officeart/2005/8/layout/lProcess3"/>
    <dgm:cxn modelId="{73577F7A-D8A7-4FAE-83B1-B502D75FCF6A}" type="presOf" srcId="{A8E2E3C6-8EE7-4287-8FE1-52C79F1FE5EB}" destId="{5F10E638-55C8-42B7-8748-F2066A696E9F}" srcOrd="0" destOrd="1" presId="urn:microsoft.com/office/officeart/2005/8/layout/lProcess3"/>
    <dgm:cxn modelId="{C471B6FA-B949-4ADE-B4C0-2DCDF05979B1}" srcId="{0135B1C2-0174-40AA-BEB8-5A1CA4095EF1}" destId="{33A929F8-07F8-499B-A658-BFD063B7D18A}" srcOrd="0" destOrd="0" parTransId="{3867B313-2942-4460-8A59-1BBCD65B07E0}" sibTransId="{7E04542B-064B-413A-B156-40B206A4011F}"/>
    <dgm:cxn modelId="{A2B90491-5CE6-47D8-8B58-ACB90ABE6A88}" type="presParOf" srcId="{7A7F5738-BB99-4280-B6AB-8503AC454395}" destId="{EF955EDE-2B75-4DE9-8686-BB1A8B1714ED}" srcOrd="0" destOrd="0" presId="urn:microsoft.com/office/officeart/2005/8/layout/lProcess3"/>
    <dgm:cxn modelId="{D3EF9862-F3CC-4FB6-852C-5E8168A02C87}" type="presParOf" srcId="{EF955EDE-2B75-4DE9-8686-BB1A8B1714ED}" destId="{3A78ED74-FC25-4717-BED9-A0D0EA25073E}" srcOrd="0" destOrd="0" presId="urn:microsoft.com/office/officeart/2005/8/layout/lProcess3"/>
    <dgm:cxn modelId="{DB0E1BF9-802A-422B-9D75-ACDF2F40EF44}" type="presParOf" srcId="{EF955EDE-2B75-4DE9-8686-BB1A8B1714ED}" destId="{B4A55643-3273-4C2A-8427-B444DF747597}" srcOrd="1" destOrd="0" presId="urn:microsoft.com/office/officeart/2005/8/layout/lProcess3"/>
    <dgm:cxn modelId="{149A49AF-A3D8-45F8-9502-C4F7C0E15B9B}" type="presParOf" srcId="{EF955EDE-2B75-4DE9-8686-BB1A8B1714ED}" destId="{5F10E638-55C8-42B7-8748-F2066A696E9F}" srcOrd="2" destOrd="0" presId="urn:microsoft.com/office/officeart/2005/8/layout/lProcess3"/>
    <dgm:cxn modelId="{5F48ECF2-5213-4311-BC2E-96F1D2F7FA83}" type="presParOf" srcId="{7A7F5738-BB99-4280-B6AB-8503AC454395}" destId="{8CAE7CCA-C186-446C-B04B-BB89A3672ED4}" srcOrd="1" destOrd="0" presId="urn:microsoft.com/office/officeart/2005/8/layout/lProcess3"/>
    <dgm:cxn modelId="{C1732C59-4B53-471B-9E56-082913A81690}" type="presParOf" srcId="{7A7F5738-BB99-4280-B6AB-8503AC454395}" destId="{285408C8-5626-4372-9434-6B57D4F4A587}" srcOrd="2" destOrd="0" presId="urn:microsoft.com/office/officeart/2005/8/layout/lProcess3"/>
    <dgm:cxn modelId="{FFFF043A-A04E-47A5-A79A-7D0F710D9D19}" type="presParOf" srcId="{285408C8-5626-4372-9434-6B57D4F4A587}" destId="{7A17AAB4-EEF7-487B-A48B-EDDF047ECD4A}" srcOrd="0" destOrd="0" presId="urn:microsoft.com/office/officeart/2005/8/layout/lProcess3"/>
    <dgm:cxn modelId="{4D0C37EC-7967-40F9-ABA8-05874AB82AB1}" type="presParOf" srcId="{285408C8-5626-4372-9434-6B57D4F4A587}" destId="{2F0DC2B2-80B4-4A76-93D0-D8ED00363F8A}" srcOrd="1" destOrd="0" presId="urn:microsoft.com/office/officeart/2005/8/layout/lProcess3"/>
    <dgm:cxn modelId="{26761A06-0B68-466B-8DAE-630961760F1F}" type="presParOf" srcId="{285408C8-5626-4372-9434-6B57D4F4A587}" destId="{5700721B-71E4-417F-A2AF-99FACCD9903A}" srcOrd="2" destOrd="0" presId="urn:microsoft.com/office/officeart/2005/8/layout/lProcess3"/>
  </dgm:cxnLst>
  <dgm:bg/>
  <dgm:whole/>
</dgm:dataModel>
</file>

<file path=ppt/diagrams/data2.xml><?xml version="1.0" encoding="utf-8"?>
<dgm:dataModel xmlns:dgm="http://schemas.openxmlformats.org/drawingml/2006/diagram" xmlns:a="http://schemas.openxmlformats.org/drawingml/2006/main">
  <dgm:ptLst>
    <dgm:pt modelId="{94ED93A9-0D63-47DA-8DE1-BC0E9497EFBE}" type="doc">
      <dgm:prSet loTypeId="urn:microsoft.com/office/officeart/2005/8/layout/lProcess3" loCatId="process" qsTypeId="urn:microsoft.com/office/officeart/2005/8/quickstyle/simple5" qsCatId="simple" csTypeId="urn:microsoft.com/office/officeart/2005/8/colors/accent0_3" csCatId="mainScheme" phldr="1"/>
      <dgm:spPr/>
      <dgm:t>
        <a:bodyPr/>
        <a:lstStyle/>
        <a:p>
          <a:endParaRPr lang="de-DE"/>
        </a:p>
      </dgm:t>
    </dgm:pt>
    <dgm:pt modelId="{940305E9-7492-45FC-9A66-1E9921D44B7E}">
      <dgm:prSet/>
      <dgm:spPr/>
      <dgm:t>
        <a:bodyPr/>
        <a:lstStyle/>
        <a:p>
          <a:pPr rtl="0"/>
          <a:r>
            <a:rPr lang="de-DE" b="1" baseline="0" dirty="0" smtClean="0">
              <a:latin typeface="Verdana"/>
            </a:rPr>
            <a:t>Vollidiot </a:t>
          </a:r>
          <a:endParaRPr lang="de-DE" dirty="0"/>
        </a:p>
      </dgm:t>
    </dgm:pt>
    <dgm:pt modelId="{1248BF1E-5AF6-4534-9C6F-B5FDBFA96057}" type="parTrans" cxnId="{836110F0-4C9D-48EF-B100-89725A4F4AAF}">
      <dgm:prSet/>
      <dgm:spPr/>
      <dgm:t>
        <a:bodyPr/>
        <a:lstStyle/>
        <a:p>
          <a:endParaRPr lang="de-DE"/>
        </a:p>
      </dgm:t>
    </dgm:pt>
    <dgm:pt modelId="{F6317DEB-38B0-461E-82E6-6EF397C5A38F}" type="sibTrans" cxnId="{836110F0-4C9D-48EF-B100-89725A4F4AAF}">
      <dgm:prSet/>
      <dgm:spPr/>
      <dgm:t>
        <a:bodyPr/>
        <a:lstStyle/>
        <a:p>
          <a:endParaRPr lang="de-DE"/>
        </a:p>
      </dgm:t>
    </dgm:pt>
    <dgm:pt modelId="{48D88DBF-70C9-4309-81A7-F334A5C58FE1}">
      <dgm:prSet/>
      <dgm:spPr/>
      <dgm:t>
        <a:bodyPr/>
        <a:lstStyle/>
        <a:p>
          <a:pPr algn="ctr" rtl="0"/>
          <a:r>
            <a:rPr lang="de-DE" b="1" baseline="0" dirty="0" smtClean="0">
              <a:latin typeface="Verdana"/>
            </a:rPr>
            <a:t>Tommy Jaud</a:t>
          </a:r>
        </a:p>
        <a:p>
          <a:pPr algn="l" rtl="0"/>
          <a:r>
            <a:rPr lang="de-DE" b="1" i="1" baseline="0" dirty="0" smtClean="0">
              <a:latin typeface="Verdana"/>
            </a:rPr>
            <a:t>7,95</a:t>
          </a:r>
        </a:p>
      </dgm:t>
    </dgm:pt>
    <dgm:pt modelId="{850B90F9-E09A-4359-A825-6E6D492B5AE0}" type="parTrans" cxnId="{53479F94-1BC8-4CEA-A91B-F065F9B82FB5}">
      <dgm:prSet/>
      <dgm:spPr/>
      <dgm:t>
        <a:bodyPr/>
        <a:lstStyle/>
        <a:p>
          <a:endParaRPr lang="de-DE"/>
        </a:p>
      </dgm:t>
    </dgm:pt>
    <dgm:pt modelId="{667A0186-A65F-4749-A244-23695027D287}" type="sibTrans" cxnId="{53479F94-1BC8-4CEA-A91B-F065F9B82FB5}">
      <dgm:prSet/>
      <dgm:spPr/>
      <dgm:t>
        <a:bodyPr/>
        <a:lstStyle/>
        <a:p>
          <a:endParaRPr lang="de-DE"/>
        </a:p>
      </dgm:t>
    </dgm:pt>
    <dgm:pt modelId="{D9499155-A9D2-46FF-905B-781188A148CF}">
      <dgm:prSet/>
      <dgm:spPr/>
      <dgm:t>
        <a:bodyPr/>
        <a:lstStyle/>
        <a:p>
          <a:pPr rtl="0"/>
          <a:r>
            <a:rPr lang="de-DE" b="1" baseline="0" dirty="0" smtClean="0">
              <a:latin typeface="Verdana"/>
            </a:rPr>
            <a:t>Ich hasse den Sommer </a:t>
          </a:r>
        </a:p>
      </dgm:t>
    </dgm:pt>
    <dgm:pt modelId="{EAE3791D-D6BE-478F-9667-E5AFD6CC684F}" type="parTrans" cxnId="{10E62478-CC03-4973-8192-225F33C5C355}">
      <dgm:prSet/>
      <dgm:spPr/>
      <dgm:t>
        <a:bodyPr/>
        <a:lstStyle/>
        <a:p>
          <a:endParaRPr lang="de-DE"/>
        </a:p>
      </dgm:t>
    </dgm:pt>
    <dgm:pt modelId="{F3CA947E-B796-4655-8691-71973E2A8CF5}" type="sibTrans" cxnId="{10E62478-CC03-4973-8192-225F33C5C355}">
      <dgm:prSet/>
      <dgm:spPr/>
      <dgm:t>
        <a:bodyPr/>
        <a:lstStyle/>
        <a:p>
          <a:endParaRPr lang="de-DE"/>
        </a:p>
      </dgm:t>
    </dgm:pt>
    <dgm:pt modelId="{15E5649F-09B4-4BCB-A480-19D5A6063965}">
      <dgm:prSet/>
      <dgm:spPr/>
      <dgm:t>
        <a:bodyPr/>
        <a:lstStyle/>
        <a:p>
          <a:pPr rtl="0"/>
          <a:r>
            <a:rPr lang="de-DE" b="1" baseline="0" dirty="0" smtClean="0">
              <a:latin typeface="Verdana"/>
            </a:rPr>
            <a:t>Sibylle </a:t>
          </a:r>
          <a:r>
            <a:rPr lang="de-DE" b="1" baseline="0" dirty="0" err="1" smtClean="0">
              <a:latin typeface="Verdana"/>
            </a:rPr>
            <a:t>Weischenberg</a:t>
          </a:r>
          <a:r>
            <a:rPr lang="de-DE" b="1" baseline="0" dirty="0" smtClean="0">
              <a:latin typeface="Verdana"/>
            </a:rPr>
            <a:t> </a:t>
          </a:r>
        </a:p>
      </dgm:t>
    </dgm:pt>
    <dgm:pt modelId="{DA1FFEB5-C7CC-4998-BE3F-B53016BD006D}" type="parTrans" cxnId="{223DA6C5-D162-4E7E-9D6E-B6871EB23A9A}">
      <dgm:prSet/>
      <dgm:spPr/>
      <dgm:t>
        <a:bodyPr/>
        <a:lstStyle/>
        <a:p>
          <a:endParaRPr lang="de-DE"/>
        </a:p>
      </dgm:t>
    </dgm:pt>
    <dgm:pt modelId="{BEF8381A-FBC1-4B60-BCA3-FDF446A92764}" type="sibTrans" cxnId="{223DA6C5-D162-4E7E-9D6E-B6871EB23A9A}">
      <dgm:prSet/>
      <dgm:spPr/>
      <dgm:t>
        <a:bodyPr/>
        <a:lstStyle/>
        <a:p>
          <a:endParaRPr lang="de-DE"/>
        </a:p>
      </dgm:t>
    </dgm:pt>
    <dgm:pt modelId="{754A79C5-500A-492C-83A4-4F59460AC8D1}">
      <dgm:prSet/>
      <dgm:spPr/>
      <dgm:t>
        <a:bodyPr/>
        <a:lstStyle/>
        <a:p>
          <a:pPr rtl="0"/>
          <a:r>
            <a:rPr lang="de-DE" b="1" i="1" baseline="0" dirty="0" smtClean="0">
              <a:latin typeface="Verdana"/>
            </a:rPr>
            <a:t>7,95</a:t>
          </a:r>
        </a:p>
      </dgm:t>
    </dgm:pt>
    <dgm:pt modelId="{A72A21DB-0554-4CED-BAF9-3E54A253C3A0}" type="parTrans" cxnId="{4E37A020-1C60-428D-BF62-6F9C29228009}">
      <dgm:prSet/>
      <dgm:spPr/>
      <dgm:t>
        <a:bodyPr/>
        <a:lstStyle/>
        <a:p>
          <a:endParaRPr lang="de-DE"/>
        </a:p>
      </dgm:t>
    </dgm:pt>
    <dgm:pt modelId="{1B6898B5-FFDF-4BF7-998A-26294DF8E633}" type="sibTrans" cxnId="{4E37A020-1C60-428D-BF62-6F9C29228009}">
      <dgm:prSet/>
      <dgm:spPr/>
      <dgm:t>
        <a:bodyPr/>
        <a:lstStyle/>
        <a:p>
          <a:endParaRPr lang="de-DE"/>
        </a:p>
      </dgm:t>
    </dgm:pt>
    <dgm:pt modelId="{5C239191-CDB2-46FB-822F-C1DD349A1580}">
      <dgm:prSet/>
      <dgm:spPr/>
      <dgm:t>
        <a:bodyPr/>
        <a:lstStyle/>
        <a:p>
          <a:pPr rtl="0"/>
          <a:r>
            <a:rPr lang="en-US" b="1" baseline="0" dirty="0" smtClean="0">
              <a:latin typeface="Verdana"/>
            </a:rPr>
            <a:t>Harry Potter and the Deathly Hallows (Harry Potter 7)</a:t>
          </a:r>
        </a:p>
      </dgm:t>
    </dgm:pt>
    <dgm:pt modelId="{5091CB26-DF27-4481-BCF5-B659EAF676E4}" type="parTrans" cxnId="{09F70E10-6B7F-43E6-9EA3-837E913C6BFB}">
      <dgm:prSet/>
      <dgm:spPr/>
      <dgm:t>
        <a:bodyPr/>
        <a:lstStyle/>
        <a:p>
          <a:endParaRPr lang="de-DE"/>
        </a:p>
      </dgm:t>
    </dgm:pt>
    <dgm:pt modelId="{7B00DD83-2C41-4D39-B0DD-3A375AAE4CD3}" type="sibTrans" cxnId="{09F70E10-6B7F-43E6-9EA3-837E913C6BFB}">
      <dgm:prSet/>
      <dgm:spPr/>
      <dgm:t>
        <a:bodyPr/>
        <a:lstStyle/>
        <a:p>
          <a:endParaRPr lang="de-DE"/>
        </a:p>
      </dgm:t>
    </dgm:pt>
    <dgm:pt modelId="{B8069D36-E9EB-4C24-9B76-19454EDD2328}">
      <dgm:prSet/>
      <dgm:spPr/>
      <dgm:t>
        <a:bodyPr/>
        <a:lstStyle/>
        <a:p>
          <a:pPr rtl="0"/>
          <a:r>
            <a:rPr lang="de-DE" b="1" baseline="0" dirty="0" smtClean="0">
              <a:latin typeface="Verdana"/>
            </a:rPr>
            <a:t>J.K. Rowling</a:t>
          </a:r>
        </a:p>
      </dgm:t>
    </dgm:pt>
    <dgm:pt modelId="{3CBE3920-9CCC-43EC-A5C8-B5A71D5CBD31}" type="parTrans" cxnId="{050C5738-887C-41E6-9199-2A19B9983A15}">
      <dgm:prSet/>
      <dgm:spPr/>
      <dgm:t>
        <a:bodyPr/>
        <a:lstStyle/>
        <a:p>
          <a:endParaRPr lang="de-DE"/>
        </a:p>
      </dgm:t>
    </dgm:pt>
    <dgm:pt modelId="{23D09A14-628D-4121-A768-DFFB84CF6D20}" type="sibTrans" cxnId="{050C5738-887C-41E6-9199-2A19B9983A15}">
      <dgm:prSet/>
      <dgm:spPr/>
      <dgm:t>
        <a:bodyPr/>
        <a:lstStyle/>
        <a:p>
          <a:endParaRPr lang="de-DE"/>
        </a:p>
      </dgm:t>
    </dgm:pt>
    <dgm:pt modelId="{35AC674D-9A34-43E2-9851-3450FE5C6D2B}">
      <dgm:prSet/>
      <dgm:spPr/>
      <dgm:t>
        <a:bodyPr/>
        <a:lstStyle/>
        <a:p>
          <a:pPr rtl="0"/>
          <a:r>
            <a:rPr lang="de-DE" b="1" i="1" baseline="0" dirty="0" smtClean="0">
              <a:latin typeface="Verdana"/>
            </a:rPr>
            <a:t>18,90</a:t>
          </a:r>
        </a:p>
      </dgm:t>
    </dgm:pt>
    <dgm:pt modelId="{CA069E3C-68C8-4D53-80CC-E6991021D9EC}" type="parTrans" cxnId="{5C31F1DA-1031-40FB-96A7-F11F5B11BFC3}">
      <dgm:prSet/>
      <dgm:spPr/>
      <dgm:t>
        <a:bodyPr/>
        <a:lstStyle/>
        <a:p>
          <a:endParaRPr lang="de-DE"/>
        </a:p>
      </dgm:t>
    </dgm:pt>
    <dgm:pt modelId="{583F0DC5-749D-4559-9D97-1AA7DAACF47E}" type="sibTrans" cxnId="{5C31F1DA-1031-40FB-96A7-F11F5B11BFC3}">
      <dgm:prSet/>
      <dgm:spPr/>
      <dgm:t>
        <a:bodyPr/>
        <a:lstStyle/>
        <a:p>
          <a:endParaRPr lang="de-DE"/>
        </a:p>
      </dgm:t>
    </dgm:pt>
    <dgm:pt modelId="{B5065EB4-32A7-4665-88A7-912C0D11A8D2}">
      <dgm:prSet/>
      <dgm:spPr/>
      <dgm:t>
        <a:bodyPr/>
        <a:lstStyle/>
        <a:p>
          <a:pPr rtl="0"/>
          <a:r>
            <a:rPr lang="de-DE" b="1" baseline="0" dirty="0" smtClean="0">
              <a:latin typeface="Verdana"/>
            </a:rPr>
            <a:t>Schönen Abend! Geben Sie richtig Gast</a:t>
          </a:r>
        </a:p>
      </dgm:t>
    </dgm:pt>
    <dgm:pt modelId="{3E014E7E-8847-46E4-A7D5-2FBD9D3CD2CC}" type="parTrans" cxnId="{36EAE114-4F84-40E8-845C-76C8484BF368}">
      <dgm:prSet/>
      <dgm:spPr/>
      <dgm:t>
        <a:bodyPr/>
        <a:lstStyle/>
        <a:p>
          <a:endParaRPr lang="de-DE"/>
        </a:p>
      </dgm:t>
    </dgm:pt>
    <dgm:pt modelId="{1B3BC07E-DF42-41E5-8B16-6B2448FABAD7}" type="sibTrans" cxnId="{36EAE114-4F84-40E8-845C-76C8484BF368}">
      <dgm:prSet/>
      <dgm:spPr/>
      <dgm:t>
        <a:bodyPr/>
        <a:lstStyle/>
        <a:p>
          <a:endParaRPr lang="de-DE"/>
        </a:p>
      </dgm:t>
    </dgm:pt>
    <dgm:pt modelId="{D668039D-5971-4F0E-A9B3-BFC5886D1FA1}">
      <dgm:prSet/>
      <dgm:spPr/>
      <dgm:t>
        <a:bodyPr/>
        <a:lstStyle/>
        <a:p>
          <a:pPr rtl="0"/>
          <a:r>
            <a:rPr lang="de-DE" b="1" baseline="0" dirty="0" smtClean="0">
              <a:latin typeface="Verdana"/>
            </a:rPr>
            <a:t>Jürgen von der Lippe und Ingo </a:t>
          </a:r>
          <a:r>
            <a:rPr lang="de-DE" b="1" baseline="0" dirty="0" err="1" smtClean="0">
              <a:latin typeface="Verdana"/>
            </a:rPr>
            <a:t>Oschmann</a:t>
          </a:r>
          <a:endParaRPr lang="de-DE" b="1" baseline="0" dirty="0" smtClean="0">
            <a:latin typeface="Verdana"/>
          </a:endParaRPr>
        </a:p>
      </dgm:t>
    </dgm:pt>
    <dgm:pt modelId="{1F7DF348-22F7-435F-9E42-137CB27FB1BF}" type="parTrans" cxnId="{B4EE6B90-9C19-4BB8-9ADE-5A142659FD6F}">
      <dgm:prSet/>
      <dgm:spPr/>
      <dgm:t>
        <a:bodyPr/>
        <a:lstStyle/>
        <a:p>
          <a:endParaRPr lang="de-DE"/>
        </a:p>
      </dgm:t>
    </dgm:pt>
    <dgm:pt modelId="{8A315A72-9A5C-48D6-ADDD-484338084488}" type="sibTrans" cxnId="{B4EE6B90-9C19-4BB8-9ADE-5A142659FD6F}">
      <dgm:prSet/>
      <dgm:spPr/>
      <dgm:t>
        <a:bodyPr/>
        <a:lstStyle/>
        <a:p>
          <a:endParaRPr lang="de-DE"/>
        </a:p>
      </dgm:t>
    </dgm:pt>
    <dgm:pt modelId="{4314DB45-BCFC-4A24-95E8-BE3B26FDA501}">
      <dgm:prSet/>
      <dgm:spPr/>
      <dgm:t>
        <a:bodyPr/>
        <a:lstStyle/>
        <a:p>
          <a:pPr rtl="0"/>
          <a:r>
            <a:rPr lang="de-DE" b="1" i="1" baseline="0" dirty="0" smtClean="0">
              <a:latin typeface="Verdana"/>
            </a:rPr>
            <a:t>16,95</a:t>
          </a:r>
          <a:endParaRPr lang="de-DE" b="1" i="1" baseline="0" dirty="0" smtClean="0">
            <a:latin typeface="Times New Roman"/>
          </a:endParaRPr>
        </a:p>
      </dgm:t>
    </dgm:pt>
    <dgm:pt modelId="{322321AA-FFA0-41E1-B0F5-CFC839788627}" type="parTrans" cxnId="{6B09C407-3777-43F6-A7F3-4BD7FCE8927A}">
      <dgm:prSet/>
      <dgm:spPr/>
      <dgm:t>
        <a:bodyPr/>
        <a:lstStyle/>
        <a:p>
          <a:endParaRPr lang="de-DE"/>
        </a:p>
      </dgm:t>
    </dgm:pt>
    <dgm:pt modelId="{0FFFFBA4-B2A7-45CE-A905-C8CC5DD90ED1}" type="sibTrans" cxnId="{6B09C407-3777-43F6-A7F3-4BD7FCE8927A}">
      <dgm:prSet/>
      <dgm:spPr/>
      <dgm:t>
        <a:bodyPr/>
        <a:lstStyle/>
        <a:p>
          <a:endParaRPr lang="de-DE"/>
        </a:p>
      </dgm:t>
    </dgm:pt>
    <dgm:pt modelId="{577611EA-8139-4C0F-96E5-B576A41FE445}" type="pres">
      <dgm:prSet presAssocID="{94ED93A9-0D63-47DA-8DE1-BC0E9497EFBE}" presName="Name0" presStyleCnt="0">
        <dgm:presLayoutVars>
          <dgm:chPref val="3"/>
          <dgm:dir/>
          <dgm:animLvl val="lvl"/>
          <dgm:resizeHandles/>
        </dgm:presLayoutVars>
      </dgm:prSet>
      <dgm:spPr/>
      <dgm:t>
        <a:bodyPr/>
        <a:lstStyle/>
        <a:p>
          <a:endParaRPr lang="de-DE"/>
        </a:p>
      </dgm:t>
    </dgm:pt>
    <dgm:pt modelId="{6F1DC39B-618B-45CE-B64E-F8E58063F3EC}" type="pres">
      <dgm:prSet presAssocID="{940305E9-7492-45FC-9A66-1E9921D44B7E}" presName="horFlow" presStyleCnt="0"/>
      <dgm:spPr/>
    </dgm:pt>
    <dgm:pt modelId="{CD9A797D-271F-4E3A-87D7-C23CBD077D2B}" type="pres">
      <dgm:prSet presAssocID="{940305E9-7492-45FC-9A66-1E9921D44B7E}" presName="bigChev" presStyleLbl="node1" presStyleIdx="0" presStyleCnt="4" custScaleX="212407"/>
      <dgm:spPr/>
      <dgm:t>
        <a:bodyPr/>
        <a:lstStyle/>
        <a:p>
          <a:endParaRPr lang="de-DE"/>
        </a:p>
      </dgm:t>
    </dgm:pt>
    <dgm:pt modelId="{A633326D-42C8-4E29-B2E9-932E9771B310}" type="pres">
      <dgm:prSet presAssocID="{850B90F9-E09A-4359-A825-6E6D492B5AE0}" presName="parTrans" presStyleCnt="0"/>
      <dgm:spPr/>
    </dgm:pt>
    <dgm:pt modelId="{852695AB-9F97-482D-AED1-21A3FCF36C11}" type="pres">
      <dgm:prSet presAssocID="{48D88DBF-70C9-4309-81A7-F334A5C58FE1}" presName="node" presStyleLbl="alignAccFollowNode1" presStyleIdx="0" presStyleCnt="4">
        <dgm:presLayoutVars>
          <dgm:bulletEnabled val="1"/>
        </dgm:presLayoutVars>
      </dgm:prSet>
      <dgm:spPr/>
      <dgm:t>
        <a:bodyPr/>
        <a:lstStyle/>
        <a:p>
          <a:endParaRPr lang="de-DE"/>
        </a:p>
      </dgm:t>
    </dgm:pt>
    <dgm:pt modelId="{6DC75F43-5C85-4976-92C0-63E52ED24B9C}" type="pres">
      <dgm:prSet presAssocID="{940305E9-7492-45FC-9A66-1E9921D44B7E}" presName="vSp" presStyleCnt="0"/>
      <dgm:spPr/>
    </dgm:pt>
    <dgm:pt modelId="{9DA6F224-F5FC-4449-A25A-144DCB3ED690}" type="pres">
      <dgm:prSet presAssocID="{D9499155-A9D2-46FF-905B-781188A148CF}" presName="horFlow" presStyleCnt="0"/>
      <dgm:spPr/>
    </dgm:pt>
    <dgm:pt modelId="{A926CE2B-AEFD-456E-84E9-944BAFA1A4AB}" type="pres">
      <dgm:prSet presAssocID="{D9499155-A9D2-46FF-905B-781188A148CF}" presName="bigChev" presStyleLbl="node1" presStyleIdx="1" presStyleCnt="4" custScaleX="212530"/>
      <dgm:spPr/>
      <dgm:t>
        <a:bodyPr/>
        <a:lstStyle/>
        <a:p>
          <a:endParaRPr lang="de-DE"/>
        </a:p>
      </dgm:t>
    </dgm:pt>
    <dgm:pt modelId="{61F1C841-1143-457E-9891-0E2E08579AFC}" type="pres">
      <dgm:prSet presAssocID="{DA1FFEB5-C7CC-4998-BE3F-B53016BD006D}" presName="parTrans" presStyleCnt="0"/>
      <dgm:spPr/>
    </dgm:pt>
    <dgm:pt modelId="{B97DFAB5-0219-4B14-AEDC-20321D346FFF}" type="pres">
      <dgm:prSet presAssocID="{15E5649F-09B4-4BCB-A480-19D5A6063965}" presName="node" presStyleLbl="alignAccFollowNode1" presStyleIdx="1" presStyleCnt="4">
        <dgm:presLayoutVars>
          <dgm:bulletEnabled val="1"/>
        </dgm:presLayoutVars>
      </dgm:prSet>
      <dgm:spPr/>
      <dgm:t>
        <a:bodyPr/>
        <a:lstStyle/>
        <a:p>
          <a:endParaRPr lang="de-DE"/>
        </a:p>
      </dgm:t>
    </dgm:pt>
    <dgm:pt modelId="{20B97E7E-1F60-4AC9-96E9-5F6CB98F2068}" type="pres">
      <dgm:prSet presAssocID="{D9499155-A9D2-46FF-905B-781188A148CF}" presName="vSp" presStyleCnt="0"/>
      <dgm:spPr/>
    </dgm:pt>
    <dgm:pt modelId="{DEA5776D-3837-4DAE-B0CD-9A51DAC96B4F}" type="pres">
      <dgm:prSet presAssocID="{5C239191-CDB2-46FB-822F-C1DD349A1580}" presName="horFlow" presStyleCnt="0"/>
      <dgm:spPr/>
    </dgm:pt>
    <dgm:pt modelId="{A17E579E-1495-4E3B-A7B6-B2159A5DEDAE}" type="pres">
      <dgm:prSet presAssocID="{5C239191-CDB2-46FB-822F-C1DD349A1580}" presName="bigChev" presStyleLbl="node1" presStyleIdx="2" presStyleCnt="4" custScaleX="212530"/>
      <dgm:spPr/>
      <dgm:t>
        <a:bodyPr/>
        <a:lstStyle/>
        <a:p>
          <a:endParaRPr lang="de-DE"/>
        </a:p>
      </dgm:t>
    </dgm:pt>
    <dgm:pt modelId="{5C3E4FAD-F0E4-40C1-A34A-2F9AE28B4349}" type="pres">
      <dgm:prSet presAssocID="{3CBE3920-9CCC-43EC-A5C8-B5A71D5CBD31}" presName="parTrans" presStyleCnt="0"/>
      <dgm:spPr/>
    </dgm:pt>
    <dgm:pt modelId="{290DB5C3-9DB3-462C-A028-71A64C07E67D}" type="pres">
      <dgm:prSet presAssocID="{B8069D36-E9EB-4C24-9B76-19454EDD2328}" presName="node" presStyleLbl="alignAccFollowNode1" presStyleIdx="2" presStyleCnt="4">
        <dgm:presLayoutVars>
          <dgm:bulletEnabled val="1"/>
        </dgm:presLayoutVars>
      </dgm:prSet>
      <dgm:spPr/>
      <dgm:t>
        <a:bodyPr/>
        <a:lstStyle/>
        <a:p>
          <a:endParaRPr lang="de-DE"/>
        </a:p>
      </dgm:t>
    </dgm:pt>
    <dgm:pt modelId="{7321D2EC-A355-4CE3-98E0-36024E7036B1}" type="pres">
      <dgm:prSet presAssocID="{5C239191-CDB2-46FB-822F-C1DD349A1580}" presName="vSp" presStyleCnt="0"/>
      <dgm:spPr/>
    </dgm:pt>
    <dgm:pt modelId="{9466E4BC-8A24-4D34-8F54-055C24EEC2C0}" type="pres">
      <dgm:prSet presAssocID="{B5065EB4-32A7-4665-88A7-912C0D11A8D2}" presName="horFlow" presStyleCnt="0"/>
      <dgm:spPr/>
    </dgm:pt>
    <dgm:pt modelId="{28C0125F-B447-46B3-BB86-FFB2CA416774}" type="pres">
      <dgm:prSet presAssocID="{B5065EB4-32A7-4665-88A7-912C0D11A8D2}" presName="bigChev" presStyleLbl="node1" presStyleIdx="3" presStyleCnt="4" custScaleX="212530"/>
      <dgm:spPr/>
      <dgm:t>
        <a:bodyPr/>
        <a:lstStyle/>
        <a:p>
          <a:endParaRPr lang="de-DE"/>
        </a:p>
      </dgm:t>
    </dgm:pt>
    <dgm:pt modelId="{88E8B7E4-D5D4-4015-AF8A-4B2AD50B0191}" type="pres">
      <dgm:prSet presAssocID="{1F7DF348-22F7-435F-9E42-137CB27FB1BF}" presName="parTrans" presStyleCnt="0"/>
      <dgm:spPr/>
    </dgm:pt>
    <dgm:pt modelId="{879348BE-9814-498B-B35C-AD032993488F}" type="pres">
      <dgm:prSet presAssocID="{D668039D-5971-4F0E-A9B3-BFC5886D1FA1}" presName="node" presStyleLbl="alignAccFollowNode1" presStyleIdx="3" presStyleCnt="4">
        <dgm:presLayoutVars>
          <dgm:bulletEnabled val="1"/>
        </dgm:presLayoutVars>
      </dgm:prSet>
      <dgm:spPr/>
      <dgm:t>
        <a:bodyPr/>
        <a:lstStyle/>
        <a:p>
          <a:endParaRPr lang="de-DE"/>
        </a:p>
      </dgm:t>
    </dgm:pt>
  </dgm:ptLst>
  <dgm:cxnLst>
    <dgm:cxn modelId="{F1B798BA-CE1D-4E99-A241-0A3C467D2A53}" type="presOf" srcId="{5C239191-CDB2-46FB-822F-C1DD349A1580}" destId="{A17E579E-1495-4E3B-A7B6-B2159A5DEDAE}" srcOrd="0" destOrd="0" presId="urn:microsoft.com/office/officeart/2005/8/layout/lProcess3"/>
    <dgm:cxn modelId="{2E806601-4A41-44B8-84ED-24A60F699CE0}" type="presOf" srcId="{754A79C5-500A-492C-83A4-4F59460AC8D1}" destId="{B97DFAB5-0219-4B14-AEDC-20321D346FFF}" srcOrd="0" destOrd="1" presId="urn:microsoft.com/office/officeart/2005/8/layout/lProcess3"/>
    <dgm:cxn modelId="{36EAE114-4F84-40E8-845C-76C8484BF368}" srcId="{94ED93A9-0D63-47DA-8DE1-BC0E9497EFBE}" destId="{B5065EB4-32A7-4665-88A7-912C0D11A8D2}" srcOrd="3" destOrd="0" parTransId="{3E014E7E-8847-46E4-A7D5-2FBD9D3CD2CC}" sibTransId="{1B3BC07E-DF42-41E5-8B16-6B2448FABAD7}"/>
    <dgm:cxn modelId="{B3098AC4-7A83-436C-A092-4BBFF1EE914A}" type="presOf" srcId="{35AC674D-9A34-43E2-9851-3450FE5C6D2B}" destId="{290DB5C3-9DB3-462C-A028-71A64C07E67D}" srcOrd="0" destOrd="1" presId="urn:microsoft.com/office/officeart/2005/8/layout/lProcess3"/>
    <dgm:cxn modelId="{337CDC0C-C761-4D41-8756-38E1133CB5C8}" type="presOf" srcId="{94ED93A9-0D63-47DA-8DE1-BC0E9497EFBE}" destId="{577611EA-8139-4C0F-96E5-B576A41FE445}" srcOrd="0" destOrd="0" presId="urn:microsoft.com/office/officeart/2005/8/layout/lProcess3"/>
    <dgm:cxn modelId="{223DA6C5-D162-4E7E-9D6E-B6871EB23A9A}" srcId="{D9499155-A9D2-46FF-905B-781188A148CF}" destId="{15E5649F-09B4-4BCB-A480-19D5A6063965}" srcOrd="0" destOrd="0" parTransId="{DA1FFEB5-C7CC-4998-BE3F-B53016BD006D}" sibTransId="{BEF8381A-FBC1-4B60-BCA3-FDF446A92764}"/>
    <dgm:cxn modelId="{072EB31F-6275-48C3-BB2F-642747EF9314}" type="presOf" srcId="{D9499155-A9D2-46FF-905B-781188A148CF}" destId="{A926CE2B-AEFD-456E-84E9-944BAFA1A4AB}" srcOrd="0" destOrd="0" presId="urn:microsoft.com/office/officeart/2005/8/layout/lProcess3"/>
    <dgm:cxn modelId="{B4EE6B90-9C19-4BB8-9ADE-5A142659FD6F}" srcId="{B5065EB4-32A7-4665-88A7-912C0D11A8D2}" destId="{D668039D-5971-4F0E-A9B3-BFC5886D1FA1}" srcOrd="0" destOrd="0" parTransId="{1F7DF348-22F7-435F-9E42-137CB27FB1BF}" sibTransId="{8A315A72-9A5C-48D6-ADDD-484338084488}"/>
    <dgm:cxn modelId="{64846C02-D81C-4AB0-A295-41BE2F662A51}" type="presOf" srcId="{D668039D-5971-4F0E-A9B3-BFC5886D1FA1}" destId="{879348BE-9814-498B-B35C-AD032993488F}" srcOrd="0" destOrd="0" presId="urn:microsoft.com/office/officeart/2005/8/layout/lProcess3"/>
    <dgm:cxn modelId="{4E37A020-1C60-428D-BF62-6F9C29228009}" srcId="{15E5649F-09B4-4BCB-A480-19D5A6063965}" destId="{754A79C5-500A-492C-83A4-4F59460AC8D1}" srcOrd="0" destOrd="0" parTransId="{A72A21DB-0554-4CED-BAF9-3E54A253C3A0}" sibTransId="{1B6898B5-FFDF-4BF7-998A-26294DF8E633}"/>
    <dgm:cxn modelId="{4B5822FE-1D61-4431-ABD4-D3FA2F48E3D6}" type="presOf" srcId="{B5065EB4-32A7-4665-88A7-912C0D11A8D2}" destId="{28C0125F-B447-46B3-BB86-FFB2CA416774}" srcOrd="0" destOrd="0" presId="urn:microsoft.com/office/officeart/2005/8/layout/lProcess3"/>
    <dgm:cxn modelId="{E3324CB3-91D1-4AF6-944D-73ABC25C7F5D}" type="presOf" srcId="{B8069D36-E9EB-4C24-9B76-19454EDD2328}" destId="{290DB5C3-9DB3-462C-A028-71A64C07E67D}" srcOrd="0" destOrd="0" presId="urn:microsoft.com/office/officeart/2005/8/layout/lProcess3"/>
    <dgm:cxn modelId="{836110F0-4C9D-48EF-B100-89725A4F4AAF}" srcId="{94ED93A9-0D63-47DA-8DE1-BC0E9497EFBE}" destId="{940305E9-7492-45FC-9A66-1E9921D44B7E}" srcOrd="0" destOrd="0" parTransId="{1248BF1E-5AF6-4534-9C6F-B5FDBFA96057}" sibTransId="{F6317DEB-38B0-461E-82E6-6EF397C5A38F}"/>
    <dgm:cxn modelId="{5C31F1DA-1031-40FB-96A7-F11F5B11BFC3}" srcId="{B8069D36-E9EB-4C24-9B76-19454EDD2328}" destId="{35AC674D-9A34-43E2-9851-3450FE5C6D2B}" srcOrd="0" destOrd="0" parTransId="{CA069E3C-68C8-4D53-80CC-E6991021D9EC}" sibTransId="{583F0DC5-749D-4559-9D97-1AA7DAACF47E}"/>
    <dgm:cxn modelId="{6864EBC2-7879-4D44-811C-DC698C5D97BE}" type="presOf" srcId="{48D88DBF-70C9-4309-81A7-F334A5C58FE1}" destId="{852695AB-9F97-482D-AED1-21A3FCF36C11}" srcOrd="0" destOrd="0" presId="urn:microsoft.com/office/officeart/2005/8/layout/lProcess3"/>
    <dgm:cxn modelId="{6B09C407-3777-43F6-A7F3-4BD7FCE8927A}" srcId="{D668039D-5971-4F0E-A9B3-BFC5886D1FA1}" destId="{4314DB45-BCFC-4A24-95E8-BE3B26FDA501}" srcOrd="0" destOrd="0" parTransId="{322321AA-FFA0-41E1-B0F5-CFC839788627}" sibTransId="{0FFFFBA4-B2A7-45CE-A905-C8CC5DD90ED1}"/>
    <dgm:cxn modelId="{65171C61-5EBB-45B0-B735-2057072E5D43}" type="presOf" srcId="{4314DB45-BCFC-4A24-95E8-BE3B26FDA501}" destId="{879348BE-9814-498B-B35C-AD032993488F}" srcOrd="0" destOrd="1" presId="urn:microsoft.com/office/officeart/2005/8/layout/lProcess3"/>
    <dgm:cxn modelId="{09F70E10-6B7F-43E6-9EA3-837E913C6BFB}" srcId="{94ED93A9-0D63-47DA-8DE1-BC0E9497EFBE}" destId="{5C239191-CDB2-46FB-822F-C1DD349A1580}" srcOrd="2" destOrd="0" parTransId="{5091CB26-DF27-4481-BCF5-B659EAF676E4}" sibTransId="{7B00DD83-2C41-4D39-B0DD-3A375AAE4CD3}"/>
    <dgm:cxn modelId="{050C5738-887C-41E6-9199-2A19B9983A15}" srcId="{5C239191-CDB2-46FB-822F-C1DD349A1580}" destId="{B8069D36-E9EB-4C24-9B76-19454EDD2328}" srcOrd="0" destOrd="0" parTransId="{3CBE3920-9CCC-43EC-A5C8-B5A71D5CBD31}" sibTransId="{23D09A14-628D-4121-A768-DFFB84CF6D20}"/>
    <dgm:cxn modelId="{10E62478-CC03-4973-8192-225F33C5C355}" srcId="{94ED93A9-0D63-47DA-8DE1-BC0E9497EFBE}" destId="{D9499155-A9D2-46FF-905B-781188A148CF}" srcOrd="1" destOrd="0" parTransId="{EAE3791D-D6BE-478F-9667-E5AFD6CC684F}" sibTransId="{F3CA947E-B796-4655-8691-71973E2A8CF5}"/>
    <dgm:cxn modelId="{53479F94-1BC8-4CEA-A91B-F065F9B82FB5}" srcId="{940305E9-7492-45FC-9A66-1E9921D44B7E}" destId="{48D88DBF-70C9-4309-81A7-F334A5C58FE1}" srcOrd="0" destOrd="0" parTransId="{850B90F9-E09A-4359-A825-6E6D492B5AE0}" sibTransId="{667A0186-A65F-4749-A244-23695027D287}"/>
    <dgm:cxn modelId="{C19C09F5-4C47-49B0-A50E-EA5837ABB232}" type="presOf" srcId="{15E5649F-09B4-4BCB-A480-19D5A6063965}" destId="{B97DFAB5-0219-4B14-AEDC-20321D346FFF}" srcOrd="0" destOrd="0" presId="urn:microsoft.com/office/officeart/2005/8/layout/lProcess3"/>
    <dgm:cxn modelId="{9CA895A4-7095-4245-AA45-FC904F51515D}" type="presOf" srcId="{940305E9-7492-45FC-9A66-1E9921D44B7E}" destId="{CD9A797D-271F-4E3A-87D7-C23CBD077D2B}" srcOrd="0" destOrd="0" presId="urn:microsoft.com/office/officeart/2005/8/layout/lProcess3"/>
    <dgm:cxn modelId="{834AD555-7DD7-4A74-97DD-8FB06E2BE866}" type="presParOf" srcId="{577611EA-8139-4C0F-96E5-B576A41FE445}" destId="{6F1DC39B-618B-45CE-B64E-F8E58063F3EC}" srcOrd="0" destOrd="0" presId="urn:microsoft.com/office/officeart/2005/8/layout/lProcess3"/>
    <dgm:cxn modelId="{7C742E82-6753-4F1A-9B2C-16BCE92AFC63}" type="presParOf" srcId="{6F1DC39B-618B-45CE-B64E-F8E58063F3EC}" destId="{CD9A797D-271F-4E3A-87D7-C23CBD077D2B}" srcOrd="0" destOrd="0" presId="urn:microsoft.com/office/officeart/2005/8/layout/lProcess3"/>
    <dgm:cxn modelId="{177FED51-1E8A-4E1E-880E-748E4C589010}" type="presParOf" srcId="{6F1DC39B-618B-45CE-B64E-F8E58063F3EC}" destId="{A633326D-42C8-4E29-B2E9-932E9771B310}" srcOrd="1" destOrd="0" presId="urn:microsoft.com/office/officeart/2005/8/layout/lProcess3"/>
    <dgm:cxn modelId="{4DD18E88-8A52-4489-AD14-FC9BADDFE015}" type="presParOf" srcId="{6F1DC39B-618B-45CE-B64E-F8E58063F3EC}" destId="{852695AB-9F97-482D-AED1-21A3FCF36C11}" srcOrd="2" destOrd="0" presId="urn:microsoft.com/office/officeart/2005/8/layout/lProcess3"/>
    <dgm:cxn modelId="{68CF93CC-302C-455B-BCE1-FDEFC8A30AC9}" type="presParOf" srcId="{577611EA-8139-4C0F-96E5-B576A41FE445}" destId="{6DC75F43-5C85-4976-92C0-63E52ED24B9C}" srcOrd="1" destOrd="0" presId="urn:microsoft.com/office/officeart/2005/8/layout/lProcess3"/>
    <dgm:cxn modelId="{DE93F6F3-D151-42B7-AC5D-B4D736F01EEA}" type="presParOf" srcId="{577611EA-8139-4C0F-96E5-B576A41FE445}" destId="{9DA6F224-F5FC-4449-A25A-144DCB3ED690}" srcOrd="2" destOrd="0" presId="urn:microsoft.com/office/officeart/2005/8/layout/lProcess3"/>
    <dgm:cxn modelId="{76D2A0C4-C508-4C63-9A5A-A6F939330099}" type="presParOf" srcId="{9DA6F224-F5FC-4449-A25A-144DCB3ED690}" destId="{A926CE2B-AEFD-456E-84E9-944BAFA1A4AB}" srcOrd="0" destOrd="0" presId="urn:microsoft.com/office/officeart/2005/8/layout/lProcess3"/>
    <dgm:cxn modelId="{6ED02745-B88A-4283-9600-97B7CAE29EE4}" type="presParOf" srcId="{9DA6F224-F5FC-4449-A25A-144DCB3ED690}" destId="{61F1C841-1143-457E-9891-0E2E08579AFC}" srcOrd="1" destOrd="0" presId="urn:microsoft.com/office/officeart/2005/8/layout/lProcess3"/>
    <dgm:cxn modelId="{0998BD5E-40BF-4DA6-BF8F-619D05C7CF5D}" type="presParOf" srcId="{9DA6F224-F5FC-4449-A25A-144DCB3ED690}" destId="{B97DFAB5-0219-4B14-AEDC-20321D346FFF}" srcOrd="2" destOrd="0" presId="urn:microsoft.com/office/officeart/2005/8/layout/lProcess3"/>
    <dgm:cxn modelId="{4607B1C9-3419-424F-B401-176D594426BD}" type="presParOf" srcId="{577611EA-8139-4C0F-96E5-B576A41FE445}" destId="{20B97E7E-1F60-4AC9-96E9-5F6CB98F2068}" srcOrd="3" destOrd="0" presId="urn:microsoft.com/office/officeart/2005/8/layout/lProcess3"/>
    <dgm:cxn modelId="{B2E9DEC4-5AC0-4B9D-AA4D-31FB0E0D7A4E}" type="presParOf" srcId="{577611EA-8139-4C0F-96E5-B576A41FE445}" destId="{DEA5776D-3837-4DAE-B0CD-9A51DAC96B4F}" srcOrd="4" destOrd="0" presId="urn:microsoft.com/office/officeart/2005/8/layout/lProcess3"/>
    <dgm:cxn modelId="{A99E609D-61D7-416C-BC31-23235D31C393}" type="presParOf" srcId="{DEA5776D-3837-4DAE-B0CD-9A51DAC96B4F}" destId="{A17E579E-1495-4E3B-A7B6-B2159A5DEDAE}" srcOrd="0" destOrd="0" presId="urn:microsoft.com/office/officeart/2005/8/layout/lProcess3"/>
    <dgm:cxn modelId="{BCD19CF2-6060-4AEE-8B28-DF9BFA624D85}" type="presParOf" srcId="{DEA5776D-3837-4DAE-B0CD-9A51DAC96B4F}" destId="{5C3E4FAD-F0E4-40C1-A34A-2F9AE28B4349}" srcOrd="1" destOrd="0" presId="urn:microsoft.com/office/officeart/2005/8/layout/lProcess3"/>
    <dgm:cxn modelId="{E430E5BE-C514-460F-99A7-114602E51C94}" type="presParOf" srcId="{DEA5776D-3837-4DAE-B0CD-9A51DAC96B4F}" destId="{290DB5C3-9DB3-462C-A028-71A64C07E67D}" srcOrd="2" destOrd="0" presId="urn:microsoft.com/office/officeart/2005/8/layout/lProcess3"/>
    <dgm:cxn modelId="{918C1C42-9149-475F-8D87-9BC85838BEF4}" type="presParOf" srcId="{577611EA-8139-4C0F-96E5-B576A41FE445}" destId="{7321D2EC-A355-4CE3-98E0-36024E7036B1}" srcOrd="5" destOrd="0" presId="urn:microsoft.com/office/officeart/2005/8/layout/lProcess3"/>
    <dgm:cxn modelId="{77F0420F-784C-482F-9DC6-A22A28678C77}" type="presParOf" srcId="{577611EA-8139-4C0F-96E5-B576A41FE445}" destId="{9466E4BC-8A24-4D34-8F54-055C24EEC2C0}" srcOrd="6" destOrd="0" presId="urn:microsoft.com/office/officeart/2005/8/layout/lProcess3"/>
    <dgm:cxn modelId="{859F073A-2DA0-4E91-9227-79BC5B896EF3}" type="presParOf" srcId="{9466E4BC-8A24-4D34-8F54-055C24EEC2C0}" destId="{28C0125F-B447-46B3-BB86-FFB2CA416774}" srcOrd="0" destOrd="0" presId="urn:microsoft.com/office/officeart/2005/8/layout/lProcess3"/>
    <dgm:cxn modelId="{B54C741A-A077-4CB2-8277-F8A01149A182}" type="presParOf" srcId="{9466E4BC-8A24-4D34-8F54-055C24EEC2C0}" destId="{88E8B7E4-D5D4-4015-AF8A-4B2AD50B0191}" srcOrd="1" destOrd="0" presId="urn:microsoft.com/office/officeart/2005/8/layout/lProcess3"/>
    <dgm:cxn modelId="{7AEECD70-2A54-4421-AB6C-E08526E9006D}" type="presParOf" srcId="{9466E4BC-8A24-4D34-8F54-055C24EEC2C0}" destId="{879348BE-9814-498B-B35C-AD032993488F}" srcOrd="2" destOrd="0" presId="urn:microsoft.com/office/officeart/2005/8/layout/lProcess3"/>
  </dgm:cxnLst>
  <dgm:bg/>
  <dgm:whole/>
</dgm:dataModel>
</file>

<file path=ppt/diagrams/data3.xml><?xml version="1.0" encoding="utf-8"?>
<dgm:dataModel xmlns:dgm="http://schemas.openxmlformats.org/drawingml/2006/diagram" xmlns:a="http://schemas.openxmlformats.org/drawingml/2006/main">
  <dgm:ptLst>
    <dgm:pt modelId="{02946F93-FC27-484B-8E2F-8C7825CC2DCE}" type="doc">
      <dgm:prSet loTypeId="urn:microsoft.com/office/officeart/2005/8/layout/lProcess3" loCatId="process" qsTypeId="urn:microsoft.com/office/officeart/2005/8/quickstyle/3d1" qsCatId="3D" csTypeId="urn:microsoft.com/office/officeart/2005/8/colors/accent0_3" csCatId="mainScheme" phldr="1"/>
      <dgm:spPr/>
      <dgm:t>
        <a:bodyPr/>
        <a:lstStyle/>
        <a:p>
          <a:endParaRPr lang="de-DE"/>
        </a:p>
      </dgm:t>
    </dgm:pt>
    <dgm:pt modelId="{965B9FCB-E186-42CF-A152-D33A76A5ADA2}">
      <dgm:prSet custT="1"/>
      <dgm:spPr/>
      <dgm:t>
        <a:bodyPr/>
        <a:lstStyle/>
        <a:p>
          <a:pPr rtl="0"/>
          <a:r>
            <a:rPr lang="de-DE" sz="2400" b="1" baseline="0" dirty="0" smtClean="0"/>
            <a:t>Jeder Tag hat seinen Segen</a:t>
          </a:r>
        </a:p>
      </dgm:t>
    </dgm:pt>
    <dgm:pt modelId="{A46D3625-F7E8-4486-A9F1-16A24BB4901A}" type="parTrans" cxnId="{3C416BE9-766F-4186-BBD8-702D4E9F9C5B}">
      <dgm:prSet/>
      <dgm:spPr/>
      <dgm:t>
        <a:bodyPr/>
        <a:lstStyle/>
        <a:p>
          <a:endParaRPr lang="de-DE"/>
        </a:p>
      </dgm:t>
    </dgm:pt>
    <dgm:pt modelId="{528732A3-3066-476E-B19A-BD40CFCE6E22}" type="sibTrans" cxnId="{3C416BE9-766F-4186-BBD8-702D4E9F9C5B}">
      <dgm:prSet/>
      <dgm:spPr/>
      <dgm:t>
        <a:bodyPr/>
        <a:lstStyle/>
        <a:p>
          <a:endParaRPr lang="de-DE"/>
        </a:p>
      </dgm:t>
    </dgm:pt>
    <dgm:pt modelId="{41F49980-3565-426A-84CC-26FDF1F27532}">
      <dgm:prSet/>
      <dgm:spPr/>
      <dgm:t>
        <a:bodyPr/>
        <a:lstStyle/>
        <a:p>
          <a:pPr rtl="0"/>
          <a:r>
            <a:rPr lang="de-DE" b="1" baseline="0" dirty="0" smtClean="0"/>
            <a:t>Anselm Grün</a:t>
          </a:r>
          <a:endParaRPr lang="de-DE" dirty="0"/>
        </a:p>
      </dgm:t>
    </dgm:pt>
    <dgm:pt modelId="{618F6976-6D49-4F78-9D1A-025CF9754952}" type="parTrans" cxnId="{1A4A6F3D-B4DE-4658-8BE5-668FD70C0BC9}">
      <dgm:prSet/>
      <dgm:spPr/>
      <dgm:t>
        <a:bodyPr/>
        <a:lstStyle/>
        <a:p>
          <a:endParaRPr lang="de-DE"/>
        </a:p>
      </dgm:t>
    </dgm:pt>
    <dgm:pt modelId="{65CF6465-0098-4B49-82AF-3E66E3FA1A13}" type="sibTrans" cxnId="{1A4A6F3D-B4DE-4658-8BE5-668FD70C0BC9}">
      <dgm:prSet/>
      <dgm:spPr/>
      <dgm:t>
        <a:bodyPr/>
        <a:lstStyle/>
        <a:p>
          <a:endParaRPr lang="de-DE"/>
        </a:p>
      </dgm:t>
    </dgm:pt>
    <dgm:pt modelId="{5D465D86-1F10-42DF-B5F4-138D34797D54}">
      <dgm:prSet/>
      <dgm:spPr/>
      <dgm:t>
        <a:bodyPr/>
        <a:lstStyle/>
        <a:p>
          <a:pPr rtl="0"/>
          <a:r>
            <a:rPr lang="de-DE" b="1" i="1" baseline="0" dirty="0" smtClean="0"/>
            <a:t>9,90</a:t>
          </a:r>
          <a:endParaRPr lang="de-DE" dirty="0"/>
        </a:p>
      </dgm:t>
    </dgm:pt>
    <dgm:pt modelId="{0FD8834E-8366-4DBF-9871-52F21BFACEB9}" type="parTrans" cxnId="{E64920F4-A143-41D8-ADB0-3F574CEA3EDC}">
      <dgm:prSet/>
      <dgm:spPr/>
      <dgm:t>
        <a:bodyPr/>
        <a:lstStyle/>
        <a:p>
          <a:endParaRPr lang="de-DE"/>
        </a:p>
      </dgm:t>
    </dgm:pt>
    <dgm:pt modelId="{45E00D7C-5A56-4ED3-9042-8145DA428C4B}" type="sibTrans" cxnId="{E64920F4-A143-41D8-ADB0-3F574CEA3EDC}">
      <dgm:prSet/>
      <dgm:spPr/>
      <dgm:t>
        <a:bodyPr/>
        <a:lstStyle/>
        <a:p>
          <a:endParaRPr lang="de-DE"/>
        </a:p>
      </dgm:t>
    </dgm:pt>
    <dgm:pt modelId="{CB56F70F-D71A-4CC3-8B1F-1C3BD130B846}">
      <dgm:prSet custT="1"/>
      <dgm:spPr/>
      <dgm:t>
        <a:bodyPr/>
        <a:lstStyle/>
        <a:p>
          <a:pPr rtl="0"/>
          <a:r>
            <a:rPr lang="de-DE" sz="2400" b="1" baseline="0" dirty="0" smtClean="0"/>
            <a:t>Die Kunst ein Optimist zu bleiben, </a:t>
          </a:r>
          <a:br>
            <a:rPr lang="de-DE" sz="2400" b="1" baseline="0" dirty="0" smtClean="0"/>
          </a:br>
          <a:r>
            <a:rPr lang="de-DE" sz="2400" b="1" baseline="0" dirty="0" smtClean="0"/>
            <a:t>auch wenn der Wind von vorne kommt</a:t>
          </a:r>
          <a:endParaRPr lang="de-DE" sz="2400" dirty="0"/>
        </a:p>
      </dgm:t>
    </dgm:pt>
    <dgm:pt modelId="{B077F9BD-6FF5-4F80-806C-B10FE51CD4EF}" type="parTrans" cxnId="{16892067-0DB8-4A26-BBE2-DC069738E582}">
      <dgm:prSet/>
      <dgm:spPr/>
      <dgm:t>
        <a:bodyPr/>
        <a:lstStyle/>
        <a:p>
          <a:endParaRPr lang="de-DE"/>
        </a:p>
      </dgm:t>
    </dgm:pt>
    <dgm:pt modelId="{D4970B0C-3305-4855-989E-85BDA85A259B}" type="sibTrans" cxnId="{16892067-0DB8-4A26-BBE2-DC069738E582}">
      <dgm:prSet/>
      <dgm:spPr/>
      <dgm:t>
        <a:bodyPr/>
        <a:lstStyle/>
        <a:p>
          <a:endParaRPr lang="de-DE"/>
        </a:p>
      </dgm:t>
    </dgm:pt>
    <dgm:pt modelId="{48D440BD-F889-45F1-BE60-4A7D4E74E163}">
      <dgm:prSet/>
      <dgm:spPr/>
      <dgm:t>
        <a:bodyPr/>
        <a:lstStyle/>
        <a:p>
          <a:pPr rtl="0"/>
          <a:r>
            <a:rPr lang="de-DE" b="1" baseline="0" dirty="0" smtClean="0"/>
            <a:t>Eva-Maria Altemöller</a:t>
          </a:r>
          <a:endParaRPr lang="de-DE" dirty="0"/>
        </a:p>
      </dgm:t>
    </dgm:pt>
    <dgm:pt modelId="{29BFB096-6FDD-4272-ADAB-8CAEC0A2264F}" type="parTrans" cxnId="{DC5530BA-1B34-4D75-84C8-58FBFB7B83DA}">
      <dgm:prSet/>
      <dgm:spPr/>
      <dgm:t>
        <a:bodyPr/>
        <a:lstStyle/>
        <a:p>
          <a:endParaRPr lang="de-DE"/>
        </a:p>
      </dgm:t>
    </dgm:pt>
    <dgm:pt modelId="{D0D21FCE-F58F-4A21-9524-4D50DD5908BC}" type="sibTrans" cxnId="{DC5530BA-1B34-4D75-84C8-58FBFB7B83DA}">
      <dgm:prSet/>
      <dgm:spPr/>
      <dgm:t>
        <a:bodyPr/>
        <a:lstStyle/>
        <a:p>
          <a:endParaRPr lang="de-DE"/>
        </a:p>
      </dgm:t>
    </dgm:pt>
    <dgm:pt modelId="{E00455E6-879E-4346-BBF4-DEEE30A629EC}">
      <dgm:prSet/>
      <dgm:spPr/>
      <dgm:t>
        <a:bodyPr/>
        <a:lstStyle/>
        <a:p>
          <a:pPr rtl="0"/>
          <a:r>
            <a:rPr lang="de-DE" b="1" i="1" baseline="0" dirty="0" smtClean="0"/>
            <a:t>9,95</a:t>
          </a:r>
          <a:endParaRPr lang="de-DE" b="1" i="1" baseline="0" dirty="0"/>
        </a:p>
      </dgm:t>
    </dgm:pt>
    <dgm:pt modelId="{7EF99420-51E2-4BC0-B220-DDA62D24CCBB}" type="parTrans" cxnId="{F6293394-765B-4489-B6EA-42AF31C95A6A}">
      <dgm:prSet/>
      <dgm:spPr/>
      <dgm:t>
        <a:bodyPr/>
        <a:lstStyle/>
        <a:p>
          <a:endParaRPr lang="de-DE"/>
        </a:p>
      </dgm:t>
    </dgm:pt>
    <dgm:pt modelId="{4878E5E2-FBFA-49B0-8DE8-767B63003A3D}" type="sibTrans" cxnId="{F6293394-765B-4489-B6EA-42AF31C95A6A}">
      <dgm:prSet/>
      <dgm:spPr/>
      <dgm:t>
        <a:bodyPr/>
        <a:lstStyle/>
        <a:p>
          <a:endParaRPr lang="de-DE"/>
        </a:p>
      </dgm:t>
    </dgm:pt>
    <dgm:pt modelId="{12C275DB-F22E-4E81-BD33-705C750DB8D3}" type="pres">
      <dgm:prSet presAssocID="{02946F93-FC27-484B-8E2F-8C7825CC2DCE}" presName="Name0" presStyleCnt="0">
        <dgm:presLayoutVars>
          <dgm:chPref val="3"/>
          <dgm:dir/>
          <dgm:animLvl val="lvl"/>
          <dgm:resizeHandles/>
        </dgm:presLayoutVars>
      </dgm:prSet>
      <dgm:spPr/>
      <dgm:t>
        <a:bodyPr/>
        <a:lstStyle/>
        <a:p>
          <a:endParaRPr lang="de-DE"/>
        </a:p>
      </dgm:t>
    </dgm:pt>
    <dgm:pt modelId="{A438E887-7061-4A15-B649-DE68C828F7DE}" type="pres">
      <dgm:prSet presAssocID="{965B9FCB-E186-42CF-A152-D33A76A5ADA2}" presName="horFlow" presStyleCnt="0"/>
      <dgm:spPr/>
    </dgm:pt>
    <dgm:pt modelId="{CD309ADE-DC4A-4CBE-8BBD-EF852F7ADC5B}" type="pres">
      <dgm:prSet presAssocID="{965B9FCB-E186-42CF-A152-D33A76A5ADA2}" presName="bigChev" presStyleLbl="node1" presStyleIdx="0" presStyleCnt="2" custScaleX="153445"/>
      <dgm:spPr/>
      <dgm:t>
        <a:bodyPr/>
        <a:lstStyle/>
        <a:p>
          <a:endParaRPr lang="de-DE"/>
        </a:p>
      </dgm:t>
    </dgm:pt>
    <dgm:pt modelId="{803CCF6A-8F0C-47FA-9AB8-16C46928AEF3}" type="pres">
      <dgm:prSet presAssocID="{618F6976-6D49-4F78-9D1A-025CF9754952}" presName="parTrans" presStyleCnt="0"/>
      <dgm:spPr/>
    </dgm:pt>
    <dgm:pt modelId="{5CFDC139-735F-4D27-8EA1-3667D1B770E0}" type="pres">
      <dgm:prSet presAssocID="{41F49980-3565-426A-84CC-26FDF1F27532}" presName="node" presStyleLbl="alignAccFollowNode1" presStyleIdx="0" presStyleCnt="2">
        <dgm:presLayoutVars>
          <dgm:bulletEnabled val="1"/>
        </dgm:presLayoutVars>
      </dgm:prSet>
      <dgm:spPr/>
      <dgm:t>
        <a:bodyPr/>
        <a:lstStyle/>
        <a:p>
          <a:endParaRPr lang="de-DE"/>
        </a:p>
      </dgm:t>
    </dgm:pt>
    <dgm:pt modelId="{B20D5D73-4FD3-469A-AB7B-24BDC8F18592}" type="pres">
      <dgm:prSet presAssocID="{965B9FCB-E186-42CF-A152-D33A76A5ADA2}" presName="vSp" presStyleCnt="0"/>
      <dgm:spPr/>
    </dgm:pt>
    <dgm:pt modelId="{71CD87EA-E81E-4F4A-92AB-E1196FC6A399}" type="pres">
      <dgm:prSet presAssocID="{CB56F70F-D71A-4CC3-8B1F-1C3BD130B846}" presName="horFlow" presStyleCnt="0"/>
      <dgm:spPr/>
    </dgm:pt>
    <dgm:pt modelId="{8DA44625-C30A-40E6-B623-EA43D8AAEB4A}" type="pres">
      <dgm:prSet presAssocID="{CB56F70F-D71A-4CC3-8B1F-1C3BD130B846}" presName="bigChev" presStyleLbl="node1" presStyleIdx="1" presStyleCnt="2" custScaleX="153445"/>
      <dgm:spPr/>
      <dgm:t>
        <a:bodyPr/>
        <a:lstStyle/>
        <a:p>
          <a:endParaRPr lang="de-DE"/>
        </a:p>
      </dgm:t>
    </dgm:pt>
    <dgm:pt modelId="{8F18046B-27BF-484F-9736-38CE7AF0C5FE}" type="pres">
      <dgm:prSet presAssocID="{29BFB096-6FDD-4272-ADAB-8CAEC0A2264F}" presName="parTrans" presStyleCnt="0"/>
      <dgm:spPr/>
    </dgm:pt>
    <dgm:pt modelId="{AD293C3A-3C45-4B19-9E74-EBD1432C7A89}" type="pres">
      <dgm:prSet presAssocID="{48D440BD-F889-45F1-BE60-4A7D4E74E163}" presName="node" presStyleLbl="alignAccFollowNode1" presStyleIdx="1" presStyleCnt="2">
        <dgm:presLayoutVars>
          <dgm:bulletEnabled val="1"/>
        </dgm:presLayoutVars>
      </dgm:prSet>
      <dgm:spPr/>
      <dgm:t>
        <a:bodyPr/>
        <a:lstStyle/>
        <a:p>
          <a:endParaRPr lang="de-DE"/>
        </a:p>
      </dgm:t>
    </dgm:pt>
  </dgm:ptLst>
  <dgm:cxnLst>
    <dgm:cxn modelId="{16892067-0DB8-4A26-BBE2-DC069738E582}" srcId="{02946F93-FC27-484B-8E2F-8C7825CC2DCE}" destId="{CB56F70F-D71A-4CC3-8B1F-1C3BD130B846}" srcOrd="1" destOrd="0" parTransId="{B077F9BD-6FF5-4F80-806C-B10FE51CD4EF}" sibTransId="{D4970B0C-3305-4855-989E-85BDA85A259B}"/>
    <dgm:cxn modelId="{957B99D6-9296-4508-B018-D050E8AE46F9}" type="presOf" srcId="{41F49980-3565-426A-84CC-26FDF1F27532}" destId="{5CFDC139-735F-4D27-8EA1-3667D1B770E0}" srcOrd="0" destOrd="0" presId="urn:microsoft.com/office/officeart/2005/8/layout/lProcess3"/>
    <dgm:cxn modelId="{E64920F4-A143-41D8-ADB0-3F574CEA3EDC}" srcId="{41F49980-3565-426A-84CC-26FDF1F27532}" destId="{5D465D86-1F10-42DF-B5F4-138D34797D54}" srcOrd="0" destOrd="0" parTransId="{0FD8834E-8366-4DBF-9871-52F21BFACEB9}" sibTransId="{45E00D7C-5A56-4ED3-9042-8145DA428C4B}"/>
    <dgm:cxn modelId="{485B3E77-EE05-4010-9A0F-5F2F5580E4F0}" type="presOf" srcId="{E00455E6-879E-4346-BBF4-DEEE30A629EC}" destId="{AD293C3A-3C45-4B19-9E74-EBD1432C7A89}" srcOrd="0" destOrd="1" presId="urn:microsoft.com/office/officeart/2005/8/layout/lProcess3"/>
    <dgm:cxn modelId="{1A4A6F3D-B4DE-4658-8BE5-668FD70C0BC9}" srcId="{965B9FCB-E186-42CF-A152-D33A76A5ADA2}" destId="{41F49980-3565-426A-84CC-26FDF1F27532}" srcOrd="0" destOrd="0" parTransId="{618F6976-6D49-4F78-9D1A-025CF9754952}" sibTransId="{65CF6465-0098-4B49-82AF-3E66E3FA1A13}"/>
    <dgm:cxn modelId="{5A329151-579B-4385-B66A-AF3119A1C7FB}" type="presOf" srcId="{CB56F70F-D71A-4CC3-8B1F-1C3BD130B846}" destId="{8DA44625-C30A-40E6-B623-EA43D8AAEB4A}" srcOrd="0" destOrd="0" presId="urn:microsoft.com/office/officeart/2005/8/layout/lProcess3"/>
    <dgm:cxn modelId="{4A691755-4FFA-4E00-AB42-B874A64E3382}" type="presOf" srcId="{965B9FCB-E186-42CF-A152-D33A76A5ADA2}" destId="{CD309ADE-DC4A-4CBE-8BBD-EF852F7ADC5B}" srcOrd="0" destOrd="0" presId="urn:microsoft.com/office/officeart/2005/8/layout/lProcess3"/>
    <dgm:cxn modelId="{989ED5DE-3452-41C6-8C84-78D6072C5D16}" type="presOf" srcId="{5D465D86-1F10-42DF-B5F4-138D34797D54}" destId="{5CFDC139-735F-4D27-8EA1-3667D1B770E0}" srcOrd="0" destOrd="1" presId="urn:microsoft.com/office/officeart/2005/8/layout/lProcess3"/>
    <dgm:cxn modelId="{36B1F1C7-FC26-4A00-9F13-DBDB4241A098}" type="presOf" srcId="{02946F93-FC27-484B-8E2F-8C7825CC2DCE}" destId="{12C275DB-F22E-4E81-BD33-705C750DB8D3}" srcOrd="0" destOrd="0" presId="urn:microsoft.com/office/officeart/2005/8/layout/lProcess3"/>
    <dgm:cxn modelId="{DC5530BA-1B34-4D75-84C8-58FBFB7B83DA}" srcId="{CB56F70F-D71A-4CC3-8B1F-1C3BD130B846}" destId="{48D440BD-F889-45F1-BE60-4A7D4E74E163}" srcOrd="0" destOrd="0" parTransId="{29BFB096-6FDD-4272-ADAB-8CAEC0A2264F}" sibTransId="{D0D21FCE-F58F-4A21-9524-4D50DD5908BC}"/>
    <dgm:cxn modelId="{F6293394-765B-4489-B6EA-42AF31C95A6A}" srcId="{48D440BD-F889-45F1-BE60-4A7D4E74E163}" destId="{E00455E6-879E-4346-BBF4-DEEE30A629EC}" srcOrd="0" destOrd="0" parTransId="{7EF99420-51E2-4BC0-B220-DDA62D24CCBB}" sibTransId="{4878E5E2-FBFA-49B0-8DE8-767B63003A3D}"/>
    <dgm:cxn modelId="{3C416BE9-766F-4186-BBD8-702D4E9F9C5B}" srcId="{02946F93-FC27-484B-8E2F-8C7825CC2DCE}" destId="{965B9FCB-E186-42CF-A152-D33A76A5ADA2}" srcOrd="0" destOrd="0" parTransId="{A46D3625-F7E8-4486-A9F1-16A24BB4901A}" sibTransId="{528732A3-3066-476E-B19A-BD40CFCE6E22}"/>
    <dgm:cxn modelId="{E20EA526-E7B8-41A8-A718-5AF5F67B625C}" type="presOf" srcId="{48D440BD-F889-45F1-BE60-4A7D4E74E163}" destId="{AD293C3A-3C45-4B19-9E74-EBD1432C7A89}" srcOrd="0" destOrd="0" presId="urn:microsoft.com/office/officeart/2005/8/layout/lProcess3"/>
    <dgm:cxn modelId="{50AAFD12-449C-46CD-AF8A-C1B9556F6503}" type="presParOf" srcId="{12C275DB-F22E-4E81-BD33-705C750DB8D3}" destId="{A438E887-7061-4A15-B649-DE68C828F7DE}" srcOrd="0" destOrd="0" presId="urn:microsoft.com/office/officeart/2005/8/layout/lProcess3"/>
    <dgm:cxn modelId="{51BEE999-DF6B-48FD-8517-3FF06592D426}" type="presParOf" srcId="{A438E887-7061-4A15-B649-DE68C828F7DE}" destId="{CD309ADE-DC4A-4CBE-8BBD-EF852F7ADC5B}" srcOrd="0" destOrd="0" presId="urn:microsoft.com/office/officeart/2005/8/layout/lProcess3"/>
    <dgm:cxn modelId="{DF2C6FC4-359E-4DB5-8D2E-DEE1A41F5802}" type="presParOf" srcId="{A438E887-7061-4A15-B649-DE68C828F7DE}" destId="{803CCF6A-8F0C-47FA-9AB8-16C46928AEF3}" srcOrd="1" destOrd="0" presId="urn:microsoft.com/office/officeart/2005/8/layout/lProcess3"/>
    <dgm:cxn modelId="{111FE9ED-3BF7-420B-B6D5-786332392E97}" type="presParOf" srcId="{A438E887-7061-4A15-B649-DE68C828F7DE}" destId="{5CFDC139-735F-4D27-8EA1-3667D1B770E0}" srcOrd="2" destOrd="0" presId="urn:microsoft.com/office/officeart/2005/8/layout/lProcess3"/>
    <dgm:cxn modelId="{C74DB688-A688-4E4B-9026-FDE5B444D866}" type="presParOf" srcId="{12C275DB-F22E-4E81-BD33-705C750DB8D3}" destId="{B20D5D73-4FD3-469A-AB7B-24BDC8F18592}" srcOrd="1" destOrd="0" presId="urn:microsoft.com/office/officeart/2005/8/layout/lProcess3"/>
    <dgm:cxn modelId="{4AA9F17A-82F3-4C90-8833-5A2A40330486}" type="presParOf" srcId="{12C275DB-F22E-4E81-BD33-705C750DB8D3}" destId="{71CD87EA-E81E-4F4A-92AB-E1196FC6A399}" srcOrd="2" destOrd="0" presId="urn:microsoft.com/office/officeart/2005/8/layout/lProcess3"/>
    <dgm:cxn modelId="{AC54CA76-1AF1-4898-9CDD-D218E9C598CB}" type="presParOf" srcId="{71CD87EA-E81E-4F4A-92AB-E1196FC6A399}" destId="{8DA44625-C30A-40E6-B623-EA43D8AAEB4A}" srcOrd="0" destOrd="0" presId="urn:microsoft.com/office/officeart/2005/8/layout/lProcess3"/>
    <dgm:cxn modelId="{52B8D2EA-9F20-4C86-ACBA-EDD8A9B9E11E}" type="presParOf" srcId="{71CD87EA-E81E-4F4A-92AB-E1196FC6A399}" destId="{8F18046B-27BF-484F-9736-38CE7AF0C5FE}" srcOrd="1" destOrd="0" presId="urn:microsoft.com/office/officeart/2005/8/layout/lProcess3"/>
    <dgm:cxn modelId="{3E4D497D-0024-4774-9CAB-B29C8DF759C7}" type="presParOf" srcId="{71CD87EA-E81E-4F4A-92AB-E1196FC6A399}" destId="{AD293C3A-3C45-4B19-9E74-EBD1432C7A89}" srcOrd="2" destOrd="0" presId="urn:microsoft.com/office/officeart/2005/8/layout/lProcess3"/>
  </dgm:cxnLst>
  <dgm:bg/>
  <dgm:whole/>
</dgm:dataModel>
</file>

<file path=ppt/diagrams/data4.xml><?xml version="1.0" encoding="utf-8"?>
<dgm:dataModel xmlns:dgm="http://schemas.openxmlformats.org/drawingml/2006/diagram" xmlns:a="http://schemas.openxmlformats.org/drawingml/2006/main">
  <dgm:ptLst>
    <dgm:pt modelId="{02946F93-FC27-484B-8E2F-8C7825CC2DCE}" type="doc">
      <dgm:prSet loTypeId="urn:microsoft.com/office/officeart/2005/8/layout/lProcess3" loCatId="process" qsTypeId="urn:microsoft.com/office/officeart/2005/8/quickstyle/3d1" qsCatId="3D" csTypeId="urn:microsoft.com/office/officeart/2005/8/colors/accent0_3" csCatId="mainScheme" phldr="1"/>
      <dgm:spPr/>
      <dgm:t>
        <a:bodyPr/>
        <a:lstStyle/>
        <a:p>
          <a:endParaRPr lang="de-DE"/>
        </a:p>
      </dgm:t>
    </dgm:pt>
    <dgm:pt modelId="{965B9FCB-E186-42CF-A152-D33A76A5ADA2}">
      <dgm:prSet custT="1"/>
      <dgm:spPr/>
      <dgm:t>
        <a:bodyPr/>
        <a:lstStyle/>
        <a:p>
          <a:pPr rtl="0"/>
          <a:r>
            <a:rPr lang="de-DE" sz="2400" b="1" baseline="0" dirty="0" smtClean="0">
              <a:latin typeface="Verdana"/>
            </a:rPr>
            <a:t>Das Ideenbuch für gute Gestaltung</a:t>
          </a:r>
          <a:endParaRPr lang="de-DE" sz="2400" b="1" baseline="0" dirty="0" smtClean="0"/>
        </a:p>
      </dgm:t>
    </dgm:pt>
    <dgm:pt modelId="{A46D3625-F7E8-4486-A9F1-16A24BB4901A}" type="parTrans" cxnId="{3C416BE9-766F-4186-BBD8-702D4E9F9C5B}">
      <dgm:prSet/>
      <dgm:spPr/>
      <dgm:t>
        <a:bodyPr/>
        <a:lstStyle/>
        <a:p>
          <a:endParaRPr lang="de-DE"/>
        </a:p>
      </dgm:t>
    </dgm:pt>
    <dgm:pt modelId="{528732A3-3066-476E-B19A-BD40CFCE6E22}" type="sibTrans" cxnId="{3C416BE9-766F-4186-BBD8-702D4E9F9C5B}">
      <dgm:prSet/>
      <dgm:spPr/>
      <dgm:t>
        <a:bodyPr/>
        <a:lstStyle/>
        <a:p>
          <a:endParaRPr lang="de-DE"/>
        </a:p>
      </dgm:t>
    </dgm:pt>
    <dgm:pt modelId="{C2945E61-B746-4941-9AFD-1F6369CAC3FD}">
      <dgm:prSet/>
      <dgm:spPr/>
      <dgm:t>
        <a:bodyPr/>
        <a:lstStyle/>
        <a:p>
          <a:pPr rtl="0"/>
          <a:r>
            <a:rPr lang="de-DE" b="1" baseline="0" dirty="0" smtClean="0">
              <a:latin typeface="Verdana"/>
            </a:rPr>
            <a:t>Reinhold Scheck</a:t>
          </a:r>
        </a:p>
      </dgm:t>
    </dgm:pt>
    <dgm:pt modelId="{CADDCA8D-3F0A-4407-BCA3-A727A4D96F4F}" type="parTrans" cxnId="{B0BAC69C-79DF-48F9-B349-0BFEF5CF1634}">
      <dgm:prSet/>
      <dgm:spPr/>
      <dgm:t>
        <a:bodyPr/>
        <a:lstStyle/>
        <a:p>
          <a:endParaRPr lang="de-DE"/>
        </a:p>
      </dgm:t>
    </dgm:pt>
    <dgm:pt modelId="{196823C0-46B4-49FF-971F-ED4E92DB8A14}" type="sibTrans" cxnId="{B0BAC69C-79DF-48F9-B349-0BFEF5CF1634}">
      <dgm:prSet/>
      <dgm:spPr/>
      <dgm:t>
        <a:bodyPr/>
        <a:lstStyle/>
        <a:p>
          <a:endParaRPr lang="de-DE"/>
        </a:p>
      </dgm:t>
    </dgm:pt>
    <dgm:pt modelId="{83BA60BF-7F47-4478-9515-C1553C43FF78}">
      <dgm:prSet/>
      <dgm:spPr/>
      <dgm:t>
        <a:bodyPr/>
        <a:lstStyle/>
        <a:p>
          <a:pPr rtl="0"/>
          <a:r>
            <a:rPr lang="de-DE" b="1" i="1" baseline="0" dirty="0" smtClean="0">
              <a:latin typeface="Verdana"/>
            </a:rPr>
            <a:t>24,90</a:t>
          </a:r>
        </a:p>
      </dgm:t>
    </dgm:pt>
    <dgm:pt modelId="{F49819EC-D305-4464-8DB6-DE37A33C877A}" type="parTrans" cxnId="{1F4394E9-F0B1-4C23-AEA7-31BE17FDA6B3}">
      <dgm:prSet/>
      <dgm:spPr/>
      <dgm:t>
        <a:bodyPr/>
        <a:lstStyle/>
        <a:p>
          <a:endParaRPr lang="de-DE"/>
        </a:p>
      </dgm:t>
    </dgm:pt>
    <dgm:pt modelId="{283840CE-CAFB-4121-BD52-567070650E27}" type="sibTrans" cxnId="{1F4394E9-F0B1-4C23-AEA7-31BE17FDA6B3}">
      <dgm:prSet/>
      <dgm:spPr/>
      <dgm:t>
        <a:bodyPr/>
        <a:lstStyle/>
        <a:p>
          <a:endParaRPr lang="de-DE"/>
        </a:p>
      </dgm:t>
    </dgm:pt>
    <dgm:pt modelId="{4B999D62-33D0-429B-9070-CE6AAA2BB0D5}">
      <dgm:prSet custT="1"/>
      <dgm:spPr/>
      <dgm:t>
        <a:bodyPr/>
        <a:lstStyle/>
        <a:p>
          <a:pPr rtl="0"/>
          <a:r>
            <a:rPr lang="nn-NO" sz="2400" b="1" baseline="0" dirty="0" smtClean="0">
              <a:latin typeface="Verdana"/>
            </a:rPr>
            <a:t>Microsoft Excel / Diagramme / mit CD-ROM</a:t>
          </a:r>
        </a:p>
      </dgm:t>
    </dgm:pt>
    <dgm:pt modelId="{5E9DA202-D9A8-427F-8C26-0D77B2689B0E}" type="parTrans" cxnId="{5EEF01E9-99CF-4093-B62F-CE4B8CEFB9AD}">
      <dgm:prSet/>
      <dgm:spPr/>
      <dgm:t>
        <a:bodyPr/>
        <a:lstStyle/>
        <a:p>
          <a:endParaRPr lang="de-DE"/>
        </a:p>
      </dgm:t>
    </dgm:pt>
    <dgm:pt modelId="{3C17BC7D-30CB-4ACE-AC1E-217B3F79BE3A}" type="sibTrans" cxnId="{5EEF01E9-99CF-4093-B62F-CE4B8CEFB9AD}">
      <dgm:prSet/>
      <dgm:spPr/>
      <dgm:t>
        <a:bodyPr/>
        <a:lstStyle/>
        <a:p>
          <a:endParaRPr lang="de-DE"/>
        </a:p>
      </dgm:t>
    </dgm:pt>
    <dgm:pt modelId="{7F57F1EE-51F7-45E1-928B-A78DA0C15FB9}">
      <dgm:prSet/>
      <dgm:spPr/>
      <dgm:t>
        <a:bodyPr/>
        <a:lstStyle/>
        <a:p>
          <a:pPr rtl="0"/>
          <a:r>
            <a:rPr lang="de-DE" b="1" baseline="0" dirty="0" smtClean="0">
              <a:latin typeface="Verdana"/>
            </a:rPr>
            <a:t>Reinhold Scheck</a:t>
          </a:r>
        </a:p>
      </dgm:t>
    </dgm:pt>
    <dgm:pt modelId="{5442C9C7-8124-4794-8B0C-9BCF88198213}" type="parTrans" cxnId="{2D90D840-AACD-4714-813E-C9D0470EF85A}">
      <dgm:prSet/>
      <dgm:spPr/>
      <dgm:t>
        <a:bodyPr/>
        <a:lstStyle/>
        <a:p>
          <a:endParaRPr lang="de-DE"/>
        </a:p>
      </dgm:t>
    </dgm:pt>
    <dgm:pt modelId="{13711E6C-D97B-47E6-8661-43AE249CCB79}" type="sibTrans" cxnId="{2D90D840-AACD-4714-813E-C9D0470EF85A}">
      <dgm:prSet/>
      <dgm:spPr/>
      <dgm:t>
        <a:bodyPr/>
        <a:lstStyle/>
        <a:p>
          <a:endParaRPr lang="de-DE"/>
        </a:p>
      </dgm:t>
    </dgm:pt>
    <dgm:pt modelId="{54A58EB6-57D8-45E9-BECC-F46FB2407B33}">
      <dgm:prSet/>
      <dgm:spPr/>
      <dgm:t>
        <a:bodyPr/>
        <a:lstStyle/>
        <a:p>
          <a:pPr rtl="0"/>
          <a:r>
            <a:rPr lang="de-DE" b="1" i="1" baseline="0" dirty="0" smtClean="0">
              <a:latin typeface="Verdana"/>
            </a:rPr>
            <a:t>49,90</a:t>
          </a:r>
          <a:endParaRPr lang="de-DE" dirty="0"/>
        </a:p>
      </dgm:t>
    </dgm:pt>
    <dgm:pt modelId="{E16C31F5-B949-4844-BB27-8E434493AC63}" type="parTrans" cxnId="{56F3FC65-9ABD-43A3-912D-8E88F0CA0DB7}">
      <dgm:prSet/>
      <dgm:spPr/>
      <dgm:t>
        <a:bodyPr/>
        <a:lstStyle/>
        <a:p>
          <a:endParaRPr lang="de-DE"/>
        </a:p>
      </dgm:t>
    </dgm:pt>
    <dgm:pt modelId="{04AFC9AD-83AD-43D7-AFB8-D2DF640C912D}" type="sibTrans" cxnId="{56F3FC65-9ABD-43A3-912D-8E88F0CA0DB7}">
      <dgm:prSet/>
      <dgm:spPr/>
      <dgm:t>
        <a:bodyPr/>
        <a:lstStyle/>
        <a:p>
          <a:endParaRPr lang="de-DE"/>
        </a:p>
      </dgm:t>
    </dgm:pt>
    <dgm:pt modelId="{12C275DB-F22E-4E81-BD33-705C750DB8D3}" type="pres">
      <dgm:prSet presAssocID="{02946F93-FC27-484B-8E2F-8C7825CC2DCE}" presName="Name0" presStyleCnt="0">
        <dgm:presLayoutVars>
          <dgm:chPref val="3"/>
          <dgm:dir/>
          <dgm:animLvl val="lvl"/>
          <dgm:resizeHandles/>
        </dgm:presLayoutVars>
      </dgm:prSet>
      <dgm:spPr/>
      <dgm:t>
        <a:bodyPr/>
        <a:lstStyle/>
        <a:p>
          <a:endParaRPr lang="de-DE"/>
        </a:p>
      </dgm:t>
    </dgm:pt>
    <dgm:pt modelId="{A438E887-7061-4A15-B649-DE68C828F7DE}" type="pres">
      <dgm:prSet presAssocID="{965B9FCB-E186-42CF-A152-D33A76A5ADA2}" presName="horFlow" presStyleCnt="0"/>
      <dgm:spPr/>
    </dgm:pt>
    <dgm:pt modelId="{CD309ADE-DC4A-4CBE-8BBD-EF852F7ADC5B}" type="pres">
      <dgm:prSet presAssocID="{965B9FCB-E186-42CF-A152-D33A76A5ADA2}" presName="bigChev" presStyleLbl="node1" presStyleIdx="0" presStyleCnt="2" custScaleX="153445"/>
      <dgm:spPr/>
      <dgm:t>
        <a:bodyPr/>
        <a:lstStyle/>
        <a:p>
          <a:endParaRPr lang="de-DE"/>
        </a:p>
      </dgm:t>
    </dgm:pt>
    <dgm:pt modelId="{A587EF14-6D3D-434E-9A45-5BFF20BCFF5B}" type="pres">
      <dgm:prSet presAssocID="{CADDCA8D-3F0A-4407-BCA3-A727A4D96F4F}" presName="parTrans" presStyleCnt="0"/>
      <dgm:spPr/>
    </dgm:pt>
    <dgm:pt modelId="{B7DC2DBD-75D5-412C-BD71-FF792D67EC06}" type="pres">
      <dgm:prSet presAssocID="{C2945E61-B746-4941-9AFD-1F6369CAC3FD}" presName="node" presStyleLbl="alignAccFollowNode1" presStyleIdx="0" presStyleCnt="2">
        <dgm:presLayoutVars>
          <dgm:bulletEnabled val="1"/>
        </dgm:presLayoutVars>
      </dgm:prSet>
      <dgm:spPr/>
      <dgm:t>
        <a:bodyPr/>
        <a:lstStyle/>
        <a:p>
          <a:endParaRPr lang="de-DE"/>
        </a:p>
      </dgm:t>
    </dgm:pt>
    <dgm:pt modelId="{B20D5D73-4FD3-469A-AB7B-24BDC8F18592}" type="pres">
      <dgm:prSet presAssocID="{965B9FCB-E186-42CF-A152-D33A76A5ADA2}" presName="vSp" presStyleCnt="0"/>
      <dgm:spPr/>
    </dgm:pt>
    <dgm:pt modelId="{2A133F8F-38E8-4260-96AA-EB6D8152C7D7}" type="pres">
      <dgm:prSet presAssocID="{4B999D62-33D0-429B-9070-CE6AAA2BB0D5}" presName="horFlow" presStyleCnt="0"/>
      <dgm:spPr/>
    </dgm:pt>
    <dgm:pt modelId="{9F6CA93F-1B51-4AA4-90C5-FDA012B441DC}" type="pres">
      <dgm:prSet presAssocID="{4B999D62-33D0-429B-9070-CE6AAA2BB0D5}" presName="bigChev" presStyleLbl="node1" presStyleIdx="1" presStyleCnt="2" custScaleX="157578"/>
      <dgm:spPr/>
      <dgm:t>
        <a:bodyPr/>
        <a:lstStyle/>
        <a:p>
          <a:endParaRPr lang="de-DE"/>
        </a:p>
      </dgm:t>
    </dgm:pt>
    <dgm:pt modelId="{4B181C73-1F1A-4B73-8DBE-9C5FB7D58C98}" type="pres">
      <dgm:prSet presAssocID="{5442C9C7-8124-4794-8B0C-9BCF88198213}" presName="parTrans" presStyleCnt="0"/>
      <dgm:spPr/>
    </dgm:pt>
    <dgm:pt modelId="{ED2E1D51-D7C1-4756-831A-20CD45EAC832}" type="pres">
      <dgm:prSet presAssocID="{7F57F1EE-51F7-45E1-928B-A78DA0C15FB9}" presName="node" presStyleLbl="alignAccFollowNode1" presStyleIdx="1" presStyleCnt="2">
        <dgm:presLayoutVars>
          <dgm:bulletEnabled val="1"/>
        </dgm:presLayoutVars>
      </dgm:prSet>
      <dgm:spPr/>
      <dgm:t>
        <a:bodyPr/>
        <a:lstStyle/>
        <a:p>
          <a:endParaRPr lang="de-DE"/>
        </a:p>
      </dgm:t>
    </dgm:pt>
  </dgm:ptLst>
  <dgm:cxnLst>
    <dgm:cxn modelId="{B0BAC69C-79DF-48F9-B349-0BFEF5CF1634}" srcId="{965B9FCB-E186-42CF-A152-D33A76A5ADA2}" destId="{C2945E61-B746-4941-9AFD-1F6369CAC3FD}" srcOrd="0" destOrd="0" parTransId="{CADDCA8D-3F0A-4407-BCA3-A727A4D96F4F}" sibTransId="{196823C0-46B4-49FF-971F-ED4E92DB8A14}"/>
    <dgm:cxn modelId="{1F4394E9-F0B1-4C23-AEA7-31BE17FDA6B3}" srcId="{C2945E61-B746-4941-9AFD-1F6369CAC3FD}" destId="{83BA60BF-7F47-4478-9515-C1553C43FF78}" srcOrd="0" destOrd="0" parTransId="{F49819EC-D305-4464-8DB6-DE37A33C877A}" sibTransId="{283840CE-CAFB-4121-BD52-567070650E27}"/>
    <dgm:cxn modelId="{2D90D840-AACD-4714-813E-C9D0470EF85A}" srcId="{4B999D62-33D0-429B-9070-CE6AAA2BB0D5}" destId="{7F57F1EE-51F7-45E1-928B-A78DA0C15FB9}" srcOrd="0" destOrd="0" parTransId="{5442C9C7-8124-4794-8B0C-9BCF88198213}" sibTransId="{13711E6C-D97B-47E6-8661-43AE249CCB79}"/>
    <dgm:cxn modelId="{5EEF01E9-99CF-4093-B62F-CE4B8CEFB9AD}" srcId="{02946F93-FC27-484B-8E2F-8C7825CC2DCE}" destId="{4B999D62-33D0-429B-9070-CE6AAA2BB0D5}" srcOrd="1" destOrd="0" parTransId="{5E9DA202-D9A8-427F-8C26-0D77B2689B0E}" sibTransId="{3C17BC7D-30CB-4ACE-AC1E-217B3F79BE3A}"/>
    <dgm:cxn modelId="{1159FDAB-3FC9-4874-8E85-14BFF6BBF9AE}" type="presOf" srcId="{7F57F1EE-51F7-45E1-928B-A78DA0C15FB9}" destId="{ED2E1D51-D7C1-4756-831A-20CD45EAC832}" srcOrd="0" destOrd="0" presId="urn:microsoft.com/office/officeart/2005/8/layout/lProcess3"/>
    <dgm:cxn modelId="{2EBE5347-13D5-47FD-AA8A-EB09D252BAB5}" type="presOf" srcId="{02946F93-FC27-484B-8E2F-8C7825CC2DCE}" destId="{12C275DB-F22E-4E81-BD33-705C750DB8D3}" srcOrd="0" destOrd="0" presId="urn:microsoft.com/office/officeart/2005/8/layout/lProcess3"/>
    <dgm:cxn modelId="{56F3FC65-9ABD-43A3-912D-8E88F0CA0DB7}" srcId="{7F57F1EE-51F7-45E1-928B-A78DA0C15FB9}" destId="{54A58EB6-57D8-45E9-BECC-F46FB2407B33}" srcOrd="0" destOrd="0" parTransId="{E16C31F5-B949-4844-BB27-8E434493AC63}" sibTransId="{04AFC9AD-83AD-43D7-AFB8-D2DF640C912D}"/>
    <dgm:cxn modelId="{1C83FCC0-D7E9-49A7-BDF8-D16A604BA367}" type="presOf" srcId="{83BA60BF-7F47-4478-9515-C1553C43FF78}" destId="{B7DC2DBD-75D5-412C-BD71-FF792D67EC06}" srcOrd="0" destOrd="1" presId="urn:microsoft.com/office/officeart/2005/8/layout/lProcess3"/>
    <dgm:cxn modelId="{9227BADC-5AF3-4650-99B7-66FAF3822D7F}" type="presOf" srcId="{965B9FCB-E186-42CF-A152-D33A76A5ADA2}" destId="{CD309ADE-DC4A-4CBE-8BBD-EF852F7ADC5B}" srcOrd="0" destOrd="0" presId="urn:microsoft.com/office/officeart/2005/8/layout/lProcess3"/>
    <dgm:cxn modelId="{76A11BDD-CC0D-43B5-9F7A-537074B4243E}" type="presOf" srcId="{54A58EB6-57D8-45E9-BECC-F46FB2407B33}" destId="{ED2E1D51-D7C1-4756-831A-20CD45EAC832}" srcOrd="0" destOrd="1" presId="urn:microsoft.com/office/officeart/2005/8/layout/lProcess3"/>
    <dgm:cxn modelId="{754D22F7-8914-42CA-A7A7-3DD55C48D5D2}" type="presOf" srcId="{4B999D62-33D0-429B-9070-CE6AAA2BB0D5}" destId="{9F6CA93F-1B51-4AA4-90C5-FDA012B441DC}" srcOrd="0" destOrd="0" presId="urn:microsoft.com/office/officeart/2005/8/layout/lProcess3"/>
    <dgm:cxn modelId="{B278999E-5AA4-4E78-84BB-6EE7E4BCE579}" type="presOf" srcId="{C2945E61-B746-4941-9AFD-1F6369CAC3FD}" destId="{B7DC2DBD-75D5-412C-BD71-FF792D67EC06}" srcOrd="0" destOrd="0" presId="urn:microsoft.com/office/officeart/2005/8/layout/lProcess3"/>
    <dgm:cxn modelId="{3C416BE9-766F-4186-BBD8-702D4E9F9C5B}" srcId="{02946F93-FC27-484B-8E2F-8C7825CC2DCE}" destId="{965B9FCB-E186-42CF-A152-D33A76A5ADA2}" srcOrd="0" destOrd="0" parTransId="{A46D3625-F7E8-4486-A9F1-16A24BB4901A}" sibTransId="{528732A3-3066-476E-B19A-BD40CFCE6E22}"/>
    <dgm:cxn modelId="{9EDF7CC5-BD0C-4960-B904-F9FD39D07ABF}" type="presParOf" srcId="{12C275DB-F22E-4E81-BD33-705C750DB8D3}" destId="{A438E887-7061-4A15-B649-DE68C828F7DE}" srcOrd="0" destOrd="0" presId="urn:microsoft.com/office/officeart/2005/8/layout/lProcess3"/>
    <dgm:cxn modelId="{B5E38187-31F8-439D-8777-F3C8665299B0}" type="presParOf" srcId="{A438E887-7061-4A15-B649-DE68C828F7DE}" destId="{CD309ADE-DC4A-4CBE-8BBD-EF852F7ADC5B}" srcOrd="0" destOrd="0" presId="urn:microsoft.com/office/officeart/2005/8/layout/lProcess3"/>
    <dgm:cxn modelId="{111E4D8F-56C4-427B-B019-8AEBD0BB4646}" type="presParOf" srcId="{A438E887-7061-4A15-B649-DE68C828F7DE}" destId="{A587EF14-6D3D-434E-9A45-5BFF20BCFF5B}" srcOrd="1" destOrd="0" presId="urn:microsoft.com/office/officeart/2005/8/layout/lProcess3"/>
    <dgm:cxn modelId="{91F0459E-CF3B-463E-9DCF-1E81DABC1D0A}" type="presParOf" srcId="{A438E887-7061-4A15-B649-DE68C828F7DE}" destId="{B7DC2DBD-75D5-412C-BD71-FF792D67EC06}" srcOrd="2" destOrd="0" presId="urn:microsoft.com/office/officeart/2005/8/layout/lProcess3"/>
    <dgm:cxn modelId="{5CB951AB-7CAD-4EDA-8F7A-AFB4CC7F96CC}" type="presParOf" srcId="{12C275DB-F22E-4E81-BD33-705C750DB8D3}" destId="{B20D5D73-4FD3-469A-AB7B-24BDC8F18592}" srcOrd="1" destOrd="0" presId="urn:microsoft.com/office/officeart/2005/8/layout/lProcess3"/>
    <dgm:cxn modelId="{1E4BA3F9-1917-4028-BBED-00C7C02D2DD9}" type="presParOf" srcId="{12C275DB-F22E-4E81-BD33-705C750DB8D3}" destId="{2A133F8F-38E8-4260-96AA-EB6D8152C7D7}" srcOrd="2" destOrd="0" presId="urn:microsoft.com/office/officeart/2005/8/layout/lProcess3"/>
    <dgm:cxn modelId="{947C3FBC-E6EE-4038-9BF4-26DFA0A16A49}" type="presParOf" srcId="{2A133F8F-38E8-4260-96AA-EB6D8152C7D7}" destId="{9F6CA93F-1B51-4AA4-90C5-FDA012B441DC}" srcOrd="0" destOrd="0" presId="urn:microsoft.com/office/officeart/2005/8/layout/lProcess3"/>
    <dgm:cxn modelId="{A33AE7D9-1266-4976-9092-3E07C78C2918}" type="presParOf" srcId="{2A133F8F-38E8-4260-96AA-EB6D8152C7D7}" destId="{4B181C73-1F1A-4B73-8DBE-9C5FB7D58C98}" srcOrd="1" destOrd="0" presId="urn:microsoft.com/office/officeart/2005/8/layout/lProcess3"/>
    <dgm:cxn modelId="{0C152179-9868-48D7-8955-09F86ECF3656}" type="presParOf" srcId="{2A133F8F-38E8-4260-96AA-EB6D8152C7D7}" destId="{ED2E1D51-D7C1-4756-831A-20CD45EAC832}" srcOrd="2" destOrd="0" presId="urn:microsoft.com/office/officeart/2005/8/layout/lProcess3"/>
  </dgm:cxnLst>
  <dgm:bg/>
  <dgm:whole/>
</dgm:dataModel>
</file>

<file path=ppt/diagrams/data5.xml><?xml version="1.0" encoding="utf-8"?>
<dgm:dataModel xmlns:dgm="http://schemas.openxmlformats.org/drawingml/2006/diagram" xmlns:a="http://schemas.openxmlformats.org/drawingml/2006/main">
  <dgm:ptLst>
    <dgm:pt modelId="{02946F93-FC27-484B-8E2F-8C7825CC2DCE}" type="doc">
      <dgm:prSet loTypeId="urn:microsoft.com/office/officeart/2005/8/layout/lProcess3" loCatId="process" qsTypeId="urn:microsoft.com/office/officeart/2005/8/quickstyle/3d1" qsCatId="3D" csTypeId="urn:microsoft.com/office/officeart/2005/8/colors/accent0_3" csCatId="mainScheme" phldr="1"/>
      <dgm:spPr/>
      <dgm:t>
        <a:bodyPr/>
        <a:lstStyle/>
        <a:p>
          <a:endParaRPr lang="de-DE"/>
        </a:p>
      </dgm:t>
    </dgm:pt>
    <dgm:pt modelId="{965B9FCB-E186-42CF-A152-D33A76A5ADA2}">
      <dgm:prSet custT="1"/>
      <dgm:spPr/>
      <dgm:t>
        <a:bodyPr/>
        <a:lstStyle/>
        <a:p>
          <a:pPr rtl="0"/>
          <a:r>
            <a:rPr lang="de-DE" sz="2400" b="1" baseline="0" dirty="0" smtClean="0">
              <a:latin typeface="Verdana"/>
            </a:rPr>
            <a:t>Ein Drache in der Schultasche</a:t>
          </a:r>
          <a:endParaRPr lang="de-DE" sz="2400" b="1" baseline="0" dirty="0" smtClean="0"/>
        </a:p>
      </dgm:t>
    </dgm:pt>
    <dgm:pt modelId="{A46D3625-F7E8-4486-A9F1-16A24BB4901A}" type="parTrans" cxnId="{3C416BE9-766F-4186-BBD8-702D4E9F9C5B}">
      <dgm:prSet/>
      <dgm:spPr/>
      <dgm:t>
        <a:bodyPr/>
        <a:lstStyle/>
        <a:p>
          <a:endParaRPr lang="de-DE"/>
        </a:p>
      </dgm:t>
    </dgm:pt>
    <dgm:pt modelId="{528732A3-3066-476E-B19A-BD40CFCE6E22}" type="sibTrans" cxnId="{3C416BE9-766F-4186-BBD8-702D4E9F9C5B}">
      <dgm:prSet/>
      <dgm:spPr/>
      <dgm:t>
        <a:bodyPr/>
        <a:lstStyle/>
        <a:p>
          <a:endParaRPr lang="de-DE"/>
        </a:p>
      </dgm:t>
    </dgm:pt>
    <dgm:pt modelId="{1CB7A5D9-5F6B-481B-89A3-32805695E193}">
      <dgm:prSet/>
      <dgm:spPr/>
      <dgm:t>
        <a:bodyPr/>
        <a:lstStyle/>
        <a:p>
          <a:pPr rtl="0"/>
          <a:r>
            <a:rPr lang="de-DE" b="1" baseline="0" dirty="0" smtClean="0">
              <a:latin typeface="Verdana"/>
            </a:rPr>
            <a:t>von Bruce </a:t>
          </a:r>
          <a:r>
            <a:rPr lang="de-DE" b="1" baseline="0" dirty="0" err="1" smtClean="0">
              <a:latin typeface="Verdana"/>
            </a:rPr>
            <a:t>Coville</a:t>
          </a:r>
          <a:endParaRPr lang="de-DE" b="1" baseline="0" dirty="0" smtClean="0">
            <a:latin typeface="Verdana"/>
          </a:endParaRPr>
        </a:p>
      </dgm:t>
    </dgm:pt>
    <dgm:pt modelId="{E0F85696-F9D3-416C-990F-A9E95FB1AD97}" type="parTrans" cxnId="{BE62D2DC-202F-4FFE-9D17-5495E947C814}">
      <dgm:prSet/>
      <dgm:spPr/>
      <dgm:t>
        <a:bodyPr/>
        <a:lstStyle/>
        <a:p>
          <a:endParaRPr lang="de-DE"/>
        </a:p>
      </dgm:t>
    </dgm:pt>
    <dgm:pt modelId="{8A20AEB4-D91D-447E-AAE3-C947CD7EC2F9}" type="sibTrans" cxnId="{BE62D2DC-202F-4FFE-9D17-5495E947C814}">
      <dgm:prSet/>
      <dgm:spPr/>
      <dgm:t>
        <a:bodyPr/>
        <a:lstStyle/>
        <a:p>
          <a:endParaRPr lang="de-DE"/>
        </a:p>
      </dgm:t>
    </dgm:pt>
    <dgm:pt modelId="{62B01FB6-D8F2-4690-9CAF-A41CF6F4A553}">
      <dgm:prSet/>
      <dgm:spPr/>
      <dgm:t>
        <a:bodyPr/>
        <a:lstStyle/>
        <a:p>
          <a:pPr rtl="0"/>
          <a:r>
            <a:rPr lang="de-DE" b="1" i="1" baseline="0" dirty="0" smtClean="0">
              <a:latin typeface="Verdana"/>
            </a:rPr>
            <a:t>5,95</a:t>
          </a:r>
        </a:p>
      </dgm:t>
    </dgm:pt>
    <dgm:pt modelId="{C9521F00-1778-4A6E-9C7A-127280C2A2F9}" type="parTrans" cxnId="{813C83C0-3010-46F8-B63A-F6D26F022361}">
      <dgm:prSet/>
      <dgm:spPr/>
      <dgm:t>
        <a:bodyPr/>
        <a:lstStyle/>
        <a:p>
          <a:endParaRPr lang="de-DE"/>
        </a:p>
      </dgm:t>
    </dgm:pt>
    <dgm:pt modelId="{5E4802B8-BCB2-4AA8-994E-49EBD85159F0}" type="sibTrans" cxnId="{813C83C0-3010-46F8-B63A-F6D26F022361}">
      <dgm:prSet/>
      <dgm:spPr/>
      <dgm:t>
        <a:bodyPr/>
        <a:lstStyle/>
        <a:p>
          <a:endParaRPr lang="de-DE"/>
        </a:p>
      </dgm:t>
    </dgm:pt>
    <dgm:pt modelId="{13B2D9F7-9CB6-436D-92C2-FBE83B3A1615}">
      <dgm:prSet custT="1"/>
      <dgm:spPr/>
      <dgm:t>
        <a:bodyPr/>
        <a:lstStyle/>
        <a:p>
          <a:pPr rtl="0"/>
          <a:r>
            <a:rPr lang="de-DE" sz="2400" b="1" baseline="0" dirty="0" smtClean="0">
              <a:latin typeface="Verdana"/>
            </a:rPr>
            <a:t>Die kleine Hexe </a:t>
          </a:r>
        </a:p>
      </dgm:t>
    </dgm:pt>
    <dgm:pt modelId="{E049301C-088C-470B-A42A-45B4AEDCF752}" type="parTrans" cxnId="{6CB1AF3D-AAB8-4E45-B4D3-1E25818AE0FA}">
      <dgm:prSet/>
      <dgm:spPr/>
      <dgm:t>
        <a:bodyPr/>
        <a:lstStyle/>
        <a:p>
          <a:endParaRPr lang="de-DE"/>
        </a:p>
      </dgm:t>
    </dgm:pt>
    <dgm:pt modelId="{8630F1D3-F895-493E-A274-9D80C4B0F2E5}" type="sibTrans" cxnId="{6CB1AF3D-AAB8-4E45-B4D3-1E25818AE0FA}">
      <dgm:prSet/>
      <dgm:spPr/>
      <dgm:t>
        <a:bodyPr/>
        <a:lstStyle/>
        <a:p>
          <a:endParaRPr lang="de-DE"/>
        </a:p>
      </dgm:t>
    </dgm:pt>
    <dgm:pt modelId="{A01686C7-7230-48F9-8DCD-1268B880CB5D}">
      <dgm:prSet/>
      <dgm:spPr/>
      <dgm:t>
        <a:bodyPr/>
        <a:lstStyle/>
        <a:p>
          <a:pPr rtl="0"/>
          <a:r>
            <a:rPr lang="de-DE" b="1" baseline="0" dirty="0" smtClean="0">
              <a:latin typeface="Verdana"/>
            </a:rPr>
            <a:t>von Otfried Preußler</a:t>
          </a:r>
        </a:p>
      </dgm:t>
    </dgm:pt>
    <dgm:pt modelId="{D5FFB7AC-1EA0-4E72-88EE-4855FE3CAE81}" type="parTrans" cxnId="{B628F737-A5A2-42CD-8636-999343AC7DD9}">
      <dgm:prSet/>
      <dgm:spPr/>
      <dgm:t>
        <a:bodyPr/>
        <a:lstStyle/>
        <a:p>
          <a:endParaRPr lang="de-DE"/>
        </a:p>
      </dgm:t>
    </dgm:pt>
    <dgm:pt modelId="{4DCC5344-A71A-4B3C-8AAF-244C4E5CCA0E}" type="sibTrans" cxnId="{B628F737-A5A2-42CD-8636-999343AC7DD9}">
      <dgm:prSet/>
      <dgm:spPr/>
      <dgm:t>
        <a:bodyPr/>
        <a:lstStyle/>
        <a:p>
          <a:endParaRPr lang="de-DE"/>
        </a:p>
      </dgm:t>
    </dgm:pt>
    <dgm:pt modelId="{0F7D16A2-6712-4C86-8514-834FDD24785D}">
      <dgm:prSet/>
      <dgm:spPr/>
      <dgm:t>
        <a:bodyPr/>
        <a:lstStyle/>
        <a:p>
          <a:pPr rtl="0"/>
          <a:r>
            <a:rPr lang="de-DE" b="1" i="1" baseline="0" dirty="0" smtClean="0">
              <a:latin typeface="Verdana"/>
            </a:rPr>
            <a:t>9,90</a:t>
          </a:r>
          <a:endParaRPr lang="de-DE" b="1" i="1" baseline="0" dirty="0" smtClean="0">
            <a:latin typeface="Times New Roman"/>
          </a:endParaRPr>
        </a:p>
      </dgm:t>
    </dgm:pt>
    <dgm:pt modelId="{535BBE0F-A907-4D47-ABCE-A8A347E725B2}" type="parTrans" cxnId="{1C4533A4-9C01-4BFD-A328-69E444615F36}">
      <dgm:prSet/>
      <dgm:spPr/>
      <dgm:t>
        <a:bodyPr/>
        <a:lstStyle/>
        <a:p>
          <a:endParaRPr lang="de-DE"/>
        </a:p>
      </dgm:t>
    </dgm:pt>
    <dgm:pt modelId="{51CEF2B8-1BAB-4448-823E-96423A1C6DE4}" type="sibTrans" cxnId="{1C4533A4-9C01-4BFD-A328-69E444615F36}">
      <dgm:prSet/>
      <dgm:spPr/>
      <dgm:t>
        <a:bodyPr/>
        <a:lstStyle/>
        <a:p>
          <a:endParaRPr lang="de-DE"/>
        </a:p>
      </dgm:t>
    </dgm:pt>
    <dgm:pt modelId="{12C275DB-F22E-4E81-BD33-705C750DB8D3}" type="pres">
      <dgm:prSet presAssocID="{02946F93-FC27-484B-8E2F-8C7825CC2DCE}" presName="Name0" presStyleCnt="0">
        <dgm:presLayoutVars>
          <dgm:chPref val="3"/>
          <dgm:dir/>
          <dgm:animLvl val="lvl"/>
          <dgm:resizeHandles/>
        </dgm:presLayoutVars>
      </dgm:prSet>
      <dgm:spPr/>
      <dgm:t>
        <a:bodyPr/>
        <a:lstStyle/>
        <a:p>
          <a:endParaRPr lang="de-DE"/>
        </a:p>
      </dgm:t>
    </dgm:pt>
    <dgm:pt modelId="{A438E887-7061-4A15-B649-DE68C828F7DE}" type="pres">
      <dgm:prSet presAssocID="{965B9FCB-E186-42CF-A152-D33A76A5ADA2}" presName="horFlow" presStyleCnt="0"/>
      <dgm:spPr/>
    </dgm:pt>
    <dgm:pt modelId="{CD309ADE-DC4A-4CBE-8BBD-EF852F7ADC5B}" type="pres">
      <dgm:prSet presAssocID="{965B9FCB-E186-42CF-A152-D33A76A5ADA2}" presName="bigChev" presStyleLbl="node1" presStyleIdx="0" presStyleCnt="2" custScaleX="153445"/>
      <dgm:spPr/>
      <dgm:t>
        <a:bodyPr/>
        <a:lstStyle/>
        <a:p>
          <a:endParaRPr lang="de-DE"/>
        </a:p>
      </dgm:t>
    </dgm:pt>
    <dgm:pt modelId="{74ECD2FE-4EE4-4922-8A87-14AA1F3E8E94}" type="pres">
      <dgm:prSet presAssocID="{E0F85696-F9D3-416C-990F-A9E95FB1AD97}" presName="parTrans" presStyleCnt="0"/>
      <dgm:spPr/>
    </dgm:pt>
    <dgm:pt modelId="{076CC27F-BFD9-44B2-98AA-ACB92A9B3E4D}" type="pres">
      <dgm:prSet presAssocID="{1CB7A5D9-5F6B-481B-89A3-32805695E193}" presName="node" presStyleLbl="alignAccFollowNode1" presStyleIdx="0" presStyleCnt="2">
        <dgm:presLayoutVars>
          <dgm:bulletEnabled val="1"/>
        </dgm:presLayoutVars>
      </dgm:prSet>
      <dgm:spPr/>
      <dgm:t>
        <a:bodyPr/>
        <a:lstStyle/>
        <a:p>
          <a:endParaRPr lang="de-DE"/>
        </a:p>
      </dgm:t>
    </dgm:pt>
    <dgm:pt modelId="{B20D5D73-4FD3-469A-AB7B-24BDC8F18592}" type="pres">
      <dgm:prSet presAssocID="{965B9FCB-E186-42CF-A152-D33A76A5ADA2}" presName="vSp" presStyleCnt="0"/>
      <dgm:spPr/>
    </dgm:pt>
    <dgm:pt modelId="{2A6D8822-96E1-411C-9975-62B86F534674}" type="pres">
      <dgm:prSet presAssocID="{13B2D9F7-9CB6-436D-92C2-FBE83B3A1615}" presName="horFlow" presStyleCnt="0"/>
      <dgm:spPr/>
    </dgm:pt>
    <dgm:pt modelId="{6620B541-8CD6-49D2-A4FC-042B43CDBDF7}" type="pres">
      <dgm:prSet presAssocID="{13B2D9F7-9CB6-436D-92C2-FBE83B3A1615}" presName="bigChev" presStyleLbl="node1" presStyleIdx="1" presStyleCnt="2" custScaleX="158022"/>
      <dgm:spPr/>
      <dgm:t>
        <a:bodyPr/>
        <a:lstStyle/>
        <a:p>
          <a:endParaRPr lang="de-DE"/>
        </a:p>
      </dgm:t>
    </dgm:pt>
    <dgm:pt modelId="{3BD9B9D4-E228-4DA6-AFD3-D4CA0953F800}" type="pres">
      <dgm:prSet presAssocID="{D5FFB7AC-1EA0-4E72-88EE-4855FE3CAE81}" presName="parTrans" presStyleCnt="0"/>
      <dgm:spPr/>
    </dgm:pt>
    <dgm:pt modelId="{4FE46BE1-234C-4E73-8CE8-F0766F2EB33F}" type="pres">
      <dgm:prSet presAssocID="{A01686C7-7230-48F9-8DCD-1268B880CB5D}" presName="node" presStyleLbl="alignAccFollowNode1" presStyleIdx="1" presStyleCnt="2">
        <dgm:presLayoutVars>
          <dgm:bulletEnabled val="1"/>
        </dgm:presLayoutVars>
      </dgm:prSet>
      <dgm:spPr/>
      <dgm:t>
        <a:bodyPr/>
        <a:lstStyle/>
        <a:p>
          <a:endParaRPr lang="de-DE"/>
        </a:p>
      </dgm:t>
    </dgm:pt>
  </dgm:ptLst>
  <dgm:cxnLst>
    <dgm:cxn modelId="{582B90ED-F256-4893-9C1D-F0F832F6DF86}" type="presOf" srcId="{02946F93-FC27-484B-8E2F-8C7825CC2DCE}" destId="{12C275DB-F22E-4E81-BD33-705C750DB8D3}" srcOrd="0" destOrd="0" presId="urn:microsoft.com/office/officeart/2005/8/layout/lProcess3"/>
    <dgm:cxn modelId="{CD8199BC-8D97-4664-B2AF-7BF3D406E5B7}" type="presOf" srcId="{0F7D16A2-6712-4C86-8514-834FDD24785D}" destId="{4FE46BE1-234C-4E73-8CE8-F0766F2EB33F}" srcOrd="0" destOrd="1" presId="urn:microsoft.com/office/officeart/2005/8/layout/lProcess3"/>
    <dgm:cxn modelId="{E4326C73-34BB-4E51-86B1-70F6F5233820}" type="presOf" srcId="{965B9FCB-E186-42CF-A152-D33A76A5ADA2}" destId="{CD309ADE-DC4A-4CBE-8BBD-EF852F7ADC5B}" srcOrd="0" destOrd="0" presId="urn:microsoft.com/office/officeart/2005/8/layout/lProcess3"/>
    <dgm:cxn modelId="{3445A59B-7A18-4738-A0E3-4FDBE728652D}" type="presOf" srcId="{62B01FB6-D8F2-4690-9CAF-A41CF6F4A553}" destId="{076CC27F-BFD9-44B2-98AA-ACB92A9B3E4D}" srcOrd="0" destOrd="1" presId="urn:microsoft.com/office/officeart/2005/8/layout/lProcess3"/>
    <dgm:cxn modelId="{BE62D2DC-202F-4FFE-9D17-5495E947C814}" srcId="{965B9FCB-E186-42CF-A152-D33A76A5ADA2}" destId="{1CB7A5D9-5F6B-481B-89A3-32805695E193}" srcOrd="0" destOrd="0" parTransId="{E0F85696-F9D3-416C-990F-A9E95FB1AD97}" sibTransId="{8A20AEB4-D91D-447E-AAE3-C947CD7EC2F9}"/>
    <dgm:cxn modelId="{813C83C0-3010-46F8-B63A-F6D26F022361}" srcId="{1CB7A5D9-5F6B-481B-89A3-32805695E193}" destId="{62B01FB6-D8F2-4690-9CAF-A41CF6F4A553}" srcOrd="0" destOrd="0" parTransId="{C9521F00-1778-4A6E-9C7A-127280C2A2F9}" sibTransId="{5E4802B8-BCB2-4AA8-994E-49EBD85159F0}"/>
    <dgm:cxn modelId="{F1EE354E-CE92-47DD-8297-2B9E36E3D085}" type="presOf" srcId="{1CB7A5D9-5F6B-481B-89A3-32805695E193}" destId="{076CC27F-BFD9-44B2-98AA-ACB92A9B3E4D}" srcOrd="0" destOrd="0" presId="urn:microsoft.com/office/officeart/2005/8/layout/lProcess3"/>
    <dgm:cxn modelId="{897B10F0-62C7-4F41-B3B6-6694D1A4651E}" type="presOf" srcId="{A01686C7-7230-48F9-8DCD-1268B880CB5D}" destId="{4FE46BE1-234C-4E73-8CE8-F0766F2EB33F}" srcOrd="0" destOrd="0" presId="urn:microsoft.com/office/officeart/2005/8/layout/lProcess3"/>
    <dgm:cxn modelId="{6CB1AF3D-AAB8-4E45-B4D3-1E25818AE0FA}" srcId="{02946F93-FC27-484B-8E2F-8C7825CC2DCE}" destId="{13B2D9F7-9CB6-436D-92C2-FBE83B3A1615}" srcOrd="1" destOrd="0" parTransId="{E049301C-088C-470B-A42A-45B4AEDCF752}" sibTransId="{8630F1D3-F895-493E-A274-9D80C4B0F2E5}"/>
    <dgm:cxn modelId="{1C4533A4-9C01-4BFD-A328-69E444615F36}" srcId="{A01686C7-7230-48F9-8DCD-1268B880CB5D}" destId="{0F7D16A2-6712-4C86-8514-834FDD24785D}" srcOrd="0" destOrd="0" parTransId="{535BBE0F-A907-4D47-ABCE-A8A347E725B2}" sibTransId="{51CEF2B8-1BAB-4448-823E-96423A1C6DE4}"/>
    <dgm:cxn modelId="{F67AABE6-D5D4-4BDD-87A5-70AC2626B6FE}" type="presOf" srcId="{13B2D9F7-9CB6-436D-92C2-FBE83B3A1615}" destId="{6620B541-8CD6-49D2-A4FC-042B43CDBDF7}" srcOrd="0" destOrd="0" presId="urn:microsoft.com/office/officeart/2005/8/layout/lProcess3"/>
    <dgm:cxn modelId="{B628F737-A5A2-42CD-8636-999343AC7DD9}" srcId="{13B2D9F7-9CB6-436D-92C2-FBE83B3A1615}" destId="{A01686C7-7230-48F9-8DCD-1268B880CB5D}" srcOrd="0" destOrd="0" parTransId="{D5FFB7AC-1EA0-4E72-88EE-4855FE3CAE81}" sibTransId="{4DCC5344-A71A-4B3C-8AAF-244C4E5CCA0E}"/>
    <dgm:cxn modelId="{3C416BE9-766F-4186-BBD8-702D4E9F9C5B}" srcId="{02946F93-FC27-484B-8E2F-8C7825CC2DCE}" destId="{965B9FCB-E186-42CF-A152-D33A76A5ADA2}" srcOrd="0" destOrd="0" parTransId="{A46D3625-F7E8-4486-A9F1-16A24BB4901A}" sibTransId="{528732A3-3066-476E-B19A-BD40CFCE6E22}"/>
    <dgm:cxn modelId="{01A70C10-AA0F-4327-892E-285A72377E40}" type="presParOf" srcId="{12C275DB-F22E-4E81-BD33-705C750DB8D3}" destId="{A438E887-7061-4A15-B649-DE68C828F7DE}" srcOrd="0" destOrd="0" presId="urn:microsoft.com/office/officeart/2005/8/layout/lProcess3"/>
    <dgm:cxn modelId="{53679D35-8E1C-4839-A831-D0E93D4EF6DF}" type="presParOf" srcId="{A438E887-7061-4A15-B649-DE68C828F7DE}" destId="{CD309ADE-DC4A-4CBE-8BBD-EF852F7ADC5B}" srcOrd="0" destOrd="0" presId="urn:microsoft.com/office/officeart/2005/8/layout/lProcess3"/>
    <dgm:cxn modelId="{608E057E-C3D9-4CF4-955C-3C9948192166}" type="presParOf" srcId="{A438E887-7061-4A15-B649-DE68C828F7DE}" destId="{74ECD2FE-4EE4-4922-8A87-14AA1F3E8E94}" srcOrd="1" destOrd="0" presId="urn:microsoft.com/office/officeart/2005/8/layout/lProcess3"/>
    <dgm:cxn modelId="{7737BFD6-7399-4A7E-B437-61EB236CBF11}" type="presParOf" srcId="{A438E887-7061-4A15-B649-DE68C828F7DE}" destId="{076CC27F-BFD9-44B2-98AA-ACB92A9B3E4D}" srcOrd="2" destOrd="0" presId="urn:microsoft.com/office/officeart/2005/8/layout/lProcess3"/>
    <dgm:cxn modelId="{08AB6CA7-37D4-4004-85E6-3ADEF287D198}" type="presParOf" srcId="{12C275DB-F22E-4E81-BD33-705C750DB8D3}" destId="{B20D5D73-4FD3-469A-AB7B-24BDC8F18592}" srcOrd="1" destOrd="0" presId="urn:microsoft.com/office/officeart/2005/8/layout/lProcess3"/>
    <dgm:cxn modelId="{974A0E69-4474-4981-8983-2851F9185D95}" type="presParOf" srcId="{12C275DB-F22E-4E81-BD33-705C750DB8D3}" destId="{2A6D8822-96E1-411C-9975-62B86F534674}" srcOrd="2" destOrd="0" presId="urn:microsoft.com/office/officeart/2005/8/layout/lProcess3"/>
    <dgm:cxn modelId="{169BDFB8-946E-45BC-8633-B5C15FE002FE}" type="presParOf" srcId="{2A6D8822-96E1-411C-9975-62B86F534674}" destId="{6620B541-8CD6-49D2-A4FC-042B43CDBDF7}" srcOrd="0" destOrd="0" presId="urn:microsoft.com/office/officeart/2005/8/layout/lProcess3"/>
    <dgm:cxn modelId="{2BD6268C-3F57-4FB8-8711-D10A786FFE6A}" type="presParOf" srcId="{2A6D8822-96E1-411C-9975-62B86F534674}" destId="{3BD9B9D4-E228-4DA6-AFD3-D4CA0953F800}" srcOrd="1" destOrd="0" presId="urn:microsoft.com/office/officeart/2005/8/layout/lProcess3"/>
    <dgm:cxn modelId="{76C25234-CF70-4C0C-8863-9F2B467D0F44}" type="presParOf" srcId="{2A6D8822-96E1-411C-9975-62B86F534674}" destId="{4FE46BE1-234C-4E73-8CE8-F0766F2EB33F}" srcOrd="2" destOrd="0" presId="urn:microsoft.com/office/officeart/2005/8/layout/lProcess3"/>
  </dgm:cxnLst>
  <dgm:bg/>
  <dgm:whole/>
</dgm:dataModel>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9" name="Titel 8"/>
          <p:cNvSpPr>
            <a:spLocks noGrp="1"/>
          </p:cNvSpPr>
          <p:nvPr>
            <p:ph type="ctrTitle"/>
          </p:nvPr>
        </p:nvSpPr>
        <p:spPr>
          <a:xfrm>
            <a:off x="1428380" y="1371600"/>
            <a:ext cx="6956667" cy="1828800"/>
          </a:xfrm>
          <a:ln>
            <a:noFill/>
          </a:ln>
        </p:spPr>
        <p:txBody>
          <a:bodyPr vert="horz" tIns="0" rIns="18288" bIns="0" anchor="b">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r" rtl="0">
              <a:spcBef>
                <a:spcPct val="0"/>
              </a:spcBef>
              <a:buNone/>
              <a:defRPr sz="4000"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defRPr>
            </a:lvl1pPr>
          </a:lstStyle>
          <a:p>
            <a:r>
              <a:rPr kumimoji="0" lang="de-DE" smtClean="0"/>
              <a:t>Titelmasterformat durch Klicken bearbeiten</a:t>
            </a:r>
            <a:endParaRPr kumimoji="0" lang="en-US" dirty="0"/>
          </a:p>
        </p:txBody>
      </p:sp>
      <p:sp>
        <p:nvSpPr>
          <p:cNvPr id="17" name="Untertitel 16"/>
          <p:cNvSpPr>
            <a:spLocks noGrp="1"/>
          </p:cNvSpPr>
          <p:nvPr>
            <p:ph type="subTitle" idx="1"/>
          </p:nvPr>
        </p:nvSpPr>
        <p:spPr>
          <a:xfrm>
            <a:off x="1428728" y="3228536"/>
            <a:ext cx="695936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dirty="0"/>
          </a:p>
        </p:txBody>
      </p:sp>
      <p:sp>
        <p:nvSpPr>
          <p:cNvPr id="30" name="Datumsplatzhalter 29"/>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19" name="Fußzeilenplatzhalter 18"/>
          <p:cNvSpPr>
            <a:spLocks noGrp="1"/>
          </p:cNvSpPr>
          <p:nvPr>
            <p:ph type="ftr" sz="quarter" idx="11"/>
          </p:nvPr>
        </p:nvSpPr>
        <p:spPr/>
        <p:txBody>
          <a:bodyPr/>
          <a:lstStyle/>
          <a:p>
            <a:endParaRPr lang="de-DE"/>
          </a:p>
        </p:txBody>
      </p:sp>
      <p:sp>
        <p:nvSpPr>
          <p:cNvPr id="27" name="Foliennummernplatzhalter 26"/>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428728" y="514352"/>
            <a:ext cx="2428892" cy="1162050"/>
          </a:xfrm>
        </p:spPr>
        <p:txBody>
          <a:bodyPr lIns="0" anchor="b">
            <a:noAutofit/>
          </a:bodyPr>
          <a:lstStyle>
            <a:lvl1pPr algn="l" rtl="0">
              <a:spcBef>
                <a:spcPct val="0"/>
              </a:spcBef>
              <a:buNone/>
              <a:defRPr sz="2000" b="0">
                <a:ln>
                  <a:noFill/>
                </a:ln>
                <a:solidFill>
                  <a:schemeClr val="tx2"/>
                </a:solidFill>
                <a:effectLst/>
                <a:latin typeface="+mj-lt"/>
                <a:ea typeface="+mj-ea"/>
                <a:cs typeface="+mj-cs"/>
              </a:defRPr>
            </a:lvl1pPr>
          </a:lstStyle>
          <a:p>
            <a:r>
              <a:rPr kumimoji="0" lang="de-DE" smtClean="0"/>
              <a:t>Titelmasterformat durch Klicken bearbeiten</a:t>
            </a:r>
            <a:endParaRPr kumimoji="0" lang="en-US" dirty="0"/>
          </a:p>
        </p:txBody>
      </p:sp>
      <p:sp>
        <p:nvSpPr>
          <p:cNvPr id="3" name="Textplatzhalter 2"/>
          <p:cNvSpPr>
            <a:spLocks noGrp="1"/>
          </p:cNvSpPr>
          <p:nvPr>
            <p:ph type="body" idx="2"/>
          </p:nvPr>
        </p:nvSpPr>
        <p:spPr>
          <a:xfrm>
            <a:off x="1428728" y="1676400"/>
            <a:ext cx="2428892"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de-DE" smtClean="0"/>
              <a:t>Textmasterformate durch Klicken bearbeiten</a:t>
            </a:r>
          </a:p>
        </p:txBody>
      </p:sp>
      <p:sp>
        <p:nvSpPr>
          <p:cNvPr id="4" name="Inhaltsplatzhalter 3"/>
          <p:cNvSpPr>
            <a:spLocks noGrp="1"/>
          </p:cNvSpPr>
          <p:nvPr>
            <p:ph sz="half" idx="1"/>
          </p:nvPr>
        </p:nvSpPr>
        <p:spPr>
          <a:xfrm>
            <a:off x="3889406"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9" name="Eine Ecke des Rechtecks schneiden und abrunde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htwinkliges Dreieck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el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de-DE" smtClean="0"/>
              <a:t>Titelmasterformat durch Klicken bearbeiten</a:t>
            </a:r>
            <a:endParaRPr kumimoji="0" lang="en-US" dirty="0"/>
          </a:p>
        </p:txBody>
      </p:sp>
      <p:sp>
        <p:nvSpPr>
          <p:cNvPr id="4" name="Textplatzhalt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a:xfrm>
            <a:off x="8077200" y="6356350"/>
            <a:ext cx="609600" cy="365125"/>
          </a:xfrm>
        </p:spPr>
        <p:txBody>
          <a:bodyPr/>
          <a:lstStyle/>
          <a:p>
            <a:fld id="{A5D05C38-4B22-4E21-B5A2-752FA0CADFA3}" type="slidenum">
              <a:rPr lang="de-DE" smtClean="0"/>
              <a:pPr/>
              <a:t>‹Nr.›</a:t>
            </a:fld>
            <a:endParaRPr lang="de-DE"/>
          </a:p>
        </p:txBody>
      </p:sp>
      <p:sp>
        <p:nvSpPr>
          <p:cNvPr id="3" name="Bildplatzhalt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de-DE" smtClean="0"/>
              <a:t>Bild durch Klicken auf Symbol hinzufügen</a:t>
            </a:r>
            <a:endParaRPr kumimoji="0" lang="en-US" dirty="0"/>
          </a:p>
        </p:txBody>
      </p:sp>
      <p:sp>
        <p:nvSpPr>
          <p:cNvPr id="10" name="Freihand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ihand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dirty="0"/>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15206" y="857232"/>
            <a:ext cx="1785950" cy="5211763"/>
          </a:xfrm>
        </p:spPr>
        <p:txBody>
          <a:bodyPr vert="eaVert"/>
          <a:lstStyle/>
          <a:p>
            <a:r>
              <a:rPr kumimoji="0" lang="de-DE" smtClean="0"/>
              <a:t>Titelmasterformat durch Klicken bearbeiten</a:t>
            </a:r>
            <a:endParaRPr kumimoji="0" lang="en-US" dirty="0"/>
          </a:p>
        </p:txBody>
      </p:sp>
      <p:sp>
        <p:nvSpPr>
          <p:cNvPr id="3" name="Vertikaler Textplatzhalter 2"/>
          <p:cNvSpPr>
            <a:spLocks noGrp="1"/>
          </p:cNvSpPr>
          <p:nvPr>
            <p:ph type="body" orient="vert" idx="1"/>
          </p:nvPr>
        </p:nvSpPr>
        <p:spPr>
          <a:xfrm>
            <a:off x="1428728" y="857232"/>
            <a:ext cx="5786478" cy="5211763"/>
          </a:xfr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dirty="0"/>
          </a:p>
        </p:txBody>
      </p:sp>
      <p:sp>
        <p:nvSpPr>
          <p:cNvPr id="4" name="Datumsplatzhalter 3"/>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7" name="Textplatzhalter 6"/>
          <p:cNvSpPr>
            <a:spLocks noGrp="1"/>
          </p:cNvSpPr>
          <p:nvPr>
            <p:ph type="body" sz="quarter" idx="13"/>
          </p:nvPr>
        </p:nvSpPr>
        <p:spPr>
          <a:xfrm>
            <a:off x="1428750" y="2071678"/>
            <a:ext cx="5286390" cy="2571760"/>
          </a:xfrm>
        </p:spPr>
        <p:style>
          <a:lnRef idx="2">
            <a:schemeClr val="accent2"/>
          </a:lnRef>
          <a:fillRef idx="1">
            <a:schemeClr val="lt1"/>
          </a:fillRef>
          <a:effectRef idx="0">
            <a:schemeClr val="accent2"/>
          </a:effectRef>
          <a:fontRef idx="none"/>
        </p:style>
        <p:txBody>
          <a:bodyPr/>
          <a:lstStyle>
            <a:lvl1pPr marL="0" indent="0">
              <a:buNone/>
              <a:defRPr>
                <a:solidFill>
                  <a:schemeClr val="tx2">
                    <a:lumMod val="75000"/>
                  </a:schemeClr>
                </a:solidFill>
              </a:defRPr>
            </a:lvl1pPr>
          </a:lstStyle>
          <a:p>
            <a:pPr lvl="0"/>
            <a:r>
              <a:rPr lang="de-DE" smtClean="0"/>
              <a:t>Textmasterformate durch Klicken bearbeiten</a:t>
            </a:r>
          </a:p>
        </p:txBody>
      </p:sp>
      <p:sp>
        <p:nvSpPr>
          <p:cNvPr id="9" name="Bildplatzhalter 8"/>
          <p:cNvSpPr>
            <a:spLocks noGrp="1"/>
          </p:cNvSpPr>
          <p:nvPr>
            <p:ph type="pic" sz="quarter" idx="14"/>
          </p:nvPr>
        </p:nvSpPr>
        <p:spPr>
          <a:xfrm>
            <a:off x="6858000" y="2214564"/>
            <a:ext cx="2143156" cy="2571758"/>
          </a:xfrm>
          <a:ln w="76200"/>
          <a:scene3d>
            <a:camera prst="isometricOffAxis2Left"/>
            <a:lightRig rig="threePt" dir="t"/>
          </a:scene3d>
          <a:sp3d>
            <a:bevelT prst="angle"/>
          </a:sp3d>
        </p:spPr>
        <p:style>
          <a:lnRef idx="2">
            <a:schemeClr val="dk1"/>
          </a:lnRef>
          <a:fillRef idx="1">
            <a:schemeClr val="lt1"/>
          </a:fillRef>
          <a:effectRef idx="0">
            <a:schemeClr val="dk1"/>
          </a:effectRef>
          <a:fontRef idx="none"/>
        </p:style>
        <p:txBody>
          <a:bodyPr/>
          <a:lstStyle/>
          <a:p>
            <a:r>
              <a:rPr lang="de-DE" smtClean="0"/>
              <a:t>Bild durch Klicken auf Symbol hinzufügen</a:t>
            </a:r>
            <a:endParaRPr lang="de-DE" dirty="0"/>
          </a:p>
        </p:txBody>
      </p:sp>
      <p:sp>
        <p:nvSpPr>
          <p:cNvPr id="11" name="Textplatzhalter 10"/>
          <p:cNvSpPr>
            <a:spLocks noGrp="1"/>
          </p:cNvSpPr>
          <p:nvPr>
            <p:ph type="body" sz="quarter" idx="15"/>
          </p:nvPr>
        </p:nvSpPr>
        <p:spPr>
          <a:xfrm>
            <a:off x="1428750" y="4786313"/>
            <a:ext cx="7572375" cy="1000125"/>
          </a:xfrm>
          <a:noFill/>
        </p:spPr>
        <p:txBody>
          <a:bodyPr>
            <a:normAutofit/>
          </a:bodyPr>
          <a:lstStyle>
            <a:lvl1pPr marL="0" indent="0">
              <a:buNone/>
              <a:defRPr sz="2000"/>
            </a:lvl1pPr>
          </a:lstStyle>
          <a:p>
            <a:pPr lvl="0"/>
            <a:r>
              <a:rPr lang="de-DE" smtClean="0"/>
              <a:t>Textmasterformate durch Klicken bearbeiten</a:t>
            </a:r>
          </a:p>
        </p:txBody>
      </p:sp>
      <p:sp>
        <p:nvSpPr>
          <p:cNvPr id="6" name="Textfeld 5"/>
          <p:cNvSpPr txBox="1"/>
          <p:nvPr userDrawn="1"/>
        </p:nvSpPr>
        <p:spPr>
          <a:xfrm>
            <a:off x="1428728" y="6000769"/>
            <a:ext cx="757242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tx2">
                    <a:lumMod val="75000"/>
                  </a:schemeClr>
                </a:solidFill>
                <a:latin typeface="+mj-lt"/>
              </a:rPr>
              <a:t>Alle Bücher können Sie bei uns ausleihen und im Café</a:t>
            </a:r>
            <a:r>
              <a:rPr lang="de-DE" sz="1600" b="1" baseline="0" dirty="0" smtClean="0">
                <a:solidFill>
                  <a:schemeClr val="tx2">
                    <a:lumMod val="75000"/>
                  </a:schemeClr>
                </a:solidFill>
                <a:latin typeface="+mj-lt"/>
              </a:rPr>
              <a:t> lesen</a:t>
            </a:r>
            <a:r>
              <a:rPr lang="de-DE" sz="1600" b="1" dirty="0" smtClean="0">
                <a:solidFill>
                  <a:schemeClr val="tx2">
                    <a:lumMod val="75000"/>
                  </a:schemeClr>
                </a:solidFill>
                <a:latin typeface="+mj-lt"/>
              </a:rPr>
              <a:t>. </a:t>
            </a:r>
            <a:br>
              <a:rPr lang="de-DE" sz="1600" b="1" dirty="0" smtClean="0">
                <a:solidFill>
                  <a:schemeClr val="tx2">
                    <a:lumMod val="75000"/>
                  </a:schemeClr>
                </a:solidFill>
                <a:latin typeface="+mj-lt"/>
              </a:rPr>
            </a:br>
            <a:r>
              <a:rPr lang="de-DE" sz="1600" b="1" dirty="0" smtClean="0">
                <a:solidFill>
                  <a:schemeClr val="tx2">
                    <a:lumMod val="75000"/>
                  </a:schemeClr>
                </a:solidFill>
                <a:latin typeface="+mj-lt"/>
              </a:rPr>
              <a:t>Natürlich können Sie sie auch bei uns kaufen.</a:t>
            </a:r>
            <a:endParaRPr lang="de-DE" sz="1600" b="1" dirty="0">
              <a:solidFill>
                <a:schemeClr val="tx2">
                  <a:lumMod val="75000"/>
                </a:schemeClr>
              </a:solidFill>
              <a:latin typeface="+mj-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7" name="SmartArt-Platzhalter 6"/>
          <p:cNvSpPr>
            <a:spLocks noGrp="1"/>
          </p:cNvSpPr>
          <p:nvPr>
            <p:ph type="dgm" sz="quarter" idx="10"/>
          </p:nvPr>
        </p:nvSpPr>
        <p:spPr>
          <a:xfrm>
            <a:off x="1428750" y="2143125"/>
            <a:ext cx="7572375" cy="4286250"/>
          </a:xfrm>
        </p:spPr>
        <p:txBody>
          <a:bodyPr/>
          <a:lstStyle/>
          <a:p>
            <a:r>
              <a:rPr lang="de-DE" smtClean="0"/>
              <a:t>Klicken Sie auf das Symbol, um die SmartArt-Grafik hinzuzufügen</a:t>
            </a:r>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9" name="Bildplatzhalter 8"/>
          <p:cNvSpPr>
            <a:spLocks noGrp="1"/>
          </p:cNvSpPr>
          <p:nvPr>
            <p:ph type="pic" sz="quarter" idx="11"/>
          </p:nvPr>
        </p:nvSpPr>
        <p:spPr>
          <a:xfrm>
            <a:off x="6643702" y="2000240"/>
            <a:ext cx="2357468" cy="2714644"/>
          </a:xfrm>
          <a:noFill/>
        </p:spPr>
        <p:txBody>
          <a:bodyPr/>
          <a:lstStyle/>
          <a:p>
            <a:r>
              <a:rPr lang="de-DE" smtClean="0"/>
              <a:t>Bild durch Klicken auf Symbol hinzufügen</a:t>
            </a:r>
            <a:endParaRPr lang="de-DE" dirty="0"/>
          </a:p>
        </p:txBody>
      </p:sp>
      <p:sp>
        <p:nvSpPr>
          <p:cNvPr id="11" name="Textplatzhalter 10"/>
          <p:cNvSpPr>
            <a:spLocks noGrp="1"/>
          </p:cNvSpPr>
          <p:nvPr>
            <p:ph type="body" sz="quarter" idx="12"/>
          </p:nvPr>
        </p:nvSpPr>
        <p:spPr>
          <a:xfrm>
            <a:off x="1428728" y="4929186"/>
            <a:ext cx="7572428" cy="928687"/>
          </a:xfrm>
          <a:noFill/>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Inhaltsplatzhalter 2"/>
          <p:cNvSpPr>
            <a:spLocks noGrp="1"/>
          </p:cNvSpPr>
          <p:nvPr>
            <p:ph idx="1"/>
          </p:nvPr>
        </p:nvSpPr>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285852" y="1316736"/>
            <a:ext cx="7643866" cy="1362456"/>
          </a:xfrm>
          <a:ln>
            <a:noFill/>
          </a:ln>
        </p:spPr>
        <p:txBody>
          <a:bodyPr vert="horz" tIns="0" bIns="0" anchor="b">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rtl="0">
              <a:spcBef>
                <a:spcPct val="0"/>
              </a:spcBef>
              <a:buNone/>
              <a:defRPr lang="en-US" sz="4400" b="1" cap="none" spc="50" baseline="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defRPr>
            </a:lvl1pPr>
          </a:lstStyle>
          <a:p>
            <a:r>
              <a:rPr kumimoji="0" lang="de-DE" smtClean="0"/>
              <a:t>Titelmasterformat durch Klicken bearbeiten</a:t>
            </a:r>
            <a:endParaRPr kumimoji="0" lang="en-US" dirty="0"/>
          </a:p>
        </p:txBody>
      </p:sp>
      <p:sp>
        <p:nvSpPr>
          <p:cNvPr id="3" name="Textplatzhalter 2"/>
          <p:cNvSpPr>
            <a:spLocks noGrp="1"/>
          </p:cNvSpPr>
          <p:nvPr>
            <p:ph type="body" idx="1"/>
          </p:nvPr>
        </p:nvSpPr>
        <p:spPr>
          <a:xfrm>
            <a:off x="1285852" y="2704664"/>
            <a:ext cx="7643866"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1285852" y="704088"/>
            <a:ext cx="7400948" cy="1143000"/>
          </a:xfrm>
        </p:spPr>
        <p:txBody>
          <a:bodyPr/>
          <a:lstStyle/>
          <a:p>
            <a:r>
              <a:rPr kumimoji="0" lang="de-DE" smtClean="0"/>
              <a:t>Titelmasterformat durch Klicken bearbeiten</a:t>
            </a:r>
            <a:endParaRPr kumimoji="0" lang="en-US" dirty="0"/>
          </a:p>
        </p:txBody>
      </p:sp>
      <p:sp>
        <p:nvSpPr>
          <p:cNvPr id="3" name="Inhaltsplatzhalter 2"/>
          <p:cNvSpPr>
            <a:spLocks noGrp="1"/>
          </p:cNvSpPr>
          <p:nvPr>
            <p:ph sz="half" idx="1"/>
          </p:nvPr>
        </p:nvSpPr>
        <p:spPr>
          <a:xfrm>
            <a:off x="1285852" y="1920085"/>
            <a:ext cx="35719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Inhaltsplatzhalter 3"/>
          <p:cNvSpPr>
            <a:spLocks noGrp="1"/>
          </p:cNvSpPr>
          <p:nvPr>
            <p:ph sz="half" idx="2"/>
          </p:nvPr>
        </p:nvSpPr>
        <p:spPr>
          <a:xfrm>
            <a:off x="5000628" y="1920085"/>
            <a:ext cx="3686172" cy="4434840"/>
          </a:xfrm>
        </p:spPr>
        <p:txBody>
          <a:bodyPr vert="horz">
            <a:normAutofit/>
          </a:bodyPr>
          <a:lstStyle>
            <a:lvl1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1pPr>
            <a:lvl2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2pPr>
            <a:lvl3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3pPr>
            <a:lvl4pPr algn="l" rtl="0" eaLnBrk="1" latinLnBrk="0" hangingPunct="1">
              <a:spcBef>
                <a:spcPct val="20000"/>
              </a:spcBef>
              <a:buFont typeface="Wingdings 2"/>
              <a:buChar char=""/>
              <a:defRPr kumimoji="0" lang="de-DE" sz="2600" kern="1200" smtClean="0">
                <a:solidFill>
                  <a:schemeClr val="tx1"/>
                </a:solidFill>
                <a:latin typeface="+mn-lt"/>
                <a:ea typeface="+mn-ea"/>
                <a:cs typeface="+mn-cs"/>
              </a:defRPr>
            </a:lvl4pPr>
            <a:lvl5pPr algn="l" rtl="0" eaLnBrk="1" latinLnBrk="0" hangingPunct="1">
              <a:spcBef>
                <a:spcPct val="20000"/>
              </a:spcBef>
              <a:buFont typeface="Wingdings 2"/>
              <a:buChar char=""/>
              <a:defRPr kumimoji="0" lang="en-US" sz="2600" kern="1200">
                <a:solidFill>
                  <a:schemeClr val="tx1"/>
                </a:solidFill>
                <a:latin typeface="+mn-lt"/>
                <a:ea typeface="+mn-ea"/>
                <a:cs typeface="+mn-cs"/>
              </a:defRPr>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428728" y="704088"/>
            <a:ext cx="7572428" cy="1143000"/>
          </a:xfrm>
        </p:spPr>
        <p:txBody>
          <a:bodyPr tIns="45720" anchor="b"/>
          <a:lstStyle>
            <a:lvl1pPr>
              <a:defRPr/>
            </a:lvl1pPr>
          </a:lstStyle>
          <a:p>
            <a:r>
              <a:rPr kumimoji="0" lang="de-DE" smtClean="0"/>
              <a:t>Titelmasterformat durch Klicken bearbeiten</a:t>
            </a:r>
            <a:endParaRPr kumimoji="0" lang="en-US" dirty="0"/>
          </a:p>
        </p:txBody>
      </p:sp>
      <p:sp>
        <p:nvSpPr>
          <p:cNvPr id="3" name="Textplatzhalter 2"/>
          <p:cNvSpPr>
            <a:spLocks noGrp="1"/>
          </p:cNvSpPr>
          <p:nvPr>
            <p:ph type="body" idx="1"/>
          </p:nvPr>
        </p:nvSpPr>
        <p:spPr>
          <a:xfrm>
            <a:off x="1428728" y="1855248"/>
            <a:ext cx="3643338" cy="659352"/>
          </a:xfrm>
        </p:spPr>
        <p:txBody>
          <a:bodyPr vert="horz" lIns="45720" tIns="0" rIns="45720" bIns="0" anchor="ctr">
            <a:normAutofit/>
          </a:bodyPr>
          <a:lstStyle>
            <a:lvl1pPr marL="0" indent="0">
              <a:buNone/>
              <a:defRPr kumimoji="0" lang="de-DE" sz="2000" b="1" kern="1200" cap="none" baseline="0" smtClean="0">
                <a:solidFill>
                  <a:schemeClr val="tx2"/>
                </a:solidFill>
                <a:effectLst/>
                <a:latin typeface="+mn-lt"/>
                <a:ea typeface="+mn-ea"/>
                <a:cs typeface="+mn-cs"/>
              </a:defRPr>
            </a:lvl1pPr>
            <a:lvl2pPr>
              <a:buNone/>
              <a:defRPr sz="2000" b="1"/>
            </a:lvl2pPr>
            <a:lvl3pPr>
              <a:buNone/>
              <a:defRPr sz="1800" b="1"/>
            </a:lvl3pPr>
            <a:lvl4pPr>
              <a:buNone/>
              <a:defRPr sz="1600" b="1"/>
            </a:lvl4pPr>
            <a:lvl5pPr>
              <a:buNone/>
              <a:defRPr sz="1600" b="1"/>
            </a:lvl5pPr>
          </a:lstStyle>
          <a:p>
            <a:pPr marL="0" lvl="0" indent="0" algn="l" rtl="0" eaLnBrk="1" latinLnBrk="0" hangingPunct="1">
              <a:spcBef>
                <a:spcPct val="20000"/>
              </a:spcBef>
              <a:buClr>
                <a:schemeClr val="accent3"/>
              </a:buClr>
              <a:buSzPct val="95000"/>
              <a:buFont typeface="Wingdings 2"/>
              <a:buNone/>
            </a:pPr>
            <a:r>
              <a:rPr kumimoji="0" lang="de-DE" smtClean="0"/>
              <a:t>Textmasterformate durch Klicken bearbeiten</a:t>
            </a:r>
          </a:p>
        </p:txBody>
      </p:sp>
      <p:sp>
        <p:nvSpPr>
          <p:cNvPr id="4" name="Textplatzhalter 3"/>
          <p:cNvSpPr>
            <a:spLocks noGrp="1"/>
          </p:cNvSpPr>
          <p:nvPr>
            <p:ph type="body" sz="half" idx="3"/>
          </p:nvPr>
        </p:nvSpPr>
        <p:spPr>
          <a:xfrm>
            <a:off x="5357818" y="1859757"/>
            <a:ext cx="3643337" cy="654843"/>
          </a:xfrm>
        </p:spPr>
        <p:txBody>
          <a:bodyPr lIns="45720" tIns="0" rIns="45720" bIns="0" anchor="ctr">
            <a:normAutofit/>
          </a:bodyPr>
          <a:lstStyle>
            <a:lvl1pPr marL="0" indent="0">
              <a:buNone/>
              <a:defRPr sz="20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5" name="Inhaltsplatzhalter 4"/>
          <p:cNvSpPr>
            <a:spLocks noGrp="1"/>
          </p:cNvSpPr>
          <p:nvPr>
            <p:ph sz="quarter" idx="2"/>
          </p:nvPr>
        </p:nvSpPr>
        <p:spPr>
          <a:xfrm>
            <a:off x="1428728" y="2514600"/>
            <a:ext cx="364333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6" name="Inhaltsplatzhalter 5"/>
          <p:cNvSpPr>
            <a:spLocks noGrp="1"/>
          </p:cNvSpPr>
          <p:nvPr>
            <p:ph sz="quarter" idx="4"/>
          </p:nvPr>
        </p:nvSpPr>
        <p:spPr>
          <a:xfrm>
            <a:off x="5357819" y="2514600"/>
            <a:ext cx="364333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dirty="0"/>
          </a:p>
        </p:txBody>
      </p:sp>
      <p:sp>
        <p:nvSpPr>
          <p:cNvPr id="7" name="Datumsplatzhalter 6"/>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285852" y="714356"/>
            <a:ext cx="7715304" cy="1143000"/>
          </a:xfrm>
        </p:spPr>
        <p:txBody>
          <a:bodyPr vert="horz" tIns="45720" bIns="0" anchor="b">
            <a:noAutofit/>
            <a:scene3d>
              <a:camera prst="orthographicFront"/>
              <a:lightRig rig="freezing" dir="t">
                <a:rot lat="0" lon="0" rev="5640000"/>
              </a:lightRig>
            </a:scene3d>
            <a:sp3d prstMaterial="flat">
              <a:contourClr>
                <a:schemeClr val="tx2"/>
              </a:contourClr>
            </a:sp3d>
          </a:bodyPr>
          <a:lstStyle>
            <a:lvl1pPr algn="l" rtl="0">
              <a:spcBef>
                <a:spcPct val="0"/>
              </a:spcBef>
              <a:buNone/>
              <a:defRPr sz="3600" b="0">
                <a:ln>
                  <a:noFill/>
                </a:ln>
                <a:solidFill>
                  <a:schemeClr val="tx2"/>
                </a:solidFill>
                <a:effectLst/>
                <a:latin typeface="+mj-lt"/>
                <a:ea typeface="+mj-ea"/>
                <a:cs typeface="+mj-cs"/>
              </a:defRPr>
            </a:lvl1pPr>
          </a:lstStyle>
          <a:p>
            <a:r>
              <a:rPr kumimoji="0" lang="de-DE" smtClean="0"/>
              <a:t>Titelmasterformat durch Klicken bearbeiten</a:t>
            </a:r>
            <a:endParaRPr kumimoji="0" lang="en-US" dirty="0"/>
          </a:p>
        </p:txBody>
      </p:sp>
      <p:sp>
        <p:nvSpPr>
          <p:cNvPr id="3" name="Datumsplatzhalter 2"/>
          <p:cNvSpPr>
            <a:spLocks noGrp="1"/>
          </p:cNvSpPr>
          <p:nvPr>
            <p:ph type="dt" sz="half" idx="10"/>
          </p:nvPr>
        </p:nvSpPr>
        <p:spPr/>
        <p:txBody>
          <a:bodyPr/>
          <a:lstStyle/>
          <a:p>
            <a:fld id="{535AD678-EEF0-4C35-84E4-FBCF322BDE3B}" type="datetimeFigureOut">
              <a:rPr lang="de-DE" smtClean="0"/>
              <a:pPr/>
              <a:t>18.07.2007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5D05C38-4B22-4E21-B5A2-752FA0CADFA3}"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emf"/><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026" name="Picture 2" descr="C:\Users\Amethyst\Pictures\Microsoft Clip Organizer\j0396059.jpg"/>
          <p:cNvPicPr>
            <a:picLocks noChangeAspect="1" noChangeArrowheads="1"/>
          </p:cNvPicPr>
          <p:nvPr/>
        </p:nvPicPr>
        <p:blipFill>
          <a:blip r:embed="rId16"/>
          <a:srcRect/>
          <a:stretch>
            <a:fillRect/>
          </a:stretch>
        </p:blipFill>
        <p:spPr bwMode="auto">
          <a:xfrm>
            <a:off x="0" y="0"/>
            <a:ext cx="1142976" cy="6858000"/>
          </a:xfrm>
          <a:prstGeom prst="rect">
            <a:avLst/>
          </a:prstGeom>
          <a:noFill/>
        </p:spPr>
      </p:pic>
      <p:sp>
        <p:nvSpPr>
          <p:cNvPr id="7" name="Freihand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ihand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elplatzhalter 8"/>
          <p:cNvSpPr>
            <a:spLocks noGrp="1"/>
          </p:cNvSpPr>
          <p:nvPr>
            <p:ph type="title"/>
          </p:nvPr>
        </p:nvSpPr>
        <p:spPr>
          <a:xfrm>
            <a:off x="1428728" y="714356"/>
            <a:ext cx="7572428" cy="1143000"/>
          </a:xfrm>
          <a:prstGeom prst="rect">
            <a:avLst/>
          </a:prstGeom>
        </p:spPr>
        <p:txBody>
          <a:bodyPr vert="horz" lIns="0" rIns="0" bIns="0" anchor="t" anchorCtr="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0" lang="de-DE" dirty="0" smtClean="0"/>
              <a:t>Titelmasterformat durch Klicken bearbeiten</a:t>
            </a:r>
            <a:endParaRPr kumimoji="0" lang="en-US" dirty="0"/>
          </a:p>
        </p:txBody>
      </p:sp>
      <p:sp>
        <p:nvSpPr>
          <p:cNvPr id="30" name="Textplatzhalter 29"/>
          <p:cNvSpPr>
            <a:spLocks noGrp="1"/>
          </p:cNvSpPr>
          <p:nvPr>
            <p:ph type="body" idx="1"/>
          </p:nvPr>
        </p:nvSpPr>
        <p:spPr>
          <a:xfrm>
            <a:off x="1428728" y="2040276"/>
            <a:ext cx="7572428" cy="4389120"/>
          </a:xfrm>
          <a:prstGeom prst="rect">
            <a:avLst/>
          </a:prstGeom>
        </p:spPr>
        <p:txBody>
          <a:bodyPr vert="horz">
            <a:normAutofit/>
          </a:bodyPr>
          <a:lstStyle/>
          <a:p>
            <a:pPr lvl="0" eaLnBrk="1" latinLnBrk="0" hangingPunct="1"/>
            <a:r>
              <a:rPr kumimoji="0" lang="de-DE" dirty="0" smtClean="0"/>
              <a:t>Textmasterformate durch Klicken bearbeiten</a:t>
            </a:r>
          </a:p>
          <a:p>
            <a:pPr lvl="1" eaLnBrk="1" latinLnBrk="0" hangingPunct="1"/>
            <a:r>
              <a:rPr kumimoji="0" lang="de-DE" dirty="0" smtClean="0"/>
              <a:t>Zweite Ebene</a:t>
            </a:r>
          </a:p>
          <a:p>
            <a:pPr lvl="2" eaLnBrk="1" latinLnBrk="0" hangingPunct="1"/>
            <a:r>
              <a:rPr kumimoji="0" lang="de-DE" dirty="0" smtClean="0"/>
              <a:t>Dritte Ebene</a:t>
            </a:r>
          </a:p>
          <a:p>
            <a:pPr lvl="3" eaLnBrk="1" latinLnBrk="0" hangingPunct="1"/>
            <a:r>
              <a:rPr kumimoji="0" lang="de-DE" dirty="0" smtClean="0"/>
              <a:t>Vierte Ebene</a:t>
            </a:r>
          </a:p>
          <a:p>
            <a:pPr lvl="4" eaLnBrk="1" latinLnBrk="0" hangingPunct="1"/>
            <a:r>
              <a:rPr kumimoji="0" lang="de-DE" dirty="0" smtClean="0"/>
              <a:t>Fünfte Ebene</a:t>
            </a:r>
            <a:endParaRPr kumimoji="0" lang="en-US" dirty="0"/>
          </a:p>
        </p:txBody>
      </p:sp>
      <p:sp>
        <p:nvSpPr>
          <p:cNvPr id="10" name="Datumsplatzhalter 9"/>
          <p:cNvSpPr>
            <a:spLocks noGrp="1"/>
          </p:cNvSpPr>
          <p:nvPr>
            <p:ph type="dt" sz="half" idx="2"/>
          </p:nvPr>
        </p:nvSpPr>
        <p:spPr>
          <a:xfrm>
            <a:off x="1438268" y="642146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5AD678-EEF0-4C35-84E4-FBCF322BDE3B}" type="datetimeFigureOut">
              <a:rPr lang="de-DE" smtClean="0"/>
              <a:pPr/>
              <a:t>18.07.2007</a:t>
            </a:fld>
            <a:endParaRPr lang="de-DE"/>
          </a:p>
        </p:txBody>
      </p:sp>
      <p:sp>
        <p:nvSpPr>
          <p:cNvPr id="22" name="Fußzeilenplatzhalter 21"/>
          <p:cNvSpPr>
            <a:spLocks noGrp="1"/>
          </p:cNvSpPr>
          <p:nvPr>
            <p:ph type="ftr" sz="quarter" idx="3"/>
          </p:nvPr>
        </p:nvSpPr>
        <p:spPr>
          <a:xfrm>
            <a:off x="3648092" y="6429396"/>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de-DE"/>
          </a:p>
        </p:txBody>
      </p:sp>
      <p:sp>
        <p:nvSpPr>
          <p:cNvPr id="18" name="Foliennummernplatzhalter 17"/>
          <p:cNvSpPr>
            <a:spLocks noGrp="1"/>
          </p:cNvSpPr>
          <p:nvPr>
            <p:ph type="sldNum" sz="quarter" idx="4"/>
          </p:nvPr>
        </p:nvSpPr>
        <p:spPr>
          <a:xfrm>
            <a:off x="8239156" y="6429396"/>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5D05C38-4B22-4E21-B5A2-752FA0CADFA3}" type="slidenum">
              <a:rPr lang="de-DE" smtClean="0"/>
              <a:pPr/>
              <a:t>‹Nr.›</a:t>
            </a:fld>
            <a:endParaRPr lang="de-DE"/>
          </a:p>
        </p:txBody>
      </p:sp>
      <p:grpSp>
        <p:nvGrpSpPr>
          <p:cNvPr id="2" name="Gruppieren 1"/>
          <p:cNvGrpSpPr/>
          <p:nvPr/>
        </p:nvGrpSpPr>
        <p:grpSpPr>
          <a:xfrm>
            <a:off x="-19017" y="202408"/>
            <a:ext cx="9180548" cy="649224"/>
            <a:chOff x="-19045" y="216550"/>
            <a:chExt cx="9180548" cy="649224"/>
          </a:xfrm>
        </p:grpSpPr>
        <p:sp>
          <p:nvSpPr>
            <p:cNvPr id="12" name="Freihand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ihand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27" name="Grafik 26" descr="seitenschal.emf"/>
          <p:cNvPicPr>
            <a:picLocks noChangeAspect="1"/>
          </p:cNvPicPr>
          <p:nvPr/>
        </p:nvPicPr>
        <p:blipFill>
          <a:blip r:embed="rId17"/>
          <a:stretch>
            <a:fillRect/>
          </a:stretch>
        </p:blipFill>
        <p:spPr>
          <a:xfrm>
            <a:off x="-32" y="0"/>
            <a:ext cx="1064430" cy="7072338"/>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75" r:id="rId2"/>
    <p:sldLayoutId id="2147483673" r:id="rId3"/>
    <p:sldLayoutId id="2147483674"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Lst>
  <p:txStyles>
    <p:titleStyle>
      <a:lvl1pPr algn="ctr" rtl="0" eaLnBrk="1" latinLnBrk="0" hangingPunct="1">
        <a:spcBef>
          <a:spcPct val="0"/>
        </a:spcBef>
        <a:buNone/>
        <a:defRPr kumimoji="0" sz="3600" b="1" kern="1200"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Neue Bücher</a:t>
            </a:r>
            <a:endParaRPr lang="de-DE" dirty="0"/>
          </a:p>
        </p:txBody>
      </p:sp>
      <p:sp>
        <p:nvSpPr>
          <p:cNvPr id="3" name="Untertitel 2"/>
          <p:cNvSpPr>
            <a:spLocks noGrp="1"/>
          </p:cNvSpPr>
          <p:nvPr>
            <p:ph type="subTitle" idx="1"/>
          </p:nvPr>
        </p:nvSpPr>
        <p:spPr/>
        <p:txBody>
          <a:bodyPr/>
          <a:lstStyle/>
          <a:p>
            <a:r>
              <a:rPr lang="de-DE" dirty="0" smtClean="0"/>
              <a:t>Neue Bücher</a:t>
            </a:r>
            <a:endParaRPr lang="de-D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Nachdenkliches</a:t>
            </a:r>
            <a:endParaRPr lang="de-DE" dirty="0"/>
          </a:p>
        </p:txBody>
      </p:sp>
      <p:graphicFrame>
        <p:nvGraphicFramePr>
          <p:cNvPr id="4" name="SmartArt-Platzhalter 3"/>
          <p:cNvGraphicFramePr>
            <a:graphicFrameLocks noGrp="1"/>
          </p:cNvGraphicFramePr>
          <p:nvPr>
            <p:ph type="dgm" sz="quarter" idx="10"/>
          </p:nvPr>
        </p:nvGraphicFramePr>
        <p:xfrm>
          <a:off x="1428750" y="1857364"/>
          <a:ext cx="7572375" cy="4286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Jeder Tag hat seinen Segen</a:t>
            </a:r>
            <a:br>
              <a:rPr lang="de-DE" dirty="0" smtClean="0"/>
            </a:br>
            <a:endParaRPr lang="de-DE" dirty="0"/>
          </a:p>
        </p:txBody>
      </p:sp>
      <p:sp>
        <p:nvSpPr>
          <p:cNvPr id="3" name="Textplatzhalter 2"/>
          <p:cNvSpPr>
            <a:spLocks noGrp="1"/>
          </p:cNvSpPr>
          <p:nvPr>
            <p:ph type="body" sz="quarter" idx="13"/>
          </p:nvPr>
        </p:nvSpPr>
        <p:spPr/>
        <p:txBody>
          <a:bodyPr>
            <a:normAutofit fontScale="62500" lnSpcReduction="20000"/>
          </a:bodyPr>
          <a:lstStyle/>
          <a:p>
            <a:r>
              <a:rPr lang="de-DE" dirty="0" smtClean="0"/>
              <a:t>Anselm Grüns neues Buch enthält Morgen- und Abendgebete für jeden Tag der Woche und eine Einführung in das Vaterunser, das tägliche Grundgebet der Christen aller Konfessionen. </a:t>
            </a:r>
          </a:p>
          <a:p>
            <a:r>
              <a:rPr lang="de-DE" dirty="0" smtClean="0"/>
              <a:t>Jahrzehntelange Erfahrung im geistlichen Leben und Begegnung mit vielen suchenden Menschen sind in diese Gebete eingeflossen. Die Morgengebete öffnen einen frischen Blick auf den anbrechenden Tag, um sich dem Leben und seinen Herausforderungen zu stellen. Die Abendgebete stimmen in eine Geborgenheit ein, die den beschlossenen Tag in größeren Händen gut aufgehoben weiß.</a:t>
            </a:r>
            <a:endParaRPr lang="de-DE" dirty="0"/>
          </a:p>
        </p:txBody>
      </p:sp>
      <p:pic>
        <p:nvPicPr>
          <p:cNvPr id="7" name="Bildplatzhalter 6" descr="segen.png"/>
          <p:cNvPicPr>
            <a:picLocks noGrp="1" noChangeAspect="1"/>
          </p:cNvPicPr>
          <p:nvPr>
            <p:ph type="pic" sz="quarter" idx="14"/>
          </p:nvPr>
        </p:nvPicPr>
        <p:blipFill>
          <a:blip r:embed="rId2"/>
          <a:srcRect t="14896" b="14896"/>
          <a:stretch>
            <a:fillRect/>
          </a:stretch>
        </p:blipFill>
        <p:spPr/>
      </p:pic>
      <p:sp>
        <p:nvSpPr>
          <p:cNvPr id="5" name="Textplatzhalter 4"/>
          <p:cNvSpPr>
            <a:spLocks noGrp="1"/>
          </p:cNvSpPr>
          <p:nvPr>
            <p:ph type="body" sz="quarter" idx="15"/>
          </p:nvPr>
        </p:nvSpPr>
        <p:spPr/>
        <p:txBody>
          <a:bodyPr>
            <a:normAutofit lnSpcReduction="10000"/>
          </a:bodyPr>
          <a:lstStyle/>
          <a:p>
            <a:pPr lvl="0"/>
            <a:r>
              <a:rPr lang="de-DE" b="1" dirty="0" smtClean="0">
                <a:latin typeface="Verdana"/>
              </a:rPr>
              <a:t>Kommentar Jenny:</a:t>
            </a:r>
          </a:p>
          <a:p>
            <a:pPr lvl="0"/>
            <a:r>
              <a:rPr lang="de-DE" b="1" dirty="0" smtClean="0">
                <a:latin typeface="Verdana"/>
              </a:rPr>
              <a:t>Hab ich für das Zeltlager gekauft, finde ich aber auch gut für das Café</a:t>
            </a:r>
          </a:p>
          <a:p>
            <a:endParaRPr lang="de-DE" dirty="0"/>
          </a:p>
        </p:txBody>
      </p:sp>
      <p:sp>
        <p:nvSpPr>
          <p:cNvPr id="6" name="Stern mit 7 Zacken 5"/>
          <p:cNvSpPr/>
          <p:nvPr/>
        </p:nvSpPr>
        <p:spPr>
          <a:xfrm rot="19158014">
            <a:off x="26118" y="-13381"/>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9,90</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sz="2800" dirty="0" smtClean="0"/>
              <a:t>Die Kunst ein Optimist zu bleiben, </a:t>
            </a:r>
            <a:br>
              <a:rPr lang="de-DE" sz="2800" dirty="0" smtClean="0"/>
            </a:br>
            <a:r>
              <a:rPr lang="de-DE" sz="2800" dirty="0" smtClean="0"/>
              <a:t>auch wenn der Wind von vorne kommt</a:t>
            </a:r>
            <a:br>
              <a:rPr lang="de-DE" sz="2800" dirty="0" smtClean="0"/>
            </a:br>
            <a:endParaRPr lang="de-DE" sz="2800" dirty="0"/>
          </a:p>
        </p:txBody>
      </p:sp>
      <p:sp>
        <p:nvSpPr>
          <p:cNvPr id="3" name="Textplatzhalter 2"/>
          <p:cNvSpPr>
            <a:spLocks noGrp="1"/>
          </p:cNvSpPr>
          <p:nvPr>
            <p:ph type="body" sz="quarter" idx="13"/>
          </p:nvPr>
        </p:nvSpPr>
        <p:spPr/>
        <p:txBody>
          <a:bodyPr>
            <a:normAutofit fontScale="77500" lnSpcReduction="20000"/>
          </a:bodyPr>
          <a:lstStyle/>
          <a:p>
            <a:r>
              <a:rPr lang="de-DE" dirty="0" smtClean="0"/>
              <a:t>Man hat's nicht leicht - nicht nur in Bezug aufs liebe Geld. Was uns allen gerade so zu schaffen macht, ist dieser deprimierende Verlust von Sicherheit, von Vertrauen in die Zukunft. </a:t>
            </a:r>
          </a:p>
          <a:p>
            <a:r>
              <a:rPr lang="de-DE" dirty="0" smtClean="0"/>
              <a:t>Aber das tut alles nicht Not: Denn bei Licht betrachtet sind wir reich. In jeder Hinsicht. Man muss die Dinge nur aus der richtigen Perspektive betrachten.</a:t>
            </a:r>
            <a:endParaRPr lang="de-DE" dirty="0"/>
          </a:p>
        </p:txBody>
      </p:sp>
      <p:pic>
        <p:nvPicPr>
          <p:cNvPr id="6" name="Bildplatzhalter 5" descr="optimist.png"/>
          <p:cNvPicPr>
            <a:picLocks noGrp="1" noChangeAspect="1"/>
          </p:cNvPicPr>
          <p:nvPr>
            <p:ph type="pic" sz="quarter" idx="14"/>
          </p:nvPr>
        </p:nvPicPr>
        <p:blipFill>
          <a:blip r:embed="rId2"/>
          <a:srcRect t="14250" b="14250"/>
          <a:stretch>
            <a:fillRect/>
          </a:stretch>
        </p:blipFill>
        <p:spPr/>
      </p:pic>
      <p:sp>
        <p:nvSpPr>
          <p:cNvPr id="5" name="Textplatzhalter 4"/>
          <p:cNvSpPr>
            <a:spLocks noGrp="1"/>
          </p:cNvSpPr>
          <p:nvPr>
            <p:ph type="body" sz="quarter" idx="15"/>
          </p:nvPr>
        </p:nvSpPr>
        <p:spPr/>
        <p:txBody>
          <a:bodyPr/>
          <a:lstStyle/>
          <a:p>
            <a:pPr lvl="0"/>
            <a:r>
              <a:rPr lang="de-DE" b="1" dirty="0" smtClean="0">
                <a:latin typeface="Verdana"/>
              </a:rPr>
              <a:t>Kommentar Chrissy:</a:t>
            </a:r>
          </a:p>
          <a:p>
            <a:pPr lvl="0"/>
            <a:r>
              <a:rPr lang="de-DE" b="1" dirty="0" smtClean="0">
                <a:latin typeface="Verdana"/>
              </a:rPr>
              <a:t>Regt zum Schmunzeln an und macht Mut</a:t>
            </a:r>
          </a:p>
        </p:txBody>
      </p:sp>
      <p:sp>
        <p:nvSpPr>
          <p:cNvPr id="7" name="Stern mit 7 Zacken 6"/>
          <p:cNvSpPr/>
          <p:nvPr/>
        </p:nvSpPr>
        <p:spPr>
          <a:xfrm rot="18620261">
            <a:off x="21734" y="61566"/>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9,95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Fachbücher</a:t>
            </a:r>
            <a:endParaRPr lang="de-DE" dirty="0"/>
          </a:p>
        </p:txBody>
      </p:sp>
      <p:graphicFrame>
        <p:nvGraphicFramePr>
          <p:cNvPr id="4" name="SmartArt-Platzhalter 3"/>
          <p:cNvGraphicFramePr>
            <a:graphicFrameLocks noGrp="1"/>
          </p:cNvGraphicFramePr>
          <p:nvPr>
            <p:ph type="dgm" sz="quarter" idx="10"/>
          </p:nvPr>
        </p:nvGraphicFramePr>
        <p:xfrm>
          <a:off x="1428750" y="1857364"/>
          <a:ext cx="7572375" cy="4286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Das Ideenbuch für gute Gestaltung</a:t>
            </a:r>
            <a:br>
              <a:rPr lang="de-DE" dirty="0" smtClean="0"/>
            </a:br>
            <a:endParaRPr lang="de-DE" dirty="0"/>
          </a:p>
        </p:txBody>
      </p:sp>
      <p:sp>
        <p:nvSpPr>
          <p:cNvPr id="3" name="Textplatzhalter 2"/>
          <p:cNvSpPr>
            <a:spLocks noGrp="1"/>
          </p:cNvSpPr>
          <p:nvPr>
            <p:ph type="body" sz="quarter" idx="13"/>
          </p:nvPr>
        </p:nvSpPr>
        <p:spPr/>
        <p:txBody>
          <a:bodyPr>
            <a:normAutofit fontScale="55000" lnSpcReduction="20000"/>
          </a:bodyPr>
          <a:lstStyle/>
          <a:p>
            <a:r>
              <a:rPr lang="de-DE" dirty="0" smtClean="0"/>
              <a:t>Sie können die verschiedenen Office-Programme bedienen, aber Ihre Ergebnisse gefallen Ihnen nicht? Sie wollen professionellere Berichte, Dokumente, Präsentation oder Publikationen erstellen?</a:t>
            </a:r>
          </a:p>
          <a:p>
            <a:r>
              <a:rPr lang="de-DE" dirty="0" smtClean="0"/>
              <a:t>Dieses Buch erläutert Ihnen im ersten Teil, was gut und schön ist, und liefert Ihnen Regeln und Rezepte, Ihre Dokumente entsprechend zu gestalten. Im zweiten Teil des Buchs finden Sie 150 Anleitungen im bewährten Frage-Antwort-Stil, die Sie sofort praktisch umsetzen können. </a:t>
            </a:r>
          </a:p>
          <a:p>
            <a:r>
              <a:rPr lang="de-DE" dirty="0" smtClean="0"/>
              <a:t>Reinhold Scheck setzt sich seit vielen Jahren intensiv - z.T. auch leidvoll - mit diesen Fragen auseinander und bietet Ihnen seine Erkenntnisse in leicht verdaulichen Häppchen an. Natürlich finden Sie auf der beiliegenden CD wertvolle Musterlösungen, anpassbare Beispiele, Listen und Arbeitshilfen. </a:t>
            </a:r>
          </a:p>
          <a:p>
            <a:endParaRPr lang="de-DE" dirty="0"/>
          </a:p>
        </p:txBody>
      </p:sp>
      <p:pic>
        <p:nvPicPr>
          <p:cNvPr id="6" name="Bildplatzhalter 5" descr="ideen.png"/>
          <p:cNvPicPr>
            <a:picLocks noGrp="1" noChangeAspect="1"/>
          </p:cNvPicPr>
          <p:nvPr>
            <p:ph type="pic" sz="quarter" idx="14"/>
          </p:nvPr>
        </p:nvPicPr>
        <p:blipFill>
          <a:blip r:embed="rId2"/>
          <a:srcRect t="5684" b="5684"/>
          <a:stretch>
            <a:fillRect/>
          </a:stretch>
        </p:blipFill>
        <p:spPr/>
      </p:pic>
      <p:sp>
        <p:nvSpPr>
          <p:cNvPr id="5" name="Textplatzhalter 4"/>
          <p:cNvSpPr>
            <a:spLocks noGrp="1"/>
          </p:cNvSpPr>
          <p:nvPr>
            <p:ph type="body" sz="quarter" idx="15"/>
          </p:nvPr>
        </p:nvSpPr>
        <p:spPr/>
        <p:txBody>
          <a:bodyPr>
            <a:normAutofit fontScale="85000" lnSpcReduction="20000"/>
          </a:bodyPr>
          <a:lstStyle/>
          <a:p>
            <a:pPr lvl="0"/>
            <a:r>
              <a:rPr lang="de-DE" b="1" dirty="0" smtClean="0">
                <a:latin typeface="Verdana"/>
              </a:rPr>
              <a:t>Kommentar Steffi:</a:t>
            </a:r>
          </a:p>
          <a:p>
            <a:pPr lvl="0"/>
            <a:r>
              <a:rPr lang="de-DE" b="1" dirty="0" smtClean="0">
                <a:latin typeface="Verdana"/>
              </a:rPr>
              <a:t>Das Buch ist absolute Spitzenklasse und liest sich wie ein Roman, der Autor hat Humor und lernen kann man von ihm ne Menge</a:t>
            </a:r>
          </a:p>
          <a:p>
            <a:endParaRPr lang="de-DE" dirty="0"/>
          </a:p>
        </p:txBody>
      </p:sp>
      <p:sp>
        <p:nvSpPr>
          <p:cNvPr id="7" name="Stern mit 7 Zacken 6"/>
          <p:cNvSpPr/>
          <p:nvPr/>
        </p:nvSpPr>
        <p:spPr>
          <a:xfrm rot="18620261">
            <a:off x="-65934" y="25459"/>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24,90</a:t>
            </a:r>
            <a:endParaRPr lang="de-DE"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nn-NO" dirty="0" smtClean="0"/>
              <a:t>Microsoft Excel -Diagramme mit CD-ROM</a:t>
            </a:r>
            <a:br>
              <a:rPr lang="nn-NO" dirty="0" smtClean="0"/>
            </a:br>
            <a:endParaRPr lang="de-DE" dirty="0"/>
          </a:p>
        </p:txBody>
      </p:sp>
      <p:sp>
        <p:nvSpPr>
          <p:cNvPr id="3" name="Textplatzhalter 2"/>
          <p:cNvSpPr>
            <a:spLocks noGrp="1"/>
          </p:cNvSpPr>
          <p:nvPr>
            <p:ph type="body" sz="quarter" idx="13"/>
          </p:nvPr>
        </p:nvSpPr>
        <p:spPr/>
        <p:txBody>
          <a:bodyPr>
            <a:normAutofit fontScale="62500" lnSpcReduction="20000"/>
          </a:bodyPr>
          <a:lstStyle/>
          <a:p>
            <a:r>
              <a:rPr lang="de-DE" dirty="0" smtClean="0"/>
              <a:t>Ein Diagramm sagt mehr als tausend Zahlen! In diesem Buch zeigt Reinhold Scheck, wie Sie Ihr Datenmaterial mithilfe von Microsoft Excel perfekt organisieren und eindrucksvoll präsentieren. Jeder </a:t>
            </a:r>
            <a:r>
              <a:rPr lang="de-DE" dirty="0" err="1" smtClean="0"/>
              <a:t>Excelanwender</a:t>
            </a:r>
            <a:r>
              <a:rPr lang="de-DE" dirty="0" smtClean="0"/>
              <a:t> mit Grundkenntnissen lernt mit strukturierten Vorgehensweisen hier schnell methodisch und ohne jegliche Programmierung aussagestarke, dynamische Diagramme zu erstellen, die jeden überzeugen. </a:t>
            </a:r>
          </a:p>
          <a:p>
            <a:r>
              <a:rPr lang="de-DE" dirty="0" smtClean="0"/>
              <a:t>Auf der Begleit-CD erhalten Sie dazu vielgestaltige Unterstützung: anpassbare Lösungen, fertige Gebrauchsmuster, nützliche Objekte sowie Arbeitsmaterialien und Arbeitshilfen. </a:t>
            </a:r>
          </a:p>
          <a:p>
            <a:endParaRPr lang="de-DE" dirty="0"/>
          </a:p>
        </p:txBody>
      </p:sp>
      <p:pic>
        <p:nvPicPr>
          <p:cNvPr id="6" name="Bildplatzhalter 5" descr="diagramme.png"/>
          <p:cNvPicPr>
            <a:picLocks noGrp="1" noChangeAspect="1"/>
          </p:cNvPicPr>
          <p:nvPr>
            <p:ph type="pic" sz="quarter" idx="14"/>
          </p:nvPr>
        </p:nvPicPr>
        <p:blipFill>
          <a:blip r:embed="rId2"/>
          <a:srcRect t="4717" b="4717"/>
          <a:stretch>
            <a:fillRect/>
          </a:stretch>
        </p:blipFill>
        <p:spPr/>
      </p:pic>
      <p:sp>
        <p:nvSpPr>
          <p:cNvPr id="5" name="Textplatzhalter 4"/>
          <p:cNvSpPr>
            <a:spLocks noGrp="1"/>
          </p:cNvSpPr>
          <p:nvPr>
            <p:ph type="body" sz="quarter" idx="15"/>
          </p:nvPr>
        </p:nvSpPr>
        <p:spPr/>
        <p:txBody>
          <a:bodyPr>
            <a:normAutofit lnSpcReduction="10000"/>
          </a:bodyPr>
          <a:lstStyle/>
          <a:p>
            <a:pPr lvl="0"/>
            <a:r>
              <a:rPr lang="de-DE" b="1" dirty="0" smtClean="0">
                <a:latin typeface="Verdana"/>
              </a:rPr>
              <a:t>Kommentar Daniel:</a:t>
            </a:r>
          </a:p>
          <a:p>
            <a:pPr lvl="0"/>
            <a:r>
              <a:rPr lang="de-DE" b="1" dirty="0" smtClean="0">
                <a:latin typeface="Verdana"/>
              </a:rPr>
              <a:t>Für jeden Technik-Studenten ein MUSS, das Buch hat mir schon oft geholfen.</a:t>
            </a:r>
          </a:p>
          <a:p>
            <a:endParaRPr lang="de-DE" dirty="0"/>
          </a:p>
        </p:txBody>
      </p:sp>
      <p:sp>
        <p:nvSpPr>
          <p:cNvPr id="7" name="Stern mit 7 Zacken 6"/>
          <p:cNvSpPr/>
          <p:nvPr/>
        </p:nvSpPr>
        <p:spPr>
          <a:xfrm rot="18620261">
            <a:off x="5504" y="21344"/>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49,90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Kinderbücher</a:t>
            </a:r>
            <a:endParaRPr lang="de-DE" dirty="0"/>
          </a:p>
        </p:txBody>
      </p:sp>
      <p:graphicFrame>
        <p:nvGraphicFramePr>
          <p:cNvPr id="4" name="SmartArt-Platzhalter 3"/>
          <p:cNvGraphicFramePr>
            <a:graphicFrameLocks noGrp="1"/>
          </p:cNvGraphicFramePr>
          <p:nvPr>
            <p:ph type="dgm" sz="quarter" idx="10"/>
          </p:nvPr>
        </p:nvGraphicFramePr>
        <p:xfrm>
          <a:off x="1428750" y="1857364"/>
          <a:ext cx="7572375" cy="4286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 Drache in der Schultasche</a:t>
            </a:r>
            <a:endParaRPr lang="de-DE" dirty="0"/>
          </a:p>
        </p:txBody>
      </p:sp>
      <p:sp>
        <p:nvSpPr>
          <p:cNvPr id="3" name="Textplatzhalter 2"/>
          <p:cNvSpPr>
            <a:spLocks noGrp="1"/>
          </p:cNvSpPr>
          <p:nvPr>
            <p:ph type="body" sz="quarter" idx="13"/>
          </p:nvPr>
        </p:nvSpPr>
        <p:spPr/>
        <p:txBody>
          <a:bodyPr>
            <a:normAutofit fontScale="62500" lnSpcReduction="20000"/>
          </a:bodyPr>
          <a:lstStyle/>
          <a:p>
            <a:r>
              <a:rPr lang="de-DE" dirty="0" smtClean="0"/>
              <a:t>In einem geheimnisvollen Laden kauft Jeremias eine magisch schimmernde Kugel, die er laut Beschreibung dem Vollmondlicht aussetzen soll. Er staunt nicht schlecht, als aus der Kugel ein niedliches Drachenbaby schlüpft. Der kleine Drache sorgt für allerhand Chaos und Verwicklungen, denn er folgt Jeremias überallhin - natürlich auch in die Schule. </a:t>
            </a:r>
            <a:endParaRPr lang="de-DE" dirty="0" smtClean="0"/>
          </a:p>
          <a:p>
            <a:r>
              <a:rPr lang="de-DE" dirty="0" smtClean="0"/>
              <a:t>Außerdem </a:t>
            </a:r>
            <a:r>
              <a:rPr lang="de-DE" dirty="0" smtClean="0"/>
              <a:t>hat der Kleine einen Riesenappetit. Jeremias hat alle Hände voll zu tun, seinen kleinen Freund zu füttern und seine Streiche zu vertuschen. </a:t>
            </a:r>
            <a:endParaRPr lang="de-DE" dirty="0"/>
          </a:p>
        </p:txBody>
      </p:sp>
      <p:pic>
        <p:nvPicPr>
          <p:cNvPr id="6" name="Bildplatzhalter 5" descr="drache.png"/>
          <p:cNvPicPr>
            <a:picLocks noGrp="1" noChangeAspect="1"/>
          </p:cNvPicPr>
          <p:nvPr>
            <p:ph type="pic" sz="quarter" idx="14"/>
          </p:nvPr>
        </p:nvPicPr>
        <p:blipFill>
          <a:blip r:embed="rId2"/>
          <a:srcRect t="9080" b="9080"/>
          <a:stretch>
            <a:fillRect/>
          </a:stretch>
        </p:blipFill>
        <p:spPr/>
      </p:pic>
      <p:sp>
        <p:nvSpPr>
          <p:cNvPr id="5" name="Textplatzhalter 4"/>
          <p:cNvSpPr>
            <a:spLocks noGrp="1"/>
          </p:cNvSpPr>
          <p:nvPr>
            <p:ph type="body" sz="quarter" idx="15"/>
          </p:nvPr>
        </p:nvSpPr>
        <p:spPr/>
        <p:txBody>
          <a:bodyPr/>
          <a:lstStyle/>
          <a:p>
            <a:r>
              <a:rPr lang="de-DE" dirty="0" smtClean="0"/>
              <a:t>Steffi</a:t>
            </a:r>
          </a:p>
          <a:p>
            <a:r>
              <a:rPr lang="de-DE" dirty="0" smtClean="0"/>
              <a:t>Das Buch ist lustig und </a:t>
            </a:r>
            <a:r>
              <a:rPr lang="de-DE" dirty="0" smtClean="0"/>
              <a:t>spannend und für Kinder ab 8.</a:t>
            </a:r>
            <a:endParaRPr lang="de-DE" dirty="0"/>
          </a:p>
        </p:txBody>
      </p:sp>
      <p:sp>
        <p:nvSpPr>
          <p:cNvPr id="7" name="Stern mit 7 Zacken 6"/>
          <p:cNvSpPr/>
          <p:nvPr/>
        </p:nvSpPr>
        <p:spPr>
          <a:xfrm rot="18620261">
            <a:off x="-65934" y="25459"/>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5,95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kleine Hexe</a:t>
            </a:r>
            <a:endParaRPr lang="de-DE" dirty="0"/>
          </a:p>
        </p:txBody>
      </p:sp>
      <p:sp>
        <p:nvSpPr>
          <p:cNvPr id="3" name="Textplatzhalter 2"/>
          <p:cNvSpPr>
            <a:spLocks noGrp="1"/>
          </p:cNvSpPr>
          <p:nvPr>
            <p:ph type="body" sz="quarter" idx="13"/>
          </p:nvPr>
        </p:nvSpPr>
        <p:spPr/>
        <p:txBody>
          <a:bodyPr>
            <a:normAutofit fontScale="77500" lnSpcReduction="20000"/>
          </a:bodyPr>
          <a:lstStyle/>
          <a:p>
            <a:r>
              <a:rPr lang="de-DE" dirty="0" smtClean="0"/>
              <a:t>Die kleine Hexe ist leider erst </a:t>
            </a:r>
            <a:r>
              <a:rPr lang="de-DE" dirty="0" err="1" smtClean="0"/>
              <a:t>einhundertsiebenundzwanzig</a:t>
            </a:r>
            <a:r>
              <a:rPr lang="de-DE" dirty="0" smtClean="0"/>
              <a:t> Jahre alt und wird deshalb von den großen Hexen noch nicht für voll genommen. </a:t>
            </a:r>
            <a:endParaRPr lang="de-DE" dirty="0" smtClean="0"/>
          </a:p>
          <a:p>
            <a:r>
              <a:rPr lang="de-DE" dirty="0" smtClean="0"/>
              <a:t>Wenn </a:t>
            </a:r>
            <a:r>
              <a:rPr lang="de-DE" dirty="0" smtClean="0"/>
              <a:t>sie schon keine große Hexe ist, will sie doch wenigstens eine gute sein. Mit diesem Entschluss beginnt ein aufregender Wirbel. </a:t>
            </a:r>
            <a:br>
              <a:rPr lang="de-DE" dirty="0" smtClean="0"/>
            </a:br>
            <a:endParaRPr lang="de-DE" dirty="0"/>
          </a:p>
        </p:txBody>
      </p:sp>
      <p:pic>
        <p:nvPicPr>
          <p:cNvPr id="6" name="Bildplatzhalter 5" descr="hexe.png"/>
          <p:cNvPicPr>
            <a:picLocks noGrp="1" noChangeAspect="1"/>
          </p:cNvPicPr>
          <p:nvPr>
            <p:ph type="pic" sz="quarter" idx="14"/>
          </p:nvPr>
        </p:nvPicPr>
        <p:blipFill>
          <a:blip r:embed="rId2"/>
          <a:srcRect t="9748" b="9748"/>
          <a:stretch>
            <a:fillRect/>
          </a:stretch>
        </p:blipFill>
        <p:spPr/>
      </p:pic>
      <p:sp>
        <p:nvSpPr>
          <p:cNvPr id="5" name="Textplatzhalter 4"/>
          <p:cNvSpPr>
            <a:spLocks noGrp="1"/>
          </p:cNvSpPr>
          <p:nvPr>
            <p:ph type="body" sz="quarter" idx="15"/>
          </p:nvPr>
        </p:nvSpPr>
        <p:spPr/>
        <p:txBody>
          <a:bodyPr>
            <a:normAutofit lnSpcReduction="10000"/>
          </a:bodyPr>
          <a:lstStyle/>
          <a:p>
            <a:r>
              <a:rPr lang="de-DE" dirty="0" smtClean="0"/>
              <a:t>Chrissy</a:t>
            </a:r>
          </a:p>
          <a:p>
            <a:r>
              <a:rPr lang="de-DE" dirty="0" smtClean="0"/>
              <a:t>Das Buch hab ich schon als Kind gelesen und geliebt. Es ist in großer Schrift und ab 6 Jahre. Einfach nur toll für Kinder.</a:t>
            </a:r>
            <a:endParaRPr lang="de-DE" dirty="0"/>
          </a:p>
        </p:txBody>
      </p:sp>
      <p:sp>
        <p:nvSpPr>
          <p:cNvPr id="7" name="Stern mit 7 Zacken 6"/>
          <p:cNvSpPr/>
          <p:nvPr/>
        </p:nvSpPr>
        <p:spPr>
          <a:xfrm rot="18620261">
            <a:off x="-65934" y="25459"/>
            <a:ext cx="1489127" cy="1453347"/>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de-DE"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9,90</a:t>
            </a:r>
            <a:endParaRPr lang="de-DE"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Kriminalromane</a:t>
            </a:r>
            <a:endParaRPr lang="de-DE" dirty="0"/>
          </a:p>
        </p:txBody>
      </p:sp>
      <p:graphicFrame>
        <p:nvGraphicFramePr>
          <p:cNvPr id="6" name="SmartArt-Platzhalter 5"/>
          <p:cNvGraphicFramePr>
            <a:graphicFrameLocks noGrp="1"/>
          </p:cNvGraphicFramePr>
          <p:nvPr>
            <p:ph type="dgm" sz="quarter" idx="10"/>
          </p:nvPr>
        </p:nvGraphicFramePr>
        <p:xfrm>
          <a:off x="1428750" y="1714488"/>
          <a:ext cx="7572375" cy="4286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Der Mastercode</a:t>
            </a:r>
            <a:endParaRPr lang="de-DE" dirty="0"/>
          </a:p>
        </p:txBody>
      </p:sp>
      <p:sp>
        <p:nvSpPr>
          <p:cNvPr id="3" name="Textplatzhalter 2"/>
          <p:cNvSpPr>
            <a:spLocks noGrp="1"/>
          </p:cNvSpPr>
          <p:nvPr>
            <p:ph type="body" sz="quarter" idx="13"/>
          </p:nvPr>
        </p:nvSpPr>
        <p:spPr/>
        <p:txBody>
          <a:bodyPr>
            <a:normAutofit fontScale="70000" lnSpcReduction="20000"/>
          </a:bodyPr>
          <a:lstStyle/>
          <a:p>
            <a:r>
              <a:rPr lang="de-DE" dirty="0" smtClean="0"/>
              <a:t>Der Kampf gegen das Böse ist nie zu Ende </a:t>
            </a:r>
          </a:p>
          <a:p>
            <a:r>
              <a:rPr lang="de-DE" dirty="0" smtClean="0"/>
              <a:t/>
            </a:r>
            <a:br>
              <a:rPr lang="de-DE" dirty="0" smtClean="0"/>
            </a:br>
            <a:r>
              <a:rPr lang="de-DE" dirty="0" smtClean="0"/>
              <a:t>Mother , ein globales Computernetz, sammelt die Daten aller Bürger und stuft sie nach einem festgelegten Ranking-System ein. Überall herrschen Korruption und nackte Geldgier. Als Mother in die Hände einer </a:t>
            </a:r>
            <a:r>
              <a:rPr lang="de-DE" dirty="0" err="1" smtClean="0"/>
              <a:t>Verschwörergruppe</a:t>
            </a:r>
            <a:r>
              <a:rPr lang="de-DE" dirty="0" smtClean="0"/>
              <a:t> um den britischen Außenminister und den CIA-Chef fällt, scheint die totale Kontrolle über die Welt zum Greifen nahe. </a:t>
            </a:r>
          </a:p>
        </p:txBody>
      </p:sp>
      <p:pic>
        <p:nvPicPr>
          <p:cNvPr id="6" name="Bildplatzhalter 5" descr="mastercode.png"/>
          <p:cNvPicPr>
            <a:picLocks noGrp="1" noChangeAspect="1"/>
          </p:cNvPicPr>
          <p:nvPr>
            <p:ph type="pic" sz="quarter" idx="14"/>
          </p:nvPr>
        </p:nvPicPr>
        <p:blipFill>
          <a:blip r:embed="rId2"/>
          <a:srcRect t="10956" b="10956"/>
          <a:stretch>
            <a:fillRect/>
          </a:stretch>
        </p:blipFill>
        <p:spPr/>
      </p:pic>
      <p:sp>
        <p:nvSpPr>
          <p:cNvPr id="5" name="Textplatzhalter 4"/>
          <p:cNvSpPr>
            <a:spLocks noGrp="1"/>
          </p:cNvSpPr>
          <p:nvPr>
            <p:ph type="body" sz="quarter" idx="15"/>
          </p:nvPr>
        </p:nvSpPr>
        <p:spPr/>
        <p:txBody>
          <a:bodyPr>
            <a:normAutofit fontScale="85000" lnSpcReduction="10000"/>
          </a:bodyPr>
          <a:lstStyle/>
          <a:p>
            <a:pPr lvl="0"/>
            <a:r>
              <a:rPr lang="de-DE" b="1" dirty="0" smtClean="0">
                <a:latin typeface="Verdana"/>
              </a:rPr>
              <a:t>Kommentar Bastian:</a:t>
            </a:r>
          </a:p>
          <a:p>
            <a:pPr lvl="0"/>
            <a:r>
              <a:rPr lang="de-DE" b="1" dirty="0" smtClean="0">
                <a:latin typeface="Verdana"/>
              </a:rPr>
              <a:t>Einfach nur spannend und klasse</a:t>
            </a:r>
          </a:p>
          <a:p>
            <a:pPr lvl="0"/>
            <a:r>
              <a:rPr lang="de-DE" b="1" dirty="0" smtClean="0">
                <a:latin typeface="Verdana"/>
              </a:rPr>
              <a:t>Ihr solltet aber ein wenig Ahnung von Computern haben. </a:t>
            </a:r>
          </a:p>
          <a:p>
            <a:endParaRPr lang="de-DE" dirty="0"/>
          </a:p>
        </p:txBody>
      </p:sp>
      <p:sp>
        <p:nvSpPr>
          <p:cNvPr id="7" name="Stern mit 7 Zacken 6"/>
          <p:cNvSpPr/>
          <p:nvPr/>
        </p:nvSpPr>
        <p:spPr>
          <a:xfrm rot="19945257">
            <a:off x="-6275" y="-57110"/>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8,95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Mordmelodie</a:t>
            </a:r>
            <a:endParaRPr lang="de-DE" dirty="0"/>
          </a:p>
        </p:txBody>
      </p:sp>
      <p:sp>
        <p:nvSpPr>
          <p:cNvPr id="3" name="Textplatzhalter 2"/>
          <p:cNvSpPr>
            <a:spLocks noGrp="1"/>
          </p:cNvSpPr>
          <p:nvPr>
            <p:ph type="body" sz="quarter" idx="13"/>
          </p:nvPr>
        </p:nvSpPr>
        <p:spPr/>
        <p:txBody>
          <a:bodyPr>
            <a:normAutofit fontScale="62500" lnSpcReduction="20000"/>
          </a:bodyPr>
          <a:lstStyle/>
          <a:p>
            <a:r>
              <a:rPr lang="de-DE" dirty="0" smtClean="0"/>
              <a:t>Eine Serie von Doppelmorden hält die Bewohner von Illinois in Atem. Je eine junge Frau und ein älterer Mann kamen gleichzeitig ums Leben die Frauen durch eine tödliche Injektion, die Männer mit Nylonstrümpfen erdrosselt. </a:t>
            </a:r>
          </a:p>
          <a:p>
            <a:endParaRPr lang="de-DE" dirty="0" smtClean="0"/>
          </a:p>
          <a:p>
            <a:r>
              <a:rPr lang="de-DE" dirty="0" smtClean="0"/>
              <a:t>Special Agent Elizabeth Hewitt findet bald heraus, dass die Morde alle um die gleiche Uhrzeit stattfanden: mitten in der Nacht, während im Radio die berühmte Nocturne in Es-Dur von Frédéric Chopin gespielt wurde.</a:t>
            </a:r>
          </a:p>
        </p:txBody>
      </p:sp>
      <p:pic>
        <p:nvPicPr>
          <p:cNvPr id="7" name="Bildplatzhalter 6" descr="mordmelodie.png"/>
          <p:cNvPicPr>
            <a:picLocks noGrp="1" noChangeAspect="1"/>
          </p:cNvPicPr>
          <p:nvPr>
            <p:ph type="pic" sz="quarter" idx="14"/>
          </p:nvPr>
        </p:nvPicPr>
        <p:blipFill>
          <a:blip r:embed="rId2"/>
          <a:srcRect t="10250" b="10250"/>
          <a:stretch>
            <a:fillRect/>
          </a:stretch>
        </p:blipFill>
        <p:spPr/>
      </p:pic>
      <p:sp>
        <p:nvSpPr>
          <p:cNvPr id="5" name="Textplatzhalter 4"/>
          <p:cNvSpPr>
            <a:spLocks noGrp="1"/>
          </p:cNvSpPr>
          <p:nvPr>
            <p:ph type="body" sz="quarter" idx="15"/>
          </p:nvPr>
        </p:nvSpPr>
        <p:spPr/>
        <p:txBody>
          <a:bodyPr/>
          <a:lstStyle/>
          <a:p>
            <a:pPr lvl="0"/>
            <a:r>
              <a:rPr lang="de-DE" b="1" dirty="0" smtClean="0">
                <a:latin typeface="Verdana"/>
              </a:rPr>
              <a:t>Kommentar Jenny:</a:t>
            </a:r>
          </a:p>
          <a:p>
            <a:pPr lvl="0"/>
            <a:r>
              <a:rPr lang="de-DE" b="1" dirty="0" smtClean="0">
                <a:latin typeface="Verdana"/>
              </a:rPr>
              <a:t>Gut geschrieben und spannend</a:t>
            </a:r>
          </a:p>
        </p:txBody>
      </p:sp>
      <p:sp>
        <p:nvSpPr>
          <p:cNvPr id="9" name="Stern mit 7 Zacken 8"/>
          <p:cNvSpPr/>
          <p:nvPr/>
        </p:nvSpPr>
        <p:spPr>
          <a:xfrm rot="19945257">
            <a:off x="-6275" y="-57110"/>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8,95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Unterhaltung</a:t>
            </a:r>
            <a:endParaRPr lang="de-DE" dirty="0"/>
          </a:p>
        </p:txBody>
      </p:sp>
      <p:graphicFrame>
        <p:nvGraphicFramePr>
          <p:cNvPr id="4" name="SmartArt-Platzhalter 3"/>
          <p:cNvGraphicFramePr>
            <a:graphicFrameLocks noGrp="1"/>
          </p:cNvGraphicFramePr>
          <p:nvPr>
            <p:ph type="dgm" sz="quarter" idx="10"/>
          </p:nvPr>
        </p:nvGraphicFramePr>
        <p:xfrm>
          <a:off x="1428750" y="2071678"/>
          <a:ext cx="7572375" cy="4286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err="1" smtClean="0"/>
              <a:t>Vollidiot</a:t>
            </a:r>
            <a:endParaRPr lang="de-DE" dirty="0"/>
          </a:p>
        </p:txBody>
      </p:sp>
      <p:sp>
        <p:nvSpPr>
          <p:cNvPr id="3" name="Textplatzhalter 2"/>
          <p:cNvSpPr>
            <a:spLocks noGrp="1"/>
          </p:cNvSpPr>
          <p:nvPr>
            <p:ph type="body" sz="quarter" idx="13"/>
          </p:nvPr>
        </p:nvSpPr>
        <p:spPr/>
        <p:txBody>
          <a:bodyPr>
            <a:normAutofit fontScale="70000" lnSpcReduction="20000"/>
          </a:bodyPr>
          <a:lstStyle/>
          <a:p>
            <a:r>
              <a:rPr lang="de-DE" dirty="0" smtClean="0"/>
              <a:t>Es gibt Bücher, da muss man während der Lektüre alle paar Sekunden lachen, fühlt sich prächtig unterhalten -- und hat die Handlung doch nach kurzer Zeit völlig vergessen. </a:t>
            </a:r>
          </a:p>
          <a:p>
            <a:r>
              <a:rPr lang="de-DE" dirty="0" smtClean="0"/>
              <a:t>Was kein Einwand sein muss, sondern vielmehr eine Art Genre beschreibt, das man in Anlehnung an das Kino als Popcorn-Literatur bezeichnen könnte: Temporeich erzählt und schnell konsumierbar, spekuliert diese Art von Unterhaltungs-Literatur von Anfang an auf ihre Verfilmbarkeit.</a:t>
            </a:r>
          </a:p>
          <a:p>
            <a:endParaRPr lang="de-DE" dirty="0"/>
          </a:p>
        </p:txBody>
      </p:sp>
      <p:pic>
        <p:nvPicPr>
          <p:cNvPr id="6" name="Bildplatzhalter 5" descr="vollidiot.png"/>
          <p:cNvPicPr>
            <a:picLocks noGrp="1" noChangeAspect="1"/>
          </p:cNvPicPr>
          <p:nvPr>
            <p:ph type="pic" sz="quarter" idx="14"/>
          </p:nvPr>
        </p:nvPicPr>
        <p:blipFill>
          <a:blip r:embed="rId2"/>
          <a:srcRect t="10750" b="10750"/>
          <a:stretch>
            <a:fillRect/>
          </a:stretch>
        </p:blipFill>
        <p:spPr/>
      </p:pic>
      <p:sp>
        <p:nvSpPr>
          <p:cNvPr id="5" name="Textplatzhalter 4"/>
          <p:cNvSpPr>
            <a:spLocks noGrp="1"/>
          </p:cNvSpPr>
          <p:nvPr>
            <p:ph type="body" sz="quarter" idx="15"/>
          </p:nvPr>
        </p:nvSpPr>
        <p:spPr/>
        <p:txBody>
          <a:bodyPr/>
          <a:lstStyle/>
          <a:p>
            <a:pPr lvl="0"/>
            <a:r>
              <a:rPr lang="de-DE" b="1" dirty="0" smtClean="0">
                <a:latin typeface="Verdana"/>
              </a:rPr>
              <a:t>Kommentar Andreas:</a:t>
            </a:r>
          </a:p>
          <a:p>
            <a:pPr lvl="0"/>
            <a:r>
              <a:rPr lang="de-DE" b="1" dirty="0" smtClean="0">
                <a:latin typeface="Verdana"/>
              </a:rPr>
              <a:t>Nettes Buch zum Kaffee</a:t>
            </a:r>
          </a:p>
        </p:txBody>
      </p:sp>
      <p:sp>
        <p:nvSpPr>
          <p:cNvPr id="7" name="Stern mit 7 Zacken 6"/>
          <p:cNvSpPr/>
          <p:nvPr/>
        </p:nvSpPr>
        <p:spPr>
          <a:xfrm rot="19846837">
            <a:off x="263" y="22253"/>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7,95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Ich hasse den Sommer</a:t>
            </a:r>
            <a:br>
              <a:rPr lang="de-DE" dirty="0" smtClean="0"/>
            </a:br>
            <a:endParaRPr lang="de-DE" dirty="0"/>
          </a:p>
        </p:txBody>
      </p:sp>
      <p:sp>
        <p:nvSpPr>
          <p:cNvPr id="3" name="Textplatzhalter 2"/>
          <p:cNvSpPr>
            <a:spLocks noGrp="1"/>
          </p:cNvSpPr>
          <p:nvPr>
            <p:ph type="body" sz="quarter" idx="13"/>
          </p:nvPr>
        </p:nvSpPr>
        <p:spPr/>
        <p:txBody>
          <a:bodyPr>
            <a:normAutofit fontScale="55000" lnSpcReduction="20000"/>
          </a:bodyPr>
          <a:lstStyle/>
          <a:p>
            <a:r>
              <a:rPr lang="de-DE" dirty="0" smtClean="0"/>
              <a:t>Die 12 schlimmsten Monate im Jahr einer Frau - Freche Geschichten für die nicht-perfekte Frau! </a:t>
            </a:r>
          </a:p>
          <a:p>
            <a:r>
              <a:rPr lang="de-DE" dirty="0" smtClean="0"/>
              <a:t>"Haben Sie sie auch so satt? Diese perfekten Frauen, die sich bauchfaltenfrei in der Sonne räkeln, bevor sie mit triumphierenden Lächeln zur exquisiten Shopping-Tour tippeln? Und dort auch noch passende Schuhe finden! </a:t>
            </a:r>
          </a:p>
          <a:p>
            <a:r>
              <a:rPr lang="de-DE" dirty="0" smtClean="0"/>
              <a:t>Für alle Frauen, die wie ich nicht ganz so perfekt sind, und denen die lieben Mitmenschen gehörig auf die Nerven gehen, die sich um nichts anderes als Modemagazine, Diäten, durchorganisierte Silvesternächte und anderen Perfektionsterror kümmern, habe ich dieses Buch über die 12 schlimmsten Monate im Jahr einer Frau geschrieben!" </a:t>
            </a:r>
          </a:p>
          <a:p>
            <a:r>
              <a:rPr lang="de-DE" dirty="0" smtClean="0"/>
              <a:t>Ihre Sibylle </a:t>
            </a:r>
            <a:r>
              <a:rPr lang="de-DE" dirty="0" err="1" smtClean="0"/>
              <a:t>Weischenberg</a:t>
            </a:r>
            <a:r>
              <a:rPr lang="de-DE" dirty="0" smtClean="0"/>
              <a:t> </a:t>
            </a:r>
          </a:p>
        </p:txBody>
      </p:sp>
      <p:pic>
        <p:nvPicPr>
          <p:cNvPr id="6" name="Bildplatzhalter 5" descr="sommer.png"/>
          <p:cNvPicPr>
            <a:picLocks noGrp="1" noChangeAspect="1"/>
          </p:cNvPicPr>
          <p:nvPr>
            <p:ph type="pic" sz="quarter" idx="14"/>
          </p:nvPr>
        </p:nvPicPr>
        <p:blipFill>
          <a:blip r:embed="rId2"/>
          <a:srcRect t="11841" b="11841"/>
          <a:stretch>
            <a:fillRect/>
          </a:stretch>
        </p:blipFill>
        <p:spPr/>
      </p:pic>
      <p:sp>
        <p:nvSpPr>
          <p:cNvPr id="5" name="Textplatzhalter 4"/>
          <p:cNvSpPr>
            <a:spLocks noGrp="1"/>
          </p:cNvSpPr>
          <p:nvPr>
            <p:ph type="body" sz="quarter" idx="15"/>
          </p:nvPr>
        </p:nvSpPr>
        <p:spPr/>
        <p:txBody>
          <a:bodyPr/>
          <a:lstStyle/>
          <a:p>
            <a:pPr lvl="0"/>
            <a:r>
              <a:rPr lang="de-DE" b="1" dirty="0" smtClean="0">
                <a:latin typeface="Verdana"/>
              </a:rPr>
              <a:t>Kommentar Jenny:</a:t>
            </a:r>
          </a:p>
          <a:p>
            <a:pPr lvl="0"/>
            <a:r>
              <a:rPr lang="de-DE" b="1" dirty="0" smtClean="0">
                <a:latin typeface="Verdana"/>
              </a:rPr>
              <a:t>So richtig zum Entspannen und schmunzeln</a:t>
            </a:r>
          </a:p>
        </p:txBody>
      </p:sp>
      <p:sp>
        <p:nvSpPr>
          <p:cNvPr id="7" name="Stern mit 7 Zacken 6"/>
          <p:cNvSpPr/>
          <p:nvPr/>
        </p:nvSpPr>
        <p:spPr>
          <a:xfrm rot="19846837">
            <a:off x="263" y="22253"/>
            <a:ext cx="1285884" cy="1214446"/>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7,95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US" dirty="0" smtClean="0"/>
              <a:t>Harry Potter and the Deathly Hallows </a:t>
            </a:r>
            <a:r>
              <a:rPr lang="de-DE" dirty="0" smtClean="0"/>
              <a:t/>
            </a:r>
            <a:br>
              <a:rPr lang="de-DE" dirty="0" smtClean="0"/>
            </a:br>
            <a:endParaRPr lang="de-DE" dirty="0"/>
          </a:p>
        </p:txBody>
      </p:sp>
      <p:sp>
        <p:nvSpPr>
          <p:cNvPr id="3" name="Textplatzhalter 2"/>
          <p:cNvSpPr>
            <a:spLocks noGrp="1"/>
          </p:cNvSpPr>
          <p:nvPr>
            <p:ph type="body" sz="quarter" idx="13"/>
          </p:nvPr>
        </p:nvSpPr>
        <p:spPr/>
        <p:txBody>
          <a:bodyPr>
            <a:normAutofit fontScale="62500" lnSpcReduction="20000"/>
          </a:bodyPr>
          <a:lstStyle/>
          <a:p>
            <a:r>
              <a:rPr lang="en-US" b="1" dirty="0" smtClean="0"/>
              <a:t>The Final Chapter</a:t>
            </a:r>
            <a:r>
              <a:rPr lang="en-US" dirty="0" smtClean="0"/>
              <a:t> </a:t>
            </a:r>
            <a:br>
              <a:rPr lang="en-US" dirty="0" smtClean="0"/>
            </a:br>
            <a:r>
              <a:rPr lang="en-US" dirty="0" smtClean="0"/>
              <a:t>Harry has been burdened with a dark, dangerous and seemingly impossible task: that of locating and destroying </a:t>
            </a:r>
            <a:r>
              <a:rPr lang="en-US" dirty="0" err="1" smtClean="0"/>
              <a:t>Voldemort's</a:t>
            </a:r>
            <a:r>
              <a:rPr lang="en-US" dirty="0" smtClean="0"/>
              <a:t> remaining </a:t>
            </a:r>
            <a:r>
              <a:rPr lang="en-US" dirty="0" err="1" smtClean="0"/>
              <a:t>Horcruxes</a:t>
            </a:r>
            <a:r>
              <a:rPr lang="en-US" dirty="0" smtClean="0"/>
              <a:t>. Never has Harry felt so alone, or faced a future so full of shadows. </a:t>
            </a:r>
          </a:p>
          <a:p>
            <a:r>
              <a:rPr lang="en-US" dirty="0" smtClean="0"/>
              <a:t>But Harry must somehow find within himself the strength to complete the task he has been given. He must leave the warmth, safety , and companionship of The Burrow and follow without fear or hesitation the inexorable path laid out for him?</a:t>
            </a:r>
            <a:endParaRPr lang="de-DE" dirty="0" smtClean="0"/>
          </a:p>
        </p:txBody>
      </p:sp>
      <p:pic>
        <p:nvPicPr>
          <p:cNvPr id="7" name="Bildplatzhalter 6" descr="potter.png"/>
          <p:cNvPicPr>
            <a:picLocks noGrp="1" noChangeAspect="1"/>
          </p:cNvPicPr>
          <p:nvPr>
            <p:ph type="pic" sz="quarter" idx="14"/>
          </p:nvPr>
        </p:nvPicPr>
        <p:blipFill>
          <a:blip r:embed="rId2"/>
          <a:srcRect t="8423" b="8423"/>
          <a:stretch>
            <a:fillRect/>
          </a:stretch>
        </p:blipFill>
        <p:spPr/>
      </p:pic>
      <p:sp>
        <p:nvSpPr>
          <p:cNvPr id="5" name="Textplatzhalter 4"/>
          <p:cNvSpPr>
            <a:spLocks noGrp="1"/>
          </p:cNvSpPr>
          <p:nvPr>
            <p:ph type="body" sz="quarter" idx="15"/>
          </p:nvPr>
        </p:nvSpPr>
        <p:spPr/>
        <p:txBody>
          <a:bodyPr/>
          <a:lstStyle/>
          <a:p>
            <a:pPr lvl="0"/>
            <a:r>
              <a:rPr lang="de-DE" b="1" dirty="0" smtClean="0">
                <a:latin typeface="Verdana"/>
              </a:rPr>
              <a:t>Kommentar Steffi:</a:t>
            </a:r>
          </a:p>
          <a:p>
            <a:pPr lvl="0"/>
            <a:r>
              <a:rPr lang="de-DE" b="1" dirty="0" smtClean="0">
                <a:latin typeface="Verdana"/>
              </a:rPr>
              <a:t>Wird ständig gefragt, ob wir das auch haben</a:t>
            </a:r>
          </a:p>
        </p:txBody>
      </p:sp>
      <p:sp>
        <p:nvSpPr>
          <p:cNvPr id="6" name="Stern mit 7 Zacken 5"/>
          <p:cNvSpPr/>
          <p:nvPr/>
        </p:nvSpPr>
        <p:spPr>
          <a:xfrm rot="19841328">
            <a:off x="-45002" y="-22936"/>
            <a:ext cx="1428760" cy="1357322"/>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1600" b="1" spc="50" dirty="0" smtClean="0">
                <a:ln w="11430"/>
                <a:solidFill>
                  <a:schemeClr val="tx1"/>
                </a:solidFill>
                <a:effectLst>
                  <a:outerShdw blurRad="76200" dist="50800" dir="5400000" algn="tl" rotWithShape="0">
                    <a:srgbClr val="000000">
                      <a:alpha val="65000"/>
                    </a:srgbClr>
                  </a:outerShdw>
                </a:effectLst>
              </a:rPr>
              <a:t>18,90</a:t>
            </a:r>
            <a:endParaRPr lang="de-DE" sz="16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DE" dirty="0" smtClean="0"/>
              <a:t>Schönen Abend! </a:t>
            </a:r>
            <a:br>
              <a:rPr lang="de-DE" dirty="0" smtClean="0"/>
            </a:br>
            <a:r>
              <a:rPr lang="de-DE" dirty="0" smtClean="0"/>
              <a:t>Geben Sie richtig Gast</a:t>
            </a:r>
            <a:br>
              <a:rPr lang="de-DE" dirty="0" smtClean="0"/>
            </a:br>
            <a:endParaRPr lang="de-DE" dirty="0"/>
          </a:p>
        </p:txBody>
      </p:sp>
      <p:sp>
        <p:nvSpPr>
          <p:cNvPr id="3" name="Textplatzhalter 2"/>
          <p:cNvSpPr>
            <a:spLocks noGrp="1"/>
          </p:cNvSpPr>
          <p:nvPr>
            <p:ph type="body" sz="quarter" idx="13"/>
          </p:nvPr>
        </p:nvSpPr>
        <p:spPr/>
        <p:txBody>
          <a:bodyPr>
            <a:normAutofit fontScale="70000" lnSpcReduction="20000"/>
          </a:bodyPr>
          <a:lstStyle/>
          <a:p>
            <a:r>
              <a:rPr lang="de-DE" dirty="0" smtClean="0"/>
              <a:t>Perfekter Gastgeber sein - mit Ideen von Jürgen von der Lippe und Ingo </a:t>
            </a:r>
            <a:r>
              <a:rPr lang="de-DE" dirty="0" err="1" smtClean="0"/>
              <a:t>Oschmann</a:t>
            </a:r>
            <a:endParaRPr lang="de-DE" dirty="0" smtClean="0"/>
          </a:p>
          <a:p>
            <a:r>
              <a:rPr lang="de-DE" dirty="0" smtClean="0"/>
              <a:t>Zwölf wunderbare Abende - mit fantastischen Rezepten für Menüs inklusive Weinempfehlungen und Musiktipps sowie Geschichten und Gags, witzigen Spielen und verblüffenden Zaubertricks. </a:t>
            </a:r>
          </a:p>
          <a:p>
            <a:r>
              <a:rPr lang="de-DE" dirty="0" smtClean="0"/>
              <a:t>Was ist das Schönste für einen Gastgeber? Wenn seine Gäste sich prächtig unterhalten, sich voller Genuss den Bauch vollschlagen und den Abend in bester Erinnerung behalten.</a:t>
            </a:r>
          </a:p>
        </p:txBody>
      </p:sp>
      <p:pic>
        <p:nvPicPr>
          <p:cNvPr id="6" name="Bildplatzhalter 5" descr="gast.png"/>
          <p:cNvPicPr>
            <a:picLocks noGrp="1" noChangeAspect="1"/>
          </p:cNvPicPr>
          <p:nvPr>
            <p:ph type="pic" sz="quarter" idx="14"/>
          </p:nvPr>
        </p:nvPicPr>
        <p:blipFill>
          <a:blip r:embed="rId2"/>
          <a:srcRect l="7447" r="7447"/>
          <a:stretch>
            <a:fillRect/>
          </a:stretch>
        </p:blipFill>
        <p:spPr/>
      </p:pic>
      <p:sp>
        <p:nvSpPr>
          <p:cNvPr id="5" name="Textplatzhalter 4"/>
          <p:cNvSpPr>
            <a:spLocks noGrp="1"/>
          </p:cNvSpPr>
          <p:nvPr>
            <p:ph type="body" sz="quarter" idx="15"/>
          </p:nvPr>
        </p:nvSpPr>
        <p:spPr/>
        <p:txBody>
          <a:bodyPr>
            <a:normAutofit lnSpcReduction="10000"/>
          </a:bodyPr>
          <a:lstStyle/>
          <a:p>
            <a:pPr lvl="0"/>
            <a:r>
              <a:rPr lang="de-DE" b="1" dirty="0" smtClean="0">
                <a:latin typeface="Verdana"/>
              </a:rPr>
              <a:t>Kommentar Klaus:</a:t>
            </a:r>
          </a:p>
          <a:p>
            <a:pPr lvl="0"/>
            <a:r>
              <a:rPr lang="de-DE" b="1" dirty="0" smtClean="0">
                <a:latin typeface="Verdana"/>
              </a:rPr>
              <a:t>12 Abende in Gesellschaft, kochen, spielen, zaubern, rätseln. Der Preis ist gerechtfertigt.</a:t>
            </a:r>
          </a:p>
          <a:p>
            <a:endParaRPr lang="de-DE" dirty="0"/>
          </a:p>
        </p:txBody>
      </p:sp>
      <p:sp>
        <p:nvSpPr>
          <p:cNvPr id="7" name="Stern mit 7 Zacken 6"/>
          <p:cNvSpPr/>
          <p:nvPr/>
        </p:nvSpPr>
        <p:spPr>
          <a:xfrm rot="18767628">
            <a:off x="-24986" y="88014"/>
            <a:ext cx="1643074" cy="1428760"/>
          </a:xfrm>
          <a:prstGeom prst="star7">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de-DE" sz="2000" b="1" spc="50" dirty="0" smtClean="0">
                <a:ln w="11430"/>
                <a:solidFill>
                  <a:schemeClr val="tx1"/>
                </a:solidFill>
                <a:effectLst>
                  <a:outerShdw blurRad="76200" dist="50800" dir="5400000" algn="tl" rotWithShape="0">
                    <a:srgbClr val="000000">
                      <a:alpha val="65000"/>
                    </a:srgbClr>
                  </a:outerShdw>
                </a:effectLst>
              </a:rPr>
              <a:t>16,95</a:t>
            </a:r>
            <a:endParaRPr lang="de-DE" sz="2000" b="1" spc="5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06_02">
  <a:themeElements>
    <a:clrScheme name="café">
      <a:dk1>
        <a:srgbClr val="494429"/>
      </a:dk1>
      <a:lt1>
        <a:sysClr val="window" lastClr="FFFFFF"/>
      </a:lt1>
      <a:dk2>
        <a:srgbClr val="44874B"/>
      </a:dk2>
      <a:lt2>
        <a:srgbClr val="EEECE1"/>
      </a:lt2>
      <a:accent1>
        <a:srgbClr val="EC4220"/>
      </a:accent1>
      <a:accent2>
        <a:srgbClr val="B92C0F"/>
      </a:accent2>
      <a:accent3>
        <a:srgbClr val="9BBB59"/>
      </a:accent3>
      <a:accent4>
        <a:srgbClr val="1A2F49"/>
      </a:accent4>
      <a:accent5>
        <a:srgbClr val="00B0F0"/>
      </a:accent5>
      <a:accent6>
        <a:srgbClr val="4AE23E"/>
      </a:accent6>
      <a:hlink>
        <a:srgbClr val="336738"/>
      </a:hlink>
      <a:folHlink>
        <a:srgbClr val="7F7F7F"/>
      </a:folHlink>
    </a:clrScheme>
    <a:fontScheme name="café">
      <a:majorFont>
        <a:latin typeface="Lucida Calligraphy"/>
        <a:ea typeface=""/>
        <a:cs typeface=""/>
      </a:majorFont>
      <a:minorFont>
        <a:latin typeface="Arial"/>
        <a:ea typeface=""/>
        <a:cs typeface=""/>
      </a:minorFont>
    </a:fontScheme>
    <a:fmtScheme name="Deimo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06_02</Template>
  <TotalTime>0</TotalTime>
  <Words>1175</Words>
  <Application>Microsoft Office PowerPoint</Application>
  <PresentationFormat>Bildschirmpräsentation (4:3)</PresentationFormat>
  <Paragraphs>121</Paragraphs>
  <Slides>18</Slides>
  <Notes>0</Notes>
  <HiddenSlides>0</HiddenSlides>
  <MMClips>0</MMClips>
  <ScaleCrop>false</ScaleCrop>
  <HeadingPairs>
    <vt:vector size="4" baseType="variant">
      <vt:variant>
        <vt:lpstr>Design</vt:lpstr>
      </vt:variant>
      <vt:variant>
        <vt:i4>1</vt:i4>
      </vt:variant>
      <vt:variant>
        <vt:lpstr>Folientitel</vt:lpstr>
      </vt:variant>
      <vt:variant>
        <vt:i4>18</vt:i4>
      </vt:variant>
    </vt:vector>
  </HeadingPairs>
  <TitlesOfParts>
    <vt:vector size="19" baseType="lpstr">
      <vt:lpstr>06_02</vt:lpstr>
      <vt:lpstr>Neue Bücher</vt:lpstr>
      <vt:lpstr>Kriminalromane</vt:lpstr>
      <vt:lpstr>Der Mastercode</vt:lpstr>
      <vt:lpstr>Mordmelodie</vt:lpstr>
      <vt:lpstr>Unterhaltung</vt:lpstr>
      <vt:lpstr>Vollidiot</vt:lpstr>
      <vt:lpstr>Ich hasse den Sommer </vt:lpstr>
      <vt:lpstr>Harry Potter and the Deathly Hallows  </vt:lpstr>
      <vt:lpstr>Schönen Abend!  Geben Sie richtig Gast </vt:lpstr>
      <vt:lpstr>Nachdenkliches</vt:lpstr>
      <vt:lpstr>Jeder Tag hat seinen Segen </vt:lpstr>
      <vt:lpstr>Die Kunst ein Optimist zu bleiben,  auch wenn der Wind von vorne kommt </vt:lpstr>
      <vt:lpstr>Fachbücher</vt:lpstr>
      <vt:lpstr>Das Ideenbuch für gute Gestaltung </vt:lpstr>
      <vt:lpstr>Microsoft Excel -Diagramme mit CD-ROM </vt:lpstr>
      <vt:lpstr>Kinderbücher</vt:lpstr>
      <vt:lpstr>Ein Drache in der Schultasche</vt:lpstr>
      <vt:lpstr>Die kleine Hexe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Bücher</dc:title>
  <dc:creator>Ursula Eilers</dc:creator>
  <cp:lastModifiedBy>Ursula Eilers</cp:lastModifiedBy>
  <cp:revision>39</cp:revision>
  <dcterms:created xsi:type="dcterms:W3CDTF">2007-07-17T20:21:44Z</dcterms:created>
  <dcterms:modified xsi:type="dcterms:W3CDTF">2007-07-18T11:09:50Z</dcterms:modified>
</cp:coreProperties>
</file>