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AD678-EEF0-4C35-84E4-FBCF322BDE3B}" type="datetimeFigureOut">
              <a:rPr lang="de-DE" smtClean="0"/>
              <a:t>13.07.2007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05C38-4B22-4E21-B5A2-752FA0CADFA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baseline="0" smtClean="0">
                <a:latin typeface="Verdana"/>
              </a:rPr>
              <a:t>Krimi</a:t>
            </a:r>
            <a:endParaRPr lang="de-DE" b="1" baseline="0" smtClean="0">
              <a:latin typeface="Times New Roman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Der Mastercode</a:t>
            </a:r>
          </a:p>
          <a:p>
            <a:pPr marR="0" lvl="1" rtl="0"/>
            <a:r>
              <a:rPr lang="de-DE" b="1" baseline="0" smtClean="0">
                <a:latin typeface="Verdana"/>
              </a:rPr>
              <a:t>Scott McBain und Michael Benthack</a:t>
            </a:r>
          </a:p>
          <a:p>
            <a:pPr marR="0" lvl="2" rtl="0"/>
            <a:r>
              <a:rPr lang="de-DE" b="1" i="1" baseline="0" smtClean="0">
                <a:latin typeface="Verdana"/>
              </a:rPr>
              <a:t>8,95</a:t>
            </a:r>
          </a:p>
          <a:p>
            <a:pPr marR="0" lvl="0" rtl="0"/>
            <a:r>
              <a:rPr lang="de-DE" b="1" baseline="0" smtClean="0">
                <a:latin typeface="Verdana"/>
              </a:rPr>
              <a:t>Mordmelodie</a:t>
            </a:r>
          </a:p>
          <a:p>
            <a:pPr marR="0" lvl="1" rtl="0"/>
            <a:r>
              <a:rPr lang="de-DE" b="1" baseline="0" smtClean="0">
                <a:latin typeface="Verdana"/>
              </a:rPr>
              <a:t>Sheldon Rusch</a:t>
            </a:r>
          </a:p>
          <a:p>
            <a:pPr marR="0" lvl="2" rtl="0"/>
            <a:r>
              <a:rPr lang="de-DE" b="1" i="1" baseline="0" smtClean="0">
                <a:latin typeface="Verdana"/>
              </a:rPr>
              <a:t>8,95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de-DE" b="1" baseline="0" smtClean="0">
                <a:latin typeface="Verdana"/>
              </a:rPr>
              <a:t>Jeder Tag hat seinen Segen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Anselm Grün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de-DE" b="1" baseline="0" smtClean="0">
                <a:latin typeface="Verdana"/>
              </a:rPr>
              <a:t>Die Kunst ein Optimist zu bleiben, auch wenn der Wind von vorne kommt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Eva-Maria Altemöller</a:t>
            </a:r>
            <a:endParaRPr lang="de-DE" b="1" baseline="0" smtClean="0">
              <a:latin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baseline="0" smtClean="0">
                <a:latin typeface="Verdana"/>
              </a:rPr>
              <a:t>Fachbücher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Das Ideenbuch für gute Gestaltung</a:t>
            </a:r>
          </a:p>
          <a:p>
            <a:pPr marR="0" lvl="1" rtl="0"/>
            <a:r>
              <a:rPr lang="de-DE" b="1" baseline="0" smtClean="0">
                <a:latin typeface="Verdana"/>
              </a:rPr>
              <a:t>Reinhold Scheck</a:t>
            </a:r>
          </a:p>
          <a:p>
            <a:pPr marR="0" lvl="2" rtl="0"/>
            <a:r>
              <a:rPr lang="de-DE" b="1" i="1" baseline="0" smtClean="0">
                <a:latin typeface="Verdana"/>
              </a:rPr>
              <a:t>24,90</a:t>
            </a:r>
          </a:p>
          <a:p>
            <a:pPr marR="0" lvl="0" rtl="0"/>
            <a:r>
              <a:rPr lang="nn-NO" b="1" baseline="0" smtClean="0">
                <a:latin typeface="Verdana"/>
              </a:rPr>
              <a:t>Microsoft Excel / Diagramme / mit CD-ROM</a:t>
            </a:r>
          </a:p>
          <a:p>
            <a:pPr marR="0" lvl="1" rtl="0"/>
            <a:r>
              <a:rPr lang="de-DE" b="1" baseline="0" smtClean="0">
                <a:latin typeface="Verdana"/>
              </a:rPr>
              <a:t>Reinhold Scheck</a:t>
            </a:r>
          </a:p>
          <a:p>
            <a:pPr marR="0" lvl="2" rtl="0"/>
            <a:r>
              <a:rPr lang="de-DE" b="1" i="1" baseline="0" smtClean="0">
                <a:latin typeface="Verdana"/>
              </a:rPr>
              <a:t>49,90</a:t>
            </a:r>
            <a:endParaRPr lang="de-DE" b="1" i="1" baseline="0" smtClean="0">
              <a:latin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de-DE" b="1" baseline="0" smtClean="0">
                <a:latin typeface="Verdana"/>
              </a:rPr>
              <a:t>Das Ideenbuch für gute Gestaltung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Reinhold Scheck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nn-NO" b="1" baseline="0" smtClean="0">
                <a:latin typeface="Verdana"/>
              </a:rPr>
              <a:t>Microsoft Excel / Diagramme / mit CD-ROM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Reinhold Scheck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baseline="0" smtClean="0">
                <a:latin typeface="Verdana"/>
              </a:rPr>
              <a:t>Kinderbücher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Ein Drache in der Schultasche</a:t>
            </a:r>
          </a:p>
          <a:p>
            <a:pPr marR="0" lvl="1" rtl="0"/>
            <a:r>
              <a:rPr lang="de-DE" b="1" baseline="0" smtClean="0">
                <a:latin typeface="Verdana"/>
              </a:rPr>
              <a:t>von Bruce Coville</a:t>
            </a:r>
          </a:p>
          <a:p>
            <a:pPr marR="0" lvl="2" rtl="0"/>
            <a:r>
              <a:rPr lang="de-DE" b="1" i="1" baseline="0" smtClean="0">
                <a:latin typeface="Verdana"/>
              </a:rPr>
              <a:t>5,95</a:t>
            </a:r>
          </a:p>
          <a:p>
            <a:pPr marR="0" lvl="0" rtl="0"/>
            <a:r>
              <a:rPr lang="de-DE" b="1" baseline="0" smtClean="0">
                <a:latin typeface="Verdana"/>
              </a:rPr>
              <a:t>Die kleine Hexe </a:t>
            </a:r>
          </a:p>
          <a:p>
            <a:pPr marR="0" lvl="1" rtl="0"/>
            <a:r>
              <a:rPr lang="de-DE" b="1" baseline="0" smtClean="0">
                <a:latin typeface="Verdana"/>
              </a:rPr>
              <a:t>von Otfried Preußler</a:t>
            </a:r>
          </a:p>
          <a:p>
            <a:pPr marR="0" lvl="2" rtl="0"/>
            <a:r>
              <a:rPr lang="de-DE" b="1" i="1" baseline="0" smtClean="0">
                <a:latin typeface="Verdana"/>
              </a:rPr>
              <a:t>9,90</a:t>
            </a:r>
            <a:endParaRPr lang="de-DE" b="1" i="1" baseline="0" smtClean="0">
              <a:latin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de-DE" b="1" baseline="0" smtClean="0">
                <a:latin typeface="Verdana"/>
              </a:rPr>
              <a:t>Ein Drache in der Schultasche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von Bruce Coville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baseline="0" smtClean="0">
                <a:latin typeface="Verdana"/>
              </a:rPr>
              <a:t>Die kleine Hexe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von Otfried Preußler</a:t>
            </a:r>
            <a:endParaRPr lang="de-DE" b="1" baseline="0" smtClean="0">
              <a:latin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baseline="0" smtClean="0">
                <a:latin typeface="Verdana"/>
              </a:rPr>
              <a:t>Der Mastercode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Scott McBain und Michael Benthack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baseline="0" smtClean="0">
                <a:latin typeface="Verdana"/>
              </a:rPr>
              <a:t>Mordmelodie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Sheldon Rusch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baseline="0" smtClean="0">
                <a:latin typeface="Verdana"/>
              </a:rPr>
              <a:t>Unterhaltung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R="0" lvl="0" rtl="0"/>
            <a:r>
              <a:rPr lang="de-DE" b="1" baseline="0" smtClean="0">
                <a:latin typeface="Verdana"/>
              </a:rPr>
              <a:t>Vollidiot. </a:t>
            </a:r>
          </a:p>
          <a:p>
            <a:pPr marR="0" lvl="1" rtl="0"/>
            <a:r>
              <a:rPr lang="de-DE" b="1" baseline="0" smtClean="0">
                <a:latin typeface="Verdana"/>
              </a:rPr>
              <a:t>Tommy Jaud</a:t>
            </a:r>
          </a:p>
          <a:p>
            <a:pPr marR="0" lvl="0" rtl="0"/>
            <a:r>
              <a:rPr lang="de-DE" b="1" baseline="0" smtClean="0">
                <a:latin typeface="Verdana"/>
              </a:rPr>
              <a:t>Ich hasse den Sommer. </a:t>
            </a:r>
          </a:p>
          <a:p>
            <a:pPr marR="0" lvl="1" rtl="0"/>
            <a:r>
              <a:rPr lang="de-DE" b="1" baseline="0" smtClean="0">
                <a:latin typeface="Verdana"/>
              </a:rPr>
              <a:t>Sibylle Weischenberg </a:t>
            </a:r>
          </a:p>
          <a:p>
            <a:pPr marR="0" lvl="2" rtl="0"/>
            <a:r>
              <a:rPr lang="de-DE" b="1" i="1" baseline="0" smtClean="0">
                <a:latin typeface="Verdana"/>
              </a:rPr>
              <a:t>7,95</a:t>
            </a:r>
          </a:p>
          <a:p>
            <a:pPr marR="0" lvl="0" rtl="0"/>
            <a:r>
              <a:rPr lang="en-US" b="1" baseline="0" smtClean="0">
                <a:latin typeface="Verdana"/>
              </a:rPr>
              <a:t>Harry Potter and the Deathly Hallows (Harry Potter 7)</a:t>
            </a:r>
          </a:p>
          <a:p>
            <a:pPr marR="0" lvl="1" rtl="0"/>
            <a:r>
              <a:rPr lang="de-DE" b="1" baseline="0" smtClean="0">
                <a:latin typeface="Verdana"/>
              </a:rPr>
              <a:t>J.K. Rowling</a:t>
            </a:r>
          </a:p>
          <a:p>
            <a:pPr marR="0" lvl="2" rtl="0"/>
            <a:r>
              <a:rPr lang="de-DE" b="1" i="1" baseline="0" smtClean="0">
                <a:latin typeface="Verdana"/>
              </a:rPr>
              <a:t>24,90</a:t>
            </a:r>
          </a:p>
          <a:p>
            <a:pPr marR="0" lvl="0" rtl="0"/>
            <a:r>
              <a:rPr lang="de-DE" b="1" baseline="0" smtClean="0">
                <a:latin typeface="Verdana"/>
              </a:rPr>
              <a:t>Schönen Abend! Geben Sie richtig Gast</a:t>
            </a:r>
          </a:p>
          <a:p>
            <a:pPr marR="0" lvl="1" rtl="0"/>
            <a:r>
              <a:rPr lang="de-DE" b="1" baseline="0" smtClean="0">
                <a:latin typeface="Verdana"/>
              </a:rPr>
              <a:t>Jürgen von der Lippe und Ingo Oschmann</a:t>
            </a:r>
          </a:p>
          <a:p>
            <a:pPr marR="0" lvl="2" rtl="0"/>
            <a:r>
              <a:rPr lang="de-DE" b="1" i="1" baseline="0" smtClean="0">
                <a:latin typeface="Verdana"/>
              </a:rPr>
              <a:t>16,95</a:t>
            </a:r>
            <a:endParaRPr lang="de-DE" b="1" i="1" baseline="0" smtClean="0">
              <a:latin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baseline="0" smtClean="0">
                <a:latin typeface="Verdana"/>
              </a:rPr>
              <a:t>Vollidiot.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Tommy Jaud</a:t>
            </a:r>
            <a:endParaRPr lang="de-DE" b="1" baseline="0" smtClean="0">
              <a:latin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baseline="0" smtClean="0">
                <a:latin typeface="Verdana"/>
              </a:rPr>
              <a:t>Ich hasse den Sommer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Sibylle Weischenberg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baseline="0" smtClean="0">
                <a:latin typeface="Verdana"/>
              </a:rPr>
              <a:t>Harry Potter and the Deathly Hallows (Harry Potter 7)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J.K. Rowling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de-DE" b="1" baseline="0" smtClean="0">
                <a:latin typeface="Verdana"/>
              </a:rPr>
              <a:t>Schönen Abend! Geben Sie richtig Gast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Jürgen von der Lippe und Ingo Oschmann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DE" b="1" baseline="0" smtClean="0">
                <a:latin typeface="Verdana"/>
              </a:rPr>
              <a:t>Nachdenkliches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1" baseline="0" smtClean="0">
                <a:latin typeface="Verdana"/>
              </a:rPr>
              <a:t>Jeder Tag hat seinen Segen</a:t>
            </a:r>
          </a:p>
          <a:p>
            <a:pPr marR="0" lvl="1" rtl="0"/>
            <a:r>
              <a:rPr lang="de-DE" b="1" baseline="0" smtClean="0">
                <a:latin typeface="Verdana"/>
              </a:rPr>
              <a:t>Anselm Grün</a:t>
            </a:r>
          </a:p>
          <a:p>
            <a:pPr marR="0" lvl="2" rtl="0"/>
            <a:r>
              <a:rPr lang="de-DE" b="1" i="1" baseline="0" smtClean="0">
                <a:latin typeface="Verdana"/>
              </a:rPr>
              <a:t>9,90</a:t>
            </a:r>
          </a:p>
          <a:p>
            <a:pPr marR="0" lvl="0" rtl="0"/>
            <a:r>
              <a:rPr lang="de-DE" b="1" baseline="0" smtClean="0">
                <a:latin typeface="Verdana"/>
              </a:rPr>
              <a:t>Die Kunst ein Optimist zu bleiben, auch wenn der Wind von vorne kommt</a:t>
            </a:r>
          </a:p>
          <a:p>
            <a:pPr marR="0" lvl="1" rtl="0"/>
            <a:r>
              <a:rPr lang="de-DE" b="1" baseline="0" smtClean="0">
                <a:latin typeface="Verdana"/>
              </a:rPr>
              <a:t>Eva-Maria Altemöller</a:t>
            </a:r>
          </a:p>
          <a:p>
            <a:pPr marR="0" lvl="2" rtl="0"/>
            <a:r>
              <a:rPr lang="de-DE" b="1" i="1" baseline="0" smtClean="0">
                <a:latin typeface="Verdana"/>
              </a:rPr>
              <a:t>9,95</a:t>
            </a:r>
            <a:endParaRPr lang="de-DE" b="1" i="1" baseline="0" smtClean="0">
              <a:latin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</Words>
  <Application>Microsoft Office PowerPoint</Application>
  <PresentationFormat>Bildschirmpräsentation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Larissa-Design</vt:lpstr>
      <vt:lpstr>Krimi</vt:lpstr>
      <vt:lpstr>Der Mastercode</vt:lpstr>
      <vt:lpstr>Mordmelodie</vt:lpstr>
      <vt:lpstr>Unterhaltung</vt:lpstr>
      <vt:lpstr>Vollidiot. </vt:lpstr>
      <vt:lpstr>Ich hasse den Sommer</vt:lpstr>
      <vt:lpstr>Harry Potter and the Deathly Hallows (Harry Potter 7)</vt:lpstr>
      <vt:lpstr>Schönen Abend! Geben Sie richtig Gast</vt:lpstr>
      <vt:lpstr>Nachdenkliches</vt:lpstr>
      <vt:lpstr>Jeder Tag hat seinen Segen</vt:lpstr>
      <vt:lpstr>Die Kunst ein Optimist zu bleiben, auch wenn der Wind von vorne kommt</vt:lpstr>
      <vt:lpstr>Fachbücher</vt:lpstr>
      <vt:lpstr>Das Ideenbuch für gute Gestaltung</vt:lpstr>
      <vt:lpstr>Microsoft Excel / Diagramme / mit CD-ROM</vt:lpstr>
      <vt:lpstr>Kinderbücher</vt:lpstr>
      <vt:lpstr>Ein Drache in der Schultasche</vt:lpstr>
      <vt:lpstr>Die kleine Hexe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Krimi</dc:title>
  <dc:creator>Ursula Eilers</dc:creator>
  <cp:lastModifiedBy>Ursula Eilers</cp:lastModifiedBy>
  <cp:revision>2</cp:revision>
  <dcterms:created xsi:type="dcterms:W3CDTF">2007-07-13T02:00:10Z</dcterms:created>
  <dcterms:modified xsi:type="dcterms:W3CDTF">2007-07-13T02:10:36Z</dcterms:modified>
</cp:coreProperties>
</file>