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63" r:id="rId4"/>
    <p:sldId id="258" r:id="rId5"/>
    <p:sldId id="264" r:id="rId6"/>
    <p:sldId id="260" r:id="rId7"/>
    <p:sldId id="261" r:id="rId8"/>
    <p:sldId id="259" r:id="rId9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E7F99"/>
    <a:srgbClr val="698B64"/>
    <a:srgbClr val="F2EEE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6C4D7B-34A1-4FCC-91ED-420667DBADB6}" type="datetimeFigureOut">
              <a:rPr lang="de-DE" smtClean="0"/>
              <a:pPr/>
              <a:t>23.07.2007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69490B-1C45-4815-A9C4-9F7571F4962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071670" y="3886200"/>
            <a:ext cx="6400800" cy="1752600"/>
          </a:xfrm>
        </p:spPr>
        <p:txBody>
          <a:bodyPr anchor="ctr" anchorCtr="0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© Juli 2007 Ursula Eilers, MVP Office Systems</a:t>
            </a:r>
            <a:endParaRPr lang="de-DE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E568D8-A0AC-46DF-AEF9-1A42208D334E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2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>
          <a:xfrm>
            <a:off x="1643042" y="2786058"/>
            <a:ext cx="7186634" cy="1071546"/>
          </a:xfrm>
        </p:spPr>
        <p:txBody>
          <a:bodyPr/>
          <a:lstStyle>
            <a:lvl1pPr>
              <a:defRPr>
                <a:solidFill>
                  <a:srgbClr val="698B64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© Juli 2007 Ursula Eilers, MVP Office Systems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568D8-A0AC-46DF-AEF9-1A42208D334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© Juli 2007 Ursula Eilers, MVP Office Systems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568D8-A0AC-46DF-AEF9-1A42208D334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© Juli 2007 Ursula Eilers, MVP Office Systems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568D8-A0AC-46DF-AEF9-1A42208D334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43041" y="4406900"/>
            <a:ext cx="6851671" cy="1362075"/>
          </a:xfrm>
        </p:spPr>
        <p:txBody>
          <a:bodyPr anchor="t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algn="l">
              <a:defRPr sz="4000" b="1" cap="none" spc="0">
                <a:ln w="11430">
                  <a:noFill/>
                </a:ln>
                <a:solidFill>
                  <a:srgbClr val="698B64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643041" y="2906713"/>
            <a:ext cx="6851671" cy="1500187"/>
          </a:xfrm>
        </p:spPr>
        <p:txBody>
          <a:bodyPr anchor="ctr" anchorCtr="1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0" y="6356350"/>
            <a:ext cx="2928926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© Juli 2007 Ursula Eilers, MVP Office Systems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6E568D8-A0AC-46DF-AEF9-1A42208D334E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© Juli 2007 Ursula Eilers, MVP Office Systems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568D8-A0AC-46DF-AEF9-1A42208D334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© Juli 2007 Ursula Eilers, MVP Office Systems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568D8-A0AC-46DF-AEF9-1A42208D334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© Juli 2007 Ursula Eilers, MVP Office Systems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568D8-A0AC-46DF-AEF9-1A42208D334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© Juli 2007 Ursula Eilers, MVP Office Systems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568D8-A0AC-46DF-AEF9-1A42208D334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428736"/>
            <a:ext cx="3008313" cy="928694"/>
          </a:xfrm>
        </p:spPr>
        <p:txBody>
          <a:bodyPr anchor="b"/>
          <a:lstStyle>
            <a:lvl1pPr algn="l">
              <a:defRPr sz="2000" b="1">
                <a:solidFill>
                  <a:srgbClr val="698B64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1428736"/>
            <a:ext cx="5111750" cy="469742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2361341"/>
            <a:ext cx="3008313" cy="376482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© Juli 2007 Ursula Eilers, MVP Office Systems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568D8-A0AC-46DF-AEF9-1A42208D334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algn="l">
              <a:defRPr sz="2000" b="1" cap="none" spc="150">
                <a:ln w="11430"/>
                <a:solidFill>
                  <a:srgbClr val="698B64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078040" y="1357297"/>
            <a:ext cx="5137166" cy="337027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© Juli 2007 Ursula Eilers, MVP Office Systems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568D8-A0AC-46DF-AEF9-1A42208D334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gif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7.gi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blackGray">
      <p:bgPr>
        <a:gradFill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hteck 24"/>
          <p:cNvSpPr/>
          <p:nvPr userDrawn="1"/>
        </p:nvSpPr>
        <p:spPr>
          <a:xfrm>
            <a:off x="8358182" y="642918"/>
            <a:ext cx="785818" cy="571504"/>
          </a:xfrm>
          <a:prstGeom prst="rect">
            <a:avLst/>
          </a:prstGeom>
          <a:solidFill>
            <a:srgbClr val="6E7F99"/>
          </a:solidFill>
          <a:ln>
            <a:solidFill>
              <a:srgbClr val="6E7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echteck 18"/>
          <p:cNvSpPr/>
          <p:nvPr userDrawn="1"/>
        </p:nvSpPr>
        <p:spPr>
          <a:xfrm>
            <a:off x="0" y="0"/>
            <a:ext cx="785818" cy="571504"/>
          </a:xfrm>
          <a:prstGeom prst="rect">
            <a:avLst/>
          </a:prstGeom>
          <a:solidFill>
            <a:srgbClr val="6E7F99"/>
          </a:solidFill>
          <a:ln>
            <a:solidFill>
              <a:srgbClr val="6E7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6" name="Grafik 15" descr="c_bg.gif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6357958"/>
            <a:ext cx="9144000" cy="500042"/>
          </a:xfrm>
          <a:prstGeom prst="rect">
            <a:avLst/>
          </a:prstGeom>
        </p:spPr>
      </p:pic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571604" y="1600200"/>
            <a:ext cx="7115196" cy="4525963"/>
          </a:xfrm>
          <a:prstGeom prst="rect">
            <a:avLst/>
          </a:prstGeom>
          <a:ln>
            <a:solidFill>
              <a:srgbClr val="698B64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0" y="6383782"/>
            <a:ext cx="2000232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© Juli 2007 Ursula Eilers, MVP Office Systems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66E568D8-A0AC-46DF-AEF9-1A42208D334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Diagonal liegende Ecken des Rechtecks abrunden 6"/>
          <p:cNvSpPr/>
          <p:nvPr/>
        </p:nvSpPr>
        <p:spPr>
          <a:xfrm>
            <a:off x="0" y="-24"/>
            <a:ext cx="9144000" cy="1071546"/>
          </a:xfrm>
          <a:prstGeom prst="round2DiagRect">
            <a:avLst/>
          </a:prstGeom>
          <a:solidFill>
            <a:srgbClr val="6E7F99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2" name="Grafik 11" descr="descbar_r.gif"/>
          <p:cNvPicPr>
            <a:picLocks/>
          </p:cNvPicPr>
          <p:nvPr/>
        </p:nvPicPr>
        <p:blipFill>
          <a:blip r:embed="rId14"/>
          <a:srcRect r="39478" b="-2273"/>
          <a:stretch>
            <a:fillRect/>
          </a:stretch>
        </p:blipFill>
        <p:spPr>
          <a:xfrm>
            <a:off x="8705916" y="1071546"/>
            <a:ext cx="438116" cy="214314"/>
          </a:xfrm>
          <a:prstGeom prst="rect">
            <a:avLst/>
          </a:prstGeom>
        </p:spPr>
      </p:pic>
      <p:sp>
        <p:nvSpPr>
          <p:cNvPr id="13" name="Rechteck 12"/>
          <p:cNvSpPr/>
          <p:nvPr/>
        </p:nvSpPr>
        <p:spPr>
          <a:xfrm>
            <a:off x="1500166" y="1071546"/>
            <a:ext cx="7215238" cy="214314"/>
          </a:xfrm>
          <a:prstGeom prst="rect">
            <a:avLst/>
          </a:prstGeom>
          <a:solidFill>
            <a:srgbClr val="F2EE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smtClean="0">
                <a:solidFill>
                  <a:srgbClr val="6E7F99"/>
                </a:solidFill>
              </a:rPr>
              <a:t>MS Office Firmenschulung – Amethyst-EDV</a:t>
            </a:r>
            <a:endParaRPr lang="de-DE" sz="1400" b="1" dirty="0">
              <a:solidFill>
                <a:srgbClr val="6E7F99"/>
              </a:solidFill>
            </a:endParaRPr>
          </a:p>
        </p:txBody>
      </p:sp>
      <p:pic>
        <p:nvPicPr>
          <p:cNvPr id="10" name="Grafik 9" descr="descbar_l.gif"/>
          <p:cNvPicPr>
            <a:picLocks noChangeAspect="1"/>
          </p:cNvPicPr>
          <p:nvPr/>
        </p:nvPicPr>
        <p:blipFill>
          <a:blip r:embed="rId15"/>
          <a:srcRect l="12099"/>
          <a:stretch>
            <a:fillRect/>
          </a:stretch>
        </p:blipFill>
        <p:spPr>
          <a:xfrm>
            <a:off x="0" y="1071546"/>
            <a:ext cx="1557304" cy="209550"/>
          </a:xfrm>
          <a:prstGeom prst="rect">
            <a:avLst/>
          </a:prstGeom>
        </p:spPr>
      </p:pic>
      <p:cxnSp>
        <p:nvCxnSpPr>
          <p:cNvPr id="15" name="Gerade Verbindung 14"/>
          <p:cNvCxnSpPr/>
          <p:nvPr/>
        </p:nvCxnSpPr>
        <p:spPr>
          <a:xfrm rot="10800000" flipH="1">
            <a:off x="1500166" y="1275127"/>
            <a:ext cx="7215238" cy="1588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Grafik 17" descr="mvp100hoch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521060" y="64008"/>
            <a:ext cx="595508" cy="9349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" name="Grafik 19" descr="Clock.png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1406" y="0"/>
            <a:ext cx="1071570" cy="10715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Rechteck 20"/>
          <p:cNvSpPr/>
          <p:nvPr/>
        </p:nvSpPr>
        <p:spPr>
          <a:xfrm>
            <a:off x="3428992" y="6417254"/>
            <a:ext cx="2292615" cy="36933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Top">
              <a:avLst/>
            </a:prstTxWarp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de-DE" sz="18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Amethyst-EDV</a:t>
            </a:r>
            <a:endParaRPr lang="de-DE" sz="18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2" name="Grafik 21" descr="office48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375446" y="304016"/>
            <a:ext cx="457200" cy="457200"/>
          </a:xfrm>
          <a:prstGeom prst="rect">
            <a:avLst/>
          </a:prstGeom>
        </p:spPr>
      </p:pic>
      <p:pic>
        <p:nvPicPr>
          <p:cNvPr id="23" name="Grafik 22" descr="ame_news.gif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2806052" y="6427682"/>
            <a:ext cx="535749" cy="357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" name="Grafik 23" descr="ame_news.gif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5822201" y="6429420"/>
            <a:ext cx="535749" cy="357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500166" y="0"/>
            <a:ext cx="7186634" cy="10715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000" b="1" kern="1200" cap="none" spc="150">
          <a:ln w="11430"/>
          <a:solidFill>
            <a:srgbClr val="F8F8F8"/>
          </a:solidFill>
          <a:effectLst>
            <a:outerShdw blurRad="25400" algn="tl" rotWithShape="0">
              <a:srgbClr val="000000">
                <a:alpha val="43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1" kern="1200">
          <a:solidFill>
            <a:srgbClr val="698B64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forum.msoffice-firmenschulung.de/viewforum.php?f=44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>
          <a:xfrm>
            <a:off x="1214414" y="3886200"/>
            <a:ext cx="7643866" cy="1752600"/>
          </a:xfrm>
        </p:spPr>
        <p:txBody>
          <a:bodyPr/>
          <a:lstStyle/>
          <a:p>
            <a:r>
              <a:rPr lang="de-DE" dirty="0" smtClean="0"/>
              <a:t>Das Forum für Fragen und Antworten </a:t>
            </a:r>
            <a:br>
              <a:rPr lang="de-DE" dirty="0" smtClean="0"/>
            </a:br>
            <a:r>
              <a:rPr lang="de-DE" dirty="0" smtClean="0"/>
              <a:t>rund um Microsoft Office 2007</a:t>
            </a: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MS Office 2007 Hilfe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Das Forum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Eröffnet am 28. September 2007</a:t>
            </a:r>
          </a:p>
          <a:p>
            <a:pPr lvl="1"/>
            <a:r>
              <a:rPr lang="de-DE" dirty="0" smtClean="0"/>
              <a:t>FAQ</a:t>
            </a:r>
          </a:p>
          <a:p>
            <a:pPr lvl="1"/>
            <a:r>
              <a:rPr lang="de-DE" dirty="0" smtClean="0"/>
              <a:t>Fragen</a:t>
            </a:r>
          </a:p>
          <a:p>
            <a:pPr lvl="1"/>
            <a:r>
              <a:rPr lang="de-DE" dirty="0" err="1" smtClean="0"/>
              <a:t>Tutorial</a:t>
            </a:r>
            <a:endParaRPr lang="de-DE" dirty="0" smtClean="0"/>
          </a:p>
          <a:p>
            <a:r>
              <a:rPr lang="de-DE" dirty="0" smtClean="0"/>
              <a:t>Vorgänger Microsoft Office 2007 Beta Forum</a:t>
            </a:r>
          </a:p>
          <a:p>
            <a:r>
              <a:rPr lang="de-DE" dirty="0" smtClean="0"/>
              <a:t>Zur Zeit täglich ca. 1000 Besucher</a:t>
            </a:r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© Juli 2007 Ursula Eilers, MVP Office Systems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568D8-A0AC-46DF-AEF9-1A42208D334E}" type="slidenum">
              <a:rPr lang="de-DE" smtClean="0"/>
              <a:pPr/>
              <a:t>2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Das Team des Forums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1357290" y="1571612"/>
            <a:ext cx="7115196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e-DE" dirty="0" smtClean="0"/>
              <a:t>Das Team von MS Office 2007 Hilfe besteht aus sehr unterschiedlichen Menschen, so wie auch die Mitglieder des Forums völlig unterschiedlich sind. </a:t>
            </a:r>
          </a:p>
          <a:p>
            <a:pPr marL="0" indent="0">
              <a:buNone/>
            </a:pPr>
            <a:r>
              <a:rPr lang="de-DE" dirty="0" smtClean="0"/>
              <a:t>Alle arbeiten hier im Forum ehrenamtlich und in ihrer Freizeit. Jeder von uns hat Stärken und Schwächen, aber eins ist allen allen gemeinsam: </a:t>
            </a:r>
          </a:p>
          <a:p>
            <a:pPr marL="0" indent="0">
              <a:buNone/>
            </a:pPr>
            <a:r>
              <a:rPr lang="de-DE" dirty="0" smtClean="0"/>
              <a:t>Sie wollen anderen helfen, besser mit Office 2007 umgehen zu können.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© Juli 2007 Ursula Eilers, MVP Office Systems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568D8-A0AC-46DF-AEF9-1A42208D334E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Aktueller Mitgliederstand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© Juli 2007 Ursula Eilers, MVP Office Systems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568D8-A0AC-46DF-AEF9-1A42208D334E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Themen und Beiträge</a:t>
            </a:r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© Juli 2007 Ursula Eilers, MVP Office Systems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568D8-A0AC-46DF-AEF9-1A42208D334E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Anteil der Anwendungen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© Juli 2007 Ursula Eilers, MVP Office Systems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568D8-A0AC-46DF-AEF9-1A42208D334E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 smtClean="0"/>
              <a:t>Internationale Besucher im Forum</a:t>
            </a:r>
            <a:endParaRPr lang="de-DE" sz="3200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© Juli 2007 Ursula Eilers, MVP Office Systems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568D8-A0AC-46DF-AEF9-1A42208D334E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Das Forum zum Buch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>
          <a:xfrm>
            <a:off x="357158" y="1643050"/>
            <a:ext cx="8501122" cy="42687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smtClean="0"/>
              <a:t>Bei Fragen und Anregungen zum Buch, besuchen Sie das Forum*:</a:t>
            </a:r>
          </a:p>
          <a:p>
            <a:pPr marL="0" indent="0" algn="ctr">
              <a:buNone/>
            </a:pPr>
            <a:r>
              <a:rPr lang="de-DE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hlinkClick r:id="rId2"/>
              </a:rPr>
              <a:t>Warum die gleiche Arbeit zweimal machen?</a:t>
            </a:r>
            <a:endParaRPr lang="de-DE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0" indent="0">
              <a:buNone/>
            </a:pPr>
            <a:endParaRPr lang="de-DE" sz="2000" dirty="0" smtClean="0"/>
          </a:p>
          <a:p>
            <a:pPr marL="0" indent="0">
              <a:buNone/>
            </a:pPr>
            <a:endParaRPr lang="de-DE" sz="2000" dirty="0" smtClean="0"/>
          </a:p>
          <a:p>
            <a:pPr marL="0" indent="0">
              <a:buNone/>
            </a:pPr>
            <a:endParaRPr lang="de-DE" sz="2000" dirty="0" smtClean="0"/>
          </a:p>
          <a:p>
            <a:pPr marL="0" indent="0">
              <a:buNone/>
            </a:pPr>
            <a:r>
              <a:rPr lang="de-DE" sz="2000" dirty="0" smtClean="0"/>
              <a:t>Sie können sich registrieren, aber auch Beiträge von Gästen sind immer willkommen.</a:t>
            </a:r>
          </a:p>
          <a:p>
            <a:pPr marL="0" indent="0">
              <a:buNone/>
            </a:pPr>
            <a:endParaRPr lang="de-DE" sz="2000" dirty="0" smtClean="0"/>
          </a:p>
          <a:p>
            <a:pPr marL="0" indent="0">
              <a:buNone/>
            </a:pPr>
            <a:endParaRPr lang="de-DE" sz="2000" dirty="0" smtClean="0"/>
          </a:p>
          <a:p>
            <a:pPr marL="85725" indent="-85725">
              <a:buNone/>
            </a:pPr>
            <a:r>
              <a:rPr lang="de-DE" sz="1600" dirty="0" smtClean="0"/>
              <a:t>*Das Forum wird mit dem Verkaufsstart des Buches freigeschaltet</a:t>
            </a:r>
            <a:endParaRPr lang="de-DE" sz="16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© Juli 2007 Ursula Eilers, MVP Office Systems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568D8-A0AC-46DF-AEF9-1A42208D334E}" type="slidenum">
              <a:rPr lang="de-DE" smtClean="0"/>
              <a:pPr/>
              <a:t>8</a:t>
            </a:fld>
            <a:endParaRPr lang="de-DE"/>
          </a:p>
        </p:txBody>
      </p:sp>
      <p:pic>
        <p:nvPicPr>
          <p:cNvPr id="2050" name="Picture 2">
            <a:hlinkClick r:id="rId2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10736" y="3429000"/>
            <a:ext cx="8322528" cy="59731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rmenschulung">
  <a:themeElements>
    <a:clrScheme name="Lysithea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Firmenschulung</Template>
  <TotalTime>0</TotalTime>
  <Words>230</Words>
  <Application>Microsoft Office PowerPoint</Application>
  <PresentationFormat>Bildschirmpräsentation (4:3)</PresentationFormat>
  <Paragraphs>41</Paragraphs>
  <Slides>8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9" baseType="lpstr">
      <vt:lpstr>Firmenschulung</vt:lpstr>
      <vt:lpstr>MS Office 2007 Hilfe</vt:lpstr>
      <vt:lpstr>Das Forum</vt:lpstr>
      <vt:lpstr>Das Team des Forums</vt:lpstr>
      <vt:lpstr>Aktueller Mitgliederstand</vt:lpstr>
      <vt:lpstr>Themen und Beiträge</vt:lpstr>
      <vt:lpstr>Anteil der Anwendungen</vt:lpstr>
      <vt:lpstr>Internationale Besucher im Forum</vt:lpstr>
      <vt:lpstr>Das Forum zum Buch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MS Office 2007 Hilfe</dc:title>
  <dc:creator>Ursula Eilers</dc:creator>
  <cp:lastModifiedBy>Ursula Eilers</cp:lastModifiedBy>
  <cp:revision>53</cp:revision>
  <dcterms:created xsi:type="dcterms:W3CDTF">2007-07-22T11:51:24Z</dcterms:created>
  <dcterms:modified xsi:type="dcterms:W3CDTF">2007-07-23T14:39:37Z</dcterms:modified>
</cp:coreProperties>
</file>