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Datenreihe 4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1.6</c:v>
                </c:pt>
                <c:pt idx="1">
                  <c:v>-0.39999999999999913</c:v>
                </c:pt>
                <c:pt idx="2">
                  <c:v>4.2</c:v>
                </c:pt>
                <c:pt idx="3">
                  <c:v>7.2</c:v>
                </c:pt>
              </c:numCache>
            </c:numRef>
          </c:val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Datenreihe 5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1.2</c:v>
                </c:pt>
                <c:pt idx="1">
                  <c:v>-2.8</c:v>
                </c:pt>
                <c:pt idx="2">
                  <c:v>5.4</c:v>
                </c:pt>
                <c:pt idx="3">
                  <c:v>9.4</c:v>
                </c:pt>
              </c:numCache>
            </c:numRef>
          </c:val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Datenreihe 6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Mrz</c:v>
                </c:pt>
                <c:pt idx="3">
                  <c:v>Apr</c:v>
                </c:pt>
              </c:strCache>
            </c:strRef>
          </c:cat>
          <c:val>
            <c:numRef>
              <c:f>Tabelle1!$G$2:$G$5</c:f>
              <c:numCache>
                <c:formatCode>General</c:formatCode>
                <c:ptCount val="4"/>
                <c:pt idx="0">
                  <c:v>0.8</c:v>
                </c:pt>
                <c:pt idx="1">
                  <c:v>-5.2</c:v>
                </c:pt>
                <c:pt idx="2">
                  <c:v>6.6</c:v>
                </c:pt>
                <c:pt idx="3">
                  <c:v>11.6</c:v>
                </c:pt>
              </c:numCache>
            </c:numRef>
          </c:val>
        </c:ser>
        <c:gapWidth val="75"/>
        <c:overlap val="-25"/>
        <c:axId val="140694656"/>
        <c:axId val="140696192"/>
      </c:barChart>
      <c:catAx>
        <c:axId val="140694656"/>
        <c:scaling>
          <c:orientation val="minMax"/>
        </c:scaling>
        <c:axPos val="b"/>
        <c:majorTickMark val="none"/>
        <c:tickLblPos val="nextTo"/>
        <c:crossAx val="140696192"/>
        <c:crosses val="autoZero"/>
        <c:auto val="1"/>
        <c:lblAlgn val="ctr"/>
        <c:lblOffset val="100"/>
      </c:catAx>
      <c:valAx>
        <c:axId val="14069619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140694656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explosion val="25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999746-312D-4979-9A2D-BC48B354F4EB}" type="doc">
      <dgm:prSet loTypeId="urn:microsoft.com/office/officeart/2005/8/layout/hierarchy1" loCatId="hierarchy" qsTypeId="urn:microsoft.com/office/officeart/2005/8/quickstyle/3d1" qsCatId="3D" csTypeId="urn:microsoft.com/office/officeart/2005/8/colors/accent4_5" csCatId="accent4" phldr="1"/>
      <dgm:spPr/>
      <dgm:t>
        <a:bodyPr/>
        <a:lstStyle/>
        <a:p>
          <a:endParaRPr lang="de-DE"/>
        </a:p>
      </dgm:t>
    </dgm:pt>
    <dgm:pt modelId="{253CF070-E7E1-4CDC-8ECF-347AF2346284}">
      <dgm:prSet phldrT="[Text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de-DE" sz="1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Andreas</a:t>
          </a:r>
          <a:br>
            <a:rPr lang="de-DE" sz="1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</a:br>
          <a:r>
            <a:rPr lang="de-DE" sz="1600" dirty="0" smtClean="0"/>
            <a:t>Inhaber</a:t>
          </a:r>
          <a:br>
            <a:rPr lang="de-DE" sz="1600" dirty="0" smtClean="0"/>
          </a:br>
          <a:r>
            <a:rPr lang="de-DE" sz="1600" dirty="0" smtClean="0"/>
            <a:t>Mann für alle Fälle</a:t>
          </a:r>
          <a:endParaRPr lang="de-DE" sz="1600" dirty="0"/>
        </a:p>
      </dgm:t>
    </dgm:pt>
    <dgm:pt modelId="{9F7EBF98-A63D-4009-8DCF-05C344D811A3}" type="parTrans" cxnId="{9D273F55-E0A2-4E1B-A9B2-FB94639ADCA5}">
      <dgm:prSet/>
      <dgm:spPr/>
      <dgm:t>
        <a:bodyPr/>
        <a:lstStyle/>
        <a:p>
          <a:endParaRPr lang="de-DE"/>
        </a:p>
      </dgm:t>
    </dgm:pt>
    <dgm:pt modelId="{D8E4D2AB-3C57-4D58-90E7-0084FE0DA4D2}" type="sibTrans" cxnId="{9D273F55-E0A2-4E1B-A9B2-FB94639ADCA5}">
      <dgm:prSet/>
      <dgm:spPr/>
      <dgm:t>
        <a:bodyPr/>
        <a:lstStyle/>
        <a:p>
          <a:endParaRPr lang="de-DE"/>
        </a:p>
      </dgm:t>
    </dgm:pt>
    <dgm:pt modelId="{42544E22-2331-4F07-AEE4-CC0920CE158C}">
      <dgm:prSet phldrT="[Text]" custT="1"/>
      <dgm:spPr/>
      <dgm:t>
        <a:bodyPr/>
        <a:lstStyle/>
        <a:p>
          <a:r>
            <a:rPr lang="de-DE" sz="1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Steffi</a:t>
          </a:r>
          <a:r>
            <a:rPr lang="de-DE" sz="17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/>
          </a:r>
          <a:br>
            <a:rPr lang="de-DE" sz="17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</a:br>
          <a:r>
            <a:rPr lang="de-DE" sz="1600" dirty="0" smtClean="0"/>
            <a:t>Service</a:t>
          </a:r>
          <a:br>
            <a:rPr lang="de-DE" sz="1600" dirty="0" smtClean="0"/>
          </a:br>
          <a:r>
            <a:rPr lang="de-DE" sz="1600" dirty="0" smtClean="0"/>
            <a:t>Studentin</a:t>
          </a:r>
        </a:p>
      </dgm:t>
    </dgm:pt>
    <dgm:pt modelId="{F181E484-BA99-4A0C-A8E5-A297482DFA7F}" type="parTrans" cxnId="{5ACD7694-E78F-4EA4-9647-7E2602CE6E2A}">
      <dgm:prSet/>
      <dgm:spPr/>
      <dgm:t>
        <a:bodyPr/>
        <a:lstStyle/>
        <a:p>
          <a:endParaRPr lang="de-DE"/>
        </a:p>
      </dgm:t>
    </dgm:pt>
    <dgm:pt modelId="{AB43F009-7793-4F84-97B2-6D27876A2EBB}" type="sibTrans" cxnId="{5ACD7694-E78F-4EA4-9647-7E2602CE6E2A}">
      <dgm:prSet/>
      <dgm:spPr/>
      <dgm:t>
        <a:bodyPr/>
        <a:lstStyle/>
        <a:p>
          <a:endParaRPr lang="de-DE"/>
        </a:p>
      </dgm:t>
    </dgm:pt>
    <dgm:pt modelId="{BDB48363-2883-4398-9D2A-4A4E4AF24725}">
      <dgm:prSet phldrT="[Text]" custT="1"/>
      <dgm:spPr/>
      <dgm:t>
        <a:bodyPr/>
        <a:lstStyle/>
        <a:p>
          <a:r>
            <a:rPr lang="de-DE" sz="1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Jenny</a:t>
          </a:r>
          <a:r>
            <a:rPr lang="de-DE" sz="1800" dirty="0" smtClean="0"/>
            <a:t/>
          </a:r>
          <a:br>
            <a:rPr lang="de-DE" sz="1800" dirty="0" smtClean="0"/>
          </a:br>
          <a:r>
            <a:rPr lang="de-DE" sz="1600" dirty="0" smtClean="0"/>
            <a:t>Service</a:t>
          </a:r>
          <a:br>
            <a:rPr lang="de-DE" sz="1600" dirty="0" smtClean="0"/>
          </a:br>
          <a:r>
            <a:rPr lang="de-DE" sz="1600" dirty="0" smtClean="0"/>
            <a:t>Studentin</a:t>
          </a:r>
        </a:p>
      </dgm:t>
    </dgm:pt>
    <dgm:pt modelId="{D2F0F440-149F-4173-A3AE-86A016FB85B8}" type="parTrans" cxnId="{7EF46EAC-825A-484D-8667-0A80CAD06CC8}">
      <dgm:prSet/>
      <dgm:spPr/>
      <dgm:t>
        <a:bodyPr/>
        <a:lstStyle/>
        <a:p>
          <a:endParaRPr lang="de-DE"/>
        </a:p>
      </dgm:t>
    </dgm:pt>
    <dgm:pt modelId="{9F288F58-4FB0-4378-A1AA-1A42C6C1FBFB}" type="sibTrans" cxnId="{7EF46EAC-825A-484D-8667-0A80CAD06CC8}">
      <dgm:prSet/>
      <dgm:spPr/>
      <dgm:t>
        <a:bodyPr/>
        <a:lstStyle/>
        <a:p>
          <a:endParaRPr lang="de-DE"/>
        </a:p>
      </dgm:t>
    </dgm:pt>
    <dgm:pt modelId="{08A8B5D6-6F04-45F2-9DE9-F24E48CE2953}">
      <dgm:prSet phldrT="[Text]" custT="1"/>
      <dgm:spPr/>
      <dgm:t>
        <a:bodyPr/>
        <a:lstStyle/>
        <a:p>
          <a:r>
            <a:rPr lang="de-DE" sz="1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Daniel</a:t>
          </a:r>
          <a:r>
            <a:rPr lang="de-DE" sz="1800" dirty="0" smtClean="0"/>
            <a:t/>
          </a:r>
          <a:br>
            <a:rPr lang="de-DE" sz="1800" dirty="0" smtClean="0"/>
          </a:br>
          <a:r>
            <a:rPr lang="de-DE" sz="1600" dirty="0" smtClean="0"/>
            <a:t>Service</a:t>
          </a:r>
          <a:br>
            <a:rPr lang="de-DE" sz="1600" dirty="0" smtClean="0"/>
          </a:br>
          <a:r>
            <a:rPr lang="de-DE" sz="1600" dirty="0" smtClean="0"/>
            <a:t>Student</a:t>
          </a:r>
        </a:p>
      </dgm:t>
    </dgm:pt>
    <dgm:pt modelId="{93BBEE2D-9F07-49C9-94E4-094870088AC3}" type="parTrans" cxnId="{43956B79-BAB6-408E-8FDD-4CBD4A6D0CE8}">
      <dgm:prSet/>
      <dgm:spPr/>
      <dgm:t>
        <a:bodyPr/>
        <a:lstStyle/>
        <a:p>
          <a:endParaRPr lang="de-DE"/>
        </a:p>
      </dgm:t>
    </dgm:pt>
    <dgm:pt modelId="{32C42433-BC5A-469E-A8F3-80B5E7B13FDC}" type="sibTrans" cxnId="{43956B79-BAB6-408E-8FDD-4CBD4A6D0CE8}">
      <dgm:prSet/>
      <dgm:spPr/>
      <dgm:t>
        <a:bodyPr/>
        <a:lstStyle/>
        <a:p>
          <a:endParaRPr lang="de-DE"/>
        </a:p>
      </dgm:t>
    </dgm:pt>
    <dgm:pt modelId="{7A4129C1-09FA-406D-AA67-1B2BF707DC43}">
      <dgm:prSet phldrT="[Text]" custT="1"/>
      <dgm:spPr/>
      <dgm:t>
        <a:bodyPr/>
        <a:lstStyle/>
        <a:p>
          <a:r>
            <a:rPr lang="de-DE" sz="1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Chrissy</a:t>
          </a:r>
          <a:r>
            <a:rPr lang="de-DE" sz="1800" dirty="0" smtClean="0"/>
            <a:t/>
          </a:r>
          <a:br>
            <a:rPr lang="de-DE" sz="1800" dirty="0" smtClean="0"/>
          </a:br>
          <a:r>
            <a:rPr lang="de-DE" sz="1600" dirty="0" smtClean="0"/>
            <a:t>Büro</a:t>
          </a:r>
          <a:br>
            <a:rPr lang="de-DE" sz="1600" dirty="0" smtClean="0"/>
          </a:br>
          <a:r>
            <a:rPr lang="de-DE" sz="1600" dirty="0" smtClean="0"/>
            <a:t>Buchhändlerin</a:t>
          </a:r>
        </a:p>
      </dgm:t>
    </dgm:pt>
    <dgm:pt modelId="{7C88F700-75EB-4642-8D83-6B872206F843}" type="parTrans" cxnId="{762E2E5F-BB8D-4B3F-B5D8-8A23BFBD081C}">
      <dgm:prSet/>
      <dgm:spPr/>
      <dgm:t>
        <a:bodyPr/>
        <a:lstStyle/>
        <a:p>
          <a:endParaRPr lang="de-DE"/>
        </a:p>
      </dgm:t>
    </dgm:pt>
    <dgm:pt modelId="{61185AB6-3EB2-4707-8912-A899452CDFBE}" type="sibTrans" cxnId="{762E2E5F-BB8D-4B3F-B5D8-8A23BFBD081C}">
      <dgm:prSet/>
      <dgm:spPr/>
      <dgm:t>
        <a:bodyPr/>
        <a:lstStyle/>
        <a:p>
          <a:endParaRPr lang="de-DE"/>
        </a:p>
      </dgm:t>
    </dgm:pt>
    <dgm:pt modelId="{3F7818A2-E528-4D27-91F8-E5F77EDCD97B}">
      <dgm:prSet phldrT="[Text]" custT="1"/>
      <dgm:spPr/>
      <dgm:t>
        <a:bodyPr/>
        <a:lstStyle/>
        <a:p>
          <a:r>
            <a:rPr lang="de-DE" sz="1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Bastian</a:t>
          </a:r>
          <a:r>
            <a:rPr lang="de-DE" sz="1800" dirty="0" smtClean="0"/>
            <a:t/>
          </a:r>
          <a:br>
            <a:rPr lang="de-DE" sz="1800" dirty="0" smtClean="0"/>
          </a:br>
          <a:r>
            <a:rPr lang="de-DE" sz="1600" dirty="0" smtClean="0"/>
            <a:t>EDV-Spezialist</a:t>
          </a:r>
          <a:br>
            <a:rPr lang="de-DE" sz="1600" dirty="0" smtClean="0"/>
          </a:br>
          <a:r>
            <a:rPr lang="de-DE" sz="1600" dirty="0" smtClean="0"/>
            <a:t>Student</a:t>
          </a:r>
        </a:p>
      </dgm:t>
    </dgm:pt>
    <dgm:pt modelId="{C3CCFE5C-4158-41DB-B79A-5E6B0A440BA9}" type="parTrans" cxnId="{EEC337D5-F3C7-4ED4-9801-5055D3A81DBC}">
      <dgm:prSet/>
      <dgm:spPr/>
      <dgm:t>
        <a:bodyPr/>
        <a:lstStyle/>
        <a:p>
          <a:endParaRPr lang="de-DE"/>
        </a:p>
      </dgm:t>
    </dgm:pt>
    <dgm:pt modelId="{E7D0A762-D48A-4540-B463-11F1E37C477D}" type="sibTrans" cxnId="{EEC337D5-F3C7-4ED4-9801-5055D3A81DBC}">
      <dgm:prSet/>
      <dgm:spPr/>
      <dgm:t>
        <a:bodyPr/>
        <a:lstStyle/>
        <a:p>
          <a:endParaRPr lang="de-DE"/>
        </a:p>
      </dgm:t>
    </dgm:pt>
    <dgm:pt modelId="{2EB3A11A-31EB-4CD4-B2EE-FE0BA13A98AB}">
      <dgm:prSet custT="1"/>
      <dgm:spPr/>
      <dgm:t>
        <a:bodyPr/>
        <a:lstStyle/>
        <a:p>
          <a:r>
            <a:rPr lang="de-DE" sz="1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Klaus</a:t>
          </a:r>
          <a:r>
            <a:rPr lang="de-DE" sz="1700" dirty="0" smtClean="0"/>
            <a:t/>
          </a:r>
          <a:br>
            <a:rPr lang="de-DE" sz="1700" dirty="0" smtClean="0"/>
          </a:br>
          <a:r>
            <a:rPr lang="de-DE" sz="1600" dirty="0" smtClean="0"/>
            <a:t>Küche</a:t>
          </a:r>
          <a:br>
            <a:rPr lang="de-DE" sz="1600" dirty="0" smtClean="0"/>
          </a:br>
          <a:r>
            <a:rPr lang="de-DE" sz="1600" dirty="0" smtClean="0"/>
            <a:t>Koch und Bäcker</a:t>
          </a:r>
        </a:p>
      </dgm:t>
    </dgm:pt>
    <dgm:pt modelId="{C88F38E7-23CA-49B7-ACB7-AF2CB05A2AD8}" type="parTrans" cxnId="{B49FDCAD-F88E-48F7-8109-866E93579E86}">
      <dgm:prSet/>
      <dgm:spPr/>
      <dgm:t>
        <a:bodyPr/>
        <a:lstStyle/>
        <a:p>
          <a:endParaRPr lang="de-DE"/>
        </a:p>
      </dgm:t>
    </dgm:pt>
    <dgm:pt modelId="{C8E2542A-BEAE-453A-BA66-55CE0532FCBC}" type="sibTrans" cxnId="{B49FDCAD-F88E-48F7-8109-866E93579E86}">
      <dgm:prSet/>
      <dgm:spPr/>
      <dgm:t>
        <a:bodyPr/>
        <a:lstStyle/>
        <a:p>
          <a:endParaRPr lang="de-DE"/>
        </a:p>
      </dgm:t>
    </dgm:pt>
    <dgm:pt modelId="{C6708522-DFB2-47DC-AEA7-BB1E3B8DCCAB}" type="pres">
      <dgm:prSet presAssocID="{F3999746-312D-4979-9A2D-BC48B354F4E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9398C00-5598-4FAC-8686-2FE597F8F232}" type="pres">
      <dgm:prSet presAssocID="{253CF070-E7E1-4CDC-8ECF-347AF2346284}" presName="hierRoot1" presStyleCnt="0"/>
      <dgm:spPr/>
    </dgm:pt>
    <dgm:pt modelId="{41ECA796-1715-4D03-885D-B4FD794AE80E}" type="pres">
      <dgm:prSet presAssocID="{253CF070-E7E1-4CDC-8ECF-347AF2346284}" presName="composite" presStyleCnt="0"/>
      <dgm:spPr/>
    </dgm:pt>
    <dgm:pt modelId="{1A525AD8-071F-43DD-9091-C34FA13436B2}" type="pres">
      <dgm:prSet presAssocID="{253CF070-E7E1-4CDC-8ECF-347AF2346284}" presName="background" presStyleLbl="node0" presStyleIdx="0" presStyleCnt="1"/>
      <dgm:spPr/>
    </dgm:pt>
    <dgm:pt modelId="{80E8C3E0-503F-4F84-BF7C-7E4A9BE85A8D}" type="pres">
      <dgm:prSet presAssocID="{253CF070-E7E1-4CDC-8ECF-347AF234628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11B8C75-3260-42CC-B3AB-47AD9FBF88AF}" type="pres">
      <dgm:prSet presAssocID="{253CF070-E7E1-4CDC-8ECF-347AF2346284}" presName="hierChild2" presStyleCnt="0"/>
      <dgm:spPr/>
    </dgm:pt>
    <dgm:pt modelId="{46D6793B-5483-4AE8-8288-6A027E7C8362}" type="pres">
      <dgm:prSet presAssocID="{F181E484-BA99-4A0C-A8E5-A297482DFA7F}" presName="Name10" presStyleLbl="parChTrans1D2" presStyleIdx="0" presStyleCnt="3"/>
      <dgm:spPr/>
    </dgm:pt>
    <dgm:pt modelId="{C2931D4E-D70C-4F12-858A-B24C509E0EB9}" type="pres">
      <dgm:prSet presAssocID="{42544E22-2331-4F07-AEE4-CC0920CE158C}" presName="hierRoot2" presStyleCnt="0"/>
      <dgm:spPr/>
    </dgm:pt>
    <dgm:pt modelId="{3593516A-9216-49B3-8DD1-C0711B634137}" type="pres">
      <dgm:prSet presAssocID="{42544E22-2331-4F07-AEE4-CC0920CE158C}" presName="composite2" presStyleCnt="0"/>
      <dgm:spPr/>
    </dgm:pt>
    <dgm:pt modelId="{F2940D2D-C318-4965-93FB-6493EBCD23B2}" type="pres">
      <dgm:prSet presAssocID="{42544E22-2331-4F07-AEE4-CC0920CE158C}" presName="background2" presStyleLbl="node2" presStyleIdx="0" presStyleCnt="3"/>
      <dgm:spPr/>
    </dgm:pt>
    <dgm:pt modelId="{3AD771A5-005B-4B12-8135-921EA77BD169}" type="pres">
      <dgm:prSet presAssocID="{42544E22-2331-4F07-AEE4-CC0920CE158C}" presName="text2" presStyleLbl="fgAcc2" presStyleIdx="0" presStyleCnt="3">
        <dgm:presLayoutVars>
          <dgm:chPref val="3"/>
        </dgm:presLayoutVars>
      </dgm:prSet>
      <dgm:spPr/>
    </dgm:pt>
    <dgm:pt modelId="{70854BED-B638-4E10-803B-C82726395650}" type="pres">
      <dgm:prSet presAssocID="{42544E22-2331-4F07-AEE4-CC0920CE158C}" presName="hierChild3" presStyleCnt="0"/>
      <dgm:spPr/>
    </dgm:pt>
    <dgm:pt modelId="{112D1C0C-C2D5-41C4-AF89-08735F145A04}" type="pres">
      <dgm:prSet presAssocID="{D2F0F440-149F-4173-A3AE-86A016FB85B8}" presName="Name17" presStyleLbl="parChTrans1D3" presStyleIdx="0" presStyleCnt="3"/>
      <dgm:spPr/>
    </dgm:pt>
    <dgm:pt modelId="{6B733ECC-135D-4CE2-BB6E-65CE9A09DC5E}" type="pres">
      <dgm:prSet presAssocID="{BDB48363-2883-4398-9D2A-4A4E4AF24725}" presName="hierRoot3" presStyleCnt="0"/>
      <dgm:spPr/>
    </dgm:pt>
    <dgm:pt modelId="{31396CF1-0CDA-4735-995B-9C5526FD1D50}" type="pres">
      <dgm:prSet presAssocID="{BDB48363-2883-4398-9D2A-4A4E4AF24725}" presName="composite3" presStyleCnt="0"/>
      <dgm:spPr/>
    </dgm:pt>
    <dgm:pt modelId="{2CCC8E2D-56F7-4D93-919A-32DF4CE1E1C1}" type="pres">
      <dgm:prSet presAssocID="{BDB48363-2883-4398-9D2A-4A4E4AF24725}" presName="background3" presStyleLbl="node3" presStyleIdx="0" presStyleCnt="3"/>
      <dgm:spPr/>
    </dgm:pt>
    <dgm:pt modelId="{23671D62-39A1-4FD5-847D-B184E5C703BD}" type="pres">
      <dgm:prSet presAssocID="{BDB48363-2883-4398-9D2A-4A4E4AF24725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8E6CC2C-FB9F-4A37-87FC-D46F4BB7CBAD}" type="pres">
      <dgm:prSet presAssocID="{BDB48363-2883-4398-9D2A-4A4E4AF24725}" presName="hierChild4" presStyleCnt="0"/>
      <dgm:spPr/>
    </dgm:pt>
    <dgm:pt modelId="{F0A6C5F2-8235-4223-AD48-3E584A17CF5D}" type="pres">
      <dgm:prSet presAssocID="{93BBEE2D-9F07-49C9-94E4-094870088AC3}" presName="Name17" presStyleLbl="parChTrans1D3" presStyleIdx="1" presStyleCnt="3"/>
      <dgm:spPr/>
    </dgm:pt>
    <dgm:pt modelId="{3FF9038B-629F-4BAD-B4D4-00C58B8C08FF}" type="pres">
      <dgm:prSet presAssocID="{08A8B5D6-6F04-45F2-9DE9-F24E48CE2953}" presName="hierRoot3" presStyleCnt="0"/>
      <dgm:spPr/>
    </dgm:pt>
    <dgm:pt modelId="{9507F27F-EC8C-406A-984F-FD700287ED70}" type="pres">
      <dgm:prSet presAssocID="{08A8B5D6-6F04-45F2-9DE9-F24E48CE2953}" presName="composite3" presStyleCnt="0"/>
      <dgm:spPr/>
    </dgm:pt>
    <dgm:pt modelId="{1FEBABD0-3EE5-4288-8B0D-1E68F7566CAC}" type="pres">
      <dgm:prSet presAssocID="{08A8B5D6-6F04-45F2-9DE9-F24E48CE2953}" presName="background3" presStyleLbl="node3" presStyleIdx="1" presStyleCnt="3"/>
      <dgm:spPr/>
    </dgm:pt>
    <dgm:pt modelId="{FC6C3AF2-BFB0-43A8-B436-DB345F47040F}" type="pres">
      <dgm:prSet presAssocID="{08A8B5D6-6F04-45F2-9DE9-F24E48CE2953}" presName="text3" presStyleLbl="fgAcc3" presStyleIdx="1" presStyleCnt="3">
        <dgm:presLayoutVars>
          <dgm:chPref val="3"/>
        </dgm:presLayoutVars>
      </dgm:prSet>
      <dgm:spPr/>
    </dgm:pt>
    <dgm:pt modelId="{7FD40588-1D14-4ADB-9657-239F0260EC03}" type="pres">
      <dgm:prSet presAssocID="{08A8B5D6-6F04-45F2-9DE9-F24E48CE2953}" presName="hierChild4" presStyleCnt="0"/>
      <dgm:spPr/>
    </dgm:pt>
    <dgm:pt modelId="{A9C4DAA0-179B-41A9-8999-D26199C6B934}" type="pres">
      <dgm:prSet presAssocID="{C88F38E7-23CA-49B7-ACB7-AF2CB05A2AD8}" presName="Name10" presStyleLbl="parChTrans1D2" presStyleIdx="1" presStyleCnt="3"/>
      <dgm:spPr/>
    </dgm:pt>
    <dgm:pt modelId="{9AA91F8F-E39D-4B82-B0F1-87FD3A88FBBD}" type="pres">
      <dgm:prSet presAssocID="{2EB3A11A-31EB-4CD4-B2EE-FE0BA13A98AB}" presName="hierRoot2" presStyleCnt="0"/>
      <dgm:spPr/>
    </dgm:pt>
    <dgm:pt modelId="{3BC2A501-DC08-4C6A-883B-6746AD6506FB}" type="pres">
      <dgm:prSet presAssocID="{2EB3A11A-31EB-4CD4-B2EE-FE0BA13A98AB}" presName="composite2" presStyleCnt="0"/>
      <dgm:spPr/>
    </dgm:pt>
    <dgm:pt modelId="{1423E61B-66E5-4CB4-94A7-D9D3667F0529}" type="pres">
      <dgm:prSet presAssocID="{2EB3A11A-31EB-4CD4-B2EE-FE0BA13A98AB}" presName="background2" presStyleLbl="node2" presStyleIdx="1" presStyleCnt="3"/>
      <dgm:spPr/>
    </dgm:pt>
    <dgm:pt modelId="{F79584EC-22B0-41ED-99C7-A10B23A04E1E}" type="pres">
      <dgm:prSet presAssocID="{2EB3A11A-31EB-4CD4-B2EE-FE0BA13A98AB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B9AEC72-D707-4AB5-BD8F-029D3F6DA203}" type="pres">
      <dgm:prSet presAssocID="{2EB3A11A-31EB-4CD4-B2EE-FE0BA13A98AB}" presName="hierChild3" presStyleCnt="0"/>
      <dgm:spPr/>
    </dgm:pt>
    <dgm:pt modelId="{25D65AF8-693B-4128-9FF7-5078B33E9246}" type="pres">
      <dgm:prSet presAssocID="{7C88F700-75EB-4642-8D83-6B872206F843}" presName="Name10" presStyleLbl="parChTrans1D2" presStyleIdx="2" presStyleCnt="3"/>
      <dgm:spPr/>
    </dgm:pt>
    <dgm:pt modelId="{6B2A0D02-FA25-4EBD-BDA0-2BB558D51FE6}" type="pres">
      <dgm:prSet presAssocID="{7A4129C1-09FA-406D-AA67-1B2BF707DC43}" presName="hierRoot2" presStyleCnt="0"/>
      <dgm:spPr/>
    </dgm:pt>
    <dgm:pt modelId="{020FF1DE-C56C-4868-9CDD-35BC05E08141}" type="pres">
      <dgm:prSet presAssocID="{7A4129C1-09FA-406D-AA67-1B2BF707DC43}" presName="composite2" presStyleCnt="0"/>
      <dgm:spPr/>
    </dgm:pt>
    <dgm:pt modelId="{9726DFCD-BD8D-4FC7-BDD7-9BC0C9CBD3AE}" type="pres">
      <dgm:prSet presAssocID="{7A4129C1-09FA-406D-AA67-1B2BF707DC43}" presName="background2" presStyleLbl="node2" presStyleIdx="2" presStyleCnt="3"/>
      <dgm:spPr/>
    </dgm:pt>
    <dgm:pt modelId="{1ED5A7EA-B147-4BC2-A8EB-572D971BAFAC}" type="pres">
      <dgm:prSet presAssocID="{7A4129C1-09FA-406D-AA67-1B2BF707DC43}" presName="text2" presStyleLbl="fgAcc2" presStyleIdx="2" presStyleCnt="3">
        <dgm:presLayoutVars>
          <dgm:chPref val="3"/>
        </dgm:presLayoutVars>
      </dgm:prSet>
      <dgm:spPr/>
    </dgm:pt>
    <dgm:pt modelId="{02AAE7FE-D92D-4DE3-B910-40DDDE4B5696}" type="pres">
      <dgm:prSet presAssocID="{7A4129C1-09FA-406D-AA67-1B2BF707DC43}" presName="hierChild3" presStyleCnt="0"/>
      <dgm:spPr/>
    </dgm:pt>
    <dgm:pt modelId="{CC8A791B-23F3-4DB1-BAC2-A19B68D8126E}" type="pres">
      <dgm:prSet presAssocID="{C3CCFE5C-4158-41DB-B79A-5E6B0A440BA9}" presName="Name17" presStyleLbl="parChTrans1D3" presStyleIdx="2" presStyleCnt="3"/>
      <dgm:spPr/>
    </dgm:pt>
    <dgm:pt modelId="{C58D9050-F90F-416A-841E-B4A65DB13320}" type="pres">
      <dgm:prSet presAssocID="{3F7818A2-E528-4D27-91F8-E5F77EDCD97B}" presName="hierRoot3" presStyleCnt="0"/>
      <dgm:spPr/>
    </dgm:pt>
    <dgm:pt modelId="{EB916A91-7931-4B88-A401-BD93C6D99470}" type="pres">
      <dgm:prSet presAssocID="{3F7818A2-E528-4D27-91F8-E5F77EDCD97B}" presName="composite3" presStyleCnt="0"/>
      <dgm:spPr/>
    </dgm:pt>
    <dgm:pt modelId="{0A5B01B4-4F17-4C8B-9E92-46E011172F2A}" type="pres">
      <dgm:prSet presAssocID="{3F7818A2-E528-4D27-91F8-E5F77EDCD97B}" presName="background3" presStyleLbl="node3" presStyleIdx="2" presStyleCnt="3"/>
      <dgm:spPr/>
    </dgm:pt>
    <dgm:pt modelId="{A58CB042-9B55-4ED9-BC5F-583B67A9692A}" type="pres">
      <dgm:prSet presAssocID="{3F7818A2-E528-4D27-91F8-E5F77EDCD97B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0730569-1704-4311-BD1C-8D4A26F3DFF7}" type="pres">
      <dgm:prSet presAssocID="{3F7818A2-E528-4D27-91F8-E5F77EDCD97B}" presName="hierChild4" presStyleCnt="0"/>
      <dgm:spPr/>
    </dgm:pt>
  </dgm:ptLst>
  <dgm:cxnLst>
    <dgm:cxn modelId="{D31215A0-E2B5-4F37-BC93-EBD2EB708C47}" type="presOf" srcId="{C3CCFE5C-4158-41DB-B79A-5E6B0A440BA9}" destId="{CC8A791B-23F3-4DB1-BAC2-A19B68D8126E}" srcOrd="0" destOrd="0" presId="urn:microsoft.com/office/officeart/2005/8/layout/hierarchy1"/>
    <dgm:cxn modelId="{762E2E5F-BB8D-4B3F-B5D8-8A23BFBD081C}" srcId="{253CF070-E7E1-4CDC-8ECF-347AF2346284}" destId="{7A4129C1-09FA-406D-AA67-1B2BF707DC43}" srcOrd="2" destOrd="0" parTransId="{7C88F700-75EB-4642-8D83-6B872206F843}" sibTransId="{61185AB6-3EB2-4707-8912-A899452CDFBE}"/>
    <dgm:cxn modelId="{00A63F51-5BCF-44FF-929D-5DCE1EFD74CA}" type="presOf" srcId="{08A8B5D6-6F04-45F2-9DE9-F24E48CE2953}" destId="{FC6C3AF2-BFB0-43A8-B436-DB345F47040F}" srcOrd="0" destOrd="0" presId="urn:microsoft.com/office/officeart/2005/8/layout/hierarchy1"/>
    <dgm:cxn modelId="{7EF46EAC-825A-484D-8667-0A80CAD06CC8}" srcId="{42544E22-2331-4F07-AEE4-CC0920CE158C}" destId="{BDB48363-2883-4398-9D2A-4A4E4AF24725}" srcOrd="0" destOrd="0" parTransId="{D2F0F440-149F-4173-A3AE-86A016FB85B8}" sibTransId="{9F288F58-4FB0-4378-A1AA-1A42C6C1FBFB}"/>
    <dgm:cxn modelId="{64827FCE-00D8-41EC-9221-852277AA7934}" type="presOf" srcId="{42544E22-2331-4F07-AEE4-CC0920CE158C}" destId="{3AD771A5-005B-4B12-8135-921EA77BD169}" srcOrd="0" destOrd="0" presId="urn:microsoft.com/office/officeart/2005/8/layout/hierarchy1"/>
    <dgm:cxn modelId="{43956B79-BAB6-408E-8FDD-4CBD4A6D0CE8}" srcId="{42544E22-2331-4F07-AEE4-CC0920CE158C}" destId="{08A8B5D6-6F04-45F2-9DE9-F24E48CE2953}" srcOrd="1" destOrd="0" parTransId="{93BBEE2D-9F07-49C9-94E4-094870088AC3}" sibTransId="{32C42433-BC5A-469E-A8F3-80B5E7B13FDC}"/>
    <dgm:cxn modelId="{B49FDCAD-F88E-48F7-8109-866E93579E86}" srcId="{253CF070-E7E1-4CDC-8ECF-347AF2346284}" destId="{2EB3A11A-31EB-4CD4-B2EE-FE0BA13A98AB}" srcOrd="1" destOrd="0" parTransId="{C88F38E7-23CA-49B7-ACB7-AF2CB05A2AD8}" sibTransId="{C8E2542A-BEAE-453A-BA66-55CE0532FCBC}"/>
    <dgm:cxn modelId="{940DD195-923C-47FB-BFBA-3C6E05D15DCC}" type="presOf" srcId="{3F7818A2-E528-4D27-91F8-E5F77EDCD97B}" destId="{A58CB042-9B55-4ED9-BC5F-583B67A9692A}" srcOrd="0" destOrd="0" presId="urn:microsoft.com/office/officeart/2005/8/layout/hierarchy1"/>
    <dgm:cxn modelId="{6D04142D-5D75-42D2-A150-57C58D802598}" type="presOf" srcId="{253CF070-E7E1-4CDC-8ECF-347AF2346284}" destId="{80E8C3E0-503F-4F84-BF7C-7E4A9BE85A8D}" srcOrd="0" destOrd="0" presId="urn:microsoft.com/office/officeart/2005/8/layout/hierarchy1"/>
    <dgm:cxn modelId="{9D273F55-E0A2-4E1B-A9B2-FB94639ADCA5}" srcId="{F3999746-312D-4979-9A2D-BC48B354F4EB}" destId="{253CF070-E7E1-4CDC-8ECF-347AF2346284}" srcOrd="0" destOrd="0" parTransId="{9F7EBF98-A63D-4009-8DCF-05C344D811A3}" sibTransId="{D8E4D2AB-3C57-4D58-90E7-0084FE0DA4D2}"/>
    <dgm:cxn modelId="{5DF626CF-82E9-4821-9627-1836D7C43564}" type="presOf" srcId="{F3999746-312D-4979-9A2D-BC48B354F4EB}" destId="{C6708522-DFB2-47DC-AEA7-BB1E3B8DCCAB}" srcOrd="0" destOrd="0" presId="urn:microsoft.com/office/officeart/2005/8/layout/hierarchy1"/>
    <dgm:cxn modelId="{8946F380-0AA4-433E-BA2B-0AA7EBF3D93B}" type="presOf" srcId="{93BBEE2D-9F07-49C9-94E4-094870088AC3}" destId="{F0A6C5F2-8235-4223-AD48-3E584A17CF5D}" srcOrd="0" destOrd="0" presId="urn:microsoft.com/office/officeart/2005/8/layout/hierarchy1"/>
    <dgm:cxn modelId="{408948C0-1681-4AA6-8436-2797C370BC6D}" type="presOf" srcId="{2EB3A11A-31EB-4CD4-B2EE-FE0BA13A98AB}" destId="{F79584EC-22B0-41ED-99C7-A10B23A04E1E}" srcOrd="0" destOrd="0" presId="urn:microsoft.com/office/officeart/2005/8/layout/hierarchy1"/>
    <dgm:cxn modelId="{EEC337D5-F3C7-4ED4-9801-5055D3A81DBC}" srcId="{7A4129C1-09FA-406D-AA67-1B2BF707DC43}" destId="{3F7818A2-E528-4D27-91F8-E5F77EDCD97B}" srcOrd="0" destOrd="0" parTransId="{C3CCFE5C-4158-41DB-B79A-5E6B0A440BA9}" sibTransId="{E7D0A762-D48A-4540-B463-11F1E37C477D}"/>
    <dgm:cxn modelId="{B34C7218-957C-43DE-85A6-E7389111232A}" type="presOf" srcId="{C88F38E7-23CA-49B7-ACB7-AF2CB05A2AD8}" destId="{A9C4DAA0-179B-41A9-8999-D26199C6B934}" srcOrd="0" destOrd="0" presId="urn:microsoft.com/office/officeart/2005/8/layout/hierarchy1"/>
    <dgm:cxn modelId="{20211BE2-5B0D-4DA1-8530-DDC8586ED7FF}" type="presOf" srcId="{D2F0F440-149F-4173-A3AE-86A016FB85B8}" destId="{112D1C0C-C2D5-41C4-AF89-08735F145A04}" srcOrd="0" destOrd="0" presId="urn:microsoft.com/office/officeart/2005/8/layout/hierarchy1"/>
    <dgm:cxn modelId="{5ACD7694-E78F-4EA4-9647-7E2602CE6E2A}" srcId="{253CF070-E7E1-4CDC-8ECF-347AF2346284}" destId="{42544E22-2331-4F07-AEE4-CC0920CE158C}" srcOrd="0" destOrd="0" parTransId="{F181E484-BA99-4A0C-A8E5-A297482DFA7F}" sibTransId="{AB43F009-7793-4F84-97B2-6D27876A2EBB}"/>
    <dgm:cxn modelId="{5C1E46F2-FDAF-463A-B6FE-2C4EE1D0D415}" type="presOf" srcId="{F181E484-BA99-4A0C-A8E5-A297482DFA7F}" destId="{46D6793B-5483-4AE8-8288-6A027E7C8362}" srcOrd="0" destOrd="0" presId="urn:microsoft.com/office/officeart/2005/8/layout/hierarchy1"/>
    <dgm:cxn modelId="{B24B58B1-346F-415D-BFEE-BDACCF548C53}" type="presOf" srcId="{7A4129C1-09FA-406D-AA67-1B2BF707DC43}" destId="{1ED5A7EA-B147-4BC2-A8EB-572D971BAFAC}" srcOrd="0" destOrd="0" presId="urn:microsoft.com/office/officeart/2005/8/layout/hierarchy1"/>
    <dgm:cxn modelId="{7FBA5C19-B6A9-48DB-BBCA-A53A0F479A79}" type="presOf" srcId="{BDB48363-2883-4398-9D2A-4A4E4AF24725}" destId="{23671D62-39A1-4FD5-847D-B184E5C703BD}" srcOrd="0" destOrd="0" presId="urn:microsoft.com/office/officeart/2005/8/layout/hierarchy1"/>
    <dgm:cxn modelId="{C8C254D5-6493-4ECD-92F1-98BB7578C6C3}" type="presOf" srcId="{7C88F700-75EB-4642-8D83-6B872206F843}" destId="{25D65AF8-693B-4128-9FF7-5078B33E9246}" srcOrd="0" destOrd="0" presId="urn:microsoft.com/office/officeart/2005/8/layout/hierarchy1"/>
    <dgm:cxn modelId="{C32805D8-614D-492F-B9FB-FAAD82FA96F6}" type="presParOf" srcId="{C6708522-DFB2-47DC-AEA7-BB1E3B8DCCAB}" destId="{C9398C00-5598-4FAC-8686-2FE597F8F232}" srcOrd="0" destOrd="0" presId="urn:microsoft.com/office/officeart/2005/8/layout/hierarchy1"/>
    <dgm:cxn modelId="{784C44F1-16FA-46DF-9333-8F5435D2C48D}" type="presParOf" srcId="{C9398C00-5598-4FAC-8686-2FE597F8F232}" destId="{41ECA796-1715-4D03-885D-B4FD794AE80E}" srcOrd="0" destOrd="0" presId="urn:microsoft.com/office/officeart/2005/8/layout/hierarchy1"/>
    <dgm:cxn modelId="{E049E720-5103-433C-AA33-1B1A1839C4CF}" type="presParOf" srcId="{41ECA796-1715-4D03-885D-B4FD794AE80E}" destId="{1A525AD8-071F-43DD-9091-C34FA13436B2}" srcOrd="0" destOrd="0" presId="urn:microsoft.com/office/officeart/2005/8/layout/hierarchy1"/>
    <dgm:cxn modelId="{837705EC-4F9F-45EE-B95C-6CDBFE14E657}" type="presParOf" srcId="{41ECA796-1715-4D03-885D-B4FD794AE80E}" destId="{80E8C3E0-503F-4F84-BF7C-7E4A9BE85A8D}" srcOrd="1" destOrd="0" presId="urn:microsoft.com/office/officeart/2005/8/layout/hierarchy1"/>
    <dgm:cxn modelId="{367CA77B-46DA-4404-BF6D-AF3DA42015A7}" type="presParOf" srcId="{C9398C00-5598-4FAC-8686-2FE597F8F232}" destId="{A11B8C75-3260-42CC-B3AB-47AD9FBF88AF}" srcOrd="1" destOrd="0" presId="urn:microsoft.com/office/officeart/2005/8/layout/hierarchy1"/>
    <dgm:cxn modelId="{96AFBEF6-9AAD-4801-9D70-49CA3A0F8C36}" type="presParOf" srcId="{A11B8C75-3260-42CC-B3AB-47AD9FBF88AF}" destId="{46D6793B-5483-4AE8-8288-6A027E7C8362}" srcOrd="0" destOrd="0" presId="urn:microsoft.com/office/officeart/2005/8/layout/hierarchy1"/>
    <dgm:cxn modelId="{2F0C0EB1-9A8D-4336-B6E4-623F4CC4B590}" type="presParOf" srcId="{A11B8C75-3260-42CC-B3AB-47AD9FBF88AF}" destId="{C2931D4E-D70C-4F12-858A-B24C509E0EB9}" srcOrd="1" destOrd="0" presId="urn:microsoft.com/office/officeart/2005/8/layout/hierarchy1"/>
    <dgm:cxn modelId="{7F265B34-ED94-4725-9317-DE2AA91E0939}" type="presParOf" srcId="{C2931D4E-D70C-4F12-858A-B24C509E0EB9}" destId="{3593516A-9216-49B3-8DD1-C0711B634137}" srcOrd="0" destOrd="0" presId="urn:microsoft.com/office/officeart/2005/8/layout/hierarchy1"/>
    <dgm:cxn modelId="{1D85FA51-4D83-401F-9AAB-A24DFBEB99A1}" type="presParOf" srcId="{3593516A-9216-49B3-8DD1-C0711B634137}" destId="{F2940D2D-C318-4965-93FB-6493EBCD23B2}" srcOrd="0" destOrd="0" presId="urn:microsoft.com/office/officeart/2005/8/layout/hierarchy1"/>
    <dgm:cxn modelId="{6FCE632D-3CE2-4E53-8FEA-BBD37A999A23}" type="presParOf" srcId="{3593516A-9216-49B3-8DD1-C0711B634137}" destId="{3AD771A5-005B-4B12-8135-921EA77BD169}" srcOrd="1" destOrd="0" presId="urn:microsoft.com/office/officeart/2005/8/layout/hierarchy1"/>
    <dgm:cxn modelId="{76007B12-0F34-478D-AA9F-116A5E9E0161}" type="presParOf" srcId="{C2931D4E-D70C-4F12-858A-B24C509E0EB9}" destId="{70854BED-B638-4E10-803B-C82726395650}" srcOrd="1" destOrd="0" presId="urn:microsoft.com/office/officeart/2005/8/layout/hierarchy1"/>
    <dgm:cxn modelId="{980D9F0C-38EE-4D1D-8966-501AFF0742E1}" type="presParOf" srcId="{70854BED-B638-4E10-803B-C82726395650}" destId="{112D1C0C-C2D5-41C4-AF89-08735F145A04}" srcOrd="0" destOrd="0" presId="urn:microsoft.com/office/officeart/2005/8/layout/hierarchy1"/>
    <dgm:cxn modelId="{AB5154F8-2E14-454B-AC2E-5A45A3EBA45D}" type="presParOf" srcId="{70854BED-B638-4E10-803B-C82726395650}" destId="{6B733ECC-135D-4CE2-BB6E-65CE9A09DC5E}" srcOrd="1" destOrd="0" presId="urn:microsoft.com/office/officeart/2005/8/layout/hierarchy1"/>
    <dgm:cxn modelId="{F794A131-5DB7-44B0-9B12-004BDF3C7F0D}" type="presParOf" srcId="{6B733ECC-135D-4CE2-BB6E-65CE9A09DC5E}" destId="{31396CF1-0CDA-4735-995B-9C5526FD1D50}" srcOrd="0" destOrd="0" presId="urn:microsoft.com/office/officeart/2005/8/layout/hierarchy1"/>
    <dgm:cxn modelId="{63B8A549-CF0B-407C-B1FE-74D46641238E}" type="presParOf" srcId="{31396CF1-0CDA-4735-995B-9C5526FD1D50}" destId="{2CCC8E2D-56F7-4D93-919A-32DF4CE1E1C1}" srcOrd="0" destOrd="0" presId="urn:microsoft.com/office/officeart/2005/8/layout/hierarchy1"/>
    <dgm:cxn modelId="{E6D4B14A-C972-41C9-9327-4DE2D09475DB}" type="presParOf" srcId="{31396CF1-0CDA-4735-995B-9C5526FD1D50}" destId="{23671D62-39A1-4FD5-847D-B184E5C703BD}" srcOrd="1" destOrd="0" presId="urn:microsoft.com/office/officeart/2005/8/layout/hierarchy1"/>
    <dgm:cxn modelId="{91FF78EC-61F2-4191-9EC0-F19D127C9EB2}" type="presParOf" srcId="{6B733ECC-135D-4CE2-BB6E-65CE9A09DC5E}" destId="{98E6CC2C-FB9F-4A37-87FC-D46F4BB7CBAD}" srcOrd="1" destOrd="0" presId="urn:microsoft.com/office/officeart/2005/8/layout/hierarchy1"/>
    <dgm:cxn modelId="{978980A3-380C-418B-ACBD-A3B356AB6902}" type="presParOf" srcId="{70854BED-B638-4E10-803B-C82726395650}" destId="{F0A6C5F2-8235-4223-AD48-3E584A17CF5D}" srcOrd="2" destOrd="0" presId="urn:microsoft.com/office/officeart/2005/8/layout/hierarchy1"/>
    <dgm:cxn modelId="{6AC52380-0A50-4F65-AB7D-074490BC5140}" type="presParOf" srcId="{70854BED-B638-4E10-803B-C82726395650}" destId="{3FF9038B-629F-4BAD-B4D4-00C58B8C08FF}" srcOrd="3" destOrd="0" presId="urn:microsoft.com/office/officeart/2005/8/layout/hierarchy1"/>
    <dgm:cxn modelId="{F35CB933-CCE4-4E56-9B50-BB69D34DBDE3}" type="presParOf" srcId="{3FF9038B-629F-4BAD-B4D4-00C58B8C08FF}" destId="{9507F27F-EC8C-406A-984F-FD700287ED70}" srcOrd="0" destOrd="0" presId="urn:microsoft.com/office/officeart/2005/8/layout/hierarchy1"/>
    <dgm:cxn modelId="{103FE9FD-7A00-4D3B-98D8-32D855D3F37E}" type="presParOf" srcId="{9507F27F-EC8C-406A-984F-FD700287ED70}" destId="{1FEBABD0-3EE5-4288-8B0D-1E68F7566CAC}" srcOrd="0" destOrd="0" presId="urn:microsoft.com/office/officeart/2005/8/layout/hierarchy1"/>
    <dgm:cxn modelId="{AFDC679F-F17B-4E37-9280-74FB8F9F7FAF}" type="presParOf" srcId="{9507F27F-EC8C-406A-984F-FD700287ED70}" destId="{FC6C3AF2-BFB0-43A8-B436-DB345F47040F}" srcOrd="1" destOrd="0" presId="urn:microsoft.com/office/officeart/2005/8/layout/hierarchy1"/>
    <dgm:cxn modelId="{6E64CE76-3ED4-4C1E-A73D-1F946CEFAB3C}" type="presParOf" srcId="{3FF9038B-629F-4BAD-B4D4-00C58B8C08FF}" destId="{7FD40588-1D14-4ADB-9657-239F0260EC03}" srcOrd="1" destOrd="0" presId="urn:microsoft.com/office/officeart/2005/8/layout/hierarchy1"/>
    <dgm:cxn modelId="{639577FB-12B3-4B01-9B43-6B7DDB170DC3}" type="presParOf" srcId="{A11B8C75-3260-42CC-B3AB-47AD9FBF88AF}" destId="{A9C4DAA0-179B-41A9-8999-D26199C6B934}" srcOrd="2" destOrd="0" presId="urn:microsoft.com/office/officeart/2005/8/layout/hierarchy1"/>
    <dgm:cxn modelId="{887C7553-0320-4B74-A6EE-218E07A33EF5}" type="presParOf" srcId="{A11B8C75-3260-42CC-B3AB-47AD9FBF88AF}" destId="{9AA91F8F-E39D-4B82-B0F1-87FD3A88FBBD}" srcOrd="3" destOrd="0" presId="urn:microsoft.com/office/officeart/2005/8/layout/hierarchy1"/>
    <dgm:cxn modelId="{B6470047-4506-408A-8A28-AA4A8060FCA3}" type="presParOf" srcId="{9AA91F8F-E39D-4B82-B0F1-87FD3A88FBBD}" destId="{3BC2A501-DC08-4C6A-883B-6746AD6506FB}" srcOrd="0" destOrd="0" presId="urn:microsoft.com/office/officeart/2005/8/layout/hierarchy1"/>
    <dgm:cxn modelId="{89ADE690-DBBA-4E8F-8E0B-E473DAC6DD57}" type="presParOf" srcId="{3BC2A501-DC08-4C6A-883B-6746AD6506FB}" destId="{1423E61B-66E5-4CB4-94A7-D9D3667F0529}" srcOrd="0" destOrd="0" presId="urn:microsoft.com/office/officeart/2005/8/layout/hierarchy1"/>
    <dgm:cxn modelId="{29DDC6C7-C252-4016-8D96-5417B1291102}" type="presParOf" srcId="{3BC2A501-DC08-4C6A-883B-6746AD6506FB}" destId="{F79584EC-22B0-41ED-99C7-A10B23A04E1E}" srcOrd="1" destOrd="0" presId="urn:microsoft.com/office/officeart/2005/8/layout/hierarchy1"/>
    <dgm:cxn modelId="{76D188D0-9A5F-4DF1-B52B-4454A8EF6E18}" type="presParOf" srcId="{9AA91F8F-E39D-4B82-B0F1-87FD3A88FBBD}" destId="{3B9AEC72-D707-4AB5-BD8F-029D3F6DA203}" srcOrd="1" destOrd="0" presId="urn:microsoft.com/office/officeart/2005/8/layout/hierarchy1"/>
    <dgm:cxn modelId="{599033BD-CA5E-4DED-834C-231895B5C1ED}" type="presParOf" srcId="{A11B8C75-3260-42CC-B3AB-47AD9FBF88AF}" destId="{25D65AF8-693B-4128-9FF7-5078B33E9246}" srcOrd="4" destOrd="0" presId="urn:microsoft.com/office/officeart/2005/8/layout/hierarchy1"/>
    <dgm:cxn modelId="{ACE2A8B2-C01B-4F21-BF14-0C7709B28795}" type="presParOf" srcId="{A11B8C75-3260-42CC-B3AB-47AD9FBF88AF}" destId="{6B2A0D02-FA25-4EBD-BDA0-2BB558D51FE6}" srcOrd="5" destOrd="0" presId="urn:microsoft.com/office/officeart/2005/8/layout/hierarchy1"/>
    <dgm:cxn modelId="{45C6814B-C616-4A44-B135-0D196355865D}" type="presParOf" srcId="{6B2A0D02-FA25-4EBD-BDA0-2BB558D51FE6}" destId="{020FF1DE-C56C-4868-9CDD-35BC05E08141}" srcOrd="0" destOrd="0" presId="urn:microsoft.com/office/officeart/2005/8/layout/hierarchy1"/>
    <dgm:cxn modelId="{2587DF96-67FA-420E-85CD-0F17268967D3}" type="presParOf" srcId="{020FF1DE-C56C-4868-9CDD-35BC05E08141}" destId="{9726DFCD-BD8D-4FC7-BDD7-9BC0C9CBD3AE}" srcOrd="0" destOrd="0" presId="urn:microsoft.com/office/officeart/2005/8/layout/hierarchy1"/>
    <dgm:cxn modelId="{8FB534D8-FB12-4DE9-837B-BB9B2F2ADD2E}" type="presParOf" srcId="{020FF1DE-C56C-4868-9CDD-35BC05E08141}" destId="{1ED5A7EA-B147-4BC2-A8EB-572D971BAFAC}" srcOrd="1" destOrd="0" presId="urn:microsoft.com/office/officeart/2005/8/layout/hierarchy1"/>
    <dgm:cxn modelId="{8C8698E3-D992-40B1-8F48-B058D14F9195}" type="presParOf" srcId="{6B2A0D02-FA25-4EBD-BDA0-2BB558D51FE6}" destId="{02AAE7FE-D92D-4DE3-B910-40DDDE4B5696}" srcOrd="1" destOrd="0" presId="urn:microsoft.com/office/officeart/2005/8/layout/hierarchy1"/>
    <dgm:cxn modelId="{20C02C49-85FD-49C4-BC17-C41A3E48422E}" type="presParOf" srcId="{02AAE7FE-D92D-4DE3-B910-40DDDE4B5696}" destId="{CC8A791B-23F3-4DB1-BAC2-A19B68D8126E}" srcOrd="0" destOrd="0" presId="urn:microsoft.com/office/officeart/2005/8/layout/hierarchy1"/>
    <dgm:cxn modelId="{65EB7F5D-3B74-4E5E-A8DD-07E73250BD56}" type="presParOf" srcId="{02AAE7FE-D92D-4DE3-B910-40DDDE4B5696}" destId="{C58D9050-F90F-416A-841E-B4A65DB13320}" srcOrd="1" destOrd="0" presId="urn:microsoft.com/office/officeart/2005/8/layout/hierarchy1"/>
    <dgm:cxn modelId="{66633F29-8208-4E4C-B367-62E5D645399A}" type="presParOf" srcId="{C58D9050-F90F-416A-841E-B4A65DB13320}" destId="{EB916A91-7931-4B88-A401-BD93C6D99470}" srcOrd="0" destOrd="0" presId="urn:microsoft.com/office/officeart/2005/8/layout/hierarchy1"/>
    <dgm:cxn modelId="{D225F854-A7EC-47E6-92B7-744D2D0B63AD}" type="presParOf" srcId="{EB916A91-7931-4B88-A401-BD93C6D99470}" destId="{0A5B01B4-4F17-4C8B-9E92-46E011172F2A}" srcOrd="0" destOrd="0" presId="urn:microsoft.com/office/officeart/2005/8/layout/hierarchy1"/>
    <dgm:cxn modelId="{8DAD24D9-25B2-4D72-AD17-F3DEB581F45D}" type="presParOf" srcId="{EB916A91-7931-4B88-A401-BD93C6D99470}" destId="{A58CB042-9B55-4ED9-BC5F-583B67A9692A}" srcOrd="1" destOrd="0" presId="urn:microsoft.com/office/officeart/2005/8/layout/hierarchy1"/>
    <dgm:cxn modelId="{C68CE82D-D3A9-4D46-AB44-B6883628C96B}" type="presParOf" srcId="{C58D9050-F90F-416A-841E-B4A65DB13320}" destId="{D0730569-1704-4311-BD1C-8D4A26F3DFF7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303B59-3381-4E87-B59A-ACC03205C6E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de-DE"/>
        </a:p>
      </dgm:t>
    </dgm:pt>
    <dgm:pt modelId="{753EF4AB-22E6-449E-AFB4-34A3B5D1A8DE}">
      <dgm:prSet phldrT="[Text]" phldr="1"/>
      <dgm:spPr/>
      <dgm:t>
        <a:bodyPr/>
        <a:lstStyle/>
        <a:p>
          <a:endParaRPr lang="de-DE"/>
        </a:p>
      </dgm:t>
    </dgm:pt>
    <dgm:pt modelId="{FAEFFA44-0272-485A-A2B4-22275388F74B}" type="parTrans" cxnId="{458CA57C-367C-4E21-838C-202D53CF380D}">
      <dgm:prSet/>
      <dgm:spPr/>
      <dgm:t>
        <a:bodyPr/>
        <a:lstStyle/>
        <a:p>
          <a:endParaRPr lang="de-DE"/>
        </a:p>
      </dgm:t>
    </dgm:pt>
    <dgm:pt modelId="{432E7A0C-5FED-4CF1-AAED-87783F9B15F5}" type="sibTrans" cxnId="{458CA57C-367C-4E21-838C-202D53CF380D}">
      <dgm:prSet/>
      <dgm:spPr/>
      <dgm:t>
        <a:bodyPr/>
        <a:lstStyle/>
        <a:p>
          <a:endParaRPr lang="de-DE"/>
        </a:p>
      </dgm:t>
    </dgm:pt>
    <dgm:pt modelId="{87E2ECEB-4A5F-4A1E-921B-D6ED4AEDF54F}">
      <dgm:prSet phldrT="[Text]" phldr="1"/>
      <dgm:spPr/>
      <dgm:t>
        <a:bodyPr/>
        <a:lstStyle/>
        <a:p>
          <a:endParaRPr lang="de-DE"/>
        </a:p>
      </dgm:t>
    </dgm:pt>
    <dgm:pt modelId="{BE76E015-363E-4C4F-BC37-F9C47BA75EB3}" type="parTrans" cxnId="{8DC6A299-BD4F-45EF-BA79-365F541251B0}">
      <dgm:prSet/>
      <dgm:spPr/>
      <dgm:t>
        <a:bodyPr/>
        <a:lstStyle/>
        <a:p>
          <a:endParaRPr lang="de-DE"/>
        </a:p>
      </dgm:t>
    </dgm:pt>
    <dgm:pt modelId="{F2B260A1-152A-4395-9895-B34E18E3CA5D}" type="sibTrans" cxnId="{8DC6A299-BD4F-45EF-BA79-365F541251B0}">
      <dgm:prSet/>
      <dgm:spPr/>
      <dgm:t>
        <a:bodyPr/>
        <a:lstStyle/>
        <a:p>
          <a:endParaRPr lang="de-DE"/>
        </a:p>
      </dgm:t>
    </dgm:pt>
    <dgm:pt modelId="{4ACE8F8D-20B6-429A-9EE9-0BA7A7855C04}">
      <dgm:prSet phldrT="[Text]" phldr="1"/>
      <dgm:spPr/>
      <dgm:t>
        <a:bodyPr/>
        <a:lstStyle/>
        <a:p>
          <a:endParaRPr lang="de-DE"/>
        </a:p>
      </dgm:t>
    </dgm:pt>
    <dgm:pt modelId="{7BEB8CB3-C297-4172-80BE-4F71588686FE}" type="parTrans" cxnId="{9B0472FE-E554-43F0-B860-D3B305CCCCCE}">
      <dgm:prSet/>
      <dgm:spPr/>
      <dgm:t>
        <a:bodyPr/>
        <a:lstStyle/>
        <a:p>
          <a:endParaRPr lang="de-DE"/>
        </a:p>
      </dgm:t>
    </dgm:pt>
    <dgm:pt modelId="{06E440F2-EB2B-4CF9-A422-E93924401277}" type="sibTrans" cxnId="{9B0472FE-E554-43F0-B860-D3B305CCCCCE}">
      <dgm:prSet/>
      <dgm:spPr/>
      <dgm:t>
        <a:bodyPr/>
        <a:lstStyle/>
        <a:p>
          <a:endParaRPr lang="de-DE"/>
        </a:p>
      </dgm:t>
    </dgm:pt>
    <dgm:pt modelId="{625945DF-F6E4-480E-B322-398AE11F587C}">
      <dgm:prSet phldrT="[Text]" phldr="1"/>
      <dgm:spPr/>
      <dgm:t>
        <a:bodyPr/>
        <a:lstStyle/>
        <a:p>
          <a:endParaRPr lang="de-DE"/>
        </a:p>
      </dgm:t>
    </dgm:pt>
    <dgm:pt modelId="{88B825B2-4DED-43E3-8A0A-6BB90149AA3F}" type="parTrans" cxnId="{04D68E0B-E374-4FCB-A048-828B3BF5E29A}">
      <dgm:prSet/>
      <dgm:spPr/>
      <dgm:t>
        <a:bodyPr/>
        <a:lstStyle/>
        <a:p>
          <a:endParaRPr lang="de-DE"/>
        </a:p>
      </dgm:t>
    </dgm:pt>
    <dgm:pt modelId="{D618E537-B6B6-487D-A01B-FFD9AF572EFE}" type="sibTrans" cxnId="{04D68E0B-E374-4FCB-A048-828B3BF5E29A}">
      <dgm:prSet/>
      <dgm:spPr/>
      <dgm:t>
        <a:bodyPr/>
        <a:lstStyle/>
        <a:p>
          <a:endParaRPr lang="de-DE"/>
        </a:p>
      </dgm:t>
    </dgm:pt>
    <dgm:pt modelId="{42131928-B0E7-4687-B3B5-3B7395645EB6}">
      <dgm:prSet phldrT="[Text]" phldr="1"/>
      <dgm:spPr/>
      <dgm:t>
        <a:bodyPr/>
        <a:lstStyle/>
        <a:p>
          <a:endParaRPr lang="de-DE"/>
        </a:p>
      </dgm:t>
    </dgm:pt>
    <dgm:pt modelId="{36D185D7-9AA5-4891-B322-3D68B70D4ECF}" type="parTrans" cxnId="{6051DC8C-CF6D-44A3-9999-FB219E182AA4}">
      <dgm:prSet/>
      <dgm:spPr/>
      <dgm:t>
        <a:bodyPr/>
        <a:lstStyle/>
        <a:p>
          <a:endParaRPr lang="de-DE"/>
        </a:p>
      </dgm:t>
    </dgm:pt>
    <dgm:pt modelId="{ABD7389F-1C6E-44D6-97DE-D380C2C85A1C}" type="sibTrans" cxnId="{6051DC8C-CF6D-44A3-9999-FB219E182AA4}">
      <dgm:prSet/>
      <dgm:spPr/>
      <dgm:t>
        <a:bodyPr/>
        <a:lstStyle/>
        <a:p>
          <a:endParaRPr lang="de-DE"/>
        </a:p>
      </dgm:t>
    </dgm:pt>
    <dgm:pt modelId="{C49524E6-2EB9-499D-917C-618303A439C1}">
      <dgm:prSet phldrT="[Text]" phldr="1"/>
      <dgm:spPr/>
      <dgm:t>
        <a:bodyPr/>
        <a:lstStyle/>
        <a:p>
          <a:endParaRPr lang="de-DE"/>
        </a:p>
      </dgm:t>
    </dgm:pt>
    <dgm:pt modelId="{90D91758-5281-454C-BC06-2FA50A5EAF1E}" type="parTrans" cxnId="{039185B6-2785-4523-B873-E43E9F40570D}">
      <dgm:prSet/>
      <dgm:spPr/>
      <dgm:t>
        <a:bodyPr/>
        <a:lstStyle/>
        <a:p>
          <a:endParaRPr lang="de-DE"/>
        </a:p>
      </dgm:t>
    </dgm:pt>
    <dgm:pt modelId="{B80B1328-8F6B-4696-AF43-9354AEF26403}" type="sibTrans" cxnId="{039185B6-2785-4523-B873-E43E9F40570D}">
      <dgm:prSet/>
      <dgm:spPr/>
      <dgm:t>
        <a:bodyPr/>
        <a:lstStyle/>
        <a:p>
          <a:endParaRPr lang="de-DE"/>
        </a:p>
      </dgm:t>
    </dgm:pt>
    <dgm:pt modelId="{E1733E53-FB27-464F-A894-54775436B20A}">
      <dgm:prSet phldrT="[Text]" phldr="1"/>
      <dgm:spPr/>
      <dgm:t>
        <a:bodyPr/>
        <a:lstStyle/>
        <a:p>
          <a:endParaRPr lang="de-DE"/>
        </a:p>
      </dgm:t>
    </dgm:pt>
    <dgm:pt modelId="{ABF05E9D-9932-49A5-B1B6-0514F1443513}" type="parTrans" cxnId="{83FC404F-0CFD-471C-954D-A5316638D4C3}">
      <dgm:prSet/>
      <dgm:spPr/>
      <dgm:t>
        <a:bodyPr/>
        <a:lstStyle/>
        <a:p>
          <a:endParaRPr lang="de-DE"/>
        </a:p>
      </dgm:t>
    </dgm:pt>
    <dgm:pt modelId="{898AB702-AB29-45B0-92E3-A44E8DD2E845}" type="sibTrans" cxnId="{83FC404F-0CFD-471C-954D-A5316638D4C3}">
      <dgm:prSet/>
      <dgm:spPr/>
      <dgm:t>
        <a:bodyPr/>
        <a:lstStyle/>
        <a:p>
          <a:endParaRPr lang="de-DE"/>
        </a:p>
      </dgm:t>
    </dgm:pt>
    <dgm:pt modelId="{29FD7F59-3A8B-4E77-AC8A-4D6D433F08D3}">
      <dgm:prSet phldrT="[Text]" phldr="1"/>
      <dgm:spPr/>
      <dgm:t>
        <a:bodyPr/>
        <a:lstStyle/>
        <a:p>
          <a:endParaRPr lang="de-DE"/>
        </a:p>
      </dgm:t>
    </dgm:pt>
    <dgm:pt modelId="{AE8812DB-B0DE-456A-B33C-9B7396F8A003}" type="parTrans" cxnId="{A6F17A38-829A-4A8C-A475-247D108658AE}">
      <dgm:prSet/>
      <dgm:spPr/>
      <dgm:t>
        <a:bodyPr/>
        <a:lstStyle/>
        <a:p>
          <a:endParaRPr lang="de-DE"/>
        </a:p>
      </dgm:t>
    </dgm:pt>
    <dgm:pt modelId="{93091A51-0DA6-4638-AFAB-EC612CD3863B}" type="sibTrans" cxnId="{A6F17A38-829A-4A8C-A475-247D108658AE}">
      <dgm:prSet/>
      <dgm:spPr/>
      <dgm:t>
        <a:bodyPr/>
        <a:lstStyle/>
        <a:p>
          <a:endParaRPr lang="de-DE"/>
        </a:p>
      </dgm:t>
    </dgm:pt>
    <dgm:pt modelId="{FD4AE3D3-1055-44D5-A843-E5C740193944}">
      <dgm:prSet phldrT="[Text]" phldr="1"/>
      <dgm:spPr/>
      <dgm:t>
        <a:bodyPr/>
        <a:lstStyle/>
        <a:p>
          <a:endParaRPr lang="de-DE"/>
        </a:p>
      </dgm:t>
    </dgm:pt>
    <dgm:pt modelId="{3E103F55-2550-4CB3-8945-2324F2CB0314}" type="parTrans" cxnId="{55BDA8C5-4E29-4A91-A8EA-C2A454DC113D}">
      <dgm:prSet/>
      <dgm:spPr/>
      <dgm:t>
        <a:bodyPr/>
        <a:lstStyle/>
        <a:p>
          <a:endParaRPr lang="de-DE"/>
        </a:p>
      </dgm:t>
    </dgm:pt>
    <dgm:pt modelId="{8EDBD8EC-B4D7-4898-9801-40A409AD9CFD}" type="sibTrans" cxnId="{55BDA8C5-4E29-4A91-A8EA-C2A454DC113D}">
      <dgm:prSet/>
      <dgm:spPr/>
      <dgm:t>
        <a:bodyPr/>
        <a:lstStyle/>
        <a:p>
          <a:endParaRPr lang="de-DE"/>
        </a:p>
      </dgm:t>
    </dgm:pt>
    <dgm:pt modelId="{44E765ED-D9D8-4FA9-928D-88396BB8885F}" type="pres">
      <dgm:prSet presAssocID="{23303B59-3381-4E87-B59A-ACC03205C6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9B6CCA3-2565-4969-9720-367FB7EA27FD}" type="pres">
      <dgm:prSet presAssocID="{753EF4AB-22E6-449E-AFB4-34A3B5D1A8DE}" presName="linNode" presStyleCnt="0"/>
      <dgm:spPr/>
    </dgm:pt>
    <dgm:pt modelId="{26BD4F87-4A0B-4D8F-ABA3-930EF068255A}" type="pres">
      <dgm:prSet presAssocID="{753EF4AB-22E6-449E-AFB4-34A3B5D1A8D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1899170-6A36-4D32-9F26-FCDCF2E3F002}" type="pres">
      <dgm:prSet presAssocID="{753EF4AB-22E6-449E-AFB4-34A3B5D1A8D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4337FD0-E395-43E7-A039-2B17E3E28ED9}" type="pres">
      <dgm:prSet presAssocID="{432E7A0C-5FED-4CF1-AAED-87783F9B15F5}" presName="sp" presStyleCnt="0"/>
      <dgm:spPr/>
    </dgm:pt>
    <dgm:pt modelId="{333649E5-D6DA-4D8F-B694-78EFD59F174E}" type="pres">
      <dgm:prSet presAssocID="{625945DF-F6E4-480E-B322-398AE11F587C}" presName="linNode" presStyleCnt="0"/>
      <dgm:spPr/>
    </dgm:pt>
    <dgm:pt modelId="{C45EA539-7B00-4097-B280-6D64EB44B6EB}" type="pres">
      <dgm:prSet presAssocID="{625945DF-F6E4-480E-B322-398AE11F587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17F72C-737E-4877-86B5-7F8FE00824E4}" type="pres">
      <dgm:prSet presAssocID="{625945DF-F6E4-480E-B322-398AE11F587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29FA6B-E5AC-4560-A355-298A27973A16}" type="pres">
      <dgm:prSet presAssocID="{D618E537-B6B6-487D-A01B-FFD9AF572EFE}" presName="sp" presStyleCnt="0"/>
      <dgm:spPr/>
    </dgm:pt>
    <dgm:pt modelId="{55EE37F6-5D3F-47B6-890D-28386CD84AF5}" type="pres">
      <dgm:prSet presAssocID="{E1733E53-FB27-464F-A894-54775436B20A}" presName="linNode" presStyleCnt="0"/>
      <dgm:spPr/>
    </dgm:pt>
    <dgm:pt modelId="{AAD8D48C-69AF-4AD3-9C37-CD9DD7FA2895}" type="pres">
      <dgm:prSet presAssocID="{E1733E53-FB27-464F-A894-54775436B20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4046EB1-70DC-435E-8B8C-A20327D64492}" type="pres">
      <dgm:prSet presAssocID="{E1733E53-FB27-464F-A894-54775436B20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051DC8C-CF6D-44A3-9999-FB219E182AA4}" srcId="{625945DF-F6E4-480E-B322-398AE11F587C}" destId="{42131928-B0E7-4687-B3B5-3B7395645EB6}" srcOrd="0" destOrd="0" parTransId="{36D185D7-9AA5-4891-B322-3D68B70D4ECF}" sibTransId="{ABD7389F-1C6E-44D6-97DE-D380C2C85A1C}"/>
    <dgm:cxn modelId="{63171A2B-3EA1-4901-BACB-AC4FD620E3C4}" type="presOf" srcId="{87E2ECEB-4A5F-4A1E-921B-D6ED4AEDF54F}" destId="{61899170-6A36-4D32-9F26-FCDCF2E3F002}" srcOrd="0" destOrd="0" presId="urn:microsoft.com/office/officeart/2005/8/layout/vList5"/>
    <dgm:cxn modelId="{8DC6A299-BD4F-45EF-BA79-365F541251B0}" srcId="{753EF4AB-22E6-449E-AFB4-34A3B5D1A8DE}" destId="{87E2ECEB-4A5F-4A1E-921B-D6ED4AEDF54F}" srcOrd="0" destOrd="0" parTransId="{BE76E015-363E-4C4F-BC37-F9C47BA75EB3}" sibTransId="{F2B260A1-152A-4395-9895-B34E18E3CA5D}"/>
    <dgm:cxn modelId="{D469095B-12C2-48D6-BE83-54054DF09035}" type="presOf" srcId="{23303B59-3381-4E87-B59A-ACC03205C6E2}" destId="{44E765ED-D9D8-4FA9-928D-88396BB8885F}" srcOrd="0" destOrd="0" presId="urn:microsoft.com/office/officeart/2005/8/layout/vList5"/>
    <dgm:cxn modelId="{9B0472FE-E554-43F0-B860-D3B305CCCCCE}" srcId="{753EF4AB-22E6-449E-AFB4-34A3B5D1A8DE}" destId="{4ACE8F8D-20B6-429A-9EE9-0BA7A7855C04}" srcOrd="1" destOrd="0" parTransId="{7BEB8CB3-C297-4172-80BE-4F71588686FE}" sibTransId="{06E440F2-EB2B-4CF9-A422-E93924401277}"/>
    <dgm:cxn modelId="{83FC404F-0CFD-471C-954D-A5316638D4C3}" srcId="{23303B59-3381-4E87-B59A-ACC03205C6E2}" destId="{E1733E53-FB27-464F-A894-54775436B20A}" srcOrd="2" destOrd="0" parTransId="{ABF05E9D-9932-49A5-B1B6-0514F1443513}" sibTransId="{898AB702-AB29-45B0-92E3-A44E8DD2E845}"/>
    <dgm:cxn modelId="{04D68E0B-E374-4FCB-A048-828B3BF5E29A}" srcId="{23303B59-3381-4E87-B59A-ACC03205C6E2}" destId="{625945DF-F6E4-480E-B322-398AE11F587C}" srcOrd="1" destOrd="0" parTransId="{88B825B2-4DED-43E3-8A0A-6BB90149AA3F}" sibTransId="{D618E537-B6B6-487D-A01B-FFD9AF572EFE}"/>
    <dgm:cxn modelId="{FC3667AE-EF7E-401D-9F9C-B6981E82F388}" type="presOf" srcId="{C49524E6-2EB9-499D-917C-618303A439C1}" destId="{DC17F72C-737E-4877-86B5-7F8FE00824E4}" srcOrd="0" destOrd="1" presId="urn:microsoft.com/office/officeart/2005/8/layout/vList5"/>
    <dgm:cxn modelId="{51526227-5A55-4FB6-82E7-DDA840564D42}" type="presOf" srcId="{753EF4AB-22E6-449E-AFB4-34A3B5D1A8DE}" destId="{26BD4F87-4A0B-4D8F-ABA3-930EF068255A}" srcOrd="0" destOrd="0" presId="urn:microsoft.com/office/officeart/2005/8/layout/vList5"/>
    <dgm:cxn modelId="{DFA400DF-5835-4576-B225-6C74688C6502}" type="presOf" srcId="{29FD7F59-3A8B-4E77-AC8A-4D6D433F08D3}" destId="{E4046EB1-70DC-435E-8B8C-A20327D64492}" srcOrd="0" destOrd="0" presId="urn:microsoft.com/office/officeart/2005/8/layout/vList5"/>
    <dgm:cxn modelId="{9E799B4F-1CC1-4A23-B189-4079855C76EC}" type="presOf" srcId="{E1733E53-FB27-464F-A894-54775436B20A}" destId="{AAD8D48C-69AF-4AD3-9C37-CD9DD7FA2895}" srcOrd="0" destOrd="0" presId="urn:microsoft.com/office/officeart/2005/8/layout/vList5"/>
    <dgm:cxn modelId="{24D1DEE5-BA82-41C7-8245-8DD1F3DD9809}" type="presOf" srcId="{FD4AE3D3-1055-44D5-A843-E5C740193944}" destId="{E4046EB1-70DC-435E-8B8C-A20327D64492}" srcOrd="0" destOrd="1" presId="urn:microsoft.com/office/officeart/2005/8/layout/vList5"/>
    <dgm:cxn modelId="{458CA57C-367C-4E21-838C-202D53CF380D}" srcId="{23303B59-3381-4E87-B59A-ACC03205C6E2}" destId="{753EF4AB-22E6-449E-AFB4-34A3B5D1A8DE}" srcOrd="0" destOrd="0" parTransId="{FAEFFA44-0272-485A-A2B4-22275388F74B}" sibTransId="{432E7A0C-5FED-4CF1-AAED-87783F9B15F5}"/>
    <dgm:cxn modelId="{1401FE66-1512-4796-8AE7-F1DDF0B8BB20}" type="presOf" srcId="{625945DF-F6E4-480E-B322-398AE11F587C}" destId="{C45EA539-7B00-4097-B280-6D64EB44B6EB}" srcOrd="0" destOrd="0" presId="urn:microsoft.com/office/officeart/2005/8/layout/vList5"/>
    <dgm:cxn modelId="{B51D2A2D-86C2-49E1-8EFA-2BA884EAD4DB}" type="presOf" srcId="{42131928-B0E7-4687-B3B5-3B7395645EB6}" destId="{DC17F72C-737E-4877-86B5-7F8FE00824E4}" srcOrd="0" destOrd="0" presId="urn:microsoft.com/office/officeart/2005/8/layout/vList5"/>
    <dgm:cxn modelId="{A6F17A38-829A-4A8C-A475-247D108658AE}" srcId="{E1733E53-FB27-464F-A894-54775436B20A}" destId="{29FD7F59-3A8B-4E77-AC8A-4D6D433F08D3}" srcOrd="0" destOrd="0" parTransId="{AE8812DB-B0DE-456A-B33C-9B7396F8A003}" sibTransId="{93091A51-0DA6-4638-AFAB-EC612CD3863B}"/>
    <dgm:cxn modelId="{039185B6-2785-4523-B873-E43E9F40570D}" srcId="{625945DF-F6E4-480E-B322-398AE11F587C}" destId="{C49524E6-2EB9-499D-917C-618303A439C1}" srcOrd="1" destOrd="0" parTransId="{90D91758-5281-454C-BC06-2FA50A5EAF1E}" sibTransId="{B80B1328-8F6B-4696-AF43-9354AEF26403}"/>
    <dgm:cxn modelId="{73D09C90-C0C4-4DAA-9721-2E6AC140E688}" type="presOf" srcId="{4ACE8F8D-20B6-429A-9EE9-0BA7A7855C04}" destId="{61899170-6A36-4D32-9F26-FCDCF2E3F002}" srcOrd="0" destOrd="1" presId="urn:microsoft.com/office/officeart/2005/8/layout/vList5"/>
    <dgm:cxn modelId="{55BDA8C5-4E29-4A91-A8EA-C2A454DC113D}" srcId="{E1733E53-FB27-464F-A894-54775436B20A}" destId="{FD4AE3D3-1055-44D5-A843-E5C740193944}" srcOrd="1" destOrd="0" parTransId="{3E103F55-2550-4CB3-8945-2324F2CB0314}" sibTransId="{8EDBD8EC-B4D7-4898-9801-40A409AD9CFD}"/>
    <dgm:cxn modelId="{3ADB0EBF-D81A-4589-89ED-EAE25A648BEA}" type="presParOf" srcId="{44E765ED-D9D8-4FA9-928D-88396BB8885F}" destId="{29B6CCA3-2565-4969-9720-367FB7EA27FD}" srcOrd="0" destOrd="0" presId="urn:microsoft.com/office/officeart/2005/8/layout/vList5"/>
    <dgm:cxn modelId="{F581BC56-3DE7-4665-BD88-3FFE845722B4}" type="presParOf" srcId="{29B6CCA3-2565-4969-9720-367FB7EA27FD}" destId="{26BD4F87-4A0B-4D8F-ABA3-930EF068255A}" srcOrd="0" destOrd="0" presId="urn:microsoft.com/office/officeart/2005/8/layout/vList5"/>
    <dgm:cxn modelId="{A2ECD422-5F9E-45D3-9663-FC3DCA19AAA6}" type="presParOf" srcId="{29B6CCA3-2565-4969-9720-367FB7EA27FD}" destId="{61899170-6A36-4D32-9F26-FCDCF2E3F002}" srcOrd="1" destOrd="0" presId="urn:microsoft.com/office/officeart/2005/8/layout/vList5"/>
    <dgm:cxn modelId="{92CE973D-F15E-4616-AFD4-2287A911CF5E}" type="presParOf" srcId="{44E765ED-D9D8-4FA9-928D-88396BB8885F}" destId="{24337FD0-E395-43E7-A039-2B17E3E28ED9}" srcOrd="1" destOrd="0" presId="urn:microsoft.com/office/officeart/2005/8/layout/vList5"/>
    <dgm:cxn modelId="{70A1A907-99A0-4772-9226-4777821A1B22}" type="presParOf" srcId="{44E765ED-D9D8-4FA9-928D-88396BB8885F}" destId="{333649E5-D6DA-4D8F-B694-78EFD59F174E}" srcOrd="2" destOrd="0" presId="urn:microsoft.com/office/officeart/2005/8/layout/vList5"/>
    <dgm:cxn modelId="{88D04C8D-832C-499A-AB9D-C7AC794B668D}" type="presParOf" srcId="{333649E5-D6DA-4D8F-B694-78EFD59F174E}" destId="{C45EA539-7B00-4097-B280-6D64EB44B6EB}" srcOrd="0" destOrd="0" presId="urn:microsoft.com/office/officeart/2005/8/layout/vList5"/>
    <dgm:cxn modelId="{9F6D8C8A-288C-43EB-B1E5-6FFC5B8C1841}" type="presParOf" srcId="{333649E5-D6DA-4D8F-B694-78EFD59F174E}" destId="{DC17F72C-737E-4877-86B5-7F8FE00824E4}" srcOrd="1" destOrd="0" presId="urn:microsoft.com/office/officeart/2005/8/layout/vList5"/>
    <dgm:cxn modelId="{A1240DE1-66F5-4CF4-B542-1EAE75BFE0A6}" type="presParOf" srcId="{44E765ED-D9D8-4FA9-928D-88396BB8885F}" destId="{5629FA6B-E5AC-4560-A355-298A27973A16}" srcOrd="3" destOrd="0" presId="urn:microsoft.com/office/officeart/2005/8/layout/vList5"/>
    <dgm:cxn modelId="{5BF0CCF7-0842-434C-A7AC-973912244575}" type="presParOf" srcId="{44E765ED-D9D8-4FA9-928D-88396BB8885F}" destId="{55EE37F6-5D3F-47B6-890D-28386CD84AF5}" srcOrd="4" destOrd="0" presId="urn:microsoft.com/office/officeart/2005/8/layout/vList5"/>
    <dgm:cxn modelId="{3348FBA1-71F6-4B2E-86C9-319F70A40CEC}" type="presParOf" srcId="{55EE37F6-5D3F-47B6-890D-28386CD84AF5}" destId="{AAD8D48C-69AF-4AD3-9C37-CD9DD7FA2895}" srcOrd="0" destOrd="0" presId="urn:microsoft.com/office/officeart/2005/8/layout/vList5"/>
    <dgm:cxn modelId="{4C717CF1-CFA7-4200-AE76-47A3C1BC25E1}" type="presParOf" srcId="{55EE37F6-5D3F-47B6-890D-28386CD84AF5}" destId="{E4046EB1-70DC-435E-8B8C-A20327D64492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C93A0-582B-4EFE-8D2E-18DE94786C1B}" type="datetimeFigureOut">
              <a:rPr lang="de-DE" smtClean="0"/>
              <a:pPr/>
              <a:t>20.06.2007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D53D-A277-45A0-AF0F-7A68BB3F167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gi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Titelfolie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mit Untertitel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Team vom Café der Bücher</a:t>
            </a:r>
            <a:endParaRPr lang="de-DE" dirty="0"/>
          </a:p>
        </p:txBody>
      </p:sp>
      <p:graphicFrame>
        <p:nvGraphicFramePr>
          <p:cNvPr id="3" name="Diagramm 2"/>
          <p:cNvGraphicFramePr/>
          <p:nvPr/>
        </p:nvGraphicFramePr>
        <p:xfrm>
          <a:off x="904860" y="1500174"/>
          <a:ext cx="7334280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Aufzählungen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Tabelle und Balken-Diagramm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720"/>
                <a:gridCol w="807720"/>
                <a:gridCol w="807720"/>
                <a:gridCol w="807720"/>
                <a:gridCol w="80772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Inhaltsplatzhalter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21008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Großes Kreis-Diagramm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SmartArt</a:t>
            </a:r>
            <a:r>
              <a:rPr lang="de-DE" dirty="0" smtClean="0"/>
              <a:t> und </a:t>
            </a:r>
            <a:r>
              <a:rPr lang="de-DE" dirty="0" err="1" smtClean="0"/>
              <a:t>Screenshot</a:t>
            </a:r>
            <a:r>
              <a:rPr lang="de-DE" dirty="0" smtClean="0"/>
              <a:t> (Grafik)</a:t>
            </a:r>
            <a:endParaRPr lang="de-DE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Inhaltsplatzhalter 10" descr="outlook2007_cleartype.gif"/>
          <p:cNvPicPr>
            <a:picLocks noGrp="1" noChangeAspect="1"/>
          </p:cNvPicPr>
          <p:nvPr>
            <p:ph sz="half" idx="2"/>
          </p:nvPr>
        </p:nvPicPr>
        <p:blipFill>
          <a:blip r:embed="rId6"/>
          <a:stretch>
            <a:fillRect/>
          </a:stretch>
        </p:blipFill>
        <p:spPr>
          <a:xfrm>
            <a:off x="4648200" y="2216490"/>
            <a:ext cx="4038600" cy="329338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ClipArt (original) und Video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C:\Users\Amethyst\Pictures\Microsoft Clip Organizer\j0088606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1" y="1785926"/>
            <a:ext cx="3245311" cy="3971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Mehrere </a:t>
            </a:r>
            <a:r>
              <a:rPr lang="de-DE" dirty="0" err="1" smtClean="0"/>
              <a:t>ClipArts</a:t>
            </a:r>
            <a:r>
              <a:rPr lang="de-DE" dirty="0" smtClean="0"/>
              <a:t> mit bearbeiteter Schrift und Form als Hintergrund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1857356" y="2571744"/>
            <a:ext cx="5857916" cy="2886139"/>
            <a:chOff x="214282" y="142852"/>
            <a:chExt cx="5857916" cy="2886139"/>
          </a:xfrm>
        </p:grpSpPr>
        <p:sp>
          <p:nvSpPr>
            <p:cNvPr id="4" name="Abgerundetes Rechteck 3"/>
            <p:cNvSpPr/>
            <p:nvPr/>
          </p:nvSpPr>
          <p:spPr>
            <a:xfrm>
              <a:off x="214282" y="142852"/>
              <a:ext cx="5857916" cy="2886139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 rot="20619892">
              <a:off x="2989796" y="2242532"/>
              <a:ext cx="255611" cy="39395"/>
            </a:xfrm>
            <a:custGeom>
              <a:avLst/>
              <a:gdLst/>
              <a:ahLst/>
              <a:cxnLst>
                <a:cxn ang="0">
                  <a:pos x="1057" y="12"/>
                </a:cxn>
                <a:cxn ang="0">
                  <a:pos x="399" y="0"/>
                </a:cxn>
                <a:cxn ang="0">
                  <a:pos x="0" y="19"/>
                </a:cxn>
                <a:cxn ang="0">
                  <a:pos x="217" y="91"/>
                </a:cxn>
                <a:cxn ang="0">
                  <a:pos x="601" y="129"/>
                </a:cxn>
                <a:cxn ang="0">
                  <a:pos x="898" y="135"/>
                </a:cxn>
                <a:cxn ang="0">
                  <a:pos x="1073" y="135"/>
                </a:cxn>
                <a:cxn ang="0">
                  <a:pos x="1198" y="101"/>
                </a:cxn>
                <a:cxn ang="0">
                  <a:pos x="1198" y="40"/>
                </a:cxn>
                <a:cxn ang="0">
                  <a:pos x="1132" y="19"/>
                </a:cxn>
                <a:cxn ang="0">
                  <a:pos x="1057" y="12"/>
                </a:cxn>
                <a:cxn ang="0">
                  <a:pos x="1057" y="12"/>
                </a:cxn>
              </a:cxnLst>
              <a:rect l="0" t="0" r="r" b="b"/>
              <a:pathLst>
                <a:path w="1198" h="135">
                  <a:moveTo>
                    <a:pt x="1057" y="12"/>
                  </a:moveTo>
                  <a:lnTo>
                    <a:pt x="399" y="0"/>
                  </a:lnTo>
                  <a:lnTo>
                    <a:pt x="0" y="19"/>
                  </a:lnTo>
                  <a:lnTo>
                    <a:pt x="217" y="91"/>
                  </a:lnTo>
                  <a:lnTo>
                    <a:pt x="601" y="129"/>
                  </a:lnTo>
                  <a:lnTo>
                    <a:pt x="898" y="135"/>
                  </a:lnTo>
                  <a:lnTo>
                    <a:pt x="1073" y="135"/>
                  </a:lnTo>
                  <a:lnTo>
                    <a:pt x="1198" y="101"/>
                  </a:lnTo>
                  <a:lnTo>
                    <a:pt x="1198" y="40"/>
                  </a:lnTo>
                  <a:lnTo>
                    <a:pt x="1132" y="19"/>
                  </a:lnTo>
                  <a:lnTo>
                    <a:pt x="1057" y="12"/>
                  </a:lnTo>
                  <a:lnTo>
                    <a:pt x="1057" y="12"/>
                  </a:lnTo>
                  <a:close/>
                </a:path>
              </a:pathLst>
            </a:custGeom>
            <a:solidFill>
              <a:srgbClr val="91C4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 rot="20619892">
              <a:off x="2509178" y="2401851"/>
              <a:ext cx="255184" cy="39982"/>
            </a:xfrm>
            <a:custGeom>
              <a:avLst/>
              <a:gdLst/>
              <a:ahLst/>
              <a:cxnLst>
                <a:cxn ang="0">
                  <a:pos x="1055" y="11"/>
                </a:cxn>
                <a:cxn ang="0">
                  <a:pos x="399" y="0"/>
                </a:cxn>
                <a:cxn ang="0">
                  <a:pos x="0" y="21"/>
                </a:cxn>
                <a:cxn ang="0">
                  <a:pos x="217" y="93"/>
                </a:cxn>
                <a:cxn ang="0">
                  <a:pos x="601" y="131"/>
                </a:cxn>
                <a:cxn ang="0">
                  <a:pos x="896" y="135"/>
                </a:cxn>
                <a:cxn ang="0">
                  <a:pos x="1072" y="135"/>
                </a:cxn>
                <a:cxn ang="0">
                  <a:pos x="1196" y="103"/>
                </a:cxn>
                <a:cxn ang="0">
                  <a:pos x="1196" y="40"/>
                </a:cxn>
                <a:cxn ang="0">
                  <a:pos x="1130" y="19"/>
                </a:cxn>
                <a:cxn ang="0">
                  <a:pos x="1055" y="11"/>
                </a:cxn>
                <a:cxn ang="0">
                  <a:pos x="1055" y="11"/>
                </a:cxn>
              </a:cxnLst>
              <a:rect l="0" t="0" r="r" b="b"/>
              <a:pathLst>
                <a:path w="1196" h="135">
                  <a:moveTo>
                    <a:pt x="1055" y="11"/>
                  </a:moveTo>
                  <a:lnTo>
                    <a:pt x="399" y="0"/>
                  </a:lnTo>
                  <a:lnTo>
                    <a:pt x="0" y="21"/>
                  </a:lnTo>
                  <a:lnTo>
                    <a:pt x="217" y="93"/>
                  </a:lnTo>
                  <a:lnTo>
                    <a:pt x="601" y="131"/>
                  </a:lnTo>
                  <a:lnTo>
                    <a:pt x="896" y="135"/>
                  </a:lnTo>
                  <a:lnTo>
                    <a:pt x="1072" y="135"/>
                  </a:lnTo>
                  <a:lnTo>
                    <a:pt x="1196" y="103"/>
                  </a:lnTo>
                  <a:lnTo>
                    <a:pt x="1196" y="40"/>
                  </a:lnTo>
                  <a:lnTo>
                    <a:pt x="1130" y="19"/>
                  </a:lnTo>
                  <a:lnTo>
                    <a:pt x="1055" y="11"/>
                  </a:lnTo>
                  <a:lnTo>
                    <a:pt x="1055" y="11"/>
                  </a:lnTo>
                  <a:close/>
                </a:path>
              </a:pathLst>
            </a:custGeom>
            <a:solidFill>
              <a:srgbClr val="91C4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 rot="20619892">
              <a:off x="2428406" y="1503476"/>
              <a:ext cx="93880" cy="143466"/>
            </a:xfrm>
            <a:custGeom>
              <a:avLst/>
              <a:gdLst/>
              <a:ahLst/>
              <a:cxnLst>
                <a:cxn ang="0">
                  <a:pos x="88" y="21"/>
                </a:cxn>
                <a:cxn ang="0">
                  <a:pos x="99" y="124"/>
                </a:cxn>
                <a:cxn ang="0">
                  <a:pos x="67" y="255"/>
                </a:cxn>
                <a:cxn ang="0">
                  <a:pos x="6" y="339"/>
                </a:cxn>
                <a:cxn ang="0">
                  <a:pos x="0" y="432"/>
                </a:cxn>
                <a:cxn ang="0">
                  <a:pos x="101" y="468"/>
                </a:cxn>
                <a:cxn ang="0">
                  <a:pos x="266" y="489"/>
                </a:cxn>
                <a:cxn ang="0">
                  <a:pos x="342" y="468"/>
                </a:cxn>
                <a:cxn ang="0">
                  <a:pos x="417" y="384"/>
                </a:cxn>
                <a:cxn ang="0">
                  <a:pos x="439" y="282"/>
                </a:cxn>
                <a:cxn ang="0">
                  <a:pos x="428" y="202"/>
                </a:cxn>
                <a:cxn ang="0">
                  <a:pos x="401" y="133"/>
                </a:cxn>
                <a:cxn ang="0">
                  <a:pos x="362" y="44"/>
                </a:cxn>
                <a:cxn ang="0">
                  <a:pos x="280" y="12"/>
                </a:cxn>
                <a:cxn ang="0">
                  <a:pos x="228" y="6"/>
                </a:cxn>
                <a:cxn ang="0">
                  <a:pos x="185" y="6"/>
                </a:cxn>
                <a:cxn ang="0">
                  <a:pos x="126" y="0"/>
                </a:cxn>
                <a:cxn ang="0">
                  <a:pos x="105" y="13"/>
                </a:cxn>
                <a:cxn ang="0">
                  <a:pos x="88" y="21"/>
                </a:cxn>
                <a:cxn ang="0">
                  <a:pos x="88" y="21"/>
                </a:cxn>
              </a:cxnLst>
              <a:rect l="0" t="0" r="r" b="b"/>
              <a:pathLst>
                <a:path w="439" h="489">
                  <a:moveTo>
                    <a:pt x="88" y="21"/>
                  </a:moveTo>
                  <a:lnTo>
                    <a:pt x="99" y="124"/>
                  </a:lnTo>
                  <a:lnTo>
                    <a:pt x="67" y="255"/>
                  </a:lnTo>
                  <a:lnTo>
                    <a:pt x="6" y="339"/>
                  </a:lnTo>
                  <a:lnTo>
                    <a:pt x="0" y="432"/>
                  </a:lnTo>
                  <a:lnTo>
                    <a:pt x="101" y="468"/>
                  </a:lnTo>
                  <a:lnTo>
                    <a:pt x="266" y="489"/>
                  </a:lnTo>
                  <a:lnTo>
                    <a:pt x="342" y="468"/>
                  </a:lnTo>
                  <a:lnTo>
                    <a:pt x="417" y="384"/>
                  </a:lnTo>
                  <a:lnTo>
                    <a:pt x="439" y="282"/>
                  </a:lnTo>
                  <a:lnTo>
                    <a:pt x="428" y="202"/>
                  </a:lnTo>
                  <a:lnTo>
                    <a:pt x="401" y="133"/>
                  </a:lnTo>
                  <a:lnTo>
                    <a:pt x="362" y="44"/>
                  </a:lnTo>
                  <a:lnTo>
                    <a:pt x="280" y="12"/>
                  </a:lnTo>
                  <a:lnTo>
                    <a:pt x="228" y="6"/>
                  </a:lnTo>
                  <a:lnTo>
                    <a:pt x="185" y="6"/>
                  </a:lnTo>
                  <a:lnTo>
                    <a:pt x="126" y="0"/>
                  </a:lnTo>
                  <a:lnTo>
                    <a:pt x="105" y="13"/>
                  </a:lnTo>
                  <a:lnTo>
                    <a:pt x="88" y="21"/>
                  </a:lnTo>
                  <a:lnTo>
                    <a:pt x="88" y="21"/>
                  </a:lnTo>
                  <a:close/>
                </a:path>
              </a:pathLst>
            </a:custGeom>
            <a:solidFill>
              <a:srgbClr val="8AA1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 rot="20619892">
              <a:off x="2784003" y="1601321"/>
              <a:ext cx="172825" cy="308688"/>
            </a:xfrm>
            <a:custGeom>
              <a:avLst/>
              <a:gdLst/>
              <a:ahLst/>
              <a:cxnLst>
                <a:cxn ang="0">
                  <a:pos x="0" y="422"/>
                </a:cxn>
                <a:cxn ang="0">
                  <a:pos x="103" y="1049"/>
                </a:cxn>
                <a:cxn ang="0">
                  <a:pos x="810" y="1040"/>
                </a:cxn>
                <a:cxn ang="0">
                  <a:pos x="797" y="855"/>
                </a:cxn>
                <a:cxn ang="0">
                  <a:pos x="732" y="618"/>
                </a:cxn>
                <a:cxn ang="0">
                  <a:pos x="628" y="420"/>
                </a:cxn>
                <a:cxn ang="0">
                  <a:pos x="489" y="213"/>
                </a:cxn>
                <a:cxn ang="0">
                  <a:pos x="327" y="68"/>
                </a:cxn>
                <a:cxn ang="0">
                  <a:pos x="232" y="0"/>
                </a:cxn>
                <a:cxn ang="0">
                  <a:pos x="171" y="2"/>
                </a:cxn>
                <a:cxn ang="0">
                  <a:pos x="91" y="232"/>
                </a:cxn>
                <a:cxn ang="0">
                  <a:pos x="0" y="422"/>
                </a:cxn>
                <a:cxn ang="0">
                  <a:pos x="0" y="422"/>
                </a:cxn>
              </a:cxnLst>
              <a:rect l="0" t="0" r="r" b="b"/>
              <a:pathLst>
                <a:path w="810" h="1049">
                  <a:moveTo>
                    <a:pt x="0" y="422"/>
                  </a:moveTo>
                  <a:lnTo>
                    <a:pt x="103" y="1049"/>
                  </a:lnTo>
                  <a:lnTo>
                    <a:pt x="810" y="1040"/>
                  </a:lnTo>
                  <a:lnTo>
                    <a:pt x="797" y="855"/>
                  </a:lnTo>
                  <a:lnTo>
                    <a:pt x="732" y="618"/>
                  </a:lnTo>
                  <a:lnTo>
                    <a:pt x="628" y="420"/>
                  </a:lnTo>
                  <a:lnTo>
                    <a:pt x="489" y="213"/>
                  </a:lnTo>
                  <a:lnTo>
                    <a:pt x="327" y="68"/>
                  </a:lnTo>
                  <a:lnTo>
                    <a:pt x="232" y="0"/>
                  </a:lnTo>
                  <a:lnTo>
                    <a:pt x="171" y="2"/>
                  </a:lnTo>
                  <a:lnTo>
                    <a:pt x="91" y="232"/>
                  </a:lnTo>
                  <a:lnTo>
                    <a:pt x="0" y="422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rgbClr val="666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 rot="20619892">
              <a:off x="2797375" y="1705826"/>
              <a:ext cx="174959" cy="205792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102" y="700"/>
                </a:cxn>
                <a:cxn ang="0">
                  <a:pos x="819" y="679"/>
                </a:cxn>
                <a:cxn ang="0">
                  <a:pos x="796" y="565"/>
                </a:cxn>
                <a:cxn ang="0">
                  <a:pos x="587" y="561"/>
                </a:cxn>
                <a:cxn ang="0">
                  <a:pos x="405" y="468"/>
                </a:cxn>
                <a:cxn ang="0">
                  <a:pos x="359" y="399"/>
                </a:cxn>
                <a:cxn ang="0">
                  <a:pos x="304" y="371"/>
                </a:cxn>
                <a:cxn ang="0">
                  <a:pos x="184" y="293"/>
                </a:cxn>
                <a:cxn ang="0">
                  <a:pos x="91" y="125"/>
                </a:cxn>
                <a:cxn ang="0">
                  <a:pos x="62" y="0"/>
                </a:cxn>
                <a:cxn ang="0">
                  <a:pos x="0" y="97"/>
                </a:cxn>
                <a:cxn ang="0">
                  <a:pos x="0" y="97"/>
                </a:cxn>
              </a:cxnLst>
              <a:rect l="0" t="0" r="r" b="b"/>
              <a:pathLst>
                <a:path w="819" h="700">
                  <a:moveTo>
                    <a:pt x="0" y="97"/>
                  </a:moveTo>
                  <a:lnTo>
                    <a:pt x="102" y="700"/>
                  </a:lnTo>
                  <a:lnTo>
                    <a:pt x="819" y="679"/>
                  </a:lnTo>
                  <a:lnTo>
                    <a:pt x="796" y="565"/>
                  </a:lnTo>
                  <a:lnTo>
                    <a:pt x="587" y="561"/>
                  </a:lnTo>
                  <a:lnTo>
                    <a:pt x="405" y="468"/>
                  </a:lnTo>
                  <a:lnTo>
                    <a:pt x="359" y="399"/>
                  </a:lnTo>
                  <a:lnTo>
                    <a:pt x="304" y="371"/>
                  </a:lnTo>
                  <a:lnTo>
                    <a:pt x="184" y="293"/>
                  </a:lnTo>
                  <a:lnTo>
                    <a:pt x="91" y="125"/>
                  </a:lnTo>
                  <a:lnTo>
                    <a:pt x="62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 rot="20619892">
              <a:off x="3248938" y="2073951"/>
              <a:ext cx="46087" cy="59974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75" y="6"/>
                </a:cxn>
                <a:cxn ang="0">
                  <a:pos x="207" y="53"/>
                </a:cxn>
                <a:cxn ang="0">
                  <a:pos x="215" y="154"/>
                </a:cxn>
                <a:cxn ang="0">
                  <a:pos x="188" y="192"/>
                </a:cxn>
                <a:cxn ang="0">
                  <a:pos x="103" y="203"/>
                </a:cxn>
                <a:cxn ang="0">
                  <a:pos x="9" y="200"/>
                </a:cxn>
                <a:cxn ang="0">
                  <a:pos x="0" y="154"/>
                </a:cxn>
                <a:cxn ang="0">
                  <a:pos x="9" y="44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215" h="203">
                  <a:moveTo>
                    <a:pt x="15" y="0"/>
                  </a:moveTo>
                  <a:lnTo>
                    <a:pt x="175" y="6"/>
                  </a:lnTo>
                  <a:lnTo>
                    <a:pt x="207" y="53"/>
                  </a:lnTo>
                  <a:lnTo>
                    <a:pt x="215" y="154"/>
                  </a:lnTo>
                  <a:lnTo>
                    <a:pt x="188" y="192"/>
                  </a:lnTo>
                  <a:lnTo>
                    <a:pt x="103" y="203"/>
                  </a:lnTo>
                  <a:lnTo>
                    <a:pt x="9" y="200"/>
                  </a:lnTo>
                  <a:lnTo>
                    <a:pt x="0" y="154"/>
                  </a:lnTo>
                  <a:lnTo>
                    <a:pt x="9" y="44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66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 rot="20619892">
              <a:off x="2522869" y="1573107"/>
              <a:ext cx="684900" cy="673234"/>
            </a:xfrm>
            <a:custGeom>
              <a:avLst/>
              <a:gdLst/>
              <a:ahLst/>
              <a:cxnLst>
                <a:cxn ang="0">
                  <a:pos x="0" y="1350"/>
                </a:cxn>
                <a:cxn ang="0">
                  <a:pos x="1341" y="1310"/>
                </a:cxn>
                <a:cxn ang="0">
                  <a:pos x="1365" y="964"/>
                </a:cxn>
                <a:cxn ang="0">
                  <a:pos x="1418" y="968"/>
                </a:cxn>
                <a:cxn ang="0">
                  <a:pos x="1476" y="1291"/>
                </a:cxn>
                <a:cxn ang="0">
                  <a:pos x="2306" y="1230"/>
                </a:cxn>
                <a:cxn ang="0">
                  <a:pos x="2265" y="877"/>
                </a:cxn>
                <a:cxn ang="0">
                  <a:pos x="2156" y="591"/>
                </a:cxn>
                <a:cxn ang="0">
                  <a:pos x="1972" y="338"/>
                </a:cxn>
                <a:cxn ang="0">
                  <a:pos x="1827" y="167"/>
                </a:cxn>
                <a:cxn ang="0">
                  <a:pos x="1692" y="80"/>
                </a:cxn>
                <a:cxn ang="0">
                  <a:pos x="1675" y="0"/>
                </a:cxn>
                <a:cxn ang="0">
                  <a:pos x="1882" y="141"/>
                </a:cxn>
                <a:cxn ang="0">
                  <a:pos x="2059" y="308"/>
                </a:cxn>
                <a:cxn ang="0">
                  <a:pos x="2194" y="534"/>
                </a:cxn>
                <a:cxn ang="0">
                  <a:pos x="2314" y="791"/>
                </a:cxn>
                <a:cxn ang="0">
                  <a:pos x="2432" y="1044"/>
                </a:cxn>
                <a:cxn ang="0">
                  <a:pos x="2504" y="1173"/>
                </a:cxn>
                <a:cxn ang="0">
                  <a:pos x="2698" y="1327"/>
                </a:cxn>
                <a:cxn ang="0">
                  <a:pos x="2909" y="1407"/>
                </a:cxn>
                <a:cxn ang="0">
                  <a:pos x="3020" y="1481"/>
                </a:cxn>
                <a:cxn ang="0">
                  <a:pos x="3117" y="1590"/>
                </a:cxn>
                <a:cxn ang="0">
                  <a:pos x="3170" y="1698"/>
                </a:cxn>
                <a:cxn ang="0">
                  <a:pos x="3191" y="1791"/>
                </a:cxn>
                <a:cxn ang="0">
                  <a:pos x="3204" y="1953"/>
                </a:cxn>
                <a:cxn ang="0">
                  <a:pos x="3210" y="2077"/>
                </a:cxn>
                <a:cxn ang="0">
                  <a:pos x="3090" y="2078"/>
                </a:cxn>
                <a:cxn ang="0">
                  <a:pos x="3084" y="2232"/>
                </a:cxn>
                <a:cxn ang="0">
                  <a:pos x="2824" y="2238"/>
                </a:cxn>
                <a:cxn ang="0">
                  <a:pos x="2778" y="2090"/>
                </a:cxn>
                <a:cxn ang="0">
                  <a:pos x="2691" y="1972"/>
                </a:cxn>
                <a:cxn ang="0">
                  <a:pos x="2590" y="1913"/>
                </a:cxn>
                <a:cxn ang="0">
                  <a:pos x="2500" y="1890"/>
                </a:cxn>
                <a:cxn ang="0">
                  <a:pos x="2440" y="1907"/>
                </a:cxn>
                <a:cxn ang="0">
                  <a:pos x="2352" y="1955"/>
                </a:cxn>
                <a:cxn ang="0">
                  <a:pos x="2306" y="2029"/>
                </a:cxn>
                <a:cxn ang="0">
                  <a:pos x="2284" y="2139"/>
                </a:cxn>
                <a:cxn ang="0">
                  <a:pos x="2287" y="2265"/>
                </a:cxn>
                <a:cxn ang="0">
                  <a:pos x="344" y="2291"/>
                </a:cxn>
                <a:cxn ang="0">
                  <a:pos x="270" y="2143"/>
                </a:cxn>
                <a:cxn ang="0">
                  <a:pos x="173" y="2025"/>
                </a:cxn>
                <a:cxn ang="0">
                  <a:pos x="118" y="2000"/>
                </a:cxn>
                <a:cxn ang="0">
                  <a:pos x="13" y="1983"/>
                </a:cxn>
                <a:cxn ang="0">
                  <a:pos x="0" y="1350"/>
                </a:cxn>
                <a:cxn ang="0">
                  <a:pos x="0" y="1350"/>
                </a:cxn>
              </a:cxnLst>
              <a:rect l="0" t="0" r="r" b="b"/>
              <a:pathLst>
                <a:path w="3210" h="2291">
                  <a:moveTo>
                    <a:pt x="0" y="1350"/>
                  </a:moveTo>
                  <a:lnTo>
                    <a:pt x="1341" y="1310"/>
                  </a:lnTo>
                  <a:lnTo>
                    <a:pt x="1365" y="964"/>
                  </a:lnTo>
                  <a:lnTo>
                    <a:pt x="1418" y="968"/>
                  </a:lnTo>
                  <a:lnTo>
                    <a:pt x="1476" y="1291"/>
                  </a:lnTo>
                  <a:lnTo>
                    <a:pt x="2306" y="1230"/>
                  </a:lnTo>
                  <a:lnTo>
                    <a:pt x="2265" y="877"/>
                  </a:lnTo>
                  <a:lnTo>
                    <a:pt x="2156" y="591"/>
                  </a:lnTo>
                  <a:lnTo>
                    <a:pt x="1972" y="338"/>
                  </a:lnTo>
                  <a:lnTo>
                    <a:pt x="1827" y="167"/>
                  </a:lnTo>
                  <a:lnTo>
                    <a:pt x="1692" y="80"/>
                  </a:lnTo>
                  <a:lnTo>
                    <a:pt x="1675" y="0"/>
                  </a:lnTo>
                  <a:lnTo>
                    <a:pt x="1882" y="141"/>
                  </a:lnTo>
                  <a:lnTo>
                    <a:pt x="2059" y="308"/>
                  </a:lnTo>
                  <a:lnTo>
                    <a:pt x="2194" y="534"/>
                  </a:lnTo>
                  <a:lnTo>
                    <a:pt x="2314" y="791"/>
                  </a:lnTo>
                  <a:lnTo>
                    <a:pt x="2432" y="1044"/>
                  </a:lnTo>
                  <a:lnTo>
                    <a:pt x="2504" y="1173"/>
                  </a:lnTo>
                  <a:lnTo>
                    <a:pt x="2698" y="1327"/>
                  </a:lnTo>
                  <a:lnTo>
                    <a:pt x="2909" y="1407"/>
                  </a:lnTo>
                  <a:lnTo>
                    <a:pt x="3020" y="1481"/>
                  </a:lnTo>
                  <a:lnTo>
                    <a:pt x="3117" y="1590"/>
                  </a:lnTo>
                  <a:lnTo>
                    <a:pt x="3170" y="1698"/>
                  </a:lnTo>
                  <a:lnTo>
                    <a:pt x="3191" y="1791"/>
                  </a:lnTo>
                  <a:lnTo>
                    <a:pt x="3204" y="1953"/>
                  </a:lnTo>
                  <a:lnTo>
                    <a:pt x="3210" y="2077"/>
                  </a:lnTo>
                  <a:lnTo>
                    <a:pt x="3090" y="2078"/>
                  </a:lnTo>
                  <a:lnTo>
                    <a:pt x="3084" y="2232"/>
                  </a:lnTo>
                  <a:lnTo>
                    <a:pt x="2824" y="2238"/>
                  </a:lnTo>
                  <a:lnTo>
                    <a:pt x="2778" y="2090"/>
                  </a:lnTo>
                  <a:lnTo>
                    <a:pt x="2691" y="1972"/>
                  </a:lnTo>
                  <a:lnTo>
                    <a:pt x="2590" y="1913"/>
                  </a:lnTo>
                  <a:lnTo>
                    <a:pt x="2500" y="1890"/>
                  </a:lnTo>
                  <a:lnTo>
                    <a:pt x="2440" y="1907"/>
                  </a:lnTo>
                  <a:lnTo>
                    <a:pt x="2352" y="1955"/>
                  </a:lnTo>
                  <a:lnTo>
                    <a:pt x="2306" y="2029"/>
                  </a:lnTo>
                  <a:lnTo>
                    <a:pt x="2284" y="2139"/>
                  </a:lnTo>
                  <a:lnTo>
                    <a:pt x="2287" y="2265"/>
                  </a:lnTo>
                  <a:lnTo>
                    <a:pt x="344" y="2291"/>
                  </a:lnTo>
                  <a:lnTo>
                    <a:pt x="270" y="2143"/>
                  </a:lnTo>
                  <a:lnTo>
                    <a:pt x="173" y="2025"/>
                  </a:lnTo>
                  <a:lnTo>
                    <a:pt x="118" y="2000"/>
                  </a:lnTo>
                  <a:lnTo>
                    <a:pt x="13" y="1983"/>
                  </a:lnTo>
                  <a:lnTo>
                    <a:pt x="0" y="1350"/>
                  </a:lnTo>
                  <a:lnTo>
                    <a:pt x="0" y="1350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 rot="20619892">
              <a:off x="3183705" y="1931591"/>
              <a:ext cx="66570" cy="1575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25" y="2"/>
                </a:cxn>
                <a:cxn ang="0">
                  <a:pos x="36" y="2"/>
                </a:cxn>
                <a:cxn ang="0">
                  <a:pos x="51" y="4"/>
                </a:cxn>
                <a:cxn ang="0">
                  <a:pos x="64" y="4"/>
                </a:cxn>
                <a:cxn ang="0">
                  <a:pos x="84" y="8"/>
                </a:cxn>
                <a:cxn ang="0">
                  <a:pos x="99" y="8"/>
                </a:cxn>
                <a:cxn ang="0">
                  <a:pos x="114" y="12"/>
                </a:cxn>
                <a:cxn ang="0">
                  <a:pos x="131" y="12"/>
                </a:cxn>
                <a:cxn ang="0">
                  <a:pos x="146" y="15"/>
                </a:cxn>
                <a:cxn ang="0">
                  <a:pos x="160" y="15"/>
                </a:cxn>
                <a:cxn ang="0">
                  <a:pos x="173" y="15"/>
                </a:cxn>
                <a:cxn ang="0">
                  <a:pos x="182" y="17"/>
                </a:cxn>
                <a:cxn ang="0">
                  <a:pos x="192" y="19"/>
                </a:cxn>
                <a:cxn ang="0">
                  <a:pos x="201" y="29"/>
                </a:cxn>
                <a:cxn ang="0">
                  <a:pos x="211" y="38"/>
                </a:cxn>
                <a:cxn ang="0">
                  <a:pos x="215" y="44"/>
                </a:cxn>
                <a:cxn ang="0">
                  <a:pos x="219" y="48"/>
                </a:cxn>
                <a:cxn ang="0">
                  <a:pos x="272" y="156"/>
                </a:cxn>
                <a:cxn ang="0">
                  <a:pos x="293" y="249"/>
                </a:cxn>
                <a:cxn ang="0">
                  <a:pos x="306" y="411"/>
                </a:cxn>
                <a:cxn ang="0">
                  <a:pos x="312" y="535"/>
                </a:cxn>
                <a:cxn ang="0">
                  <a:pos x="308" y="535"/>
                </a:cxn>
                <a:cxn ang="0">
                  <a:pos x="296" y="535"/>
                </a:cxn>
                <a:cxn ang="0">
                  <a:pos x="289" y="535"/>
                </a:cxn>
                <a:cxn ang="0">
                  <a:pos x="281" y="535"/>
                </a:cxn>
                <a:cxn ang="0">
                  <a:pos x="272" y="535"/>
                </a:cxn>
                <a:cxn ang="0">
                  <a:pos x="262" y="535"/>
                </a:cxn>
                <a:cxn ang="0">
                  <a:pos x="251" y="535"/>
                </a:cxn>
                <a:cxn ang="0">
                  <a:pos x="241" y="535"/>
                </a:cxn>
                <a:cxn ang="0">
                  <a:pos x="232" y="535"/>
                </a:cxn>
                <a:cxn ang="0">
                  <a:pos x="224" y="535"/>
                </a:cxn>
                <a:cxn ang="0">
                  <a:pos x="207" y="535"/>
                </a:cxn>
                <a:cxn ang="0">
                  <a:pos x="198" y="536"/>
                </a:cxn>
                <a:cxn ang="0">
                  <a:pos x="192" y="523"/>
                </a:cxn>
                <a:cxn ang="0">
                  <a:pos x="190" y="510"/>
                </a:cxn>
                <a:cxn ang="0">
                  <a:pos x="184" y="495"/>
                </a:cxn>
                <a:cxn ang="0">
                  <a:pos x="182" y="481"/>
                </a:cxn>
                <a:cxn ang="0">
                  <a:pos x="177" y="466"/>
                </a:cxn>
                <a:cxn ang="0">
                  <a:pos x="171" y="451"/>
                </a:cxn>
                <a:cxn ang="0">
                  <a:pos x="167" y="436"/>
                </a:cxn>
                <a:cxn ang="0">
                  <a:pos x="163" y="422"/>
                </a:cxn>
                <a:cxn ang="0">
                  <a:pos x="158" y="407"/>
                </a:cxn>
                <a:cxn ang="0">
                  <a:pos x="154" y="394"/>
                </a:cxn>
                <a:cxn ang="0">
                  <a:pos x="150" y="381"/>
                </a:cxn>
                <a:cxn ang="0">
                  <a:pos x="146" y="371"/>
                </a:cxn>
                <a:cxn ang="0">
                  <a:pos x="144" y="361"/>
                </a:cxn>
                <a:cxn ang="0">
                  <a:pos x="142" y="356"/>
                </a:cxn>
                <a:cxn ang="0">
                  <a:pos x="142" y="352"/>
                </a:cxn>
                <a:cxn ang="0">
                  <a:pos x="142" y="35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" h="536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5" y="2"/>
                  </a:lnTo>
                  <a:lnTo>
                    <a:pt x="36" y="2"/>
                  </a:lnTo>
                  <a:lnTo>
                    <a:pt x="51" y="4"/>
                  </a:lnTo>
                  <a:lnTo>
                    <a:pt x="64" y="4"/>
                  </a:lnTo>
                  <a:lnTo>
                    <a:pt x="84" y="8"/>
                  </a:lnTo>
                  <a:lnTo>
                    <a:pt x="99" y="8"/>
                  </a:lnTo>
                  <a:lnTo>
                    <a:pt x="114" y="12"/>
                  </a:lnTo>
                  <a:lnTo>
                    <a:pt x="131" y="12"/>
                  </a:lnTo>
                  <a:lnTo>
                    <a:pt x="146" y="15"/>
                  </a:lnTo>
                  <a:lnTo>
                    <a:pt x="160" y="15"/>
                  </a:lnTo>
                  <a:lnTo>
                    <a:pt x="173" y="15"/>
                  </a:lnTo>
                  <a:lnTo>
                    <a:pt x="182" y="17"/>
                  </a:lnTo>
                  <a:lnTo>
                    <a:pt x="192" y="19"/>
                  </a:lnTo>
                  <a:lnTo>
                    <a:pt x="201" y="29"/>
                  </a:lnTo>
                  <a:lnTo>
                    <a:pt x="211" y="38"/>
                  </a:lnTo>
                  <a:lnTo>
                    <a:pt x="215" y="44"/>
                  </a:lnTo>
                  <a:lnTo>
                    <a:pt x="219" y="48"/>
                  </a:lnTo>
                  <a:lnTo>
                    <a:pt x="272" y="156"/>
                  </a:lnTo>
                  <a:lnTo>
                    <a:pt x="293" y="249"/>
                  </a:lnTo>
                  <a:lnTo>
                    <a:pt x="306" y="411"/>
                  </a:lnTo>
                  <a:lnTo>
                    <a:pt x="312" y="535"/>
                  </a:lnTo>
                  <a:lnTo>
                    <a:pt x="308" y="535"/>
                  </a:lnTo>
                  <a:lnTo>
                    <a:pt x="296" y="535"/>
                  </a:lnTo>
                  <a:lnTo>
                    <a:pt x="289" y="535"/>
                  </a:lnTo>
                  <a:lnTo>
                    <a:pt x="281" y="535"/>
                  </a:lnTo>
                  <a:lnTo>
                    <a:pt x="272" y="535"/>
                  </a:lnTo>
                  <a:lnTo>
                    <a:pt x="262" y="535"/>
                  </a:lnTo>
                  <a:lnTo>
                    <a:pt x="251" y="535"/>
                  </a:lnTo>
                  <a:lnTo>
                    <a:pt x="241" y="535"/>
                  </a:lnTo>
                  <a:lnTo>
                    <a:pt x="232" y="535"/>
                  </a:lnTo>
                  <a:lnTo>
                    <a:pt x="224" y="535"/>
                  </a:lnTo>
                  <a:lnTo>
                    <a:pt x="207" y="535"/>
                  </a:lnTo>
                  <a:lnTo>
                    <a:pt x="198" y="536"/>
                  </a:lnTo>
                  <a:lnTo>
                    <a:pt x="192" y="523"/>
                  </a:lnTo>
                  <a:lnTo>
                    <a:pt x="190" y="510"/>
                  </a:lnTo>
                  <a:lnTo>
                    <a:pt x="184" y="495"/>
                  </a:lnTo>
                  <a:lnTo>
                    <a:pt x="182" y="481"/>
                  </a:lnTo>
                  <a:lnTo>
                    <a:pt x="177" y="466"/>
                  </a:lnTo>
                  <a:lnTo>
                    <a:pt x="171" y="451"/>
                  </a:lnTo>
                  <a:lnTo>
                    <a:pt x="167" y="436"/>
                  </a:lnTo>
                  <a:lnTo>
                    <a:pt x="163" y="422"/>
                  </a:lnTo>
                  <a:lnTo>
                    <a:pt x="158" y="407"/>
                  </a:lnTo>
                  <a:lnTo>
                    <a:pt x="154" y="394"/>
                  </a:lnTo>
                  <a:lnTo>
                    <a:pt x="150" y="381"/>
                  </a:lnTo>
                  <a:lnTo>
                    <a:pt x="146" y="371"/>
                  </a:lnTo>
                  <a:lnTo>
                    <a:pt x="144" y="361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2" y="3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5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 rot="20619892">
              <a:off x="2512407" y="2319119"/>
              <a:ext cx="32431" cy="47038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32" y="10"/>
                </a:cxn>
                <a:cxn ang="0">
                  <a:pos x="2" y="42"/>
                </a:cxn>
                <a:cxn ang="0">
                  <a:pos x="0" y="113"/>
                </a:cxn>
                <a:cxn ang="0">
                  <a:pos x="19" y="160"/>
                </a:cxn>
                <a:cxn ang="0">
                  <a:pos x="91" y="160"/>
                </a:cxn>
                <a:cxn ang="0">
                  <a:pos x="142" y="158"/>
                </a:cxn>
                <a:cxn ang="0">
                  <a:pos x="152" y="95"/>
                </a:cxn>
                <a:cxn ang="0">
                  <a:pos x="121" y="0"/>
                </a:cxn>
                <a:cxn ang="0">
                  <a:pos x="121" y="0"/>
                </a:cxn>
              </a:cxnLst>
              <a:rect l="0" t="0" r="r" b="b"/>
              <a:pathLst>
                <a:path w="152" h="160">
                  <a:moveTo>
                    <a:pt x="121" y="0"/>
                  </a:moveTo>
                  <a:lnTo>
                    <a:pt x="32" y="10"/>
                  </a:lnTo>
                  <a:lnTo>
                    <a:pt x="2" y="42"/>
                  </a:lnTo>
                  <a:lnTo>
                    <a:pt x="0" y="113"/>
                  </a:lnTo>
                  <a:lnTo>
                    <a:pt x="19" y="160"/>
                  </a:lnTo>
                  <a:lnTo>
                    <a:pt x="91" y="160"/>
                  </a:lnTo>
                  <a:lnTo>
                    <a:pt x="142" y="158"/>
                  </a:lnTo>
                  <a:lnTo>
                    <a:pt x="152" y="95"/>
                  </a:lnTo>
                  <a:lnTo>
                    <a:pt x="121" y="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666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 rot="20619892">
              <a:off x="2473976" y="1985519"/>
              <a:ext cx="122471" cy="387477"/>
            </a:xfrm>
            <a:custGeom>
              <a:avLst/>
              <a:gdLst/>
              <a:ahLst/>
              <a:cxnLst>
                <a:cxn ang="0">
                  <a:pos x="561" y="270"/>
                </a:cxn>
                <a:cxn ang="0">
                  <a:pos x="574" y="943"/>
                </a:cxn>
                <a:cxn ang="0">
                  <a:pos x="455" y="947"/>
                </a:cxn>
                <a:cxn ang="0">
                  <a:pos x="377" y="1019"/>
                </a:cxn>
                <a:cxn ang="0">
                  <a:pos x="369" y="1101"/>
                </a:cxn>
                <a:cxn ang="0">
                  <a:pos x="371" y="1213"/>
                </a:cxn>
                <a:cxn ang="0">
                  <a:pos x="382" y="1298"/>
                </a:cxn>
                <a:cxn ang="0">
                  <a:pos x="78" y="1317"/>
                </a:cxn>
                <a:cxn ang="0">
                  <a:pos x="0" y="0"/>
                </a:cxn>
                <a:cxn ang="0">
                  <a:pos x="561" y="270"/>
                </a:cxn>
                <a:cxn ang="0">
                  <a:pos x="561" y="270"/>
                </a:cxn>
              </a:cxnLst>
              <a:rect l="0" t="0" r="r" b="b"/>
              <a:pathLst>
                <a:path w="574" h="1317">
                  <a:moveTo>
                    <a:pt x="561" y="270"/>
                  </a:moveTo>
                  <a:lnTo>
                    <a:pt x="574" y="943"/>
                  </a:lnTo>
                  <a:lnTo>
                    <a:pt x="455" y="947"/>
                  </a:lnTo>
                  <a:lnTo>
                    <a:pt x="377" y="1019"/>
                  </a:lnTo>
                  <a:lnTo>
                    <a:pt x="369" y="1101"/>
                  </a:lnTo>
                  <a:lnTo>
                    <a:pt x="371" y="1213"/>
                  </a:lnTo>
                  <a:lnTo>
                    <a:pt x="382" y="1298"/>
                  </a:lnTo>
                  <a:lnTo>
                    <a:pt x="78" y="1317"/>
                  </a:lnTo>
                  <a:lnTo>
                    <a:pt x="0" y="0"/>
                  </a:lnTo>
                  <a:lnTo>
                    <a:pt x="561" y="270"/>
                  </a:lnTo>
                  <a:lnTo>
                    <a:pt x="561" y="270"/>
                  </a:lnTo>
                  <a:close/>
                </a:path>
              </a:pathLst>
            </a:custGeom>
            <a:solidFill>
              <a:srgbClr val="99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 rot="20619892">
              <a:off x="2531003" y="1895509"/>
              <a:ext cx="294016" cy="13699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69" y="55"/>
                </a:cxn>
                <a:cxn ang="0">
                  <a:pos x="1378" y="439"/>
                </a:cxn>
                <a:cxn ang="0">
                  <a:pos x="899" y="456"/>
                </a:cxn>
                <a:cxn ang="0">
                  <a:pos x="30" y="466"/>
                </a:cxn>
                <a:cxn ang="0">
                  <a:pos x="0" y="279"/>
                </a:cxn>
                <a:cxn ang="0">
                  <a:pos x="7" y="8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378" h="466">
                  <a:moveTo>
                    <a:pt x="6" y="0"/>
                  </a:moveTo>
                  <a:lnTo>
                    <a:pt x="1369" y="55"/>
                  </a:lnTo>
                  <a:lnTo>
                    <a:pt x="1378" y="439"/>
                  </a:lnTo>
                  <a:lnTo>
                    <a:pt x="899" y="456"/>
                  </a:lnTo>
                  <a:lnTo>
                    <a:pt x="30" y="466"/>
                  </a:lnTo>
                  <a:lnTo>
                    <a:pt x="0" y="279"/>
                  </a:lnTo>
                  <a:lnTo>
                    <a:pt x="7" y="8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 rot="20619892">
              <a:off x="2551151" y="1400505"/>
              <a:ext cx="241102" cy="48919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1" y="0"/>
                </a:cxn>
                <a:cxn ang="0">
                  <a:pos x="48" y="0"/>
                </a:cxn>
                <a:cxn ang="0">
                  <a:pos x="168" y="118"/>
                </a:cxn>
                <a:cxn ang="0">
                  <a:pos x="219" y="173"/>
                </a:cxn>
                <a:cxn ang="0">
                  <a:pos x="506" y="224"/>
                </a:cxn>
                <a:cxn ang="0">
                  <a:pos x="531" y="11"/>
                </a:cxn>
                <a:cxn ang="0">
                  <a:pos x="552" y="4"/>
                </a:cxn>
                <a:cxn ang="0">
                  <a:pos x="567" y="4"/>
                </a:cxn>
                <a:cxn ang="0">
                  <a:pos x="590" y="6"/>
                </a:cxn>
                <a:cxn ang="0">
                  <a:pos x="901" y="384"/>
                </a:cxn>
                <a:cxn ang="0">
                  <a:pos x="1086" y="643"/>
                </a:cxn>
                <a:cxn ang="0">
                  <a:pos x="1126" y="755"/>
                </a:cxn>
                <a:cxn ang="0">
                  <a:pos x="1132" y="844"/>
                </a:cxn>
                <a:cxn ang="0">
                  <a:pos x="1111" y="930"/>
                </a:cxn>
                <a:cxn ang="0">
                  <a:pos x="1055" y="1095"/>
                </a:cxn>
                <a:cxn ang="0">
                  <a:pos x="833" y="1664"/>
                </a:cxn>
                <a:cxn ang="0">
                  <a:pos x="432" y="1628"/>
                </a:cxn>
                <a:cxn ang="0">
                  <a:pos x="495" y="831"/>
                </a:cxn>
                <a:cxn ang="0">
                  <a:pos x="0" y="89"/>
                </a:cxn>
                <a:cxn ang="0">
                  <a:pos x="2" y="36"/>
                </a:cxn>
                <a:cxn ang="0">
                  <a:pos x="2" y="36"/>
                </a:cxn>
              </a:cxnLst>
              <a:rect l="0" t="0" r="r" b="b"/>
              <a:pathLst>
                <a:path w="1132" h="1664">
                  <a:moveTo>
                    <a:pt x="2" y="36"/>
                  </a:moveTo>
                  <a:lnTo>
                    <a:pt x="21" y="0"/>
                  </a:lnTo>
                  <a:lnTo>
                    <a:pt x="48" y="0"/>
                  </a:lnTo>
                  <a:lnTo>
                    <a:pt x="168" y="118"/>
                  </a:lnTo>
                  <a:lnTo>
                    <a:pt x="219" y="173"/>
                  </a:lnTo>
                  <a:lnTo>
                    <a:pt x="506" y="224"/>
                  </a:lnTo>
                  <a:lnTo>
                    <a:pt x="531" y="11"/>
                  </a:lnTo>
                  <a:lnTo>
                    <a:pt x="552" y="4"/>
                  </a:lnTo>
                  <a:lnTo>
                    <a:pt x="567" y="4"/>
                  </a:lnTo>
                  <a:lnTo>
                    <a:pt x="590" y="6"/>
                  </a:lnTo>
                  <a:lnTo>
                    <a:pt x="901" y="384"/>
                  </a:lnTo>
                  <a:lnTo>
                    <a:pt x="1086" y="643"/>
                  </a:lnTo>
                  <a:lnTo>
                    <a:pt x="1126" y="755"/>
                  </a:lnTo>
                  <a:lnTo>
                    <a:pt x="1132" y="844"/>
                  </a:lnTo>
                  <a:lnTo>
                    <a:pt x="1111" y="930"/>
                  </a:lnTo>
                  <a:lnTo>
                    <a:pt x="1055" y="1095"/>
                  </a:lnTo>
                  <a:lnTo>
                    <a:pt x="833" y="1664"/>
                  </a:lnTo>
                  <a:lnTo>
                    <a:pt x="432" y="1628"/>
                  </a:lnTo>
                  <a:lnTo>
                    <a:pt x="495" y="831"/>
                  </a:lnTo>
                  <a:lnTo>
                    <a:pt x="0" y="89"/>
                  </a:lnTo>
                  <a:lnTo>
                    <a:pt x="2" y="36"/>
                  </a:lnTo>
                  <a:lnTo>
                    <a:pt x="2" y="36"/>
                  </a:lnTo>
                  <a:close/>
                </a:path>
              </a:pathLst>
            </a:custGeom>
            <a:solidFill>
              <a:srgbClr val="FF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 rot="20619892">
              <a:off x="2674932" y="1627717"/>
              <a:ext cx="71690" cy="242247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309" y="38"/>
                </a:cxn>
                <a:cxn ang="0">
                  <a:pos x="334" y="104"/>
                </a:cxn>
                <a:cxn ang="0">
                  <a:pos x="313" y="192"/>
                </a:cxn>
                <a:cxn ang="0">
                  <a:pos x="70" y="823"/>
                </a:cxn>
                <a:cxn ang="0">
                  <a:pos x="0" y="664"/>
                </a:cxn>
                <a:cxn ang="0">
                  <a:pos x="112" y="203"/>
                </a:cxn>
                <a:cxn ang="0">
                  <a:pos x="176" y="0"/>
                </a:cxn>
                <a:cxn ang="0">
                  <a:pos x="165" y="0"/>
                </a:cxn>
                <a:cxn ang="0">
                  <a:pos x="165" y="0"/>
                </a:cxn>
              </a:cxnLst>
              <a:rect l="0" t="0" r="r" b="b"/>
              <a:pathLst>
                <a:path w="334" h="823">
                  <a:moveTo>
                    <a:pt x="165" y="0"/>
                  </a:moveTo>
                  <a:lnTo>
                    <a:pt x="309" y="38"/>
                  </a:lnTo>
                  <a:lnTo>
                    <a:pt x="334" y="104"/>
                  </a:lnTo>
                  <a:lnTo>
                    <a:pt x="313" y="192"/>
                  </a:lnTo>
                  <a:lnTo>
                    <a:pt x="70" y="823"/>
                  </a:lnTo>
                  <a:lnTo>
                    <a:pt x="0" y="664"/>
                  </a:lnTo>
                  <a:lnTo>
                    <a:pt x="112" y="203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 rot="20619892">
              <a:off x="2648180" y="1622137"/>
              <a:ext cx="69557" cy="259298"/>
            </a:xfrm>
            <a:custGeom>
              <a:avLst/>
              <a:gdLst/>
              <a:ahLst/>
              <a:cxnLst>
                <a:cxn ang="0">
                  <a:pos x="287" y="0"/>
                </a:cxn>
                <a:cxn ang="0">
                  <a:pos x="325" y="105"/>
                </a:cxn>
                <a:cxn ang="0">
                  <a:pos x="319" y="236"/>
                </a:cxn>
                <a:cxn ang="0">
                  <a:pos x="205" y="881"/>
                </a:cxn>
                <a:cxn ang="0">
                  <a:pos x="0" y="883"/>
                </a:cxn>
                <a:cxn ang="0">
                  <a:pos x="281" y="185"/>
                </a:cxn>
                <a:cxn ang="0">
                  <a:pos x="287" y="0"/>
                </a:cxn>
                <a:cxn ang="0">
                  <a:pos x="287" y="0"/>
                </a:cxn>
              </a:cxnLst>
              <a:rect l="0" t="0" r="r" b="b"/>
              <a:pathLst>
                <a:path w="325" h="883">
                  <a:moveTo>
                    <a:pt x="287" y="0"/>
                  </a:moveTo>
                  <a:lnTo>
                    <a:pt x="325" y="105"/>
                  </a:lnTo>
                  <a:lnTo>
                    <a:pt x="319" y="236"/>
                  </a:lnTo>
                  <a:lnTo>
                    <a:pt x="205" y="881"/>
                  </a:lnTo>
                  <a:lnTo>
                    <a:pt x="0" y="883"/>
                  </a:lnTo>
                  <a:lnTo>
                    <a:pt x="281" y="185"/>
                  </a:lnTo>
                  <a:lnTo>
                    <a:pt x="287" y="0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992B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 rot="20619892">
              <a:off x="2415342" y="1435174"/>
              <a:ext cx="234701" cy="258710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15" y="6"/>
                </a:cxn>
                <a:cxn ang="0">
                  <a:pos x="54" y="0"/>
                </a:cxn>
                <a:cxn ang="0">
                  <a:pos x="92" y="10"/>
                </a:cxn>
                <a:cxn ang="0">
                  <a:pos x="457" y="343"/>
                </a:cxn>
                <a:cxn ang="0">
                  <a:pos x="441" y="185"/>
                </a:cxn>
                <a:cxn ang="0">
                  <a:pos x="451" y="48"/>
                </a:cxn>
                <a:cxn ang="0">
                  <a:pos x="470" y="21"/>
                </a:cxn>
                <a:cxn ang="0">
                  <a:pos x="506" y="19"/>
                </a:cxn>
                <a:cxn ang="0">
                  <a:pos x="1099" y="691"/>
                </a:cxn>
                <a:cxn ang="0">
                  <a:pos x="1101" y="746"/>
                </a:cxn>
                <a:cxn ang="0">
                  <a:pos x="1054" y="803"/>
                </a:cxn>
                <a:cxn ang="0">
                  <a:pos x="919" y="881"/>
                </a:cxn>
                <a:cxn ang="0">
                  <a:pos x="827" y="877"/>
                </a:cxn>
                <a:cxn ang="0">
                  <a:pos x="620" y="632"/>
                </a:cxn>
                <a:cxn ang="0">
                  <a:pos x="0" y="38"/>
                </a:cxn>
                <a:cxn ang="0">
                  <a:pos x="0" y="38"/>
                </a:cxn>
              </a:cxnLst>
              <a:rect l="0" t="0" r="r" b="b"/>
              <a:pathLst>
                <a:path w="1101" h="881">
                  <a:moveTo>
                    <a:pt x="0" y="38"/>
                  </a:moveTo>
                  <a:lnTo>
                    <a:pt x="15" y="6"/>
                  </a:lnTo>
                  <a:lnTo>
                    <a:pt x="54" y="0"/>
                  </a:lnTo>
                  <a:lnTo>
                    <a:pt x="92" y="10"/>
                  </a:lnTo>
                  <a:lnTo>
                    <a:pt x="457" y="343"/>
                  </a:lnTo>
                  <a:lnTo>
                    <a:pt x="441" y="185"/>
                  </a:lnTo>
                  <a:lnTo>
                    <a:pt x="451" y="48"/>
                  </a:lnTo>
                  <a:lnTo>
                    <a:pt x="470" y="21"/>
                  </a:lnTo>
                  <a:lnTo>
                    <a:pt x="506" y="19"/>
                  </a:lnTo>
                  <a:lnTo>
                    <a:pt x="1099" y="691"/>
                  </a:lnTo>
                  <a:lnTo>
                    <a:pt x="1101" y="746"/>
                  </a:lnTo>
                  <a:lnTo>
                    <a:pt x="1054" y="803"/>
                  </a:lnTo>
                  <a:lnTo>
                    <a:pt x="919" y="881"/>
                  </a:lnTo>
                  <a:lnTo>
                    <a:pt x="827" y="877"/>
                  </a:lnTo>
                  <a:lnTo>
                    <a:pt x="620" y="632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 rot="20619892">
              <a:off x="2610316" y="1394831"/>
              <a:ext cx="125458" cy="238131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85" y="0"/>
                </a:cxn>
                <a:cxn ang="0">
                  <a:pos x="521" y="605"/>
                </a:cxn>
                <a:cxn ang="0">
                  <a:pos x="574" y="698"/>
                </a:cxn>
                <a:cxn ang="0">
                  <a:pos x="587" y="738"/>
                </a:cxn>
                <a:cxn ang="0">
                  <a:pos x="587" y="789"/>
                </a:cxn>
                <a:cxn ang="0">
                  <a:pos x="574" y="810"/>
                </a:cxn>
                <a:cxn ang="0">
                  <a:pos x="304" y="498"/>
                </a:cxn>
                <a:cxn ang="0">
                  <a:pos x="0" y="186"/>
                </a:cxn>
                <a:cxn ang="0">
                  <a:pos x="0" y="186"/>
                </a:cxn>
              </a:cxnLst>
              <a:rect l="0" t="0" r="r" b="b"/>
              <a:pathLst>
                <a:path w="587" h="810">
                  <a:moveTo>
                    <a:pt x="0" y="186"/>
                  </a:moveTo>
                  <a:lnTo>
                    <a:pt x="85" y="0"/>
                  </a:lnTo>
                  <a:lnTo>
                    <a:pt x="521" y="605"/>
                  </a:lnTo>
                  <a:lnTo>
                    <a:pt x="574" y="698"/>
                  </a:lnTo>
                  <a:lnTo>
                    <a:pt x="587" y="738"/>
                  </a:lnTo>
                  <a:lnTo>
                    <a:pt x="587" y="789"/>
                  </a:lnTo>
                  <a:lnTo>
                    <a:pt x="574" y="810"/>
                  </a:lnTo>
                  <a:lnTo>
                    <a:pt x="304" y="498"/>
                  </a:lnTo>
                  <a:lnTo>
                    <a:pt x="0" y="186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8080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 rot="20619892">
              <a:off x="2497956" y="1441262"/>
              <a:ext cx="124605" cy="204028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0" y="123"/>
                </a:cxn>
                <a:cxn ang="0">
                  <a:pos x="544" y="694"/>
                </a:cxn>
                <a:cxn ang="0">
                  <a:pos x="578" y="669"/>
                </a:cxn>
                <a:cxn ang="0">
                  <a:pos x="584" y="652"/>
                </a:cxn>
                <a:cxn ang="0">
                  <a:pos x="567" y="595"/>
                </a:cxn>
                <a:cxn ang="0">
                  <a:pos x="34" y="0"/>
                </a:cxn>
                <a:cxn ang="0">
                  <a:pos x="34" y="0"/>
                </a:cxn>
              </a:cxnLst>
              <a:rect l="0" t="0" r="r" b="b"/>
              <a:pathLst>
                <a:path w="584" h="694">
                  <a:moveTo>
                    <a:pt x="34" y="0"/>
                  </a:moveTo>
                  <a:lnTo>
                    <a:pt x="0" y="123"/>
                  </a:lnTo>
                  <a:lnTo>
                    <a:pt x="544" y="694"/>
                  </a:lnTo>
                  <a:lnTo>
                    <a:pt x="578" y="669"/>
                  </a:lnTo>
                  <a:lnTo>
                    <a:pt x="584" y="652"/>
                  </a:lnTo>
                  <a:lnTo>
                    <a:pt x="567" y="595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8080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 rot="20619892">
              <a:off x="2598286" y="1606918"/>
              <a:ext cx="113510" cy="282817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7" y="126"/>
                </a:cxn>
                <a:cxn ang="0">
                  <a:pos x="245" y="152"/>
                </a:cxn>
                <a:cxn ang="0">
                  <a:pos x="290" y="164"/>
                </a:cxn>
                <a:cxn ang="0">
                  <a:pos x="349" y="164"/>
                </a:cxn>
                <a:cxn ang="0">
                  <a:pos x="401" y="152"/>
                </a:cxn>
                <a:cxn ang="0">
                  <a:pos x="433" y="126"/>
                </a:cxn>
                <a:cxn ang="0">
                  <a:pos x="475" y="78"/>
                </a:cxn>
                <a:cxn ang="0">
                  <a:pos x="488" y="48"/>
                </a:cxn>
                <a:cxn ang="0">
                  <a:pos x="505" y="27"/>
                </a:cxn>
                <a:cxn ang="0">
                  <a:pos x="521" y="57"/>
                </a:cxn>
                <a:cxn ang="0">
                  <a:pos x="532" y="114"/>
                </a:cxn>
                <a:cxn ang="0">
                  <a:pos x="526" y="187"/>
                </a:cxn>
                <a:cxn ang="0">
                  <a:pos x="498" y="324"/>
                </a:cxn>
                <a:cxn ang="0">
                  <a:pos x="357" y="757"/>
                </a:cxn>
                <a:cxn ang="0">
                  <a:pos x="277" y="962"/>
                </a:cxn>
                <a:cxn ang="0">
                  <a:pos x="0" y="957"/>
                </a:cxn>
                <a:cxn ang="0">
                  <a:pos x="83" y="390"/>
                </a:cxn>
                <a:cxn ang="0">
                  <a:pos x="89" y="149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532" h="962">
                  <a:moveTo>
                    <a:pt x="76" y="0"/>
                  </a:moveTo>
                  <a:lnTo>
                    <a:pt x="197" y="126"/>
                  </a:lnTo>
                  <a:lnTo>
                    <a:pt x="245" y="152"/>
                  </a:lnTo>
                  <a:lnTo>
                    <a:pt x="290" y="164"/>
                  </a:lnTo>
                  <a:lnTo>
                    <a:pt x="349" y="164"/>
                  </a:lnTo>
                  <a:lnTo>
                    <a:pt x="401" y="152"/>
                  </a:lnTo>
                  <a:lnTo>
                    <a:pt x="433" y="126"/>
                  </a:lnTo>
                  <a:lnTo>
                    <a:pt x="475" y="78"/>
                  </a:lnTo>
                  <a:lnTo>
                    <a:pt x="488" y="48"/>
                  </a:lnTo>
                  <a:lnTo>
                    <a:pt x="505" y="27"/>
                  </a:lnTo>
                  <a:lnTo>
                    <a:pt x="521" y="57"/>
                  </a:lnTo>
                  <a:lnTo>
                    <a:pt x="532" y="114"/>
                  </a:lnTo>
                  <a:lnTo>
                    <a:pt x="526" y="187"/>
                  </a:lnTo>
                  <a:lnTo>
                    <a:pt x="498" y="324"/>
                  </a:lnTo>
                  <a:lnTo>
                    <a:pt x="357" y="757"/>
                  </a:lnTo>
                  <a:lnTo>
                    <a:pt x="277" y="962"/>
                  </a:lnTo>
                  <a:lnTo>
                    <a:pt x="0" y="957"/>
                  </a:lnTo>
                  <a:lnTo>
                    <a:pt x="83" y="390"/>
                  </a:lnTo>
                  <a:lnTo>
                    <a:pt x="89" y="149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0D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 rot="20619892">
              <a:off x="2568028" y="1658911"/>
              <a:ext cx="64863" cy="246363"/>
            </a:xfrm>
            <a:custGeom>
              <a:avLst/>
              <a:gdLst/>
              <a:ahLst/>
              <a:cxnLst>
                <a:cxn ang="0">
                  <a:pos x="304" y="0"/>
                </a:cxn>
                <a:cxn ang="0">
                  <a:pos x="302" y="302"/>
                </a:cxn>
                <a:cxn ang="0">
                  <a:pos x="255" y="601"/>
                </a:cxn>
                <a:cxn ang="0">
                  <a:pos x="211" y="829"/>
                </a:cxn>
                <a:cxn ang="0">
                  <a:pos x="201" y="839"/>
                </a:cxn>
                <a:cxn ang="0">
                  <a:pos x="0" y="833"/>
                </a:cxn>
                <a:cxn ang="0">
                  <a:pos x="304" y="0"/>
                </a:cxn>
                <a:cxn ang="0">
                  <a:pos x="304" y="0"/>
                </a:cxn>
              </a:cxnLst>
              <a:rect l="0" t="0" r="r" b="b"/>
              <a:pathLst>
                <a:path w="304" h="839">
                  <a:moveTo>
                    <a:pt x="304" y="0"/>
                  </a:moveTo>
                  <a:lnTo>
                    <a:pt x="302" y="302"/>
                  </a:lnTo>
                  <a:lnTo>
                    <a:pt x="255" y="601"/>
                  </a:lnTo>
                  <a:lnTo>
                    <a:pt x="211" y="829"/>
                  </a:lnTo>
                  <a:lnTo>
                    <a:pt x="201" y="839"/>
                  </a:lnTo>
                  <a:lnTo>
                    <a:pt x="0" y="833"/>
                  </a:lnTo>
                  <a:lnTo>
                    <a:pt x="304" y="0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B3B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 rot="20619892">
              <a:off x="2552206" y="1648589"/>
              <a:ext cx="81078" cy="259886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381" y="61"/>
                </a:cxn>
                <a:cxn ang="0">
                  <a:pos x="304" y="398"/>
                </a:cxn>
                <a:cxn ang="0">
                  <a:pos x="122" y="884"/>
                </a:cxn>
                <a:cxn ang="0">
                  <a:pos x="0" y="867"/>
                </a:cxn>
                <a:cxn ang="0">
                  <a:pos x="325" y="86"/>
                </a:cxn>
                <a:cxn ang="0">
                  <a:pos x="363" y="0"/>
                </a:cxn>
                <a:cxn ang="0">
                  <a:pos x="363" y="0"/>
                </a:cxn>
              </a:cxnLst>
              <a:rect l="0" t="0" r="r" b="b"/>
              <a:pathLst>
                <a:path w="381" h="884">
                  <a:moveTo>
                    <a:pt x="363" y="0"/>
                  </a:moveTo>
                  <a:lnTo>
                    <a:pt x="381" y="61"/>
                  </a:lnTo>
                  <a:lnTo>
                    <a:pt x="304" y="398"/>
                  </a:lnTo>
                  <a:lnTo>
                    <a:pt x="122" y="884"/>
                  </a:lnTo>
                  <a:lnTo>
                    <a:pt x="0" y="867"/>
                  </a:lnTo>
                  <a:lnTo>
                    <a:pt x="325" y="86"/>
                  </a:lnTo>
                  <a:lnTo>
                    <a:pt x="363" y="0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 rot="20619892">
              <a:off x="2401801" y="1454756"/>
              <a:ext cx="165998" cy="231075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0" y="19"/>
                </a:cxn>
                <a:cxn ang="0">
                  <a:pos x="18" y="0"/>
                </a:cxn>
                <a:cxn ang="0">
                  <a:pos x="61" y="0"/>
                </a:cxn>
                <a:cxn ang="0">
                  <a:pos x="101" y="42"/>
                </a:cxn>
                <a:cxn ang="0">
                  <a:pos x="679" y="592"/>
                </a:cxn>
                <a:cxn ang="0">
                  <a:pos x="757" y="702"/>
                </a:cxn>
                <a:cxn ang="0">
                  <a:pos x="778" y="734"/>
                </a:cxn>
                <a:cxn ang="0">
                  <a:pos x="772" y="757"/>
                </a:cxn>
                <a:cxn ang="0">
                  <a:pos x="738" y="780"/>
                </a:cxn>
                <a:cxn ang="0">
                  <a:pos x="679" y="786"/>
                </a:cxn>
                <a:cxn ang="0">
                  <a:pos x="632" y="755"/>
                </a:cxn>
                <a:cxn ang="0">
                  <a:pos x="10" y="107"/>
                </a:cxn>
                <a:cxn ang="0">
                  <a:pos x="0" y="59"/>
                </a:cxn>
                <a:cxn ang="0">
                  <a:pos x="0" y="59"/>
                </a:cxn>
              </a:cxnLst>
              <a:rect l="0" t="0" r="r" b="b"/>
              <a:pathLst>
                <a:path w="778" h="786">
                  <a:moveTo>
                    <a:pt x="0" y="59"/>
                  </a:moveTo>
                  <a:lnTo>
                    <a:pt x="0" y="19"/>
                  </a:lnTo>
                  <a:lnTo>
                    <a:pt x="18" y="0"/>
                  </a:lnTo>
                  <a:lnTo>
                    <a:pt x="61" y="0"/>
                  </a:lnTo>
                  <a:lnTo>
                    <a:pt x="101" y="42"/>
                  </a:lnTo>
                  <a:lnTo>
                    <a:pt x="679" y="592"/>
                  </a:lnTo>
                  <a:lnTo>
                    <a:pt x="757" y="702"/>
                  </a:lnTo>
                  <a:lnTo>
                    <a:pt x="778" y="734"/>
                  </a:lnTo>
                  <a:lnTo>
                    <a:pt x="772" y="757"/>
                  </a:lnTo>
                  <a:lnTo>
                    <a:pt x="738" y="780"/>
                  </a:lnTo>
                  <a:lnTo>
                    <a:pt x="679" y="786"/>
                  </a:lnTo>
                  <a:lnTo>
                    <a:pt x="632" y="755"/>
                  </a:lnTo>
                  <a:lnTo>
                    <a:pt x="10" y="107"/>
                  </a:lnTo>
                  <a:lnTo>
                    <a:pt x="0" y="59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4766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 rot="20619892">
              <a:off x="2403864" y="1467432"/>
              <a:ext cx="150209" cy="2281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196"/>
                </a:cxn>
                <a:cxn ang="0">
                  <a:pos x="665" y="776"/>
                </a:cxn>
                <a:cxn ang="0">
                  <a:pos x="694" y="750"/>
                </a:cxn>
                <a:cxn ang="0">
                  <a:pos x="703" y="706"/>
                </a:cxn>
                <a:cxn ang="0">
                  <a:pos x="694" y="668"/>
                </a:cxn>
                <a:cxn ang="0">
                  <a:pos x="629" y="607"/>
                </a:cxn>
                <a:cxn ang="0">
                  <a:pos x="245" y="2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03" h="776">
                  <a:moveTo>
                    <a:pt x="0" y="0"/>
                  </a:moveTo>
                  <a:lnTo>
                    <a:pt x="21" y="196"/>
                  </a:lnTo>
                  <a:lnTo>
                    <a:pt x="665" y="776"/>
                  </a:lnTo>
                  <a:lnTo>
                    <a:pt x="694" y="750"/>
                  </a:lnTo>
                  <a:lnTo>
                    <a:pt x="703" y="706"/>
                  </a:lnTo>
                  <a:lnTo>
                    <a:pt x="694" y="668"/>
                  </a:lnTo>
                  <a:lnTo>
                    <a:pt x="629" y="607"/>
                  </a:lnTo>
                  <a:lnTo>
                    <a:pt x="245" y="2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 rot="20619892">
              <a:off x="2487442" y="1655190"/>
              <a:ext cx="144661" cy="259886"/>
            </a:xfrm>
            <a:custGeom>
              <a:avLst/>
              <a:gdLst/>
              <a:ahLst/>
              <a:cxnLst>
                <a:cxn ang="0">
                  <a:pos x="325" y="47"/>
                </a:cxn>
                <a:cxn ang="0">
                  <a:pos x="584" y="51"/>
                </a:cxn>
                <a:cxn ang="0">
                  <a:pos x="635" y="9"/>
                </a:cxn>
                <a:cxn ang="0">
                  <a:pos x="649" y="0"/>
                </a:cxn>
                <a:cxn ang="0">
                  <a:pos x="679" y="5"/>
                </a:cxn>
                <a:cxn ang="0">
                  <a:pos x="675" y="34"/>
                </a:cxn>
                <a:cxn ang="0">
                  <a:pos x="424" y="734"/>
                </a:cxn>
                <a:cxn ang="0">
                  <a:pos x="346" y="882"/>
                </a:cxn>
                <a:cxn ang="0">
                  <a:pos x="12" y="865"/>
                </a:cxn>
                <a:cxn ang="0">
                  <a:pos x="0" y="766"/>
                </a:cxn>
                <a:cxn ang="0">
                  <a:pos x="137" y="403"/>
                </a:cxn>
                <a:cxn ang="0">
                  <a:pos x="257" y="49"/>
                </a:cxn>
                <a:cxn ang="0">
                  <a:pos x="325" y="47"/>
                </a:cxn>
                <a:cxn ang="0">
                  <a:pos x="325" y="47"/>
                </a:cxn>
              </a:cxnLst>
              <a:rect l="0" t="0" r="r" b="b"/>
              <a:pathLst>
                <a:path w="679" h="882">
                  <a:moveTo>
                    <a:pt x="325" y="47"/>
                  </a:moveTo>
                  <a:lnTo>
                    <a:pt x="584" y="51"/>
                  </a:lnTo>
                  <a:lnTo>
                    <a:pt x="635" y="9"/>
                  </a:lnTo>
                  <a:lnTo>
                    <a:pt x="649" y="0"/>
                  </a:lnTo>
                  <a:lnTo>
                    <a:pt x="679" y="5"/>
                  </a:lnTo>
                  <a:lnTo>
                    <a:pt x="675" y="34"/>
                  </a:lnTo>
                  <a:lnTo>
                    <a:pt x="424" y="734"/>
                  </a:lnTo>
                  <a:lnTo>
                    <a:pt x="346" y="882"/>
                  </a:lnTo>
                  <a:lnTo>
                    <a:pt x="12" y="865"/>
                  </a:lnTo>
                  <a:lnTo>
                    <a:pt x="0" y="766"/>
                  </a:lnTo>
                  <a:lnTo>
                    <a:pt x="137" y="403"/>
                  </a:lnTo>
                  <a:lnTo>
                    <a:pt x="257" y="49"/>
                  </a:lnTo>
                  <a:lnTo>
                    <a:pt x="325" y="47"/>
                  </a:lnTo>
                  <a:lnTo>
                    <a:pt x="325" y="47"/>
                  </a:lnTo>
                  <a:close/>
                </a:path>
              </a:pathLst>
            </a:custGeom>
            <a:solidFill>
              <a:srgbClr val="4766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 rot="20619892">
              <a:off x="2566079" y="1447226"/>
              <a:ext cx="179226" cy="215200"/>
            </a:xfrm>
            <a:custGeom>
              <a:avLst/>
              <a:gdLst/>
              <a:ahLst/>
              <a:cxnLst>
                <a:cxn ang="0">
                  <a:pos x="367" y="15"/>
                </a:cxn>
                <a:cxn ang="0">
                  <a:pos x="753" y="498"/>
                </a:cxn>
                <a:cxn ang="0">
                  <a:pos x="837" y="612"/>
                </a:cxn>
                <a:cxn ang="0">
                  <a:pos x="841" y="664"/>
                </a:cxn>
                <a:cxn ang="0">
                  <a:pos x="824" y="692"/>
                </a:cxn>
                <a:cxn ang="0">
                  <a:pos x="784" y="726"/>
                </a:cxn>
                <a:cxn ang="0">
                  <a:pos x="721" y="732"/>
                </a:cxn>
                <a:cxn ang="0">
                  <a:pos x="685" y="728"/>
                </a:cxn>
                <a:cxn ang="0">
                  <a:pos x="662" y="717"/>
                </a:cxn>
                <a:cxn ang="0">
                  <a:pos x="0" y="0"/>
                </a:cxn>
                <a:cxn ang="0">
                  <a:pos x="367" y="15"/>
                </a:cxn>
                <a:cxn ang="0">
                  <a:pos x="367" y="15"/>
                </a:cxn>
              </a:cxnLst>
              <a:rect l="0" t="0" r="r" b="b"/>
              <a:pathLst>
                <a:path w="841" h="732">
                  <a:moveTo>
                    <a:pt x="367" y="15"/>
                  </a:moveTo>
                  <a:lnTo>
                    <a:pt x="753" y="498"/>
                  </a:lnTo>
                  <a:lnTo>
                    <a:pt x="837" y="612"/>
                  </a:lnTo>
                  <a:lnTo>
                    <a:pt x="841" y="664"/>
                  </a:lnTo>
                  <a:lnTo>
                    <a:pt x="824" y="692"/>
                  </a:lnTo>
                  <a:lnTo>
                    <a:pt x="784" y="726"/>
                  </a:lnTo>
                  <a:lnTo>
                    <a:pt x="721" y="732"/>
                  </a:lnTo>
                  <a:lnTo>
                    <a:pt x="685" y="728"/>
                  </a:lnTo>
                  <a:lnTo>
                    <a:pt x="662" y="717"/>
                  </a:lnTo>
                  <a:lnTo>
                    <a:pt x="0" y="0"/>
                  </a:lnTo>
                  <a:lnTo>
                    <a:pt x="367" y="15"/>
                  </a:lnTo>
                  <a:lnTo>
                    <a:pt x="367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 rot="20619892">
              <a:off x="2477237" y="1475362"/>
              <a:ext cx="147222" cy="179333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691" y="569"/>
                </a:cxn>
                <a:cxn ang="0">
                  <a:pos x="674" y="596"/>
                </a:cxn>
                <a:cxn ang="0">
                  <a:pos x="630" y="609"/>
                </a:cxn>
                <a:cxn ang="0">
                  <a:pos x="605" y="611"/>
                </a:cxn>
                <a:cxn ang="0">
                  <a:pos x="0" y="25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691" h="611">
                  <a:moveTo>
                    <a:pt x="164" y="0"/>
                  </a:moveTo>
                  <a:lnTo>
                    <a:pt x="691" y="569"/>
                  </a:lnTo>
                  <a:lnTo>
                    <a:pt x="674" y="596"/>
                  </a:lnTo>
                  <a:lnTo>
                    <a:pt x="630" y="609"/>
                  </a:lnTo>
                  <a:lnTo>
                    <a:pt x="605" y="611"/>
                  </a:lnTo>
                  <a:lnTo>
                    <a:pt x="0" y="25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 rot="20619892">
              <a:off x="2371083" y="1517436"/>
              <a:ext cx="187334" cy="193445"/>
            </a:xfrm>
            <a:custGeom>
              <a:avLst/>
              <a:gdLst/>
              <a:ahLst/>
              <a:cxnLst>
                <a:cxn ang="0">
                  <a:pos x="266" y="0"/>
                </a:cxn>
                <a:cxn ang="0">
                  <a:pos x="876" y="586"/>
                </a:cxn>
                <a:cxn ang="0">
                  <a:pos x="867" y="618"/>
                </a:cxn>
                <a:cxn ang="0">
                  <a:pos x="827" y="645"/>
                </a:cxn>
                <a:cxn ang="0">
                  <a:pos x="755" y="657"/>
                </a:cxn>
                <a:cxn ang="0">
                  <a:pos x="715" y="658"/>
                </a:cxn>
                <a:cxn ang="0">
                  <a:pos x="688" y="641"/>
                </a:cxn>
                <a:cxn ang="0">
                  <a:pos x="0" y="6"/>
                </a:cxn>
                <a:cxn ang="0">
                  <a:pos x="116" y="37"/>
                </a:cxn>
                <a:cxn ang="0">
                  <a:pos x="192" y="35"/>
                </a:cxn>
                <a:cxn ang="0">
                  <a:pos x="237" y="23"/>
                </a:cxn>
                <a:cxn ang="0">
                  <a:pos x="266" y="0"/>
                </a:cxn>
                <a:cxn ang="0">
                  <a:pos x="266" y="0"/>
                </a:cxn>
              </a:cxnLst>
              <a:rect l="0" t="0" r="r" b="b"/>
              <a:pathLst>
                <a:path w="876" h="658">
                  <a:moveTo>
                    <a:pt x="266" y="0"/>
                  </a:moveTo>
                  <a:lnTo>
                    <a:pt x="876" y="586"/>
                  </a:lnTo>
                  <a:lnTo>
                    <a:pt x="867" y="618"/>
                  </a:lnTo>
                  <a:lnTo>
                    <a:pt x="827" y="645"/>
                  </a:lnTo>
                  <a:lnTo>
                    <a:pt x="755" y="657"/>
                  </a:lnTo>
                  <a:lnTo>
                    <a:pt x="715" y="658"/>
                  </a:lnTo>
                  <a:lnTo>
                    <a:pt x="688" y="641"/>
                  </a:lnTo>
                  <a:lnTo>
                    <a:pt x="0" y="6"/>
                  </a:lnTo>
                  <a:lnTo>
                    <a:pt x="116" y="37"/>
                  </a:lnTo>
                  <a:lnTo>
                    <a:pt x="192" y="35"/>
                  </a:lnTo>
                  <a:lnTo>
                    <a:pt x="237" y="23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 rot="20619892">
              <a:off x="2336464" y="1499338"/>
              <a:ext cx="202696" cy="443335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951" y="705"/>
                </a:cxn>
                <a:cxn ang="0">
                  <a:pos x="877" y="730"/>
                </a:cxn>
                <a:cxn ang="0">
                  <a:pos x="856" y="810"/>
                </a:cxn>
                <a:cxn ang="0">
                  <a:pos x="749" y="1118"/>
                </a:cxn>
                <a:cxn ang="0">
                  <a:pos x="609" y="1508"/>
                </a:cxn>
                <a:cxn ang="0">
                  <a:pos x="0" y="1120"/>
                </a:cxn>
                <a:cxn ang="0">
                  <a:pos x="109" y="201"/>
                </a:cxn>
                <a:cxn ang="0">
                  <a:pos x="135" y="7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951" h="1508">
                  <a:moveTo>
                    <a:pt x="164" y="0"/>
                  </a:moveTo>
                  <a:lnTo>
                    <a:pt x="951" y="705"/>
                  </a:lnTo>
                  <a:lnTo>
                    <a:pt x="877" y="730"/>
                  </a:lnTo>
                  <a:lnTo>
                    <a:pt x="856" y="810"/>
                  </a:lnTo>
                  <a:lnTo>
                    <a:pt x="749" y="1118"/>
                  </a:lnTo>
                  <a:lnTo>
                    <a:pt x="609" y="1508"/>
                  </a:lnTo>
                  <a:lnTo>
                    <a:pt x="0" y="1120"/>
                  </a:lnTo>
                  <a:lnTo>
                    <a:pt x="109" y="201"/>
                  </a:lnTo>
                  <a:lnTo>
                    <a:pt x="135" y="7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6E99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 rot="20619892">
              <a:off x="2508565" y="1710649"/>
              <a:ext cx="70410" cy="197560"/>
            </a:xfrm>
            <a:custGeom>
              <a:avLst/>
              <a:gdLst/>
              <a:ahLst/>
              <a:cxnLst>
                <a:cxn ang="0">
                  <a:pos x="261" y="9"/>
                </a:cxn>
                <a:cxn ang="0">
                  <a:pos x="0" y="666"/>
                </a:cxn>
                <a:cxn ang="0">
                  <a:pos x="31" y="671"/>
                </a:cxn>
                <a:cxn ang="0">
                  <a:pos x="75" y="660"/>
                </a:cxn>
                <a:cxn ang="0">
                  <a:pos x="331" y="11"/>
                </a:cxn>
                <a:cxn ang="0">
                  <a:pos x="314" y="11"/>
                </a:cxn>
                <a:cxn ang="0">
                  <a:pos x="288" y="6"/>
                </a:cxn>
                <a:cxn ang="0">
                  <a:pos x="274" y="0"/>
                </a:cxn>
                <a:cxn ang="0">
                  <a:pos x="261" y="9"/>
                </a:cxn>
                <a:cxn ang="0">
                  <a:pos x="261" y="9"/>
                </a:cxn>
              </a:cxnLst>
              <a:rect l="0" t="0" r="r" b="b"/>
              <a:pathLst>
                <a:path w="331" h="671">
                  <a:moveTo>
                    <a:pt x="261" y="9"/>
                  </a:moveTo>
                  <a:lnTo>
                    <a:pt x="0" y="666"/>
                  </a:lnTo>
                  <a:lnTo>
                    <a:pt x="31" y="671"/>
                  </a:lnTo>
                  <a:lnTo>
                    <a:pt x="75" y="660"/>
                  </a:lnTo>
                  <a:lnTo>
                    <a:pt x="331" y="11"/>
                  </a:lnTo>
                  <a:lnTo>
                    <a:pt x="314" y="11"/>
                  </a:lnTo>
                  <a:lnTo>
                    <a:pt x="288" y="6"/>
                  </a:lnTo>
                  <a:lnTo>
                    <a:pt x="274" y="0"/>
                  </a:lnTo>
                  <a:lnTo>
                    <a:pt x="261" y="9"/>
                  </a:lnTo>
                  <a:lnTo>
                    <a:pt x="261" y="9"/>
                  </a:lnTo>
                  <a:close/>
                </a:path>
              </a:pathLst>
            </a:custGeom>
            <a:solidFill>
              <a:srgbClr val="6E99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 rot="20619892">
              <a:off x="2405497" y="1845842"/>
              <a:ext cx="126312" cy="2475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1" y="380"/>
                </a:cxn>
                <a:cxn ang="0">
                  <a:pos x="589" y="842"/>
                </a:cxn>
                <a:cxn ang="0">
                  <a:pos x="32" y="6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91" h="842">
                  <a:moveTo>
                    <a:pt x="0" y="0"/>
                  </a:moveTo>
                  <a:lnTo>
                    <a:pt x="591" y="380"/>
                  </a:lnTo>
                  <a:lnTo>
                    <a:pt x="589" y="842"/>
                  </a:lnTo>
                  <a:lnTo>
                    <a:pt x="32" y="6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 rot="20619892">
              <a:off x="3108966" y="2089618"/>
              <a:ext cx="78091" cy="155226"/>
            </a:xfrm>
            <a:custGeom>
              <a:avLst/>
              <a:gdLst/>
              <a:ahLst/>
              <a:cxnLst>
                <a:cxn ang="0">
                  <a:pos x="310" y="192"/>
                </a:cxn>
                <a:cxn ang="0">
                  <a:pos x="356" y="308"/>
                </a:cxn>
                <a:cxn ang="0">
                  <a:pos x="367" y="361"/>
                </a:cxn>
                <a:cxn ang="0">
                  <a:pos x="367" y="426"/>
                </a:cxn>
                <a:cxn ang="0">
                  <a:pos x="352" y="471"/>
                </a:cxn>
                <a:cxn ang="0">
                  <a:pos x="321" y="506"/>
                </a:cxn>
                <a:cxn ang="0">
                  <a:pos x="291" y="519"/>
                </a:cxn>
                <a:cxn ang="0">
                  <a:pos x="222" y="529"/>
                </a:cxn>
                <a:cxn ang="0">
                  <a:pos x="137" y="492"/>
                </a:cxn>
                <a:cxn ang="0">
                  <a:pos x="91" y="433"/>
                </a:cxn>
                <a:cxn ang="0">
                  <a:pos x="44" y="344"/>
                </a:cxn>
                <a:cxn ang="0">
                  <a:pos x="21" y="281"/>
                </a:cxn>
                <a:cxn ang="0">
                  <a:pos x="4" y="186"/>
                </a:cxn>
                <a:cxn ang="0">
                  <a:pos x="0" y="112"/>
                </a:cxn>
                <a:cxn ang="0">
                  <a:pos x="25" y="57"/>
                </a:cxn>
                <a:cxn ang="0">
                  <a:pos x="91" y="19"/>
                </a:cxn>
                <a:cxn ang="0">
                  <a:pos x="150" y="0"/>
                </a:cxn>
                <a:cxn ang="0">
                  <a:pos x="217" y="59"/>
                </a:cxn>
                <a:cxn ang="0">
                  <a:pos x="281" y="154"/>
                </a:cxn>
                <a:cxn ang="0">
                  <a:pos x="310" y="192"/>
                </a:cxn>
                <a:cxn ang="0">
                  <a:pos x="310" y="192"/>
                </a:cxn>
              </a:cxnLst>
              <a:rect l="0" t="0" r="r" b="b"/>
              <a:pathLst>
                <a:path w="367" h="529">
                  <a:moveTo>
                    <a:pt x="310" y="192"/>
                  </a:moveTo>
                  <a:lnTo>
                    <a:pt x="356" y="308"/>
                  </a:lnTo>
                  <a:lnTo>
                    <a:pt x="367" y="361"/>
                  </a:lnTo>
                  <a:lnTo>
                    <a:pt x="367" y="426"/>
                  </a:lnTo>
                  <a:lnTo>
                    <a:pt x="352" y="471"/>
                  </a:lnTo>
                  <a:lnTo>
                    <a:pt x="321" y="506"/>
                  </a:lnTo>
                  <a:lnTo>
                    <a:pt x="291" y="519"/>
                  </a:lnTo>
                  <a:lnTo>
                    <a:pt x="222" y="529"/>
                  </a:lnTo>
                  <a:lnTo>
                    <a:pt x="137" y="492"/>
                  </a:lnTo>
                  <a:lnTo>
                    <a:pt x="91" y="433"/>
                  </a:lnTo>
                  <a:lnTo>
                    <a:pt x="44" y="344"/>
                  </a:lnTo>
                  <a:lnTo>
                    <a:pt x="21" y="281"/>
                  </a:lnTo>
                  <a:lnTo>
                    <a:pt x="4" y="186"/>
                  </a:lnTo>
                  <a:lnTo>
                    <a:pt x="0" y="112"/>
                  </a:lnTo>
                  <a:lnTo>
                    <a:pt x="25" y="57"/>
                  </a:lnTo>
                  <a:lnTo>
                    <a:pt x="91" y="19"/>
                  </a:lnTo>
                  <a:lnTo>
                    <a:pt x="150" y="0"/>
                  </a:lnTo>
                  <a:lnTo>
                    <a:pt x="217" y="59"/>
                  </a:lnTo>
                  <a:lnTo>
                    <a:pt x="281" y="154"/>
                  </a:lnTo>
                  <a:lnTo>
                    <a:pt x="310" y="192"/>
                  </a:lnTo>
                  <a:lnTo>
                    <a:pt x="310" y="192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 rot="20619892">
              <a:off x="3113490" y="2090818"/>
              <a:ext cx="69130" cy="154638"/>
            </a:xfrm>
            <a:custGeom>
              <a:avLst/>
              <a:gdLst/>
              <a:ahLst/>
              <a:cxnLst>
                <a:cxn ang="0">
                  <a:pos x="70" y="7"/>
                </a:cxn>
                <a:cxn ang="0">
                  <a:pos x="25" y="43"/>
                </a:cxn>
                <a:cxn ang="0">
                  <a:pos x="4" y="123"/>
                </a:cxn>
                <a:cxn ang="0">
                  <a:pos x="0" y="199"/>
                </a:cxn>
                <a:cxn ang="0">
                  <a:pos x="15" y="294"/>
                </a:cxn>
                <a:cxn ang="0">
                  <a:pos x="46" y="391"/>
                </a:cxn>
                <a:cxn ang="0">
                  <a:pos x="84" y="464"/>
                </a:cxn>
                <a:cxn ang="0">
                  <a:pos x="133" y="504"/>
                </a:cxn>
                <a:cxn ang="0">
                  <a:pos x="163" y="523"/>
                </a:cxn>
                <a:cxn ang="0">
                  <a:pos x="219" y="526"/>
                </a:cxn>
                <a:cxn ang="0">
                  <a:pos x="255" y="515"/>
                </a:cxn>
                <a:cxn ang="0">
                  <a:pos x="287" y="486"/>
                </a:cxn>
                <a:cxn ang="0">
                  <a:pos x="317" y="409"/>
                </a:cxn>
                <a:cxn ang="0">
                  <a:pos x="323" y="336"/>
                </a:cxn>
                <a:cxn ang="0">
                  <a:pos x="316" y="277"/>
                </a:cxn>
                <a:cxn ang="0">
                  <a:pos x="310" y="224"/>
                </a:cxn>
                <a:cxn ang="0">
                  <a:pos x="285" y="154"/>
                </a:cxn>
                <a:cxn ang="0">
                  <a:pos x="247" y="89"/>
                </a:cxn>
                <a:cxn ang="0">
                  <a:pos x="194" y="30"/>
                </a:cxn>
                <a:cxn ang="0">
                  <a:pos x="150" y="3"/>
                </a:cxn>
                <a:cxn ang="0">
                  <a:pos x="106" y="0"/>
                </a:cxn>
                <a:cxn ang="0">
                  <a:pos x="70" y="7"/>
                </a:cxn>
                <a:cxn ang="0">
                  <a:pos x="70" y="7"/>
                </a:cxn>
              </a:cxnLst>
              <a:rect l="0" t="0" r="r" b="b"/>
              <a:pathLst>
                <a:path w="323" h="526">
                  <a:moveTo>
                    <a:pt x="70" y="7"/>
                  </a:moveTo>
                  <a:lnTo>
                    <a:pt x="25" y="43"/>
                  </a:lnTo>
                  <a:lnTo>
                    <a:pt x="4" y="123"/>
                  </a:lnTo>
                  <a:lnTo>
                    <a:pt x="0" y="199"/>
                  </a:lnTo>
                  <a:lnTo>
                    <a:pt x="15" y="294"/>
                  </a:lnTo>
                  <a:lnTo>
                    <a:pt x="46" y="391"/>
                  </a:lnTo>
                  <a:lnTo>
                    <a:pt x="84" y="464"/>
                  </a:lnTo>
                  <a:lnTo>
                    <a:pt x="133" y="504"/>
                  </a:lnTo>
                  <a:lnTo>
                    <a:pt x="163" y="523"/>
                  </a:lnTo>
                  <a:lnTo>
                    <a:pt x="219" y="526"/>
                  </a:lnTo>
                  <a:lnTo>
                    <a:pt x="255" y="515"/>
                  </a:lnTo>
                  <a:lnTo>
                    <a:pt x="287" y="486"/>
                  </a:lnTo>
                  <a:lnTo>
                    <a:pt x="317" y="409"/>
                  </a:lnTo>
                  <a:lnTo>
                    <a:pt x="323" y="336"/>
                  </a:lnTo>
                  <a:lnTo>
                    <a:pt x="316" y="277"/>
                  </a:lnTo>
                  <a:lnTo>
                    <a:pt x="310" y="224"/>
                  </a:lnTo>
                  <a:lnTo>
                    <a:pt x="285" y="154"/>
                  </a:lnTo>
                  <a:lnTo>
                    <a:pt x="247" y="89"/>
                  </a:lnTo>
                  <a:lnTo>
                    <a:pt x="194" y="30"/>
                  </a:lnTo>
                  <a:lnTo>
                    <a:pt x="150" y="3"/>
                  </a:lnTo>
                  <a:lnTo>
                    <a:pt x="106" y="0"/>
                  </a:lnTo>
                  <a:lnTo>
                    <a:pt x="70" y="7"/>
                  </a:lnTo>
                  <a:lnTo>
                    <a:pt x="7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 rot="20619892">
              <a:off x="3116430" y="2107962"/>
              <a:ext cx="56328" cy="105836"/>
            </a:xfrm>
            <a:custGeom>
              <a:avLst/>
              <a:gdLst/>
              <a:ahLst/>
              <a:cxnLst>
                <a:cxn ang="0">
                  <a:pos x="70" y="15"/>
                </a:cxn>
                <a:cxn ang="0">
                  <a:pos x="23" y="36"/>
                </a:cxn>
                <a:cxn ang="0">
                  <a:pos x="0" y="97"/>
                </a:cxn>
                <a:cxn ang="0">
                  <a:pos x="2" y="154"/>
                </a:cxn>
                <a:cxn ang="0">
                  <a:pos x="23" y="226"/>
                </a:cxn>
                <a:cxn ang="0">
                  <a:pos x="66" y="319"/>
                </a:cxn>
                <a:cxn ang="0">
                  <a:pos x="120" y="352"/>
                </a:cxn>
                <a:cxn ang="0">
                  <a:pos x="159" y="359"/>
                </a:cxn>
                <a:cxn ang="0">
                  <a:pos x="201" y="348"/>
                </a:cxn>
                <a:cxn ang="0">
                  <a:pos x="243" y="327"/>
                </a:cxn>
                <a:cxn ang="0">
                  <a:pos x="264" y="274"/>
                </a:cxn>
                <a:cxn ang="0">
                  <a:pos x="255" y="188"/>
                </a:cxn>
                <a:cxn ang="0">
                  <a:pos x="234" y="125"/>
                </a:cxn>
                <a:cxn ang="0">
                  <a:pos x="194" y="42"/>
                </a:cxn>
                <a:cxn ang="0">
                  <a:pos x="110" y="0"/>
                </a:cxn>
                <a:cxn ang="0">
                  <a:pos x="70" y="15"/>
                </a:cxn>
                <a:cxn ang="0">
                  <a:pos x="70" y="15"/>
                </a:cxn>
              </a:cxnLst>
              <a:rect l="0" t="0" r="r" b="b"/>
              <a:pathLst>
                <a:path w="264" h="359">
                  <a:moveTo>
                    <a:pt x="70" y="15"/>
                  </a:moveTo>
                  <a:lnTo>
                    <a:pt x="23" y="36"/>
                  </a:lnTo>
                  <a:lnTo>
                    <a:pt x="0" y="97"/>
                  </a:lnTo>
                  <a:lnTo>
                    <a:pt x="2" y="154"/>
                  </a:lnTo>
                  <a:lnTo>
                    <a:pt x="23" y="226"/>
                  </a:lnTo>
                  <a:lnTo>
                    <a:pt x="66" y="319"/>
                  </a:lnTo>
                  <a:lnTo>
                    <a:pt x="120" y="352"/>
                  </a:lnTo>
                  <a:lnTo>
                    <a:pt x="159" y="359"/>
                  </a:lnTo>
                  <a:lnTo>
                    <a:pt x="201" y="348"/>
                  </a:lnTo>
                  <a:lnTo>
                    <a:pt x="243" y="327"/>
                  </a:lnTo>
                  <a:lnTo>
                    <a:pt x="264" y="274"/>
                  </a:lnTo>
                  <a:lnTo>
                    <a:pt x="255" y="188"/>
                  </a:lnTo>
                  <a:lnTo>
                    <a:pt x="234" y="125"/>
                  </a:lnTo>
                  <a:lnTo>
                    <a:pt x="194" y="42"/>
                  </a:lnTo>
                  <a:lnTo>
                    <a:pt x="110" y="0"/>
                  </a:lnTo>
                  <a:lnTo>
                    <a:pt x="70" y="15"/>
                  </a:lnTo>
                  <a:lnTo>
                    <a:pt x="70" y="15"/>
                  </a:lnTo>
                  <a:close/>
                </a:path>
              </a:pathLst>
            </a:custGeom>
            <a:solidFill>
              <a:srgbClr val="0000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 rot="20619892">
              <a:off x="3121127" y="2117394"/>
              <a:ext cx="42673" cy="87609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85" y="0"/>
                </a:cxn>
                <a:cxn ang="0">
                  <a:pos x="108" y="4"/>
                </a:cxn>
                <a:cxn ang="0">
                  <a:pos x="127" y="15"/>
                </a:cxn>
                <a:cxn ang="0">
                  <a:pos x="140" y="27"/>
                </a:cxn>
                <a:cxn ang="0">
                  <a:pos x="152" y="44"/>
                </a:cxn>
                <a:cxn ang="0">
                  <a:pos x="161" y="63"/>
                </a:cxn>
                <a:cxn ang="0">
                  <a:pos x="171" y="84"/>
                </a:cxn>
                <a:cxn ang="0">
                  <a:pos x="180" y="107"/>
                </a:cxn>
                <a:cxn ang="0">
                  <a:pos x="188" y="130"/>
                </a:cxn>
                <a:cxn ang="0">
                  <a:pos x="194" y="152"/>
                </a:cxn>
                <a:cxn ang="0">
                  <a:pos x="197" y="177"/>
                </a:cxn>
                <a:cxn ang="0">
                  <a:pos x="199" y="200"/>
                </a:cxn>
                <a:cxn ang="0">
                  <a:pos x="199" y="221"/>
                </a:cxn>
                <a:cxn ang="0">
                  <a:pos x="199" y="240"/>
                </a:cxn>
                <a:cxn ang="0">
                  <a:pos x="195" y="263"/>
                </a:cxn>
                <a:cxn ang="0">
                  <a:pos x="176" y="284"/>
                </a:cxn>
                <a:cxn ang="0">
                  <a:pos x="155" y="295"/>
                </a:cxn>
                <a:cxn ang="0">
                  <a:pos x="133" y="299"/>
                </a:cxn>
                <a:cxn ang="0">
                  <a:pos x="110" y="291"/>
                </a:cxn>
                <a:cxn ang="0">
                  <a:pos x="89" y="280"/>
                </a:cxn>
                <a:cxn ang="0">
                  <a:pos x="70" y="259"/>
                </a:cxn>
                <a:cxn ang="0">
                  <a:pos x="51" y="232"/>
                </a:cxn>
                <a:cxn ang="0">
                  <a:pos x="34" y="202"/>
                </a:cxn>
                <a:cxn ang="0">
                  <a:pos x="22" y="169"/>
                </a:cxn>
                <a:cxn ang="0">
                  <a:pos x="11" y="137"/>
                </a:cxn>
                <a:cxn ang="0">
                  <a:pos x="5" y="107"/>
                </a:cxn>
                <a:cxn ang="0">
                  <a:pos x="0" y="86"/>
                </a:cxn>
                <a:cxn ang="0">
                  <a:pos x="3" y="57"/>
                </a:cxn>
                <a:cxn ang="0">
                  <a:pos x="20" y="33"/>
                </a:cxn>
                <a:cxn ang="0">
                  <a:pos x="41" y="15"/>
                </a:cxn>
                <a:cxn ang="0">
                  <a:pos x="53" y="10"/>
                </a:cxn>
              </a:cxnLst>
              <a:rect l="0" t="0" r="r" b="b"/>
              <a:pathLst>
                <a:path w="199" h="299">
                  <a:moveTo>
                    <a:pt x="53" y="10"/>
                  </a:moveTo>
                  <a:lnTo>
                    <a:pt x="62" y="4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8" y="0"/>
                  </a:lnTo>
                  <a:lnTo>
                    <a:pt x="108" y="4"/>
                  </a:lnTo>
                  <a:lnTo>
                    <a:pt x="121" y="12"/>
                  </a:lnTo>
                  <a:lnTo>
                    <a:pt x="127" y="15"/>
                  </a:lnTo>
                  <a:lnTo>
                    <a:pt x="135" y="21"/>
                  </a:lnTo>
                  <a:lnTo>
                    <a:pt x="140" y="27"/>
                  </a:lnTo>
                  <a:lnTo>
                    <a:pt x="150" y="34"/>
                  </a:lnTo>
                  <a:lnTo>
                    <a:pt x="152" y="44"/>
                  </a:lnTo>
                  <a:lnTo>
                    <a:pt x="155" y="53"/>
                  </a:lnTo>
                  <a:lnTo>
                    <a:pt x="161" y="63"/>
                  </a:lnTo>
                  <a:lnTo>
                    <a:pt x="165" y="74"/>
                  </a:lnTo>
                  <a:lnTo>
                    <a:pt x="171" y="84"/>
                  </a:lnTo>
                  <a:lnTo>
                    <a:pt x="175" y="95"/>
                  </a:lnTo>
                  <a:lnTo>
                    <a:pt x="180" y="107"/>
                  </a:lnTo>
                  <a:lnTo>
                    <a:pt x="184" y="120"/>
                  </a:lnTo>
                  <a:lnTo>
                    <a:pt x="188" y="130"/>
                  </a:lnTo>
                  <a:lnTo>
                    <a:pt x="192" y="143"/>
                  </a:lnTo>
                  <a:lnTo>
                    <a:pt x="194" y="152"/>
                  </a:lnTo>
                  <a:lnTo>
                    <a:pt x="195" y="166"/>
                  </a:lnTo>
                  <a:lnTo>
                    <a:pt x="197" y="177"/>
                  </a:lnTo>
                  <a:lnTo>
                    <a:pt x="199" y="188"/>
                  </a:lnTo>
                  <a:lnTo>
                    <a:pt x="199" y="200"/>
                  </a:lnTo>
                  <a:lnTo>
                    <a:pt x="199" y="211"/>
                  </a:lnTo>
                  <a:lnTo>
                    <a:pt x="199" y="221"/>
                  </a:lnTo>
                  <a:lnTo>
                    <a:pt x="199" y="232"/>
                  </a:lnTo>
                  <a:lnTo>
                    <a:pt x="199" y="240"/>
                  </a:lnTo>
                  <a:lnTo>
                    <a:pt x="199" y="249"/>
                  </a:lnTo>
                  <a:lnTo>
                    <a:pt x="195" y="263"/>
                  </a:lnTo>
                  <a:lnTo>
                    <a:pt x="188" y="276"/>
                  </a:lnTo>
                  <a:lnTo>
                    <a:pt x="176" y="284"/>
                  </a:lnTo>
                  <a:lnTo>
                    <a:pt x="167" y="291"/>
                  </a:lnTo>
                  <a:lnTo>
                    <a:pt x="155" y="295"/>
                  </a:lnTo>
                  <a:lnTo>
                    <a:pt x="146" y="299"/>
                  </a:lnTo>
                  <a:lnTo>
                    <a:pt x="133" y="299"/>
                  </a:lnTo>
                  <a:lnTo>
                    <a:pt x="123" y="297"/>
                  </a:lnTo>
                  <a:lnTo>
                    <a:pt x="110" y="291"/>
                  </a:lnTo>
                  <a:lnTo>
                    <a:pt x="100" y="289"/>
                  </a:lnTo>
                  <a:lnTo>
                    <a:pt x="89" y="280"/>
                  </a:lnTo>
                  <a:lnTo>
                    <a:pt x="79" y="270"/>
                  </a:lnTo>
                  <a:lnTo>
                    <a:pt x="70" y="259"/>
                  </a:lnTo>
                  <a:lnTo>
                    <a:pt x="60" y="247"/>
                  </a:lnTo>
                  <a:lnTo>
                    <a:pt x="51" y="232"/>
                  </a:lnTo>
                  <a:lnTo>
                    <a:pt x="41" y="219"/>
                  </a:lnTo>
                  <a:lnTo>
                    <a:pt x="34" y="202"/>
                  </a:lnTo>
                  <a:lnTo>
                    <a:pt x="28" y="187"/>
                  </a:lnTo>
                  <a:lnTo>
                    <a:pt x="22" y="169"/>
                  </a:lnTo>
                  <a:lnTo>
                    <a:pt x="17" y="154"/>
                  </a:lnTo>
                  <a:lnTo>
                    <a:pt x="11" y="137"/>
                  </a:lnTo>
                  <a:lnTo>
                    <a:pt x="11" y="122"/>
                  </a:lnTo>
                  <a:lnTo>
                    <a:pt x="5" y="107"/>
                  </a:lnTo>
                  <a:lnTo>
                    <a:pt x="1" y="95"/>
                  </a:lnTo>
                  <a:lnTo>
                    <a:pt x="0" y="86"/>
                  </a:lnTo>
                  <a:lnTo>
                    <a:pt x="1" y="76"/>
                  </a:lnTo>
                  <a:lnTo>
                    <a:pt x="3" y="57"/>
                  </a:lnTo>
                  <a:lnTo>
                    <a:pt x="11" y="46"/>
                  </a:lnTo>
                  <a:lnTo>
                    <a:pt x="20" y="33"/>
                  </a:lnTo>
                  <a:lnTo>
                    <a:pt x="30" y="23"/>
                  </a:lnTo>
                  <a:lnTo>
                    <a:pt x="41" y="15"/>
                  </a:lnTo>
                  <a:lnTo>
                    <a:pt x="53" y="10"/>
                  </a:lnTo>
                  <a:lnTo>
                    <a:pt x="53" y="10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 rot="20619892">
              <a:off x="3142974" y="2152281"/>
              <a:ext cx="16643" cy="34103"/>
            </a:xfrm>
            <a:custGeom>
              <a:avLst/>
              <a:gdLst/>
              <a:ahLst/>
              <a:cxnLst>
                <a:cxn ang="0">
                  <a:pos x="23" y="3"/>
                </a:cxn>
                <a:cxn ang="0">
                  <a:pos x="2" y="30"/>
                </a:cxn>
                <a:cxn ang="0">
                  <a:pos x="0" y="57"/>
                </a:cxn>
                <a:cxn ang="0">
                  <a:pos x="15" y="97"/>
                </a:cxn>
                <a:cxn ang="0">
                  <a:pos x="38" y="116"/>
                </a:cxn>
                <a:cxn ang="0">
                  <a:pos x="66" y="108"/>
                </a:cxn>
                <a:cxn ang="0">
                  <a:pos x="76" y="93"/>
                </a:cxn>
                <a:cxn ang="0">
                  <a:pos x="78" y="45"/>
                </a:cxn>
                <a:cxn ang="0">
                  <a:pos x="65" y="11"/>
                </a:cxn>
                <a:cxn ang="0">
                  <a:pos x="46" y="0"/>
                </a:cxn>
                <a:cxn ang="0">
                  <a:pos x="23" y="3"/>
                </a:cxn>
                <a:cxn ang="0">
                  <a:pos x="23" y="3"/>
                </a:cxn>
              </a:cxnLst>
              <a:rect l="0" t="0" r="r" b="b"/>
              <a:pathLst>
                <a:path w="78" h="116">
                  <a:moveTo>
                    <a:pt x="23" y="3"/>
                  </a:moveTo>
                  <a:lnTo>
                    <a:pt x="2" y="30"/>
                  </a:lnTo>
                  <a:lnTo>
                    <a:pt x="0" y="57"/>
                  </a:lnTo>
                  <a:lnTo>
                    <a:pt x="15" y="97"/>
                  </a:lnTo>
                  <a:lnTo>
                    <a:pt x="38" y="116"/>
                  </a:lnTo>
                  <a:lnTo>
                    <a:pt x="66" y="108"/>
                  </a:lnTo>
                  <a:lnTo>
                    <a:pt x="76" y="93"/>
                  </a:lnTo>
                  <a:lnTo>
                    <a:pt x="78" y="45"/>
                  </a:lnTo>
                  <a:lnTo>
                    <a:pt x="65" y="11"/>
                  </a:lnTo>
                  <a:lnTo>
                    <a:pt x="46" y="0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 rot="20619892">
              <a:off x="3118160" y="2126504"/>
              <a:ext cx="12375" cy="35279"/>
            </a:xfrm>
            <a:custGeom>
              <a:avLst/>
              <a:gdLst/>
              <a:ahLst/>
              <a:cxnLst>
                <a:cxn ang="0">
                  <a:pos x="48" y="33"/>
                </a:cxn>
                <a:cxn ang="0">
                  <a:pos x="27" y="120"/>
                </a:cxn>
                <a:cxn ang="0">
                  <a:pos x="15" y="111"/>
                </a:cxn>
                <a:cxn ang="0">
                  <a:pos x="0" y="48"/>
                </a:cxn>
                <a:cxn ang="0">
                  <a:pos x="13" y="14"/>
                </a:cxn>
                <a:cxn ang="0">
                  <a:pos x="38" y="0"/>
                </a:cxn>
                <a:cxn ang="0">
                  <a:pos x="53" y="6"/>
                </a:cxn>
                <a:cxn ang="0">
                  <a:pos x="59" y="25"/>
                </a:cxn>
                <a:cxn ang="0">
                  <a:pos x="48" y="33"/>
                </a:cxn>
                <a:cxn ang="0">
                  <a:pos x="48" y="33"/>
                </a:cxn>
              </a:cxnLst>
              <a:rect l="0" t="0" r="r" b="b"/>
              <a:pathLst>
                <a:path w="59" h="120">
                  <a:moveTo>
                    <a:pt x="48" y="33"/>
                  </a:moveTo>
                  <a:lnTo>
                    <a:pt x="27" y="120"/>
                  </a:lnTo>
                  <a:lnTo>
                    <a:pt x="15" y="111"/>
                  </a:lnTo>
                  <a:lnTo>
                    <a:pt x="0" y="48"/>
                  </a:lnTo>
                  <a:lnTo>
                    <a:pt x="13" y="14"/>
                  </a:lnTo>
                  <a:lnTo>
                    <a:pt x="38" y="0"/>
                  </a:lnTo>
                  <a:lnTo>
                    <a:pt x="53" y="6"/>
                  </a:lnTo>
                  <a:lnTo>
                    <a:pt x="59" y="25"/>
                  </a:lnTo>
                  <a:lnTo>
                    <a:pt x="48" y="33"/>
                  </a:lnTo>
                  <a:lnTo>
                    <a:pt x="48" y="33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 rot="20619892">
              <a:off x="3116857" y="2130366"/>
              <a:ext cx="7255" cy="1940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7" y="0"/>
                </a:cxn>
                <a:cxn ang="0">
                  <a:pos x="25" y="7"/>
                </a:cxn>
                <a:cxn ang="0">
                  <a:pos x="30" y="21"/>
                </a:cxn>
                <a:cxn ang="0">
                  <a:pos x="34" y="38"/>
                </a:cxn>
                <a:cxn ang="0">
                  <a:pos x="34" y="51"/>
                </a:cxn>
                <a:cxn ang="0">
                  <a:pos x="30" y="63"/>
                </a:cxn>
                <a:cxn ang="0">
                  <a:pos x="23" y="66"/>
                </a:cxn>
                <a:cxn ang="0">
                  <a:pos x="13" y="63"/>
                </a:cxn>
                <a:cxn ang="0">
                  <a:pos x="6" y="53"/>
                </a:cxn>
                <a:cxn ang="0">
                  <a:pos x="0" y="45"/>
                </a:cxn>
                <a:cxn ang="0">
                  <a:pos x="0" y="36"/>
                </a:cxn>
                <a:cxn ang="0">
                  <a:pos x="0" y="28"/>
                </a:cxn>
                <a:cxn ang="0">
                  <a:pos x="0" y="11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34" h="66">
                  <a:moveTo>
                    <a:pt x="8" y="0"/>
                  </a:moveTo>
                  <a:lnTo>
                    <a:pt x="17" y="0"/>
                  </a:lnTo>
                  <a:lnTo>
                    <a:pt x="25" y="7"/>
                  </a:lnTo>
                  <a:lnTo>
                    <a:pt x="30" y="21"/>
                  </a:lnTo>
                  <a:lnTo>
                    <a:pt x="34" y="38"/>
                  </a:lnTo>
                  <a:lnTo>
                    <a:pt x="34" y="51"/>
                  </a:lnTo>
                  <a:lnTo>
                    <a:pt x="30" y="63"/>
                  </a:lnTo>
                  <a:lnTo>
                    <a:pt x="23" y="66"/>
                  </a:lnTo>
                  <a:lnTo>
                    <a:pt x="13" y="63"/>
                  </a:lnTo>
                  <a:lnTo>
                    <a:pt x="6" y="53"/>
                  </a:lnTo>
                  <a:lnTo>
                    <a:pt x="0" y="45"/>
                  </a:lnTo>
                  <a:lnTo>
                    <a:pt x="0" y="36"/>
                  </a:lnTo>
                  <a:lnTo>
                    <a:pt x="0" y="28"/>
                  </a:lnTo>
                  <a:lnTo>
                    <a:pt x="0" y="11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 rot="20619892">
              <a:off x="3144214" y="2162613"/>
              <a:ext cx="8108" cy="1705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3" y="4"/>
                </a:cxn>
                <a:cxn ang="0">
                  <a:pos x="32" y="13"/>
                </a:cxn>
                <a:cxn ang="0">
                  <a:pos x="38" y="28"/>
                </a:cxn>
                <a:cxn ang="0">
                  <a:pos x="36" y="38"/>
                </a:cxn>
                <a:cxn ang="0">
                  <a:pos x="36" y="49"/>
                </a:cxn>
                <a:cxn ang="0">
                  <a:pos x="28" y="51"/>
                </a:cxn>
                <a:cxn ang="0">
                  <a:pos x="23" y="57"/>
                </a:cxn>
                <a:cxn ang="0">
                  <a:pos x="15" y="51"/>
                </a:cxn>
                <a:cxn ang="0">
                  <a:pos x="9" y="48"/>
                </a:cxn>
                <a:cxn ang="0">
                  <a:pos x="0" y="34"/>
                </a:cxn>
                <a:cxn ang="0">
                  <a:pos x="0" y="21"/>
                </a:cxn>
                <a:cxn ang="0">
                  <a:pos x="2" y="8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38" h="57">
                  <a:moveTo>
                    <a:pt x="7" y="0"/>
                  </a:moveTo>
                  <a:lnTo>
                    <a:pt x="15" y="0"/>
                  </a:lnTo>
                  <a:lnTo>
                    <a:pt x="23" y="4"/>
                  </a:lnTo>
                  <a:lnTo>
                    <a:pt x="32" y="13"/>
                  </a:lnTo>
                  <a:lnTo>
                    <a:pt x="38" y="28"/>
                  </a:lnTo>
                  <a:lnTo>
                    <a:pt x="36" y="38"/>
                  </a:lnTo>
                  <a:lnTo>
                    <a:pt x="36" y="49"/>
                  </a:lnTo>
                  <a:lnTo>
                    <a:pt x="28" y="51"/>
                  </a:lnTo>
                  <a:lnTo>
                    <a:pt x="23" y="57"/>
                  </a:lnTo>
                  <a:lnTo>
                    <a:pt x="15" y="51"/>
                  </a:lnTo>
                  <a:lnTo>
                    <a:pt x="9" y="48"/>
                  </a:lnTo>
                  <a:lnTo>
                    <a:pt x="0" y="34"/>
                  </a:lnTo>
                  <a:lnTo>
                    <a:pt x="0" y="21"/>
                  </a:lnTo>
                  <a:lnTo>
                    <a:pt x="2" y="8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 rot="20619892">
              <a:off x="2611715" y="2254950"/>
              <a:ext cx="78091" cy="154638"/>
            </a:xfrm>
            <a:custGeom>
              <a:avLst/>
              <a:gdLst/>
              <a:ahLst/>
              <a:cxnLst>
                <a:cxn ang="0">
                  <a:pos x="308" y="188"/>
                </a:cxn>
                <a:cxn ang="0">
                  <a:pos x="352" y="304"/>
                </a:cxn>
                <a:cxn ang="0">
                  <a:pos x="365" y="359"/>
                </a:cxn>
                <a:cxn ang="0">
                  <a:pos x="367" y="424"/>
                </a:cxn>
                <a:cxn ang="0">
                  <a:pos x="350" y="469"/>
                </a:cxn>
                <a:cxn ang="0">
                  <a:pos x="318" y="502"/>
                </a:cxn>
                <a:cxn ang="0">
                  <a:pos x="289" y="517"/>
                </a:cxn>
                <a:cxn ang="0">
                  <a:pos x="221" y="524"/>
                </a:cxn>
                <a:cxn ang="0">
                  <a:pos x="133" y="490"/>
                </a:cxn>
                <a:cxn ang="0">
                  <a:pos x="88" y="431"/>
                </a:cxn>
                <a:cxn ang="0">
                  <a:pos x="42" y="340"/>
                </a:cxn>
                <a:cxn ang="0">
                  <a:pos x="21" y="279"/>
                </a:cxn>
                <a:cxn ang="0">
                  <a:pos x="4" y="186"/>
                </a:cxn>
                <a:cxn ang="0">
                  <a:pos x="0" y="110"/>
                </a:cxn>
                <a:cxn ang="0">
                  <a:pos x="23" y="57"/>
                </a:cxn>
                <a:cxn ang="0">
                  <a:pos x="88" y="17"/>
                </a:cxn>
                <a:cxn ang="0">
                  <a:pos x="150" y="0"/>
                </a:cxn>
                <a:cxn ang="0">
                  <a:pos x="213" y="57"/>
                </a:cxn>
                <a:cxn ang="0">
                  <a:pos x="280" y="152"/>
                </a:cxn>
                <a:cxn ang="0">
                  <a:pos x="308" y="188"/>
                </a:cxn>
                <a:cxn ang="0">
                  <a:pos x="308" y="188"/>
                </a:cxn>
              </a:cxnLst>
              <a:rect l="0" t="0" r="r" b="b"/>
              <a:pathLst>
                <a:path w="367" h="524">
                  <a:moveTo>
                    <a:pt x="308" y="188"/>
                  </a:moveTo>
                  <a:lnTo>
                    <a:pt x="352" y="304"/>
                  </a:lnTo>
                  <a:lnTo>
                    <a:pt x="365" y="359"/>
                  </a:lnTo>
                  <a:lnTo>
                    <a:pt x="367" y="424"/>
                  </a:lnTo>
                  <a:lnTo>
                    <a:pt x="350" y="469"/>
                  </a:lnTo>
                  <a:lnTo>
                    <a:pt x="318" y="502"/>
                  </a:lnTo>
                  <a:lnTo>
                    <a:pt x="289" y="517"/>
                  </a:lnTo>
                  <a:lnTo>
                    <a:pt x="221" y="524"/>
                  </a:lnTo>
                  <a:lnTo>
                    <a:pt x="133" y="490"/>
                  </a:lnTo>
                  <a:lnTo>
                    <a:pt x="88" y="431"/>
                  </a:lnTo>
                  <a:lnTo>
                    <a:pt x="42" y="340"/>
                  </a:lnTo>
                  <a:lnTo>
                    <a:pt x="21" y="279"/>
                  </a:lnTo>
                  <a:lnTo>
                    <a:pt x="4" y="186"/>
                  </a:lnTo>
                  <a:lnTo>
                    <a:pt x="0" y="110"/>
                  </a:lnTo>
                  <a:lnTo>
                    <a:pt x="23" y="57"/>
                  </a:lnTo>
                  <a:lnTo>
                    <a:pt x="88" y="17"/>
                  </a:lnTo>
                  <a:lnTo>
                    <a:pt x="150" y="0"/>
                  </a:lnTo>
                  <a:lnTo>
                    <a:pt x="213" y="57"/>
                  </a:lnTo>
                  <a:lnTo>
                    <a:pt x="280" y="152"/>
                  </a:lnTo>
                  <a:lnTo>
                    <a:pt x="308" y="188"/>
                  </a:lnTo>
                  <a:lnTo>
                    <a:pt x="308" y="188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 rot="20619892">
              <a:off x="2615673" y="2255178"/>
              <a:ext cx="68703" cy="155226"/>
            </a:xfrm>
            <a:custGeom>
              <a:avLst/>
              <a:gdLst/>
              <a:ahLst/>
              <a:cxnLst>
                <a:cxn ang="0">
                  <a:pos x="71" y="9"/>
                </a:cxn>
                <a:cxn ang="0">
                  <a:pos x="27" y="45"/>
                </a:cxn>
                <a:cxn ang="0">
                  <a:pos x="4" y="127"/>
                </a:cxn>
                <a:cxn ang="0">
                  <a:pos x="0" y="201"/>
                </a:cxn>
                <a:cxn ang="0">
                  <a:pos x="15" y="296"/>
                </a:cxn>
                <a:cxn ang="0">
                  <a:pos x="46" y="393"/>
                </a:cxn>
                <a:cxn ang="0">
                  <a:pos x="86" y="467"/>
                </a:cxn>
                <a:cxn ang="0">
                  <a:pos x="133" y="503"/>
                </a:cxn>
                <a:cxn ang="0">
                  <a:pos x="166" y="524"/>
                </a:cxn>
                <a:cxn ang="0">
                  <a:pos x="219" y="526"/>
                </a:cxn>
                <a:cxn ang="0">
                  <a:pos x="257" y="515"/>
                </a:cxn>
                <a:cxn ang="0">
                  <a:pos x="287" y="488"/>
                </a:cxn>
                <a:cxn ang="0">
                  <a:pos x="318" y="408"/>
                </a:cxn>
                <a:cxn ang="0">
                  <a:pos x="322" y="338"/>
                </a:cxn>
                <a:cxn ang="0">
                  <a:pos x="316" y="279"/>
                </a:cxn>
                <a:cxn ang="0">
                  <a:pos x="310" y="226"/>
                </a:cxn>
                <a:cxn ang="0">
                  <a:pos x="285" y="154"/>
                </a:cxn>
                <a:cxn ang="0">
                  <a:pos x="247" y="93"/>
                </a:cxn>
                <a:cxn ang="0">
                  <a:pos x="194" y="32"/>
                </a:cxn>
                <a:cxn ang="0">
                  <a:pos x="150" y="7"/>
                </a:cxn>
                <a:cxn ang="0">
                  <a:pos x="109" y="0"/>
                </a:cxn>
                <a:cxn ang="0">
                  <a:pos x="71" y="9"/>
                </a:cxn>
                <a:cxn ang="0">
                  <a:pos x="71" y="9"/>
                </a:cxn>
              </a:cxnLst>
              <a:rect l="0" t="0" r="r" b="b"/>
              <a:pathLst>
                <a:path w="322" h="526">
                  <a:moveTo>
                    <a:pt x="71" y="9"/>
                  </a:moveTo>
                  <a:lnTo>
                    <a:pt x="27" y="45"/>
                  </a:lnTo>
                  <a:lnTo>
                    <a:pt x="4" y="127"/>
                  </a:lnTo>
                  <a:lnTo>
                    <a:pt x="0" y="201"/>
                  </a:lnTo>
                  <a:lnTo>
                    <a:pt x="15" y="296"/>
                  </a:lnTo>
                  <a:lnTo>
                    <a:pt x="46" y="393"/>
                  </a:lnTo>
                  <a:lnTo>
                    <a:pt x="86" y="467"/>
                  </a:lnTo>
                  <a:lnTo>
                    <a:pt x="133" y="503"/>
                  </a:lnTo>
                  <a:lnTo>
                    <a:pt x="166" y="524"/>
                  </a:lnTo>
                  <a:lnTo>
                    <a:pt x="219" y="526"/>
                  </a:lnTo>
                  <a:lnTo>
                    <a:pt x="257" y="515"/>
                  </a:lnTo>
                  <a:lnTo>
                    <a:pt x="287" y="488"/>
                  </a:lnTo>
                  <a:lnTo>
                    <a:pt x="318" y="408"/>
                  </a:lnTo>
                  <a:lnTo>
                    <a:pt x="322" y="338"/>
                  </a:lnTo>
                  <a:lnTo>
                    <a:pt x="316" y="279"/>
                  </a:lnTo>
                  <a:lnTo>
                    <a:pt x="310" y="226"/>
                  </a:lnTo>
                  <a:lnTo>
                    <a:pt x="285" y="154"/>
                  </a:lnTo>
                  <a:lnTo>
                    <a:pt x="247" y="93"/>
                  </a:lnTo>
                  <a:lnTo>
                    <a:pt x="194" y="32"/>
                  </a:lnTo>
                  <a:lnTo>
                    <a:pt x="150" y="7"/>
                  </a:lnTo>
                  <a:lnTo>
                    <a:pt x="109" y="0"/>
                  </a:lnTo>
                  <a:lnTo>
                    <a:pt x="71" y="9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 rot="20619892">
              <a:off x="2618769" y="2273414"/>
              <a:ext cx="56328" cy="105248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21" y="35"/>
                </a:cxn>
                <a:cxn ang="0">
                  <a:pos x="0" y="97"/>
                </a:cxn>
                <a:cxn ang="0">
                  <a:pos x="2" y="154"/>
                </a:cxn>
                <a:cxn ang="0">
                  <a:pos x="21" y="227"/>
                </a:cxn>
                <a:cxn ang="0">
                  <a:pos x="67" y="320"/>
                </a:cxn>
                <a:cxn ang="0">
                  <a:pos x="122" y="350"/>
                </a:cxn>
                <a:cxn ang="0">
                  <a:pos x="160" y="360"/>
                </a:cxn>
                <a:cxn ang="0">
                  <a:pos x="202" y="348"/>
                </a:cxn>
                <a:cxn ang="0">
                  <a:pos x="242" y="326"/>
                </a:cxn>
                <a:cxn ang="0">
                  <a:pos x="264" y="274"/>
                </a:cxn>
                <a:cxn ang="0">
                  <a:pos x="255" y="187"/>
                </a:cxn>
                <a:cxn ang="0">
                  <a:pos x="234" y="126"/>
                </a:cxn>
                <a:cxn ang="0">
                  <a:pos x="194" y="42"/>
                </a:cxn>
                <a:cxn ang="0">
                  <a:pos x="110" y="0"/>
                </a:cxn>
                <a:cxn ang="0">
                  <a:pos x="70" y="14"/>
                </a:cxn>
                <a:cxn ang="0">
                  <a:pos x="70" y="14"/>
                </a:cxn>
              </a:cxnLst>
              <a:rect l="0" t="0" r="r" b="b"/>
              <a:pathLst>
                <a:path w="264" h="360">
                  <a:moveTo>
                    <a:pt x="70" y="14"/>
                  </a:moveTo>
                  <a:lnTo>
                    <a:pt x="21" y="35"/>
                  </a:lnTo>
                  <a:lnTo>
                    <a:pt x="0" y="97"/>
                  </a:lnTo>
                  <a:lnTo>
                    <a:pt x="2" y="154"/>
                  </a:lnTo>
                  <a:lnTo>
                    <a:pt x="21" y="227"/>
                  </a:lnTo>
                  <a:lnTo>
                    <a:pt x="67" y="320"/>
                  </a:lnTo>
                  <a:lnTo>
                    <a:pt x="122" y="350"/>
                  </a:lnTo>
                  <a:lnTo>
                    <a:pt x="160" y="360"/>
                  </a:lnTo>
                  <a:lnTo>
                    <a:pt x="202" y="348"/>
                  </a:lnTo>
                  <a:lnTo>
                    <a:pt x="242" y="326"/>
                  </a:lnTo>
                  <a:lnTo>
                    <a:pt x="264" y="274"/>
                  </a:lnTo>
                  <a:lnTo>
                    <a:pt x="255" y="187"/>
                  </a:lnTo>
                  <a:lnTo>
                    <a:pt x="234" y="126"/>
                  </a:lnTo>
                  <a:lnTo>
                    <a:pt x="194" y="42"/>
                  </a:lnTo>
                  <a:lnTo>
                    <a:pt x="110" y="0"/>
                  </a:lnTo>
                  <a:lnTo>
                    <a:pt x="70" y="14"/>
                  </a:lnTo>
                  <a:lnTo>
                    <a:pt x="70" y="14"/>
                  </a:lnTo>
                  <a:close/>
                </a:path>
              </a:pathLst>
            </a:custGeom>
            <a:solidFill>
              <a:srgbClr val="0000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 rot="20619892">
              <a:off x="2623219" y="2281705"/>
              <a:ext cx="42673" cy="87609"/>
            </a:xfrm>
            <a:custGeom>
              <a:avLst/>
              <a:gdLst/>
              <a:ahLst/>
              <a:cxnLst>
                <a:cxn ang="0">
                  <a:pos x="63" y="6"/>
                </a:cxn>
                <a:cxn ang="0">
                  <a:pos x="85" y="0"/>
                </a:cxn>
                <a:cxn ang="0">
                  <a:pos x="108" y="6"/>
                </a:cxn>
                <a:cxn ang="0">
                  <a:pos x="127" y="19"/>
                </a:cxn>
                <a:cxn ang="0">
                  <a:pos x="141" y="31"/>
                </a:cxn>
                <a:cxn ang="0">
                  <a:pos x="152" y="46"/>
                </a:cxn>
                <a:cxn ang="0">
                  <a:pos x="160" y="67"/>
                </a:cxn>
                <a:cxn ang="0">
                  <a:pos x="171" y="86"/>
                </a:cxn>
                <a:cxn ang="0">
                  <a:pos x="180" y="108"/>
                </a:cxn>
                <a:cxn ang="0">
                  <a:pos x="188" y="131"/>
                </a:cxn>
                <a:cxn ang="0">
                  <a:pos x="194" y="154"/>
                </a:cxn>
                <a:cxn ang="0">
                  <a:pos x="198" y="179"/>
                </a:cxn>
                <a:cxn ang="0">
                  <a:pos x="199" y="202"/>
                </a:cxn>
                <a:cxn ang="0">
                  <a:pos x="199" y="223"/>
                </a:cxn>
                <a:cxn ang="0">
                  <a:pos x="199" y="240"/>
                </a:cxn>
                <a:cxn ang="0">
                  <a:pos x="194" y="264"/>
                </a:cxn>
                <a:cxn ang="0">
                  <a:pos x="179" y="285"/>
                </a:cxn>
                <a:cxn ang="0">
                  <a:pos x="158" y="297"/>
                </a:cxn>
                <a:cxn ang="0">
                  <a:pos x="135" y="299"/>
                </a:cxn>
                <a:cxn ang="0">
                  <a:pos x="112" y="293"/>
                </a:cxn>
                <a:cxn ang="0">
                  <a:pos x="91" y="280"/>
                </a:cxn>
                <a:cxn ang="0">
                  <a:pos x="70" y="261"/>
                </a:cxn>
                <a:cxn ang="0">
                  <a:pos x="53" y="234"/>
                </a:cxn>
                <a:cxn ang="0">
                  <a:pos x="34" y="204"/>
                </a:cxn>
                <a:cxn ang="0">
                  <a:pos x="23" y="171"/>
                </a:cxn>
                <a:cxn ang="0">
                  <a:pos x="13" y="137"/>
                </a:cxn>
                <a:cxn ang="0">
                  <a:pos x="6" y="108"/>
                </a:cxn>
                <a:cxn ang="0">
                  <a:pos x="0" y="88"/>
                </a:cxn>
                <a:cxn ang="0">
                  <a:pos x="4" y="59"/>
                </a:cxn>
                <a:cxn ang="0">
                  <a:pos x="21" y="32"/>
                </a:cxn>
                <a:cxn ang="0">
                  <a:pos x="42" y="17"/>
                </a:cxn>
                <a:cxn ang="0">
                  <a:pos x="53" y="11"/>
                </a:cxn>
              </a:cxnLst>
              <a:rect l="0" t="0" r="r" b="b"/>
              <a:pathLst>
                <a:path w="199" h="299">
                  <a:moveTo>
                    <a:pt x="53" y="11"/>
                  </a:moveTo>
                  <a:lnTo>
                    <a:pt x="63" y="6"/>
                  </a:lnTo>
                  <a:lnTo>
                    <a:pt x="74" y="2"/>
                  </a:lnTo>
                  <a:lnTo>
                    <a:pt x="85" y="0"/>
                  </a:lnTo>
                  <a:lnTo>
                    <a:pt x="99" y="2"/>
                  </a:lnTo>
                  <a:lnTo>
                    <a:pt x="108" y="6"/>
                  </a:lnTo>
                  <a:lnTo>
                    <a:pt x="122" y="13"/>
                  </a:lnTo>
                  <a:lnTo>
                    <a:pt x="127" y="19"/>
                  </a:lnTo>
                  <a:lnTo>
                    <a:pt x="135" y="23"/>
                  </a:lnTo>
                  <a:lnTo>
                    <a:pt x="141" y="31"/>
                  </a:lnTo>
                  <a:lnTo>
                    <a:pt x="148" y="38"/>
                  </a:lnTo>
                  <a:lnTo>
                    <a:pt x="152" y="46"/>
                  </a:lnTo>
                  <a:lnTo>
                    <a:pt x="156" y="55"/>
                  </a:lnTo>
                  <a:lnTo>
                    <a:pt x="160" y="67"/>
                  </a:lnTo>
                  <a:lnTo>
                    <a:pt x="165" y="76"/>
                  </a:lnTo>
                  <a:lnTo>
                    <a:pt x="171" y="86"/>
                  </a:lnTo>
                  <a:lnTo>
                    <a:pt x="175" y="97"/>
                  </a:lnTo>
                  <a:lnTo>
                    <a:pt x="180" y="108"/>
                  </a:lnTo>
                  <a:lnTo>
                    <a:pt x="184" y="122"/>
                  </a:lnTo>
                  <a:lnTo>
                    <a:pt x="188" y="131"/>
                  </a:lnTo>
                  <a:lnTo>
                    <a:pt x="192" y="145"/>
                  </a:lnTo>
                  <a:lnTo>
                    <a:pt x="194" y="154"/>
                  </a:lnTo>
                  <a:lnTo>
                    <a:pt x="196" y="167"/>
                  </a:lnTo>
                  <a:lnTo>
                    <a:pt x="198" y="179"/>
                  </a:lnTo>
                  <a:lnTo>
                    <a:pt x="199" y="190"/>
                  </a:lnTo>
                  <a:lnTo>
                    <a:pt x="199" y="202"/>
                  </a:lnTo>
                  <a:lnTo>
                    <a:pt x="199" y="213"/>
                  </a:lnTo>
                  <a:lnTo>
                    <a:pt x="199" y="223"/>
                  </a:lnTo>
                  <a:lnTo>
                    <a:pt x="199" y="232"/>
                  </a:lnTo>
                  <a:lnTo>
                    <a:pt x="199" y="240"/>
                  </a:lnTo>
                  <a:lnTo>
                    <a:pt x="199" y="251"/>
                  </a:lnTo>
                  <a:lnTo>
                    <a:pt x="194" y="264"/>
                  </a:lnTo>
                  <a:lnTo>
                    <a:pt x="188" y="276"/>
                  </a:lnTo>
                  <a:lnTo>
                    <a:pt x="179" y="285"/>
                  </a:lnTo>
                  <a:lnTo>
                    <a:pt x="169" y="293"/>
                  </a:lnTo>
                  <a:lnTo>
                    <a:pt x="158" y="297"/>
                  </a:lnTo>
                  <a:lnTo>
                    <a:pt x="146" y="299"/>
                  </a:lnTo>
                  <a:lnTo>
                    <a:pt x="135" y="299"/>
                  </a:lnTo>
                  <a:lnTo>
                    <a:pt x="123" y="299"/>
                  </a:lnTo>
                  <a:lnTo>
                    <a:pt x="112" y="293"/>
                  </a:lnTo>
                  <a:lnTo>
                    <a:pt x="103" y="289"/>
                  </a:lnTo>
                  <a:lnTo>
                    <a:pt x="91" y="280"/>
                  </a:lnTo>
                  <a:lnTo>
                    <a:pt x="80" y="272"/>
                  </a:lnTo>
                  <a:lnTo>
                    <a:pt x="70" y="261"/>
                  </a:lnTo>
                  <a:lnTo>
                    <a:pt x="63" y="249"/>
                  </a:lnTo>
                  <a:lnTo>
                    <a:pt x="53" y="234"/>
                  </a:lnTo>
                  <a:lnTo>
                    <a:pt x="44" y="219"/>
                  </a:lnTo>
                  <a:lnTo>
                    <a:pt x="34" y="204"/>
                  </a:lnTo>
                  <a:lnTo>
                    <a:pt x="30" y="188"/>
                  </a:lnTo>
                  <a:lnTo>
                    <a:pt x="23" y="171"/>
                  </a:lnTo>
                  <a:lnTo>
                    <a:pt x="19" y="156"/>
                  </a:lnTo>
                  <a:lnTo>
                    <a:pt x="13" y="137"/>
                  </a:lnTo>
                  <a:lnTo>
                    <a:pt x="11" y="124"/>
                  </a:lnTo>
                  <a:lnTo>
                    <a:pt x="6" y="108"/>
                  </a:lnTo>
                  <a:lnTo>
                    <a:pt x="2" y="97"/>
                  </a:lnTo>
                  <a:lnTo>
                    <a:pt x="0" y="88"/>
                  </a:lnTo>
                  <a:lnTo>
                    <a:pt x="2" y="78"/>
                  </a:lnTo>
                  <a:lnTo>
                    <a:pt x="4" y="59"/>
                  </a:lnTo>
                  <a:lnTo>
                    <a:pt x="11" y="46"/>
                  </a:lnTo>
                  <a:lnTo>
                    <a:pt x="21" y="32"/>
                  </a:lnTo>
                  <a:lnTo>
                    <a:pt x="30" y="25"/>
                  </a:lnTo>
                  <a:lnTo>
                    <a:pt x="42" y="17"/>
                  </a:lnTo>
                  <a:lnTo>
                    <a:pt x="53" y="11"/>
                  </a:lnTo>
                  <a:lnTo>
                    <a:pt x="53" y="11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 rot="20619892">
              <a:off x="2645479" y="2318297"/>
              <a:ext cx="16643" cy="33515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2" y="29"/>
                </a:cxn>
                <a:cxn ang="0">
                  <a:pos x="0" y="55"/>
                </a:cxn>
                <a:cxn ang="0">
                  <a:pos x="15" y="97"/>
                </a:cxn>
                <a:cxn ang="0">
                  <a:pos x="38" y="114"/>
                </a:cxn>
                <a:cxn ang="0">
                  <a:pos x="69" y="109"/>
                </a:cxn>
                <a:cxn ang="0">
                  <a:pos x="76" y="90"/>
                </a:cxn>
                <a:cxn ang="0">
                  <a:pos x="78" y="44"/>
                </a:cxn>
                <a:cxn ang="0">
                  <a:pos x="65" y="12"/>
                </a:cxn>
                <a:cxn ang="0">
                  <a:pos x="46" y="0"/>
                </a:cxn>
                <a:cxn ang="0">
                  <a:pos x="23" y="2"/>
                </a:cxn>
                <a:cxn ang="0">
                  <a:pos x="23" y="2"/>
                </a:cxn>
              </a:cxnLst>
              <a:rect l="0" t="0" r="r" b="b"/>
              <a:pathLst>
                <a:path w="78" h="114">
                  <a:moveTo>
                    <a:pt x="23" y="2"/>
                  </a:moveTo>
                  <a:lnTo>
                    <a:pt x="2" y="29"/>
                  </a:lnTo>
                  <a:lnTo>
                    <a:pt x="0" y="55"/>
                  </a:lnTo>
                  <a:lnTo>
                    <a:pt x="15" y="97"/>
                  </a:lnTo>
                  <a:lnTo>
                    <a:pt x="38" y="114"/>
                  </a:lnTo>
                  <a:lnTo>
                    <a:pt x="69" y="109"/>
                  </a:lnTo>
                  <a:lnTo>
                    <a:pt x="76" y="90"/>
                  </a:lnTo>
                  <a:lnTo>
                    <a:pt x="78" y="44"/>
                  </a:lnTo>
                  <a:lnTo>
                    <a:pt x="65" y="12"/>
                  </a:lnTo>
                  <a:lnTo>
                    <a:pt x="46" y="0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auto">
            <a:xfrm rot="20619892">
              <a:off x="2620926" y="2291956"/>
              <a:ext cx="11522" cy="34691"/>
            </a:xfrm>
            <a:custGeom>
              <a:avLst/>
              <a:gdLst/>
              <a:ahLst/>
              <a:cxnLst>
                <a:cxn ang="0">
                  <a:pos x="46" y="34"/>
                </a:cxn>
                <a:cxn ang="0">
                  <a:pos x="25" y="120"/>
                </a:cxn>
                <a:cxn ang="0">
                  <a:pos x="13" y="108"/>
                </a:cxn>
                <a:cxn ang="0">
                  <a:pos x="0" y="48"/>
                </a:cxn>
                <a:cxn ang="0">
                  <a:pos x="10" y="13"/>
                </a:cxn>
                <a:cxn ang="0">
                  <a:pos x="36" y="0"/>
                </a:cxn>
                <a:cxn ang="0">
                  <a:pos x="51" y="6"/>
                </a:cxn>
                <a:cxn ang="0">
                  <a:pos x="55" y="25"/>
                </a:cxn>
                <a:cxn ang="0">
                  <a:pos x="46" y="34"/>
                </a:cxn>
                <a:cxn ang="0">
                  <a:pos x="46" y="34"/>
                </a:cxn>
              </a:cxnLst>
              <a:rect l="0" t="0" r="r" b="b"/>
              <a:pathLst>
                <a:path w="55" h="120">
                  <a:moveTo>
                    <a:pt x="46" y="34"/>
                  </a:moveTo>
                  <a:lnTo>
                    <a:pt x="25" y="120"/>
                  </a:lnTo>
                  <a:lnTo>
                    <a:pt x="13" y="108"/>
                  </a:lnTo>
                  <a:lnTo>
                    <a:pt x="0" y="48"/>
                  </a:lnTo>
                  <a:lnTo>
                    <a:pt x="10" y="13"/>
                  </a:lnTo>
                  <a:lnTo>
                    <a:pt x="36" y="0"/>
                  </a:lnTo>
                  <a:lnTo>
                    <a:pt x="51" y="6"/>
                  </a:lnTo>
                  <a:lnTo>
                    <a:pt x="55" y="2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 rot="20619892">
              <a:off x="2618770" y="2295230"/>
              <a:ext cx="8108" cy="1999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9" y="0"/>
                </a:cxn>
                <a:cxn ang="0">
                  <a:pos x="29" y="7"/>
                </a:cxn>
                <a:cxn ang="0">
                  <a:pos x="35" y="21"/>
                </a:cxn>
                <a:cxn ang="0">
                  <a:pos x="38" y="38"/>
                </a:cxn>
                <a:cxn ang="0">
                  <a:pos x="36" y="49"/>
                </a:cxn>
                <a:cxn ang="0">
                  <a:pos x="35" y="60"/>
                </a:cxn>
                <a:cxn ang="0">
                  <a:pos x="25" y="66"/>
                </a:cxn>
                <a:cxn ang="0">
                  <a:pos x="14" y="60"/>
                </a:cxn>
                <a:cxn ang="0">
                  <a:pos x="8" y="53"/>
                </a:cxn>
                <a:cxn ang="0">
                  <a:pos x="2" y="45"/>
                </a:cxn>
                <a:cxn ang="0">
                  <a:pos x="0" y="36"/>
                </a:cxn>
                <a:cxn ang="0">
                  <a:pos x="0" y="26"/>
                </a:cxn>
                <a:cxn ang="0">
                  <a:pos x="2" y="11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38" h="66">
                  <a:moveTo>
                    <a:pt x="10" y="0"/>
                  </a:moveTo>
                  <a:lnTo>
                    <a:pt x="19" y="0"/>
                  </a:lnTo>
                  <a:lnTo>
                    <a:pt x="29" y="7"/>
                  </a:lnTo>
                  <a:lnTo>
                    <a:pt x="35" y="21"/>
                  </a:lnTo>
                  <a:lnTo>
                    <a:pt x="38" y="38"/>
                  </a:lnTo>
                  <a:lnTo>
                    <a:pt x="36" y="49"/>
                  </a:lnTo>
                  <a:lnTo>
                    <a:pt x="35" y="60"/>
                  </a:lnTo>
                  <a:lnTo>
                    <a:pt x="25" y="66"/>
                  </a:lnTo>
                  <a:lnTo>
                    <a:pt x="14" y="60"/>
                  </a:lnTo>
                  <a:lnTo>
                    <a:pt x="8" y="53"/>
                  </a:lnTo>
                  <a:lnTo>
                    <a:pt x="2" y="45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2" y="11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 rot="20619892">
              <a:off x="2646471" y="2327488"/>
              <a:ext cx="8108" cy="170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5" y="0"/>
                </a:cxn>
                <a:cxn ang="0">
                  <a:pos x="25" y="6"/>
                </a:cxn>
                <a:cxn ang="0">
                  <a:pos x="32" y="15"/>
                </a:cxn>
                <a:cxn ang="0">
                  <a:pos x="38" y="32"/>
                </a:cxn>
                <a:cxn ang="0">
                  <a:pos x="36" y="42"/>
                </a:cxn>
                <a:cxn ang="0">
                  <a:pos x="36" y="51"/>
                </a:cxn>
                <a:cxn ang="0">
                  <a:pos x="30" y="55"/>
                </a:cxn>
                <a:cxn ang="0">
                  <a:pos x="23" y="59"/>
                </a:cxn>
                <a:cxn ang="0">
                  <a:pos x="15" y="53"/>
                </a:cxn>
                <a:cxn ang="0">
                  <a:pos x="10" y="47"/>
                </a:cxn>
                <a:cxn ang="0">
                  <a:pos x="2" y="34"/>
                </a:cxn>
                <a:cxn ang="0">
                  <a:pos x="0" y="23"/>
                </a:cxn>
                <a:cxn ang="0">
                  <a:pos x="2" y="9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38" h="59">
                  <a:moveTo>
                    <a:pt x="8" y="0"/>
                  </a:moveTo>
                  <a:lnTo>
                    <a:pt x="15" y="0"/>
                  </a:lnTo>
                  <a:lnTo>
                    <a:pt x="25" y="6"/>
                  </a:lnTo>
                  <a:lnTo>
                    <a:pt x="32" y="15"/>
                  </a:lnTo>
                  <a:lnTo>
                    <a:pt x="38" y="32"/>
                  </a:lnTo>
                  <a:lnTo>
                    <a:pt x="36" y="42"/>
                  </a:lnTo>
                  <a:lnTo>
                    <a:pt x="36" y="51"/>
                  </a:lnTo>
                  <a:lnTo>
                    <a:pt x="30" y="55"/>
                  </a:lnTo>
                  <a:lnTo>
                    <a:pt x="23" y="59"/>
                  </a:lnTo>
                  <a:lnTo>
                    <a:pt x="15" y="53"/>
                  </a:lnTo>
                  <a:lnTo>
                    <a:pt x="10" y="47"/>
                  </a:lnTo>
                  <a:lnTo>
                    <a:pt x="2" y="34"/>
                  </a:lnTo>
                  <a:lnTo>
                    <a:pt x="0" y="23"/>
                  </a:lnTo>
                  <a:lnTo>
                    <a:pt x="2" y="9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 rot="20619892">
              <a:off x="2607983" y="2148291"/>
              <a:ext cx="485617" cy="114068"/>
            </a:xfrm>
            <a:custGeom>
              <a:avLst/>
              <a:gdLst/>
              <a:ahLst/>
              <a:cxnLst>
                <a:cxn ang="0">
                  <a:pos x="124" y="14"/>
                </a:cxn>
                <a:cxn ang="0">
                  <a:pos x="255" y="63"/>
                </a:cxn>
                <a:cxn ang="0">
                  <a:pos x="358" y="212"/>
                </a:cxn>
                <a:cxn ang="0">
                  <a:pos x="392" y="303"/>
                </a:cxn>
                <a:cxn ang="0">
                  <a:pos x="411" y="301"/>
                </a:cxn>
                <a:cxn ang="0">
                  <a:pos x="434" y="301"/>
                </a:cxn>
                <a:cxn ang="0">
                  <a:pos x="466" y="301"/>
                </a:cxn>
                <a:cxn ang="0">
                  <a:pos x="504" y="301"/>
                </a:cxn>
                <a:cxn ang="0">
                  <a:pos x="552" y="301"/>
                </a:cxn>
                <a:cxn ang="0">
                  <a:pos x="605" y="301"/>
                </a:cxn>
                <a:cxn ang="0">
                  <a:pos x="666" y="301"/>
                </a:cxn>
                <a:cxn ang="0">
                  <a:pos x="729" y="299"/>
                </a:cxn>
                <a:cxn ang="0">
                  <a:pos x="797" y="299"/>
                </a:cxn>
                <a:cxn ang="0">
                  <a:pos x="869" y="299"/>
                </a:cxn>
                <a:cxn ang="0">
                  <a:pos x="947" y="299"/>
                </a:cxn>
                <a:cxn ang="0">
                  <a:pos x="1025" y="299"/>
                </a:cxn>
                <a:cxn ang="0">
                  <a:pos x="1107" y="299"/>
                </a:cxn>
                <a:cxn ang="0">
                  <a:pos x="1191" y="299"/>
                </a:cxn>
                <a:cxn ang="0">
                  <a:pos x="1278" y="299"/>
                </a:cxn>
                <a:cxn ang="0">
                  <a:pos x="1360" y="297"/>
                </a:cxn>
                <a:cxn ang="0">
                  <a:pos x="1446" y="297"/>
                </a:cxn>
                <a:cxn ang="0">
                  <a:pos x="1529" y="297"/>
                </a:cxn>
                <a:cxn ang="0">
                  <a:pos x="1613" y="297"/>
                </a:cxn>
                <a:cxn ang="0">
                  <a:pos x="1693" y="295"/>
                </a:cxn>
                <a:cxn ang="0">
                  <a:pos x="1771" y="295"/>
                </a:cxn>
                <a:cxn ang="0">
                  <a:pos x="1845" y="295"/>
                </a:cxn>
                <a:cxn ang="0">
                  <a:pos x="1917" y="295"/>
                </a:cxn>
                <a:cxn ang="0">
                  <a:pos x="1982" y="295"/>
                </a:cxn>
                <a:cxn ang="0">
                  <a:pos x="2044" y="295"/>
                </a:cxn>
                <a:cxn ang="0">
                  <a:pos x="2100" y="295"/>
                </a:cxn>
                <a:cxn ang="0">
                  <a:pos x="2151" y="295"/>
                </a:cxn>
                <a:cxn ang="0">
                  <a:pos x="2193" y="295"/>
                </a:cxn>
                <a:cxn ang="0">
                  <a:pos x="2227" y="295"/>
                </a:cxn>
                <a:cxn ang="0">
                  <a:pos x="2256" y="295"/>
                </a:cxn>
                <a:cxn ang="0">
                  <a:pos x="2275" y="295"/>
                </a:cxn>
                <a:cxn ang="0">
                  <a:pos x="2275" y="318"/>
                </a:cxn>
                <a:cxn ang="0">
                  <a:pos x="2275" y="341"/>
                </a:cxn>
                <a:cxn ang="0">
                  <a:pos x="2275" y="354"/>
                </a:cxn>
                <a:cxn ang="0">
                  <a:pos x="2276" y="362"/>
                </a:cxn>
                <a:cxn ang="0">
                  <a:pos x="259" y="240"/>
                </a:cxn>
                <a:cxn ang="0">
                  <a:pos x="107" y="97"/>
                </a:cxn>
                <a:cxn ang="0">
                  <a:pos x="0" y="75"/>
                </a:cxn>
                <a:cxn ang="0">
                  <a:pos x="0" y="58"/>
                </a:cxn>
                <a:cxn ang="0">
                  <a:pos x="0" y="39"/>
                </a:cxn>
                <a:cxn ang="0">
                  <a:pos x="2" y="16"/>
                </a:cxn>
                <a:cxn ang="0">
                  <a:pos x="4" y="2"/>
                </a:cxn>
                <a:cxn ang="0">
                  <a:pos x="6" y="0"/>
                </a:cxn>
              </a:cxnLst>
              <a:rect l="0" t="0" r="r" b="b"/>
              <a:pathLst>
                <a:path w="2276" h="388">
                  <a:moveTo>
                    <a:pt x="6" y="0"/>
                  </a:moveTo>
                  <a:lnTo>
                    <a:pt x="124" y="14"/>
                  </a:lnTo>
                  <a:lnTo>
                    <a:pt x="183" y="29"/>
                  </a:lnTo>
                  <a:lnTo>
                    <a:pt x="255" y="63"/>
                  </a:lnTo>
                  <a:lnTo>
                    <a:pt x="316" y="149"/>
                  </a:lnTo>
                  <a:lnTo>
                    <a:pt x="358" y="212"/>
                  </a:lnTo>
                  <a:lnTo>
                    <a:pt x="379" y="272"/>
                  </a:lnTo>
                  <a:lnTo>
                    <a:pt x="392" y="303"/>
                  </a:lnTo>
                  <a:lnTo>
                    <a:pt x="396" y="301"/>
                  </a:lnTo>
                  <a:lnTo>
                    <a:pt x="411" y="301"/>
                  </a:lnTo>
                  <a:lnTo>
                    <a:pt x="421" y="301"/>
                  </a:lnTo>
                  <a:lnTo>
                    <a:pt x="434" y="301"/>
                  </a:lnTo>
                  <a:lnTo>
                    <a:pt x="447" y="301"/>
                  </a:lnTo>
                  <a:lnTo>
                    <a:pt x="466" y="301"/>
                  </a:lnTo>
                  <a:lnTo>
                    <a:pt x="483" y="301"/>
                  </a:lnTo>
                  <a:lnTo>
                    <a:pt x="504" y="301"/>
                  </a:lnTo>
                  <a:lnTo>
                    <a:pt x="527" y="301"/>
                  </a:lnTo>
                  <a:lnTo>
                    <a:pt x="552" y="301"/>
                  </a:lnTo>
                  <a:lnTo>
                    <a:pt x="575" y="301"/>
                  </a:lnTo>
                  <a:lnTo>
                    <a:pt x="605" y="301"/>
                  </a:lnTo>
                  <a:lnTo>
                    <a:pt x="632" y="301"/>
                  </a:lnTo>
                  <a:lnTo>
                    <a:pt x="666" y="301"/>
                  </a:lnTo>
                  <a:lnTo>
                    <a:pt x="694" y="299"/>
                  </a:lnTo>
                  <a:lnTo>
                    <a:pt x="729" y="299"/>
                  </a:lnTo>
                  <a:lnTo>
                    <a:pt x="761" y="299"/>
                  </a:lnTo>
                  <a:lnTo>
                    <a:pt x="797" y="299"/>
                  </a:lnTo>
                  <a:lnTo>
                    <a:pt x="831" y="299"/>
                  </a:lnTo>
                  <a:lnTo>
                    <a:pt x="869" y="299"/>
                  </a:lnTo>
                  <a:lnTo>
                    <a:pt x="909" y="299"/>
                  </a:lnTo>
                  <a:lnTo>
                    <a:pt x="947" y="299"/>
                  </a:lnTo>
                  <a:lnTo>
                    <a:pt x="987" y="299"/>
                  </a:lnTo>
                  <a:lnTo>
                    <a:pt x="1025" y="299"/>
                  </a:lnTo>
                  <a:lnTo>
                    <a:pt x="1067" y="299"/>
                  </a:lnTo>
                  <a:lnTo>
                    <a:pt x="1107" y="299"/>
                  </a:lnTo>
                  <a:lnTo>
                    <a:pt x="1149" y="299"/>
                  </a:lnTo>
                  <a:lnTo>
                    <a:pt x="1191" y="299"/>
                  </a:lnTo>
                  <a:lnTo>
                    <a:pt x="1233" y="299"/>
                  </a:lnTo>
                  <a:lnTo>
                    <a:pt x="1278" y="299"/>
                  </a:lnTo>
                  <a:lnTo>
                    <a:pt x="1318" y="297"/>
                  </a:lnTo>
                  <a:lnTo>
                    <a:pt x="1360" y="297"/>
                  </a:lnTo>
                  <a:lnTo>
                    <a:pt x="1404" y="297"/>
                  </a:lnTo>
                  <a:lnTo>
                    <a:pt x="1446" y="297"/>
                  </a:lnTo>
                  <a:lnTo>
                    <a:pt x="1485" y="297"/>
                  </a:lnTo>
                  <a:lnTo>
                    <a:pt x="1529" y="297"/>
                  </a:lnTo>
                  <a:lnTo>
                    <a:pt x="1569" y="297"/>
                  </a:lnTo>
                  <a:lnTo>
                    <a:pt x="1613" y="297"/>
                  </a:lnTo>
                  <a:lnTo>
                    <a:pt x="1651" y="295"/>
                  </a:lnTo>
                  <a:lnTo>
                    <a:pt x="1693" y="295"/>
                  </a:lnTo>
                  <a:lnTo>
                    <a:pt x="1731" y="295"/>
                  </a:lnTo>
                  <a:lnTo>
                    <a:pt x="1771" y="295"/>
                  </a:lnTo>
                  <a:lnTo>
                    <a:pt x="1809" y="295"/>
                  </a:lnTo>
                  <a:lnTo>
                    <a:pt x="1845" y="295"/>
                  </a:lnTo>
                  <a:lnTo>
                    <a:pt x="1881" y="295"/>
                  </a:lnTo>
                  <a:lnTo>
                    <a:pt x="1917" y="295"/>
                  </a:lnTo>
                  <a:lnTo>
                    <a:pt x="1949" y="295"/>
                  </a:lnTo>
                  <a:lnTo>
                    <a:pt x="1982" y="295"/>
                  </a:lnTo>
                  <a:lnTo>
                    <a:pt x="2014" y="295"/>
                  </a:lnTo>
                  <a:lnTo>
                    <a:pt x="2044" y="295"/>
                  </a:lnTo>
                  <a:lnTo>
                    <a:pt x="2073" y="295"/>
                  </a:lnTo>
                  <a:lnTo>
                    <a:pt x="2100" y="295"/>
                  </a:lnTo>
                  <a:lnTo>
                    <a:pt x="2124" y="295"/>
                  </a:lnTo>
                  <a:lnTo>
                    <a:pt x="2151" y="295"/>
                  </a:lnTo>
                  <a:lnTo>
                    <a:pt x="2172" y="295"/>
                  </a:lnTo>
                  <a:lnTo>
                    <a:pt x="2193" y="295"/>
                  </a:lnTo>
                  <a:lnTo>
                    <a:pt x="2212" y="295"/>
                  </a:lnTo>
                  <a:lnTo>
                    <a:pt x="2227" y="295"/>
                  </a:lnTo>
                  <a:lnTo>
                    <a:pt x="2240" y="295"/>
                  </a:lnTo>
                  <a:lnTo>
                    <a:pt x="2256" y="295"/>
                  </a:lnTo>
                  <a:lnTo>
                    <a:pt x="2265" y="295"/>
                  </a:lnTo>
                  <a:lnTo>
                    <a:pt x="2275" y="295"/>
                  </a:lnTo>
                  <a:lnTo>
                    <a:pt x="2275" y="307"/>
                  </a:lnTo>
                  <a:lnTo>
                    <a:pt x="2275" y="318"/>
                  </a:lnTo>
                  <a:lnTo>
                    <a:pt x="2275" y="329"/>
                  </a:lnTo>
                  <a:lnTo>
                    <a:pt x="2275" y="341"/>
                  </a:lnTo>
                  <a:lnTo>
                    <a:pt x="2275" y="348"/>
                  </a:lnTo>
                  <a:lnTo>
                    <a:pt x="2275" y="354"/>
                  </a:lnTo>
                  <a:lnTo>
                    <a:pt x="2275" y="358"/>
                  </a:lnTo>
                  <a:lnTo>
                    <a:pt x="2276" y="362"/>
                  </a:lnTo>
                  <a:lnTo>
                    <a:pt x="333" y="388"/>
                  </a:lnTo>
                  <a:lnTo>
                    <a:pt x="259" y="240"/>
                  </a:lnTo>
                  <a:lnTo>
                    <a:pt x="162" y="122"/>
                  </a:lnTo>
                  <a:lnTo>
                    <a:pt x="107" y="97"/>
                  </a:lnTo>
                  <a:lnTo>
                    <a:pt x="2" y="80"/>
                  </a:lnTo>
                  <a:lnTo>
                    <a:pt x="0" y="75"/>
                  </a:lnTo>
                  <a:lnTo>
                    <a:pt x="0" y="65"/>
                  </a:lnTo>
                  <a:lnTo>
                    <a:pt x="0" y="58"/>
                  </a:lnTo>
                  <a:lnTo>
                    <a:pt x="0" y="50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4" y="8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 rot="20619892">
              <a:off x="3053384" y="2037463"/>
              <a:ext cx="194162" cy="127591"/>
            </a:xfrm>
            <a:custGeom>
              <a:avLst/>
              <a:gdLst/>
              <a:ahLst/>
              <a:cxnLst>
                <a:cxn ang="0">
                  <a:pos x="17" y="202"/>
                </a:cxn>
                <a:cxn ang="0">
                  <a:pos x="175" y="16"/>
                </a:cxn>
                <a:cxn ang="0">
                  <a:pos x="430" y="14"/>
                </a:cxn>
                <a:cxn ang="0">
                  <a:pos x="629" y="139"/>
                </a:cxn>
                <a:cxn ang="0">
                  <a:pos x="690" y="295"/>
                </a:cxn>
                <a:cxn ang="0">
                  <a:pos x="696" y="295"/>
                </a:cxn>
                <a:cxn ang="0">
                  <a:pos x="715" y="295"/>
                </a:cxn>
                <a:cxn ang="0">
                  <a:pos x="742" y="295"/>
                </a:cxn>
                <a:cxn ang="0">
                  <a:pos x="774" y="297"/>
                </a:cxn>
                <a:cxn ang="0">
                  <a:pos x="808" y="297"/>
                </a:cxn>
                <a:cxn ang="0">
                  <a:pos x="827" y="297"/>
                </a:cxn>
                <a:cxn ang="0">
                  <a:pos x="844" y="297"/>
                </a:cxn>
                <a:cxn ang="0">
                  <a:pos x="878" y="297"/>
                </a:cxn>
                <a:cxn ang="0">
                  <a:pos x="909" y="299"/>
                </a:cxn>
                <a:cxn ang="0">
                  <a:pos x="905" y="333"/>
                </a:cxn>
                <a:cxn ang="0">
                  <a:pos x="905" y="350"/>
                </a:cxn>
                <a:cxn ang="0">
                  <a:pos x="905" y="369"/>
                </a:cxn>
                <a:cxn ang="0">
                  <a:pos x="903" y="394"/>
                </a:cxn>
                <a:cxn ang="0">
                  <a:pos x="903" y="405"/>
                </a:cxn>
                <a:cxn ang="0">
                  <a:pos x="597" y="263"/>
                </a:cxn>
                <a:cxn ang="0">
                  <a:pos x="409" y="86"/>
                </a:cxn>
                <a:cxn ang="0">
                  <a:pos x="259" y="80"/>
                </a:cxn>
                <a:cxn ang="0">
                  <a:pos x="125" y="202"/>
                </a:cxn>
                <a:cxn ang="0">
                  <a:pos x="103" y="314"/>
                </a:cxn>
                <a:cxn ang="0">
                  <a:pos x="103" y="335"/>
                </a:cxn>
                <a:cxn ang="0">
                  <a:pos x="103" y="354"/>
                </a:cxn>
                <a:cxn ang="0">
                  <a:pos x="105" y="375"/>
                </a:cxn>
                <a:cxn ang="0">
                  <a:pos x="105" y="396"/>
                </a:cxn>
                <a:cxn ang="0">
                  <a:pos x="105" y="415"/>
                </a:cxn>
                <a:cxn ang="0">
                  <a:pos x="105" y="428"/>
                </a:cxn>
                <a:cxn ang="0">
                  <a:pos x="89" y="432"/>
                </a:cxn>
                <a:cxn ang="0">
                  <a:pos x="59" y="428"/>
                </a:cxn>
                <a:cxn ang="0">
                  <a:pos x="40" y="428"/>
                </a:cxn>
                <a:cxn ang="0">
                  <a:pos x="28" y="428"/>
                </a:cxn>
                <a:cxn ang="0">
                  <a:pos x="0" y="392"/>
                </a:cxn>
              </a:cxnLst>
              <a:rect l="0" t="0" r="r" b="b"/>
              <a:pathLst>
                <a:path w="909" h="434">
                  <a:moveTo>
                    <a:pt x="0" y="392"/>
                  </a:moveTo>
                  <a:lnTo>
                    <a:pt x="17" y="202"/>
                  </a:lnTo>
                  <a:lnTo>
                    <a:pt x="87" y="80"/>
                  </a:lnTo>
                  <a:lnTo>
                    <a:pt x="175" y="16"/>
                  </a:lnTo>
                  <a:lnTo>
                    <a:pt x="321" y="0"/>
                  </a:lnTo>
                  <a:lnTo>
                    <a:pt x="430" y="14"/>
                  </a:lnTo>
                  <a:lnTo>
                    <a:pt x="574" y="69"/>
                  </a:lnTo>
                  <a:lnTo>
                    <a:pt x="629" y="139"/>
                  </a:lnTo>
                  <a:lnTo>
                    <a:pt x="664" y="219"/>
                  </a:lnTo>
                  <a:lnTo>
                    <a:pt x="690" y="295"/>
                  </a:lnTo>
                  <a:lnTo>
                    <a:pt x="690" y="295"/>
                  </a:lnTo>
                  <a:lnTo>
                    <a:pt x="696" y="295"/>
                  </a:lnTo>
                  <a:lnTo>
                    <a:pt x="704" y="295"/>
                  </a:lnTo>
                  <a:lnTo>
                    <a:pt x="715" y="295"/>
                  </a:lnTo>
                  <a:lnTo>
                    <a:pt x="726" y="295"/>
                  </a:lnTo>
                  <a:lnTo>
                    <a:pt x="742" y="295"/>
                  </a:lnTo>
                  <a:lnTo>
                    <a:pt x="757" y="295"/>
                  </a:lnTo>
                  <a:lnTo>
                    <a:pt x="774" y="297"/>
                  </a:lnTo>
                  <a:lnTo>
                    <a:pt x="791" y="297"/>
                  </a:lnTo>
                  <a:lnTo>
                    <a:pt x="808" y="297"/>
                  </a:lnTo>
                  <a:lnTo>
                    <a:pt x="818" y="297"/>
                  </a:lnTo>
                  <a:lnTo>
                    <a:pt x="827" y="297"/>
                  </a:lnTo>
                  <a:lnTo>
                    <a:pt x="835" y="297"/>
                  </a:lnTo>
                  <a:lnTo>
                    <a:pt x="844" y="297"/>
                  </a:lnTo>
                  <a:lnTo>
                    <a:pt x="861" y="297"/>
                  </a:lnTo>
                  <a:lnTo>
                    <a:pt x="878" y="297"/>
                  </a:lnTo>
                  <a:lnTo>
                    <a:pt x="894" y="297"/>
                  </a:lnTo>
                  <a:lnTo>
                    <a:pt x="909" y="299"/>
                  </a:lnTo>
                  <a:lnTo>
                    <a:pt x="907" y="314"/>
                  </a:lnTo>
                  <a:lnTo>
                    <a:pt x="905" y="333"/>
                  </a:lnTo>
                  <a:lnTo>
                    <a:pt x="905" y="341"/>
                  </a:lnTo>
                  <a:lnTo>
                    <a:pt x="905" y="350"/>
                  </a:lnTo>
                  <a:lnTo>
                    <a:pt x="905" y="360"/>
                  </a:lnTo>
                  <a:lnTo>
                    <a:pt x="905" y="369"/>
                  </a:lnTo>
                  <a:lnTo>
                    <a:pt x="903" y="383"/>
                  </a:lnTo>
                  <a:lnTo>
                    <a:pt x="903" y="394"/>
                  </a:lnTo>
                  <a:lnTo>
                    <a:pt x="903" y="404"/>
                  </a:lnTo>
                  <a:lnTo>
                    <a:pt x="903" y="405"/>
                  </a:lnTo>
                  <a:lnTo>
                    <a:pt x="643" y="411"/>
                  </a:lnTo>
                  <a:lnTo>
                    <a:pt x="597" y="263"/>
                  </a:lnTo>
                  <a:lnTo>
                    <a:pt x="510" y="145"/>
                  </a:lnTo>
                  <a:lnTo>
                    <a:pt x="409" y="86"/>
                  </a:lnTo>
                  <a:lnTo>
                    <a:pt x="319" y="63"/>
                  </a:lnTo>
                  <a:lnTo>
                    <a:pt x="259" y="80"/>
                  </a:lnTo>
                  <a:lnTo>
                    <a:pt x="171" y="128"/>
                  </a:lnTo>
                  <a:lnTo>
                    <a:pt x="125" y="202"/>
                  </a:lnTo>
                  <a:lnTo>
                    <a:pt x="103" y="312"/>
                  </a:lnTo>
                  <a:lnTo>
                    <a:pt x="103" y="314"/>
                  </a:lnTo>
                  <a:lnTo>
                    <a:pt x="103" y="327"/>
                  </a:lnTo>
                  <a:lnTo>
                    <a:pt x="103" y="335"/>
                  </a:lnTo>
                  <a:lnTo>
                    <a:pt x="103" y="345"/>
                  </a:lnTo>
                  <a:lnTo>
                    <a:pt x="103" y="354"/>
                  </a:lnTo>
                  <a:lnTo>
                    <a:pt x="105" y="366"/>
                  </a:lnTo>
                  <a:lnTo>
                    <a:pt x="105" y="375"/>
                  </a:lnTo>
                  <a:lnTo>
                    <a:pt x="105" y="386"/>
                  </a:lnTo>
                  <a:lnTo>
                    <a:pt x="105" y="396"/>
                  </a:lnTo>
                  <a:lnTo>
                    <a:pt x="105" y="405"/>
                  </a:lnTo>
                  <a:lnTo>
                    <a:pt x="105" y="415"/>
                  </a:lnTo>
                  <a:lnTo>
                    <a:pt x="105" y="423"/>
                  </a:lnTo>
                  <a:lnTo>
                    <a:pt x="105" y="428"/>
                  </a:lnTo>
                  <a:lnTo>
                    <a:pt x="106" y="434"/>
                  </a:lnTo>
                  <a:lnTo>
                    <a:pt x="89" y="432"/>
                  </a:lnTo>
                  <a:lnTo>
                    <a:pt x="74" y="430"/>
                  </a:lnTo>
                  <a:lnTo>
                    <a:pt x="59" y="428"/>
                  </a:lnTo>
                  <a:lnTo>
                    <a:pt x="49" y="428"/>
                  </a:lnTo>
                  <a:lnTo>
                    <a:pt x="40" y="428"/>
                  </a:lnTo>
                  <a:lnTo>
                    <a:pt x="32" y="428"/>
                  </a:lnTo>
                  <a:lnTo>
                    <a:pt x="28" y="428"/>
                  </a:lnTo>
                  <a:lnTo>
                    <a:pt x="28" y="428"/>
                  </a:lnTo>
                  <a:lnTo>
                    <a:pt x="0" y="392"/>
                  </a:lnTo>
                  <a:lnTo>
                    <a:pt x="0" y="392"/>
                  </a:lnTo>
                  <a:close/>
                </a:path>
              </a:pathLst>
            </a:custGeom>
            <a:solidFill>
              <a:srgbClr val="99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 rot="20619892">
              <a:off x="2835992" y="1516982"/>
              <a:ext cx="331141" cy="515068"/>
            </a:xfrm>
            <a:custGeom>
              <a:avLst/>
              <a:gdLst/>
              <a:ahLst/>
              <a:cxnLst>
                <a:cxn ang="0">
                  <a:pos x="679" y="1295"/>
                </a:cxn>
                <a:cxn ang="0">
                  <a:pos x="677" y="1291"/>
                </a:cxn>
                <a:cxn ang="0">
                  <a:pos x="675" y="1288"/>
                </a:cxn>
                <a:cxn ang="0">
                  <a:pos x="671" y="1282"/>
                </a:cxn>
                <a:cxn ang="0">
                  <a:pos x="667" y="1274"/>
                </a:cxn>
                <a:cxn ang="0">
                  <a:pos x="675" y="1272"/>
                </a:cxn>
                <a:cxn ang="0">
                  <a:pos x="683" y="1272"/>
                </a:cxn>
                <a:cxn ang="0">
                  <a:pos x="686" y="1272"/>
                </a:cxn>
                <a:cxn ang="0">
                  <a:pos x="686" y="1272"/>
                </a:cxn>
                <a:cxn ang="0">
                  <a:pos x="629" y="940"/>
                </a:cxn>
                <a:cxn ang="0">
                  <a:pos x="523" y="652"/>
                </a:cxn>
                <a:cxn ang="0">
                  <a:pos x="352" y="380"/>
                </a:cxn>
                <a:cxn ang="0">
                  <a:pos x="202" y="226"/>
                </a:cxn>
                <a:cxn ang="0">
                  <a:pos x="27" y="131"/>
                </a:cxn>
                <a:cxn ang="0">
                  <a:pos x="0" y="0"/>
                </a:cxn>
                <a:cxn ang="0">
                  <a:pos x="262" y="183"/>
                </a:cxn>
                <a:cxn ang="0">
                  <a:pos x="439" y="350"/>
                </a:cxn>
                <a:cxn ang="0">
                  <a:pos x="578" y="563"/>
                </a:cxn>
                <a:cxn ang="0">
                  <a:pos x="694" y="833"/>
                </a:cxn>
                <a:cxn ang="0">
                  <a:pos x="812" y="1086"/>
                </a:cxn>
                <a:cxn ang="0">
                  <a:pos x="884" y="1215"/>
                </a:cxn>
                <a:cxn ang="0">
                  <a:pos x="1078" y="1369"/>
                </a:cxn>
                <a:cxn ang="0">
                  <a:pos x="1289" y="1449"/>
                </a:cxn>
                <a:cxn ang="0">
                  <a:pos x="1400" y="1523"/>
                </a:cxn>
                <a:cxn ang="0">
                  <a:pos x="1497" y="1632"/>
                </a:cxn>
                <a:cxn ang="0">
                  <a:pos x="1550" y="1740"/>
                </a:cxn>
                <a:cxn ang="0">
                  <a:pos x="1550" y="1742"/>
                </a:cxn>
                <a:cxn ang="0">
                  <a:pos x="1552" y="1752"/>
                </a:cxn>
                <a:cxn ang="0">
                  <a:pos x="1535" y="1752"/>
                </a:cxn>
                <a:cxn ang="0">
                  <a:pos x="1521" y="1752"/>
                </a:cxn>
                <a:cxn ang="0">
                  <a:pos x="1506" y="1752"/>
                </a:cxn>
                <a:cxn ang="0">
                  <a:pos x="1497" y="1752"/>
                </a:cxn>
                <a:cxn ang="0">
                  <a:pos x="1487" y="1752"/>
                </a:cxn>
                <a:cxn ang="0">
                  <a:pos x="1481" y="1752"/>
                </a:cxn>
                <a:cxn ang="0">
                  <a:pos x="1476" y="1752"/>
                </a:cxn>
                <a:cxn ang="0">
                  <a:pos x="1476" y="1753"/>
                </a:cxn>
                <a:cxn ang="0">
                  <a:pos x="1396" y="1731"/>
                </a:cxn>
                <a:cxn ang="0">
                  <a:pos x="1331" y="1677"/>
                </a:cxn>
                <a:cxn ang="0">
                  <a:pos x="1204" y="1605"/>
                </a:cxn>
                <a:cxn ang="0">
                  <a:pos x="989" y="1523"/>
                </a:cxn>
                <a:cxn ang="0">
                  <a:pos x="747" y="1413"/>
                </a:cxn>
                <a:cxn ang="0">
                  <a:pos x="679" y="1295"/>
                </a:cxn>
                <a:cxn ang="0">
                  <a:pos x="679" y="1295"/>
                </a:cxn>
              </a:cxnLst>
              <a:rect l="0" t="0" r="r" b="b"/>
              <a:pathLst>
                <a:path w="1552" h="1753">
                  <a:moveTo>
                    <a:pt x="679" y="1295"/>
                  </a:moveTo>
                  <a:lnTo>
                    <a:pt x="677" y="1291"/>
                  </a:lnTo>
                  <a:lnTo>
                    <a:pt x="675" y="1288"/>
                  </a:lnTo>
                  <a:lnTo>
                    <a:pt x="671" y="1282"/>
                  </a:lnTo>
                  <a:lnTo>
                    <a:pt x="667" y="1274"/>
                  </a:lnTo>
                  <a:lnTo>
                    <a:pt x="675" y="1272"/>
                  </a:lnTo>
                  <a:lnTo>
                    <a:pt x="683" y="1272"/>
                  </a:lnTo>
                  <a:lnTo>
                    <a:pt x="686" y="1272"/>
                  </a:lnTo>
                  <a:lnTo>
                    <a:pt x="686" y="1272"/>
                  </a:lnTo>
                  <a:lnTo>
                    <a:pt x="629" y="940"/>
                  </a:lnTo>
                  <a:lnTo>
                    <a:pt x="523" y="652"/>
                  </a:lnTo>
                  <a:lnTo>
                    <a:pt x="352" y="380"/>
                  </a:lnTo>
                  <a:lnTo>
                    <a:pt x="202" y="226"/>
                  </a:lnTo>
                  <a:lnTo>
                    <a:pt x="27" y="131"/>
                  </a:lnTo>
                  <a:lnTo>
                    <a:pt x="0" y="0"/>
                  </a:lnTo>
                  <a:lnTo>
                    <a:pt x="262" y="183"/>
                  </a:lnTo>
                  <a:lnTo>
                    <a:pt x="439" y="350"/>
                  </a:lnTo>
                  <a:lnTo>
                    <a:pt x="578" y="563"/>
                  </a:lnTo>
                  <a:lnTo>
                    <a:pt x="694" y="833"/>
                  </a:lnTo>
                  <a:lnTo>
                    <a:pt x="812" y="1086"/>
                  </a:lnTo>
                  <a:lnTo>
                    <a:pt x="884" y="1215"/>
                  </a:lnTo>
                  <a:lnTo>
                    <a:pt x="1078" y="1369"/>
                  </a:lnTo>
                  <a:lnTo>
                    <a:pt x="1289" y="1449"/>
                  </a:lnTo>
                  <a:lnTo>
                    <a:pt x="1400" y="1523"/>
                  </a:lnTo>
                  <a:lnTo>
                    <a:pt x="1497" y="1632"/>
                  </a:lnTo>
                  <a:lnTo>
                    <a:pt x="1550" y="1740"/>
                  </a:lnTo>
                  <a:lnTo>
                    <a:pt x="1550" y="1742"/>
                  </a:lnTo>
                  <a:lnTo>
                    <a:pt x="1552" y="1752"/>
                  </a:lnTo>
                  <a:lnTo>
                    <a:pt x="1535" y="1752"/>
                  </a:lnTo>
                  <a:lnTo>
                    <a:pt x="1521" y="1752"/>
                  </a:lnTo>
                  <a:lnTo>
                    <a:pt x="1506" y="1752"/>
                  </a:lnTo>
                  <a:lnTo>
                    <a:pt x="1497" y="1752"/>
                  </a:lnTo>
                  <a:lnTo>
                    <a:pt x="1487" y="1752"/>
                  </a:lnTo>
                  <a:lnTo>
                    <a:pt x="1481" y="1752"/>
                  </a:lnTo>
                  <a:lnTo>
                    <a:pt x="1476" y="1752"/>
                  </a:lnTo>
                  <a:lnTo>
                    <a:pt x="1476" y="1753"/>
                  </a:lnTo>
                  <a:lnTo>
                    <a:pt x="1396" y="1731"/>
                  </a:lnTo>
                  <a:lnTo>
                    <a:pt x="1331" y="1677"/>
                  </a:lnTo>
                  <a:lnTo>
                    <a:pt x="1204" y="1605"/>
                  </a:lnTo>
                  <a:lnTo>
                    <a:pt x="989" y="1523"/>
                  </a:lnTo>
                  <a:lnTo>
                    <a:pt x="747" y="1413"/>
                  </a:lnTo>
                  <a:lnTo>
                    <a:pt x="679" y="1295"/>
                  </a:lnTo>
                  <a:lnTo>
                    <a:pt x="679" y="1295"/>
                  </a:lnTo>
                  <a:close/>
                </a:path>
              </a:pathLst>
            </a:custGeom>
            <a:solidFill>
              <a:srgbClr val="FF8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auto">
            <a:xfrm rot="20619892">
              <a:off x="3204498" y="2000560"/>
              <a:ext cx="32858" cy="54094"/>
            </a:xfrm>
            <a:custGeom>
              <a:avLst/>
              <a:gdLst/>
              <a:ahLst/>
              <a:cxnLst>
                <a:cxn ang="0">
                  <a:pos x="118" y="177"/>
                </a:cxn>
                <a:cxn ang="0">
                  <a:pos x="129" y="167"/>
                </a:cxn>
                <a:cxn ang="0">
                  <a:pos x="141" y="156"/>
                </a:cxn>
                <a:cxn ang="0">
                  <a:pos x="146" y="141"/>
                </a:cxn>
                <a:cxn ang="0">
                  <a:pos x="154" y="127"/>
                </a:cxn>
                <a:cxn ang="0">
                  <a:pos x="154" y="112"/>
                </a:cxn>
                <a:cxn ang="0">
                  <a:pos x="154" y="95"/>
                </a:cxn>
                <a:cxn ang="0">
                  <a:pos x="148" y="78"/>
                </a:cxn>
                <a:cxn ang="0">
                  <a:pos x="143" y="61"/>
                </a:cxn>
                <a:cxn ang="0">
                  <a:pos x="137" y="51"/>
                </a:cxn>
                <a:cxn ang="0">
                  <a:pos x="131" y="44"/>
                </a:cxn>
                <a:cxn ang="0">
                  <a:pos x="125" y="34"/>
                </a:cxn>
                <a:cxn ang="0">
                  <a:pos x="120" y="28"/>
                </a:cxn>
                <a:cxn ang="0">
                  <a:pos x="106" y="17"/>
                </a:cxn>
                <a:cxn ang="0">
                  <a:pos x="93" y="9"/>
                </a:cxn>
                <a:cxn ang="0">
                  <a:pos x="78" y="2"/>
                </a:cxn>
                <a:cxn ang="0">
                  <a:pos x="63" y="0"/>
                </a:cxn>
                <a:cxn ang="0">
                  <a:pos x="49" y="0"/>
                </a:cxn>
                <a:cxn ang="0">
                  <a:pos x="36" y="7"/>
                </a:cxn>
                <a:cxn ang="0">
                  <a:pos x="23" y="13"/>
                </a:cxn>
                <a:cxn ang="0">
                  <a:pos x="13" y="25"/>
                </a:cxn>
                <a:cxn ang="0">
                  <a:pos x="4" y="38"/>
                </a:cxn>
                <a:cxn ang="0">
                  <a:pos x="2" y="55"/>
                </a:cxn>
                <a:cxn ang="0">
                  <a:pos x="0" y="68"/>
                </a:cxn>
                <a:cxn ang="0">
                  <a:pos x="2" y="87"/>
                </a:cxn>
                <a:cxn ang="0">
                  <a:pos x="2" y="95"/>
                </a:cxn>
                <a:cxn ang="0">
                  <a:pos x="4" y="104"/>
                </a:cxn>
                <a:cxn ang="0">
                  <a:pos x="8" y="116"/>
                </a:cxn>
                <a:cxn ang="0">
                  <a:pos x="13" y="125"/>
                </a:cxn>
                <a:cxn ang="0">
                  <a:pos x="21" y="139"/>
                </a:cxn>
                <a:cxn ang="0">
                  <a:pos x="34" y="154"/>
                </a:cxn>
                <a:cxn ang="0">
                  <a:pos x="46" y="163"/>
                </a:cxn>
                <a:cxn ang="0">
                  <a:pos x="61" y="175"/>
                </a:cxn>
                <a:cxn ang="0">
                  <a:pos x="74" y="179"/>
                </a:cxn>
                <a:cxn ang="0">
                  <a:pos x="89" y="182"/>
                </a:cxn>
                <a:cxn ang="0">
                  <a:pos x="105" y="181"/>
                </a:cxn>
                <a:cxn ang="0">
                  <a:pos x="118" y="177"/>
                </a:cxn>
                <a:cxn ang="0">
                  <a:pos x="118" y="177"/>
                </a:cxn>
              </a:cxnLst>
              <a:rect l="0" t="0" r="r" b="b"/>
              <a:pathLst>
                <a:path w="154" h="182">
                  <a:moveTo>
                    <a:pt x="118" y="177"/>
                  </a:moveTo>
                  <a:lnTo>
                    <a:pt x="129" y="167"/>
                  </a:lnTo>
                  <a:lnTo>
                    <a:pt x="141" y="156"/>
                  </a:lnTo>
                  <a:lnTo>
                    <a:pt x="146" y="141"/>
                  </a:lnTo>
                  <a:lnTo>
                    <a:pt x="154" y="127"/>
                  </a:lnTo>
                  <a:lnTo>
                    <a:pt x="154" y="112"/>
                  </a:lnTo>
                  <a:lnTo>
                    <a:pt x="154" y="95"/>
                  </a:lnTo>
                  <a:lnTo>
                    <a:pt x="148" y="78"/>
                  </a:lnTo>
                  <a:lnTo>
                    <a:pt x="143" y="61"/>
                  </a:lnTo>
                  <a:lnTo>
                    <a:pt x="137" y="51"/>
                  </a:lnTo>
                  <a:lnTo>
                    <a:pt x="131" y="44"/>
                  </a:lnTo>
                  <a:lnTo>
                    <a:pt x="125" y="34"/>
                  </a:lnTo>
                  <a:lnTo>
                    <a:pt x="120" y="28"/>
                  </a:lnTo>
                  <a:lnTo>
                    <a:pt x="106" y="17"/>
                  </a:lnTo>
                  <a:lnTo>
                    <a:pt x="93" y="9"/>
                  </a:lnTo>
                  <a:lnTo>
                    <a:pt x="78" y="2"/>
                  </a:lnTo>
                  <a:lnTo>
                    <a:pt x="63" y="0"/>
                  </a:lnTo>
                  <a:lnTo>
                    <a:pt x="49" y="0"/>
                  </a:lnTo>
                  <a:lnTo>
                    <a:pt x="36" y="7"/>
                  </a:lnTo>
                  <a:lnTo>
                    <a:pt x="23" y="13"/>
                  </a:lnTo>
                  <a:lnTo>
                    <a:pt x="13" y="25"/>
                  </a:lnTo>
                  <a:lnTo>
                    <a:pt x="4" y="38"/>
                  </a:lnTo>
                  <a:lnTo>
                    <a:pt x="2" y="55"/>
                  </a:lnTo>
                  <a:lnTo>
                    <a:pt x="0" y="68"/>
                  </a:lnTo>
                  <a:lnTo>
                    <a:pt x="2" y="87"/>
                  </a:lnTo>
                  <a:lnTo>
                    <a:pt x="2" y="95"/>
                  </a:lnTo>
                  <a:lnTo>
                    <a:pt x="4" y="104"/>
                  </a:lnTo>
                  <a:lnTo>
                    <a:pt x="8" y="116"/>
                  </a:lnTo>
                  <a:lnTo>
                    <a:pt x="13" y="125"/>
                  </a:lnTo>
                  <a:lnTo>
                    <a:pt x="21" y="139"/>
                  </a:lnTo>
                  <a:lnTo>
                    <a:pt x="34" y="154"/>
                  </a:lnTo>
                  <a:lnTo>
                    <a:pt x="46" y="163"/>
                  </a:lnTo>
                  <a:lnTo>
                    <a:pt x="61" y="175"/>
                  </a:lnTo>
                  <a:lnTo>
                    <a:pt x="74" y="179"/>
                  </a:lnTo>
                  <a:lnTo>
                    <a:pt x="89" y="182"/>
                  </a:lnTo>
                  <a:lnTo>
                    <a:pt x="105" y="181"/>
                  </a:lnTo>
                  <a:lnTo>
                    <a:pt x="118" y="177"/>
                  </a:lnTo>
                  <a:lnTo>
                    <a:pt x="118" y="177"/>
                  </a:lnTo>
                  <a:close/>
                </a:path>
              </a:pathLst>
            </a:custGeom>
            <a:solidFill>
              <a:srgbClr val="99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Freeform 74"/>
            <p:cNvSpPr>
              <a:spLocks/>
            </p:cNvSpPr>
            <p:nvPr/>
          </p:nvSpPr>
          <p:spPr bwMode="auto">
            <a:xfrm>
              <a:off x="4917990" y="575856"/>
              <a:ext cx="1435" cy="1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F7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Freeform 78"/>
            <p:cNvSpPr>
              <a:spLocks/>
            </p:cNvSpPr>
            <p:nvPr/>
          </p:nvSpPr>
          <p:spPr bwMode="auto">
            <a:xfrm>
              <a:off x="3738307" y="1127214"/>
              <a:ext cx="170781" cy="339397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0" y="16"/>
                </a:cxn>
                <a:cxn ang="0">
                  <a:pos x="33" y="261"/>
                </a:cxn>
                <a:cxn ang="0">
                  <a:pos x="119" y="261"/>
                </a:cxn>
                <a:cxn ang="0">
                  <a:pos x="103" y="0"/>
                </a:cxn>
              </a:cxnLst>
              <a:rect l="0" t="0" r="r" b="b"/>
              <a:pathLst>
                <a:path w="119" h="261">
                  <a:moveTo>
                    <a:pt x="103" y="0"/>
                  </a:moveTo>
                  <a:lnTo>
                    <a:pt x="0" y="16"/>
                  </a:lnTo>
                  <a:lnTo>
                    <a:pt x="33" y="261"/>
                  </a:lnTo>
                  <a:lnTo>
                    <a:pt x="119" y="261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Freeform 79"/>
            <p:cNvSpPr>
              <a:spLocks/>
            </p:cNvSpPr>
            <p:nvPr/>
          </p:nvSpPr>
          <p:spPr bwMode="auto">
            <a:xfrm>
              <a:off x="3756963" y="1145419"/>
              <a:ext cx="134903" cy="305587"/>
            </a:xfrm>
            <a:custGeom>
              <a:avLst/>
              <a:gdLst/>
              <a:ahLst/>
              <a:cxnLst>
                <a:cxn ang="0">
                  <a:pos x="94" y="235"/>
                </a:cxn>
                <a:cxn ang="0">
                  <a:pos x="79" y="0"/>
                </a:cxn>
                <a:cxn ang="0">
                  <a:pos x="0" y="13"/>
                </a:cxn>
                <a:cxn ang="0">
                  <a:pos x="30" y="235"/>
                </a:cxn>
                <a:cxn ang="0">
                  <a:pos x="94" y="235"/>
                </a:cxn>
              </a:cxnLst>
              <a:rect l="0" t="0" r="r" b="b"/>
              <a:pathLst>
                <a:path w="94" h="235">
                  <a:moveTo>
                    <a:pt x="94" y="235"/>
                  </a:moveTo>
                  <a:lnTo>
                    <a:pt x="79" y="0"/>
                  </a:lnTo>
                  <a:lnTo>
                    <a:pt x="0" y="13"/>
                  </a:lnTo>
                  <a:lnTo>
                    <a:pt x="30" y="235"/>
                  </a:lnTo>
                  <a:lnTo>
                    <a:pt x="94" y="235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Freeform 80"/>
            <p:cNvSpPr>
              <a:spLocks/>
            </p:cNvSpPr>
            <p:nvPr/>
          </p:nvSpPr>
          <p:spPr bwMode="auto">
            <a:xfrm>
              <a:off x="5061504" y="340488"/>
              <a:ext cx="275546" cy="388811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0" y="231"/>
                </a:cxn>
                <a:cxn ang="0">
                  <a:pos x="106" y="299"/>
                </a:cxn>
                <a:cxn ang="0">
                  <a:pos x="192" y="247"/>
                </a:cxn>
                <a:cxn ang="0">
                  <a:pos x="113" y="0"/>
                </a:cxn>
              </a:cxnLst>
              <a:rect l="0" t="0" r="r" b="b"/>
              <a:pathLst>
                <a:path w="192" h="299">
                  <a:moveTo>
                    <a:pt x="113" y="0"/>
                  </a:moveTo>
                  <a:lnTo>
                    <a:pt x="0" y="231"/>
                  </a:lnTo>
                  <a:lnTo>
                    <a:pt x="106" y="299"/>
                  </a:lnTo>
                  <a:lnTo>
                    <a:pt x="192" y="24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E0E0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Freeform 81"/>
            <p:cNvSpPr>
              <a:spLocks/>
            </p:cNvSpPr>
            <p:nvPr/>
          </p:nvSpPr>
          <p:spPr bwMode="auto">
            <a:xfrm>
              <a:off x="4695543" y="340488"/>
              <a:ext cx="727614" cy="400515"/>
            </a:xfrm>
            <a:custGeom>
              <a:avLst/>
              <a:gdLst/>
              <a:ahLst/>
              <a:cxnLst>
                <a:cxn ang="0">
                  <a:pos x="507" y="256"/>
                </a:cxn>
                <a:cxn ang="0">
                  <a:pos x="368" y="0"/>
                </a:cxn>
                <a:cxn ang="0">
                  <a:pos x="366" y="4"/>
                </a:cxn>
                <a:cxn ang="0">
                  <a:pos x="362" y="15"/>
                </a:cxn>
                <a:cxn ang="0">
                  <a:pos x="358" y="33"/>
                </a:cxn>
                <a:cxn ang="0">
                  <a:pos x="357" y="62"/>
                </a:cxn>
                <a:cxn ang="0">
                  <a:pos x="360" y="97"/>
                </a:cxn>
                <a:cxn ang="0">
                  <a:pos x="370" y="142"/>
                </a:cxn>
                <a:cxn ang="0">
                  <a:pos x="391" y="197"/>
                </a:cxn>
                <a:cxn ang="0">
                  <a:pos x="422" y="262"/>
                </a:cxn>
                <a:cxn ang="0">
                  <a:pos x="419" y="260"/>
                </a:cxn>
                <a:cxn ang="0">
                  <a:pos x="410" y="253"/>
                </a:cxn>
                <a:cxn ang="0">
                  <a:pos x="395" y="242"/>
                </a:cxn>
                <a:cxn ang="0">
                  <a:pos x="375" y="228"/>
                </a:cxn>
                <a:cxn ang="0">
                  <a:pos x="351" y="213"/>
                </a:cxn>
                <a:cxn ang="0">
                  <a:pos x="325" y="194"/>
                </a:cxn>
                <a:cxn ang="0">
                  <a:pos x="295" y="176"/>
                </a:cxn>
                <a:cxn ang="0">
                  <a:pos x="263" y="158"/>
                </a:cxn>
                <a:cxn ang="0">
                  <a:pos x="228" y="141"/>
                </a:cxn>
                <a:cxn ang="0">
                  <a:pos x="194" y="125"/>
                </a:cxn>
                <a:cxn ang="0">
                  <a:pos x="159" y="111"/>
                </a:cxn>
                <a:cxn ang="0">
                  <a:pos x="124" y="100"/>
                </a:cxn>
                <a:cxn ang="0">
                  <a:pos x="90" y="93"/>
                </a:cxn>
                <a:cxn ang="0">
                  <a:pos x="57" y="90"/>
                </a:cxn>
                <a:cxn ang="0">
                  <a:pos x="27" y="93"/>
                </a:cxn>
                <a:cxn ang="0">
                  <a:pos x="0" y="101"/>
                </a:cxn>
                <a:cxn ang="0">
                  <a:pos x="340" y="308"/>
                </a:cxn>
                <a:cxn ang="0">
                  <a:pos x="507" y="256"/>
                </a:cxn>
              </a:cxnLst>
              <a:rect l="0" t="0" r="r" b="b"/>
              <a:pathLst>
                <a:path w="507" h="308">
                  <a:moveTo>
                    <a:pt x="507" y="256"/>
                  </a:moveTo>
                  <a:lnTo>
                    <a:pt x="368" y="0"/>
                  </a:lnTo>
                  <a:lnTo>
                    <a:pt x="366" y="4"/>
                  </a:lnTo>
                  <a:lnTo>
                    <a:pt x="362" y="15"/>
                  </a:lnTo>
                  <a:lnTo>
                    <a:pt x="358" y="33"/>
                  </a:lnTo>
                  <a:lnTo>
                    <a:pt x="357" y="62"/>
                  </a:lnTo>
                  <a:lnTo>
                    <a:pt x="360" y="97"/>
                  </a:lnTo>
                  <a:lnTo>
                    <a:pt x="370" y="142"/>
                  </a:lnTo>
                  <a:lnTo>
                    <a:pt x="391" y="197"/>
                  </a:lnTo>
                  <a:lnTo>
                    <a:pt x="422" y="262"/>
                  </a:lnTo>
                  <a:lnTo>
                    <a:pt x="419" y="260"/>
                  </a:lnTo>
                  <a:lnTo>
                    <a:pt x="410" y="253"/>
                  </a:lnTo>
                  <a:lnTo>
                    <a:pt x="395" y="242"/>
                  </a:lnTo>
                  <a:lnTo>
                    <a:pt x="375" y="228"/>
                  </a:lnTo>
                  <a:lnTo>
                    <a:pt x="351" y="213"/>
                  </a:lnTo>
                  <a:lnTo>
                    <a:pt x="325" y="194"/>
                  </a:lnTo>
                  <a:lnTo>
                    <a:pt x="295" y="176"/>
                  </a:lnTo>
                  <a:lnTo>
                    <a:pt x="263" y="158"/>
                  </a:lnTo>
                  <a:lnTo>
                    <a:pt x="228" y="141"/>
                  </a:lnTo>
                  <a:lnTo>
                    <a:pt x="194" y="125"/>
                  </a:lnTo>
                  <a:lnTo>
                    <a:pt x="159" y="111"/>
                  </a:lnTo>
                  <a:lnTo>
                    <a:pt x="124" y="100"/>
                  </a:lnTo>
                  <a:lnTo>
                    <a:pt x="90" y="93"/>
                  </a:lnTo>
                  <a:lnTo>
                    <a:pt x="57" y="90"/>
                  </a:lnTo>
                  <a:lnTo>
                    <a:pt x="27" y="93"/>
                  </a:lnTo>
                  <a:lnTo>
                    <a:pt x="0" y="101"/>
                  </a:lnTo>
                  <a:lnTo>
                    <a:pt x="340" y="308"/>
                  </a:lnTo>
                  <a:lnTo>
                    <a:pt x="507" y="2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Freeform 82"/>
            <p:cNvSpPr>
              <a:spLocks/>
            </p:cNvSpPr>
            <p:nvPr/>
          </p:nvSpPr>
          <p:spPr bwMode="auto">
            <a:xfrm>
              <a:off x="4692673" y="326184"/>
              <a:ext cx="736225" cy="358903"/>
            </a:xfrm>
            <a:custGeom>
              <a:avLst/>
              <a:gdLst/>
              <a:ahLst/>
              <a:cxnLst>
                <a:cxn ang="0">
                  <a:pos x="505" y="268"/>
                </a:cxn>
                <a:cxn ang="0">
                  <a:pos x="513" y="264"/>
                </a:cxn>
                <a:cxn ang="0">
                  <a:pos x="370" y="0"/>
                </a:cxn>
                <a:cxn ang="0">
                  <a:pos x="366" y="7"/>
                </a:cxn>
                <a:cxn ang="0">
                  <a:pos x="364" y="11"/>
                </a:cxn>
                <a:cxn ang="0">
                  <a:pos x="360" y="23"/>
                </a:cxn>
                <a:cxn ang="0">
                  <a:pos x="356" y="41"/>
                </a:cxn>
                <a:cxn ang="0">
                  <a:pos x="354" y="68"/>
                </a:cxn>
                <a:cxn ang="0">
                  <a:pos x="356" y="102"/>
                </a:cxn>
                <a:cxn ang="0">
                  <a:pos x="365" y="144"/>
                </a:cxn>
                <a:cxn ang="0">
                  <a:pos x="382" y="194"/>
                </a:cxn>
                <a:cxn ang="0">
                  <a:pos x="410" y="255"/>
                </a:cxn>
                <a:cxn ang="0">
                  <a:pos x="396" y="245"/>
                </a:cxn>
                <a:cxn ang="0">
                  <a:pos x="378" y="233"/>
                </a:cxn>
                <a:cxn ang="0">
                  <a:pos x="358" y="219"/>
                </a:cxn>
                <a:cxn ang="0">
                  <a:pos x="335" y="203"/>
                </a:cxn>
                <a:cxn ang="0">
                  <a:pos x="310" y="188"/>
                </a:cxn>
                <a:cxn ang="0">
                  <a:pos x="284" y="172"/>
                </a:cxn>
                <a:cxn ang="0">
                  <a:pos x="256" y="157"/>
                </a:cxn>
                <a:cxn ang="0">
                  <a:pos x="226" y="142"/>
                </a:cxn>
                <a:cxn ang="0">
                  <a:pos x="196" y="129"/>
                </a:cxn>
                <a:cxn ang="0">
                  <a:pos x="166" y="117"/>
                </a:cxn>
                <a:cxn ang="0">
                  <a:pos x="136" y="107"/>
                </a:cxn>
                <a:cxn ang="0">
                  <a:pos x="106" y="100"/>
                </a:cxn>
                <a:cxn ang="0">
                  <a:pos x="77" y="96"/>
                </a:cxn>
                <a:cxn ang="0">
                  <a:pos x="49" y="96"/>
                </a:cxn>
                <a:cxn ang="0">
                  <a:pos x="24" y="99"/>
                </a:cxn>
                <a:cxn ang="0">
                  <a:pos x="0" y="107"/>
                </a:cxn>
                <a:cxn ang="0">
                  <a:pos x="3" y="115"/>
                </a:cxn>
                <a:cxn ang="0">
                  <a:pos x="30" y="107"/>
                </a:cxn>
                <a:cxn ang="0">
                  <a:pos x="59" y="105"/>
                </a:cxn>
                <a:cxn ang="0">
                  <a:pos x="91" y="107"/>
                </a:cxn>
                <a:cxn ang="0">
                  <a:pos x="125" y="114"/>
                </a:cxn>
                <a:cxn ang="0">
                  <a:pos x="159" y="125"/>
                </a:cxn>
                <a:cxn ang="0">
                  <a:pos x="193" y="138"/>
                </a:cxn>
                <a:cxn ang="0">
                  <a:pos x="227" y="154"/>
                </a:cxn>
                <a:cxn ang="0">
                  <a:pos x="262" y="171"/>
                </a:cxn>
                <a:cxn ang="0">
                  <a:pos x="293" y="189"/>
                </a:cxn>
                <a:cxn ang="0">
                  <a:pos x="323" y="207"/>
                </a:cxn>
                <a:cxn ang="0">
                  <a:pos x="349" y="225"/>
                </a:cxn>
                <a:cxn ang="0">
                  <a:pos x="373" y="241"/>
                </a:cxn>
                <a:cxn ang="0">
                  <a:pos x="393" y="255"/>
                </a:cxn>
                <a:cxn ang="0">
                  <a:pos x="408" y="266"/>
                </a:cxn>
                <a:cxn ang="0">
                  <a:pos x="417" y="273"/>
                </a:cxn>
                <a:cxn ang="0">
                  <a:pos x="421" y="276"/>
                </a:cxn>
                <a:cxn ang="0">
                  <a:pos x="428" y="269"/>
                </a:cxn>
                <a:cxn ang="0">
                  <a:pos x="402" y="217"/>
                </a:cxn>
                <a:cxn ang="0">
                  <a:pos x="383" y="171"/>
                </a:cxn>
                <a:cxn ang="0">
                  <a:pos x="372" y="132"/>
                </a:cxn>
                <a:cxn ang="0">
                  <a:pos x="366" y="99"/>
                </a:cxn>
                <a:cxn ang="0">
                  <a:pos x="363" y="71"/>
                </a:cxn>
                <a:cxn ang="0">
                  <a:pos x="364" y="48"/>
                </a:cxn>
                <a:cxn ang="0">
                  <a:pos x="367" y="32"/>
                </a:cxn>
                <a:cxn ang="0">
                  <a:pos x="370" y="20"/>
                </a:cxn>
                <a:cxn ang="0">
                  <a:pos x="505" y="268"/>
                </a:cxn>
              </a:cxnLst>
              <a:rect l="0" t="0" r="r" b="b"/>
              <a:pathLst>
                <a:path w="513" h="276">
                  <a:moveTo>
                    <a:pt x="505" y="268"/>
                  </a:moveTo>
                  <a:lnTo>
                    <a:pt x="513" y="264"/>
                  </a:lnTo>
                  <a:lnTo>
                    <a:pt x="370" y="0"/>
                  </a:lnTo>
                  <a:lnTo>
                    <a:pt x="366" y="7"/>
                  </a:lnTo>
                  <a:lnTo>
                    <a:pt x="364" y="11"/>
                  </a:lnTo>
                  <a:lnTo>
                    <a:pt x="360" y="23"/>
                  </a:lnTo>
                  <a:lnTo>
                    <a:pt x="356" y="41"/>
                  </a:lnTo>
                  <a:lnTo>
                    <a:pt x="354" y="68"/>
                  </a:lnTo>
                  <a:lnTo>
                    <a:pt x="356" y="102"/>
                  </a:lnTo>
                  <a:lnTo>
                    <a:pt x="365" y="144"/>
                  </a:lnTo>
                  <a:lnTo>
                    <a:pt x="382" y="194"/>
                  </a:lnTo>
                  <a:lnTo>
                    <a:pt x="410" y="255"/>
                  </a:lnTo>
                  <a:lnTo>
                    <a:pt x="396" y="245"/>
                  </a:lnTo>
                  <a:lnTo>
                    <a:pt x="378" y="233"/>
                  </a:lnTo>
                  <a:lnTo>
                    <a:pt x="358" y="219"/>
                  </a:lnTo>
                  <a:lnTo>
                    <a:pt x="335" y="203"/>
                  </a:lnTo>
                  <a:lnTo>
                    <a:pt x="310" y="188"/>
                  </a:lnTo>
                  <a:lnTo>
                    <a:pt x="284" y="172"/>
                  </a:lnTo>
                  <a:lnTo>
                    <a:pt x="256" y="157"/>
                  </a:lnTo>
                  <a:lnTo>
                    <a:pt x="226" y="142"/>
                  </a:lnTo>
                  <a:lnTo>
                    <a:pt x="196" y="129"/>
                  </a:lnTo>
                  <a:lnTo>
                    <a:pt x="166" y="117"/>
                  </a:lnTo>
                  <a:lnTo>
                    <a:pt x="136" y="107"/>
                  </a:lnTo>
                  <a:lnTo>
                    <a:pt x="106" y="100"/>
                  </a:lnTo>
                  <a:lnTo>
                    <a:pt x="77" y="96"/>
                  </a:lnTo>
                  <a:lnTo>
                    <a:pt x="49" y="96"/>
                  </a:lnTo>
                  <a:lnTo>
                    <a:pt x="24" y="99"/>
                  </a:lnTo>
                  <a:lnTo>
                    <a:pt x="0" y="107"/>
                  </a:lnTo>
                  <a:lnTo>
                    <a:pt x="3" y="115"/>
                  </a:lnTo>
                  <a:lnTo>
                    <a:pt x="30" y="107"/>
                  </a:lnTo>
                  <a:lnTo>
                    <a:pt x="59" y="105"/>
                  </a:lnTo>
                  <a:lnTo>
                    <a:pt x="91" y="107"/>
                  </a:lnTo>
                  <a:lnTo>
                    <a:pt x="125" y="114"/>
                  </a:lnTo>
                  <a:lnTo>
                    <a:pt x="159" y="125"/>
                  </a:lnTo>
                  <a:lnTo>
                    <a:pt x="193" y="138"/>
                  </a:lnTo>
                  <a:lnTo>
                    <a:pt x="227" y="154"/>
                  </a:lnTo>
                  <a:lnTo>
                    <a:pt x="262" y="171"/>
                  </a:lnTo>
                  <a:lnTo>
                    <a:pt x="293" y="189"/>
                  </a:lnTo>
                  <a:lnTo>
                    <a:pt x="323" y="207"/>
                  </a:lnTo>
                  <a:lnTo>
                    <a:pt x="349" y="225"/>
                  </a:lnTo>
                  <a:lnTo>
                    <a:pt x="373" y="241"/>
                  </a:lnTo>
                  <a:lnTo>
                    <a:pt x="393" y="255"/>
                  </a:lnTo>
                  <a:lnTo>
                    <a:pt x="408" y="266"/>
                  </a:lnTo>
                  <a:lnTo>
                    <a:pt x="417" y="273"/>
                  </a:lnTo>
                  <a:lnTo>
                    <a:pt x="421" y="276"/>
                  </a:lnTo>
                  <a:lnTo>
                    <a:pt x="428" y="269"/>
                  </a:lnTo>
                  <a:lnTo>
                    <a:pt x="402" y="217"/>
                  </a:lnTo>
                  <a:lnTo>
                    <a:pt x="383" y="171"/>
                  </a:lnTo>
                  <a:lnTo>
                    <a:pt x="372" y="132"/>
                  </a:lnTo>
                  <a:lnTo>
                    <a:pt x="366" y="99"/>
                  </a:lnTo>
                  <a:lnTo>
                    <a:pt x="363" y="71"/>
                  </a:lnTo>
                  <a:lnTo>
                    <a:pt x="364" y="48"/>
                  </a:lnTo>
                  <a:lnTo>
                    <a:pt x="367" y="32"/>
                  </a:lnTo>
                  <a:lnTo>
                    <a:pt x="370" y="20"/>
                  </a:lnTo>
                  <a:lnTo>
                    <a:pt x="505" y="2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" name="Freeform 83"/>
            <p:cNvSpPr>
              <a:spLocks/>
            </p:cNvSpPr>
            <p:nvPr/>
          </p:nvSpPr>
          <p:spPr bwMode="auto">
            <a:xfrm>
              <a:off x="3531647" y="1560237"/>
              <a:ext cx="2425382" cy="759417"/>
            </a:xfrm>
            <a:custGeom>
              <a:avLst/>
              <a:gdLst/>
              <a:ahLst/>
              <a:cxnLst>
                <a:cxn ang="0">
                  <a:pos x="1687" y="413"/>
                </a:cxn>
                <a:cxn ang="0">
                  <a:pos x="1662" y="385"/>
                </a:cxn>
                <a:cxn ang="0">
                  <a:pos x="1641" y="371"/>
                </a:cxn>
                <a:cxn ang="0">
                  <a:pos x="1640" y="324"/>
                </a:cxn>
                <a:cxn ang="0">
                  <a:pos x="1628" y="269"/>
                </a:cxn>
                <a:cxn ang="0">
                  <a:pos x="1573" y="213"/>
                </a:cxn>
                <a:cxn ang="0">
                  <a:pos x="1528" y="204"/>
                </a:cxn>
                <a:cxn ang="0">
                  <a:pos x="1498" y="204"/>
                </a:cxn>
                <a:cxn ang="0">
                  <a:pos x="1479" y="193"/>
                </a:cxn>
                <a:cxn ang="0">
                  <a:pos x="1473" y="151"/>
                </a:cxn>
                <a:cxn ang="0">
                  <a:pos x="1453" y="99"/>
                </a:cxn>
                <a:cxn ang="0">
                  <a:pos x="1423" y="63"/>
                </a:cxn>
                <a:cxn ang="0">
                  <a:pos x="1340" y="14"/>
                </a:cxn>
                <a:cxn ang="0">
                  <a:pos x="1267" y="8"/>
                </a:cxn>
                <a:cxn ang="0">
                  <a:pos x="1159" y="26"/>
                </a:cxn>
                <a:cxn ang="0">
                  <a:pos x="1057" y="63"/>
                </a:cxn>
                <a:cxn ang="0">
                  <a:pos x="1011" y="73"/>
                </a:cxn>
                <a:cxn ang="0">
                  <a:pos x="959" y="61"/>
                </a:cxn>
                <a:cxn ang="0">
                  <a:pos x="884" y="35"/>
                </a:cxn>
                <a:cxn ang="0">
                  <a:pos x="770" y="4"/>
                </a:cxn>
                <a:cxn ang="0">
                  <a:pos x="697" y="0"/>
                </a:cxn>
                <a:cxn ang="0">
                  <a:pos x="631" y="5"/>
                </a:cxn>
                <a:cxn ang="0">
                  <a:pos x="565" y="25"/>
                </a:cxn>
                <a:cxn ang="0">
                  <a:pos x="507" y="47"/>
                </a:cxn>
                <a:cxn ang="0">
                  <a:pos x="459" y="84"/>
                </a:cxn>
                <a:cxn ang="0">
                  <a:pos x="410" y="114"/>
                </a:cxn>
                <a:cxn ang="0">
                  <a:pos x="342" y="94"/>
                </a:cxn>
                <a:cxn ang="0">
                  <a:pos x="265" y="96"/>
                </a:cxn>
                <a:cxn ang="0">
                  <a:pos x="184" y="124"/>
                </a:cxn>
                <a:cxn ang="0">
                  <a:pos x="122" y="193"/>
                </a:cxn>
                <a:cxn ang="0">
                  <a:pos x="86" y="244"/>
                </a:cxn>
                <a:cxn ang="0">
                  <a:pos x="26" y="259"/>
                </a:cxn>
                <a:cxn ang="0">
                  <a:pos x="0" y="336"/>
                </a:cxn>
                <a:cxn ang="0">
                  <a:pos x="35" y="404"/>
                </a:cxn>
                <a:cxn ang="0">
                  <a:pos x="80" y="422"/>
                </a:cxn>
                <a:cxn ang="0">
                  <a:pos x="147" y="445"/>
                </a:cxn>
                <a:cxn ang="0">
                  <a:pos x="196" y="490"/>
                </a:cxn>
                <a:cxn ang="0">
                  <a:pos x="222" y="505"/>
                </a:cxn>
                <a:cxn ang="0">
                  <a:pos x="257" y="506"/>
                </a:cxn>
                <a:cxn ang="0">
                  <a:pos x="308" y="508"/>
                </a:cxn>
                <a:cxn ang="0">
                  <a:pos x="386" y="506"/>
                </a:cxn>
                <a:cxn ang="0">
                  <a:pos x="459" y="494"/>
                </a:cxn>
                <a:cxn ang="0">
                  <a:pos x="529" y="481"/>
                </a:cxn>
                <a:cxn ang="0">
                  <a:pos x="577" y="474"/>
                </a:cxn>
                <a:cxn ang="0">
                  <a:pos x="622" y="471"/>
                </a:cxn>
                <a:cxn ang="0">
                  <a:pos x="688" y="474"/>
                </a:cxn>
                <a:cxn ang="0">
                  <a:pos x="751" y="493"/>
                </a:cxn>
                <a:cxn ang="0">
                  <a:pos x="781" y="509"/>
                </a:cxn>
                <a:cxn ang="0">
                  <a:pos x="843" y="542"/>
                </a:cxn>
                <a:cxn ang="0">
                  <a:pos x="914" y="573"/>
                </a:cxn>
                <a:cxn ang="0">
                  <a:pos x="956" y="579"/>
                </a:cxn>
                <a:cxn ang="0">
                  <a:pos x="1049" y="580"/>
                </a:cxn>
                <a:cxn ang="0">
                  <a:pos x="1146" y="583"/>
                </a:cxn>
                <a:cxn ang="0">
                  <a:pos x="1247" y="581"/>
                </a:cxn>
                <a:cxn ang="0">
                  <a:pos x="1348" y="563"/>
                </a:cxn>
                <a:cxn ang="0">
                  <a:pos x="1394" y="547"/>
                </a:cxn>
                <a:cxn ang="0">
                  <a:pos x="1429" y="530"/>
                </a:cxn>
                <a:cxn ang="0">
                  <a:pos x="1460" y="519"/>
                </a:cxn>
                <a:cxn ang="0">
                  <a:pos x="1485" y="514"/>
                </a:cxn>
                <a:cxn ang="0">
                  <a:pos x="1515" y="515"/>
                </a:cxn>
                <a:cxn ang="0">
                  <a:pos x="1594" y="515"/>
                </a:cxn>
                <a:cxn ang="0">
                  <a:pos x="1689" y="474"/>
                </a:cxn>
              </a:cxnLst>
              <a:rect l="0" t="0" r="r" b="b"/>
              <a:pathLst>
                <a:path w="1690" h="584">
                  <a:moveTo>
                    <a:pt x="1690" y="436"/>
                  </a:moveTo>
                  <a:lnTo>
                    <a:pt x="1690" y="429"/>
                  </a:lnTo>
                  <a:lnTo>
                    <a:pt x="1690" y="424"/>
                  </a:lnTo>
                  <a:lnTo>
                    <a:pt x="1689" y="421"/>
                  </a:lnTo>
                  <a:lnTo>
                    <a:pt x="1689" y="420"/>
                  </a:lnTo>
                  <a:lnTo>
                    <a:pt x="1687" y="413"/>
                  </a:lnTo>
                  <a:lnTo>
                    <a:pt x="1685" y="407"/>
                  </a:lnTo>
                  <a:lnTo>
                    <a:pt x="1681" y="402"/>
                  </a:lnTo>
                  <a:lnTo>
                    <a:pt x="1677" y="397"/>
                  </a:lnTo>
                  <a:lnTo>
                    <a:pt x="1672" y="392"/>
                  </a:lnTo>
                  <a:lnTo>
                    <a:pt x="1667" y="388"/>
                  </a:lnTo>
                  <a:lnTo>
                    <a:pt x="1662" y="385"/>
                  </a:lnTo>
                  <a:lnTo>
                    <a:pt x="1657" y="382"/>
                  </a:lnTo>
                  <a:lnTo>
                    <a:pt x="1652" y="379"/>
                  </a:lnTo>
                  <a:lnTo>
                    <a:pt x="1647" y="376"/>
                  </a:lnTo>
                  <a:lnTo>
                    <a:pt x="1644" y="374"/>
                  </a:lnTo>
                  <a:lnTo>
                    <a:pt x="1642" y="371"/>
                  </a:lnTo>
                  <a:lnTo>
                    <a:pt x="1641" y="371"/>
                  </a:lnTo>
                  <a:lnTo>
                    <a:pt x="1641" y="370"/>
                  </a:lnTo>
                  <a:lnTo>
                    <a:pt x="1638" y="363"/>
                  </a:lnTo>
                  <a:lnTo>
                    <a:pt x="1637" y="354"/>
                  </a:lnTo>
                  <a:lnTo>
                    <a:pt x="1638" y="344"/>
                  </a:lnTo>
                  <a:lnTo>
                    <a:pt x="1639" y="333"/>
                  </a:lnTo>
                  <a:lnTo>
                    <a:pt x="1640" y="324"/>
                  </a:lnTo>
                  <a:lnTo>
                    <a:pt x="1640" y="314"/>
                  </a:lnTo>
                  <a:lnTo>
                    <a:pt x="1640" y="305"/>
                  </a:lnTo>
                  <a:lnTo>
                    <a:pt x="1639" y="295"/>
                  </a:lnTo>
                  <a:lnTo>
                    <a:pt x="1639" y="294"/>
                  </a:lnTo>
                  <a:lnTo>
                    <a:pt x="1635" y="281"/>
                  </a:lnTo>
                  <a:lnTo>
                    <a:pt x="1628" y="269"/>
                  </a:lnTo>
                  <a:lnTo>
                    <a:pt x="1622" y="257"/>
                  </a:lnTo>
                  <a:lnTo>
                    <a:pt x="1614" y="245"/>
                  </a:lnTo>
                  <a:lnTo>
                    <a:pt x="1605" y="235"/>
                  </a:lnTo>
                  <a:lnTo>
                    <a:pt x="1595" y="226"/>
                  </a:lnTo>
                  <a:lnTo>
                    <a:pt x="1584" y="219"/>
                  </a:lnTo>
                  <a:lnTo>
                    <a:pt x="1573" y="213"/>
                  </a:lnTo>
                  <a:lnTo>
                    <a:pt x="1565" y="210"/>
                  </a:lnTo>
                  <a:lnTo>
                    <a:pt x="1557" y="207"/>
                  </a:lnTo>
                  <a:lnTo>
                    <a:pt x="1549" y="206"/>
                  </a:lnTo>
                  <a:lnTo>
                    <a:pt x="1542" y="205"/>
                  </a:lnTo>
                  <a:lnTo>
                    <a:pt x="1535" y="204"/>
                  </a:lnTo>
                  <a:lnTo>
                    <a:pt x="1528" y="204"/>
                  </a:lnTo>
                  <a:lnTo>
                    <a:pt x="1521" y="204"/>
                  </a:lnTo>
                  <a:lnTo>
                    <a:pt x="1515" y="204"/>
                  </a:lnTo>
                  <a:lnTo>
                    <a:pt x="1510" y="204"/>
                  </a:lnTo>
                  <a:lnTo>
                    <a:pt x="1506" y="205"/>
                  </a:lnTo>
                  <a:lnTo>
                    <a:pt x="1502" y="205"/>
                  </a:lnTo>
                  <a:lnTo>
                    <a:pt x="1498" y="204"/>
                  </a:lnTo>
                  <a:lnTo>
                    <a:pt x="1494" y="204"/>
                  </a:lnTo>
                  <a:lnTo>
                    <a:pt x="1490" y="203"/>
                  </a:lnTo>
                  <a:lnTo>
                    <a:pt x="1487" y="202"/>
                  </a:lnTo>
                  <a:lnTo>
                    <a:pt x="1483" y="201"/>
                  </a:lnTo>
                  <a:lnTo>
                    <a:pt x="1481" y="198"/>
                  </a:lnTo>
                  <a:lnTo>
                    <a:pt x="1479" y="193"/>
                  </a:lnTo>
                  <a:lnTo>
                    <a:pt x="1478" y="187"/>
                  </a:lnTo>
                  <a:lnTo>
                    <a:pt x="1478" y="180"/>
                  </a:lnTo>
                  <a:lnTo>
                    <a:pt x="1477" y="173"/>
                  </a:lnTo>
                  <a:lnTo>
                    <a:pt x="1476" y="166"/>
                  </a:lnTo>
                  <a:lnTo>
                    <a:pt x="1475" y="158"/>
                  </a:lnTo>
                  <a:lnTo>
                    <a:pt x="1473" y="151"/>
                  </a:lnTo>
                  <a:lnTo>
                    <a:pt x="1471" y="146"/>
                  </a:lnTo>
                  <a:lnTo>
                    <a:pt x="1468" y="137"/>
                  </a:lnTo>
                  <a:lnTo>
                    <a:pt x="1465" y="128"/>
                  </a:lnTo>
                  <a:lnTo>
                    <a:pt x="1461" y="118"/>
                  </a:lnTo>
                  <a:lnTo>
                    <a:pt x="1458" y="108"/>
                  </a:lnTo>
                  <a:lnTo>
                    <a:pt x="1453" y="99"/>
                  </a:lnTo>
                  <a:lnTo>
                    <a:pt x="1448" y="90"/>
                  </a:lnTo>
                  <a:lnTo>
                    <a:pt x="1442" y="81"/>
                  </a:lnTo>
                  <a:lnTo>
                    <a:pt x="1435" y="73"/>
                  </a:lnTo>
                  <a:lnTo>
                    <a:pt x="1435" y="73"/>
                  </a:lnTo>
                  <a:lnTo>
                    <a:pt x="1434" y="73"/>
                  </a:lnTo>
                  <a:lnTo>
                    <a:pt x="1423" y="63"/>
                  </a:lnTo>
                  <a:lnTo>
                    <a:pt x="1412" y="53"/>
                  </a:lnTo>
                  <a:lnTo>
                    <a:pt x="1399" y="44"/>
                  </a:lnTo>
                  <a:lnTo>
                    <a:pt x="1386" y="35"/>
                  </a:lnTo>
                  <a:lnTo>
                    <a:pt x="1372" y="27"/>
                  </a:lnTo>
                  <a:lnTo>
                    <a:pt x="1357" y="20"/>
                  </a:lnTo>
                  <a:lnTo>
                    <a:pt x="1340" y="14"/>
                  </a:lnTo>
                  <a:lnTo>
                    <a:pt x="1323" y="10"/>
                  </a:lnTo>
                  <a:lnTo>
                    <a:pt x="1322" y="10"/>
                  </a:lnTo>
                  <a:lnTo>
                    <a:pt x="1322" y="10"/>
                  </a:lnTo>
                  <a:lnTo>
                    <a:pt x="1303" y="8"/>
                  </a:lnTo>
                  <a:lnTo>
                    <a:pt x="1285" y="7"/>
                  </a:lnTo>
                  <a:lnTo>
                    <a:pt x="1267" y="8"/>
                  </a:lnTo>
                  <a:lnTo>
                    <a:pt x="1248" y="9"/>
                  </a:lnTo>
                  <a:lnTo>
                    <a:pt x="1230" y="11"/>
                  </a:lnTo>
                  <a:lnTo>
                    <a:pt x="1213" y="14"/>
                  </a:lnTo>
                  <a:lnTo>
                    <a:pt x="1194" y="17"/>
                  </a:lnTo>
                  <a:lnTo>
                    <a:pt x="1176" y="22"/>
                  </a:lnTo>
                  <a:lnTo>
                    <a:pt x="1159" y="26"/>
                  </a:lnTo>
                  <a:lnTo>
                    <a:pt x="1142" y="32"/>
                  </a:lnTo>
                  <a:lnTo>
                    <a:pt x="1124" y="38"/>
                  </a:lnTo>
                  <a:lnTo>
                    <a:pt x="1107" y="44"/>
                  </a:lnTo>
                  <a:lnTo>
                    <a:pt x="1090" y="50"/>
                  </a:lnTo>
                  <a:lnTo>
                    <a:pt x="1074" y="57"/>
                  </a:lnTo>
                  <a:lnTo>
                    <a:pt x="1057" y="63"/>
                  </a:lnTo>
                  <a:lnTo>
                    <a:pt x="1039" y="70"/>
                  </a:lnTo>
                  <a:lnTo>
                    <a:pt x="1034" y="71"/>
                  </a:lnTo>
                  <a:lnTo>
                    <a:pt x="1028" y="72"/>
                  </a:lnTo>
                  <a:lnTo>
                    <a:pt x="1022" y="73"/>
                  </a:lnTo>
                  <a:lnTo>
                    <a:pt x="1017" y="73"/>
                  </a:lnTo>
                  <a:lnTo>
                    <a:pt x="1011" y="73"/>
                  </a:lnTo>
                  <a:lnTo>
                    <a:pt x="1005" y="72"/>
                  </a:lnTo>
                  <a:lnTo>
                    <a:pt x="999" y="71"/>
                  </a:lnTo>
                  <a:lnTo>
                    <a:pt x="994" y="70"/>
                  </a:lnTo>
                  <a:lnTo>
                    <a:pt x="982" y="67"/>
                  </a:lnTo>
                  <a:lnTo>
                    <a:pt x="971" y="64"/>
                  </a:lnTo>
                  <a:lnTo>
                    <a:pt x="959" y="61"/>
                  </a:lnTo>
                  <a:lnTo>
                    <a:pt x="948" y="57"/>
                  </a:lnTo>
                  <a:lnTo>
                    <a:pt x="936" y="53"/>
                  </a:lnTo>
                  <a:lnTo>
                    <a:pt x="925" y="49"/>
                  </a:lnTo>
                  <a:lnTo>
                    <a:pt x="914" y="45"/>
                  </a:lnTo>
                  <a:lnTo>
                    <a:pt x="902" y="41"/>
                  </a:lnTo>
                  <a:lnTo>
                    <a:pt x="884" y="35"/>
                  </a:lnTo>
                  <a:lnTo>
                    <a:pt x="866" y="28"/>
                  </a:lnTo>
                  <a:lnTo>
                    <a:pt x="847" y="23"/>
                  </a:lnTo>
                  <a:lnTo>
                    <a:pt x="828" y="17"/>
                  </a:lnTo>
                  <a:lnTo>
                    <a:pt x="809" y="12"/>
                  </a:lnTo>
                  <a:lnTo>
                    <a:pt x="790" y="8"/>
                  </a:lnTo>
                  <a:lnTo>
                    <a:pt x="770" y="4"/>
                  </a:lnTo>
                  <a:lnTo>
                    <a:pt x="749" y="2"/>
                  </a:lnTo>
                  <a:lnTo>
                    <a:pt x="739" y="1"/>
                  </a:lnTo>
                  <a:lnTo>
                    <a:pt x="729" y="1"/>
                  </a:lnTo>
                  <a:lnTo>
                    <a:pt x="718" y="0"/>
                  </a:lnTo>
                  <a:lnTo>
                    <a:pt x="708" y="0"/>
                  </a:lnTo>
                  <a:lnTo>
                    <a:pt x="697" y="0"/>
                  </a:lnTo>
                  <a:lnTo>
                    <a:pt x="686" y="0"/>
                  </a:lnTo>
                  <a:lnTo>
                    <a:pt x="675" y="0"/>
                  </a:lnTo>
                  <a:lnTo>
                    <a:pt x="665" y="1"/>
                  </a:lnTo>
                  <a:lnTo>
                    <a:pt x="654" y="2"/>
                  </a:lnTo>
                  <a:lnTo>
                    <a:pt x="642" y="4"/>
                  </a:lnTo>
                  <a:lnTo>
                    <a:pt x="631" y="5"/>
                  </a:lnTo>
                  <a:lnTo>
                    <a:pt x="619" y="8"/>
                  </a:lnTo>
                  <a:lnTo>
                    <a:pt x="608" y="11"/>
                  </a:lnTo>
                  <a:lnTo>
                    <a:pt x="598" y="14"/>
                  </a:lnTo>
                  <a:lnTo>
                    <a:pt x="587" y="18"/>
                  </a:lnTo>
                  <a:lnTo>
                    <a:pt x="576" y="22"/>
                  </a:lnTo>
                  <a:lnTo>
                    <a:pt x="565" y="25"/>
                  </a:lnTo>
                  <a:lnTo>
                    <a:pt x="554" y="29"/>
                  </a:lnTo>
                  <a:lnTo>
                    <a:pt x="544" y="32"/>
                  </a:lnTo>
                  <a:lnTo>
                    <a:pt x="535" y="36"/>
                  </a:lnTo>
                  <a:lnTo>
                    <a:pt x="525" y="39"/>
                  </a:lnTo>
                  <a:lnTo>
                    <a:pt x="516" y="43"/>
                  </a:lnTo>
                  <a:lnTo>
                    <a:pt x="507" y="47"/>
                  </a:lnTo>
                  <a:lnTo>
                    <a:pt x="498" y="51"/>
                  </a:lnTo>
                  <a:lnTo>
                    <a:pt x="497" y="51"/>
                  </a:lnTo>
                  <a:lnTo>
                    <a:pt x="487" y="58"/>
                  </a:lnTo>
                  <a:lnTo>
                    <a:pt x="476" y="66"/>
                  </a:lnTo>
                  <a:lnTo>
                    <a:pt x="468" y="75"/>
                  </a:lnTo>
                  <a:lnTo>
                    <a:pt x="459" y="84"/>
                  </a:lnTo>
                  <a:lnTo>
                    <a:pt x="451" y="92"/>
                  </a:lnTo>
                  <a:lnTo>
                    <a:pt x="443" y="100"/>
                  </a:lnTo>
                  <a:lnTo>
                    <a:pt x="434" y="106"/>
                  </a:lnTo>
                  <a:lnTo>
                    <a:pt x="424" y="112"/>
                  </a:lnTo>
                  <a:lnTo>
                    <a:pt x="417" y="114"/>
                  </a:lnTo>
                  <a:lnTo>
                    <a:pt x="410" y="114"/>
                  </a:lnTo>
                  <a:lnTo>
                    <a:pt x="403" y="114"/>
                  </a:lnTo>
                  <a:lnTo>
                    <a:pt x="396" y="112"/>
                  </a:lnTo>
                  <a:lnTo>
                    <a:pt x="382" y="105"/>
                  </a:lnTo>
                  <a:lnTo>
                    <a:pt x="368" y="101"/>
                  </a:lnTo>
                  <a:lnTo>
                    <a:pt x="355" y="97"/>
                  </a:lnTo>
                  <a:lnTo>
                    <a:pt x="342" y="94"/>
                  </a:lnTo>
                  <a:lnTo>
                    <a:pt x="328" y="93"/>
                  </a:lnTo>
                  <a:lnTo>
                    <a:pt x="315" y="92"/>
                  </a:lnTo>
                  <a:lnTo>
                    <a:pt x="303" y="92"/>
                  </a:lnTo>
                  <a:lnTo>
                    <a:pt x="290" y="92"/>
                  </a:lnTo>
                  <a:lnTo>
                    <a:pt x="278" y="94"/>
                  </a:lnTo>
                  <a:lnTo>
                    <a:pt x="265" y="96"/>
                  </a:lnTo>
                  <a:lnTo>
                    <a:pt x="253" y="99"/>
                  </a:lnTo>
                  <a:lnTo>
                    <a:pt x="240" y="103"/>
                  </a:lnTo>
                  <a:lnTo>
                    <a:pt x="226" y="107"/>
                  </a:lnTo>
                  <a:lnTo>
                    <a:pt x="213" y="113"/>
                  </a:lnTo>
                  <a:lnTo>
                    <a:pt x="199" y="118"/>
                  </a:lnTo>
                  <a:lnTo>
                    <a:pt x="184" y="124"/>
                  </a:lnTo>
                  <a:lnTo>
                    <a:pt x="182" y="125"/>
                  </a:lnTo>
                  <a:lnTo>
                    <a:pt x="167" y="136"/>
                  </a:lnTo>
                  <a:lnTo>
                    <a:pt x="154" y="148"/>
                  </a:lnTo>
                  <a:lnTo>
                    <a:pt x="141" y="162"/>
                  </a:lnTo>
                  <a:lnTo>
                    <a:pt x="131" y="177"/>
                  </a:lnTo>
                  <a:lnTo>
                    <a:pt x="122" y="193"/>
                  </a:lnTo>
                  <a:lnTo>
                    <a:pt x="115" y="209"/>
                  </a:lnTo>
                  <a:lnTo>
                    <a:pt x="110" y="226"/>
                  </a:lnTo>
                  <a:lnTo>
                    <a:pt x="107" y="242"/>
                  </a:lnTo>
                  <a:lnTo>
                    <a:pt x="100" y="243"/>
                  </a:lnTo>
                  <a:lnTo>
                    <a:pt x="93" y="244"/>
                  </a:lnTo>
                  <a:lnTo>
                    <a:pt x="86" y="244"/>
                  </a:lnTo>
                  <a:lnTo>
                    <a:pt x="79" y="245"/>
                  </a:lnTo>
                  <a:lnTo>
                    <a:pt x="68" y="246"/>
                  </a:lnTo>
                  <a:lnTo>
                    <a:pt x="58" y="247"/>
                  </a:lnTo>
                  <a:lnTo>
                    <a:pt x="46" y="249"/>
                  </a:lnTo>
                  <a:lnTo>
                    <a:pt x="36" y="252"/>
                  </a:lnTo>
                  <a:lnTo>
                    <a:pt x="26" y="259"/>
                  </a:lnTo>
                  <a:lnTo>
                    <a:pt x="18" y="268"/>
                  </a:lnTo>
                  <a:lnTo>
                    <a:pt x="11" y="279"/>
                  </a:lnTo>
                  <a:lnTo>
                    <a:pt x="5" y="294"/>
                  </a:lnTo>
                  <a:lnTo>
                    <a:pt x="2" y="307"/>
                  </a:lnTo>
                  <a:lnTo>
                    <a:pt x="0" y="322"/>
                  </a:lnTo>
                  <a:lnTo>
                    <a:pt x="0" y="336"/>
                  </a:lnTo>
                  <a:lnTo>
                    <a:pt x="2" y="351"/>
                  </a:lnTo>
                  <a:lnTo>
                    <a:pt x="6" y="365"/>
                  </a:lnTo>
                  <a:lnTo>
                    <a:pt x="11" y="378"/>
                  </a:lnTo>
                  <a:lnTo>
                    <a:pt x="19" y="389"/>
                  </a:lnTo>
                  <a:lnTo>
                    <a:pt x="28" y="399"/>
                  </a:lnTo>
                  <a:lnTo>
                    <a:pt x="35" y="404"/>
                  </a:lnTo>
                  <a:lnTo>
                    <a:pt x="42" y="408"/>
                  </a:lnTo>
                  <a:lnTo>
                    <a:pt x="51" y="412"/>
                  </a:lnTo>
                  <a:lnTo>
                    <a:pt x="58" y="416"/>
                  </a:lnTo>
                  <a:lnTo>
                    <a:pt x="65" y="418"/>
                  </a:lnTo>
                  <a:lnTo>
                    <a:pt x="73" y="420"/>
                  </a:lnTo>
                  <a:lnTo>
                    <a:pt x="80" y="422"/>
                  </a:lnTo>
                  <a:lnTo>
                    <a:pt x="87" y="422"/>
                  </a:lnTo>
                  <a:lnTo>
                    <a:pt x="86" y="422"/>
                  </a:lnTo>
                  <a:lnTo>
                    <a:pt x="103" y="424"/>
                  </a:lnTo>
                  <a:lnTo>
                    <a:pt x="119" y="429"/>
                  </a:lnTo>
                  <a:lnTo>
                    <a:pt x="133" y="436"/>
                  </a:lnTo>
                  <a:lnTo>
                    <a:pt x="147" y="445"/>
                  </a:lnTo>
                  <a:lnTo>
                    <a:pt x="160" y="455"/>
                  </a:lnTo>
                  <a:lnTo>
                    <a:pt x="172" y="466"/>
                  </a:lnTo>
                  <a:lnTo>
                    <a:pt x="184" y="478"/>
                  </a:lnTo>
                  <a:lnTo>
                    <a:pt x="196" y="490"/>
                  </a:lnTo>
                  <a:lnTo>
                    <a:pt x="196" y="490"/>
                  </a:lnTo>
                  <a:lnTo>
                    <a:pt x="196" y="490"/>
                  </a:lnTo>
                  <a:lnTo>
                    <a:pt x="200" y="494"/>
                  </a:lnTo>
                  <a:lnTo>
                    <a:pt x="204" y="497"/>
                  </a:lnTo>
                  <a:lnTo>
                    <a:pt x="209" y="500"/>
                  </a:lnTo>
                  <a:lnTo>
                    <a:pt x="213" y="502"/>
                  </a:lnTo>
                  <a:lnTo>
                    <a:pt x="217" y="504"/>
                  </a:lnTo>
                  <a:lnTo>
                    <a:pt x="222" y="505"/>
                  </a:lnTo>
                  <a:lnTo>
                    <a:pt x="227" y="506"/>
                  </a:lnTo>
                  <a:lnTo>
                    <a:pt x="232" y="506"/>
                  </a:lnTo>
                  <a:lnTo>
                    <a:pt x="238" y="506"/>
                  </a:lnTo>
                  <a:lnTo>
                    <a:pt x="245" y="506"/>
                  </a:lnTo>
                  <a:lnTo>
                    <a:pt x="251" y="506"/>
                  </a:lnTo>
                  <a:lnTo>
                    <a:pt x="257" y="506"/>
                  </a:lnTo>
                  <a:lnTo>
                    <a:pt x="264" y="507"/>
                  </a:lnTo>
                  <a:lnTo>
                    <a:pt x="270" y="507"/>
                  </a:lnTo>
                  <a:lnTo>
                    <a:pt x="276" y="507"/>
                  </a:lnTo>
                  <a:lnTo>
                    <a:pt x="282" y="507"/>
                  </a:lnTo>
                  <a:lnTo>
                    <a:pt x="295" y="507"/>
                  </a:lnTo>
                  <a:lnTo>
                    <a:pt x="308" y="508"/>
                  </a:lnTo>
                  <a:lnTo>
                    <a:pt x="320" y="508"/>
                  </a:lnTo>
                  <a:lnTo>
                    <a:pt x="333" y="508"/>
                  </a:lnTo>
                  <a:lnTo>
                    <a:pt x="347" y="508"/>
                  </a:lnTo>
                  <a:lnTo>
                    <a:pt x="360" y="508"/>
                  </a:lnTo>
                  <a:lnTo>
                    <a:pt x="373" y="507"/>
                  </a:lnTo>
                  <a:lnTo>
                    <a:pt x="386" y="506"/>
                  </a:lnTo>
                  <a:lnTo>
                    <a:pt x="399" y="504"/>
                  </a:lnTo>
                  <a:lnTo>
                    <a:pt x="411" y="503"/>
                  </a:lnTo>
                  <a:lnTo>
                    <a:pt x="423" y="501"/>
                  </a:lnTo>
                  <a:lnTo>
                    <a:pt x="436" y="499"/>
                  </a:lnTo>
                  <a:lnTo>
                    <a:pt x="447" y="497"/>
                  </a:lnTo>
                  <a:lnTo>
                    <a:pt x="459" y="494"/>
                  </a:lnTo>
                  <a:lnTo>
                    <a:pt x="471" y="492"/>
                  </a:lnTo>
                  <a:lnTo>
                    <a:pt x="483" y="490"/>
                  </a:lnTo>
                  <a:lnTo>
                    <a:pt x="495" y="488"/>
                  </a:lnTo>
                  <a:lnTo>
                    <a:pt x="506" y="486"/>
                  </a:lnTo>
                  <a:lnTo>
                    <a:pt x="518" y="483"/>
                  </a:lnTo>
                  <a:lnTo>
                    <a:pt x="529" y="481"/>
                  </a:lnTo>
                  <a:lnTo>
                    <a:pt x="541" y="479"/>
                  </a:lnTo>
                  <a:lnTo>
                    <a:pt x="553" y="477"/>
                  </a:lnTo>
                  <a:lnTo>
                    <a:pt x="565" y="476"/>
                  </a:lnTo>
                  <a:lnTo>
                    <a:pt x="577" y="474"/>
                  </a:lnTo>
                  <a:lnTo>
                    <a:pt x="577" y="474"/>
                  </a:lnTo>
                  <a:lnTo>
                    <a:pt x="577" y="474"/>
                  </a:lnTo>
                  <a:lnTo>
                    <a:pt x="578" y="474"/>
                  </a:lnTo>
                  <a:lnTo>
                    <a:pt x="578" y="474"/>
                  </a:lnTo>
                  <a:lnTo>
                    <a:pt x="589" y="473"/>
                  </a:lnTo>
                  <a:lnTo>
                    <a:pt x="600" y="473"/>
                  </a:lnTo>
                  <a:lnTo>
                    <a:pt x="611" y="472"/>
                  </a:lnTo>
                  <a:lnTo>
                    <a:pt x="622" y="471"/>
                  </a:lnTo>
                  <a:lnTo>
                    <a:pt x="634" y="471"/>
                  </a:lnTo>
                  <a:lnTo>
                    <a:pt x="645" y="471"/>
                  </a:lnTo>
                  <a:lnTo>
                    <a:pt x="656" y="471"/>
                  </a:lnTo>
                  <a:lnTo>
                    <a:pt x="667" y="472"/>
                  </a:lnTo>
                  <a:lnTo>
                    <a:pt x="678" y="473"/>
                  </a:lnTo>
                  <a:lnTo>
                    <a:pt x="688" y="474"/>
                  </a:lnTo>
                  <a:lnTo>
                    <a:pt x="699" y="476"/>
                  </a:lnTo>
                  <a:lnTo>
                    <a:pt x="709" y="478"/>
                  </a:lnTo>
                  <a:lnTo>
                    <a:pt x="720" y="481"/>
                  </a:lnTo>
                  <a:lnTo>
                    <a:pt x="730" y="484"/>
                  </a:lnTo>
                  <a:lnTo>
                    <a:pt x="741" y="488"/>
                  </a:lnTo>
                  <a:lnTo>
                    <a:pt x="751" y="493"/>
                  </a:lnTo>
                  <a:lnTo>
                    <a:pt x="756" y="496"/>
                  </a:lnTo>
                  <a:lnTo>
                    <a:pt x="761" y="498"/>
                  </a:lnTo>
                  <a:lnTo>
                    <a:pt x="766" y="501"/>
                  </a:lnTo>
                  <a:lnTo>
                    <a:pt x="772" y="503"/>
                  </a:lnTo>
                  <a:lnTo>
                    <a:pt x="776" y="506"/>
                  </a:lnTo>
                  <a:lnTo>
                    <a:pt x="781" y="509"/>
                  </a:lnTo>
                  <a:lnTo>
                    <a:pt x="786" y="511"/>
                  </a:lnTo>
                  <a:lnTo>
                    <a:pt x="791" y="514"/>
                  </a:lnTo>
                  <a:lnTo>
                    <a:pt x="804" y="521"/>
                  </a:lnTo>
                  <a:lnTo>
                    <a:pt x="817" y="528"/>
                  </a:lnTo>
                  <a:lnTo>
                    <a:pt x="830" y="534"/>
                  </a:lnTo>
                  <a:lnTo>
                    <a:pt x="843" y="542"/>
                  </a:lnTo>
                  <a:lnTo>
                    <a:pt x="856" y="549"/>
                  </a:lnTo>
                  <a:lnTo>
                    <a:pt x="870" y="555"/>
                  </a:lnTo>
                  <a:lnTo>
                    <a:pt x="883" y="561"/>
                  </a:lnTo>
                  <a:lnTo>
                    <a:pt x="897" y="567"/>
                  </a:lnTo>
                  <a:lnTo>
                    <a:pt x="905" y="570"/>
                  </a:lnTo>
                  <a:lnTo>
                    <a:pt x="914" y="573"/>
                  </a:lnTo>
                  <a:lnTo>
                    <a:pt x="921" y="575"/>
                  </a:lnTo>
                  <a:lnTo>
                    <a:pt x="928" y="576"/>
                  </a:lnTo>
                  <a:lnTo>
                    <a:pt x="935" y="578"/>
                  </a:lnTo>
                  <a:lnTo>
                    <a:pt x="942" y="578"/>
                  </a:lnTo>
                  <a:lnTo>
                    <a:pt x="949" y="579"/>
                  </a:lnTo>
                  <a:lnTo>
                    <a:pt x="956" y="579"/>
                  </a:lnTo>
                  <a:lnTo>
                    <a:pt x="971" y="579"/>
                  </a:lnTo>
                  <a:lnTo>
                    <a:pt x="987" y="579"/>
                  </a:lnTo>
                  <a:lnTo>
                    <a:pt x="1002" y="579"/>
                  </a:lnTo>
                  <a:lnTo>
                    <a:pt x="1018" y="579"/>
                  </a:lnTo>
                  <a:lnTo>
                    <a:pt x="1033" y="580"/>
                  </a:lnTo>
                  <a:lnTo>
                    <a:pt x="1049" y="580"/>
                  </a:lnTo>
                  <a:lnTo>
                    <a:pt x="1065" y="581"/>
                  </a:lnTo>
                  <a:lnTo>
                    <a:pt x="1080" y="581"/>
                  </a:lnTo>
                  <a:lnTo>
                    <a:pt x="1096" y="582"/>
                  </a:lnTo>
                  <a:lnTo>
                    <a:pt x="1113" y="582"/>
                  </a:lnTo>
                  <a:lnTo>
                    <a:pt x="1129" y="583"/>
                  </a:lnTo>
                  <a:lnTo>
                    <a:pt x="1146" y="583"/>
                  </a:lnTo>
                  <a:lnTo>
                    <a:pt x="1162" y="584"/>
                  </a:lnTo>
                  <a:lnTo>
                    <a:pt x="1179" y="584"/>
                  </a:lnTo>
                  <a:lnTo>
                    <a:pt x="1196" y="583"/>
                  </a:lnTo>
                  <a:lnTo>
                    <a:pt x="1213" y="583"/>
                  </a:lnTo>
                  <a:lnTo>
                    <a:pt x="1230" y="582"/>
                  </a:lnTo>
                  <a:lnTo>
                    <a:pt x="1247" y="581"/>
                  </a:lnTo>
                  <a:lnTo>
                    <a:pt x="1263" y="579"/>
                  </a:lnTo>
                  <a:lnTo>
                    <a:pt x="1280" y="577"/>
                  </a:lnTo>
                  <a:lnTo>
                    <a:pt x="1297" y="574"/>
                  </a:lnTo>
                  <a:lnTo>
                    <a:pt x="1314" y="571"/>
                  </a:lnTo>
                  <a:lnTo>
                    <a:pt x="1330" y="567"/>
                  </a:lnTo>
                  <a:lnTo>
                    <a:pt x="1348" y="563"/>
                  </a:lnTo>
                  <a:lnTo>
                    <a:pt x="1356" y="561"/>
                  </a:lnTo>
                  <a:lnTo>
                    <a:pt x="1364" y="559"/>
                  </a:lnTo>
                  <a:lnTo>
                    <a:pt x="1371" y="556"/>
                  </a:lnTo>
                  <a:lnTo>
                    <a:pt x="1379" y="553"/>
                  </a:lnTo>
                  <a:lnTo>
                    <a:pt x="1386" y="550"/>
                  </a:lnTo>
                  <a:lnTo>
                    <a:pt x="1394" y="547"/>
                  </a:lnTo>
                  <a:lnTo>
                    <a:pt x="1401" y="543"/>
                  </a:lnTo>
                  <a:lnTo>
                    <a:pt x="1409" y="540"/>
                  </a:lnTo>
                  <a:lnTo>
                    <a:pt x="1414" y="538"/>
                  </a:lnTo>
                  <a:lnTo>
                    <a:pt x="1419" y="534"/>
                  </a:lnTo>
                  <a:lnTo>
                    <a:pt x="1424" y="532"/>
                  </a:lnTo>
                  <a:lnTo>
                    <a:pt x="1429" y="530"/>
                  </a:lnTo>
                  <a:lnTo>
                    <a:pt x="1434" y="528"/>
                  </a:lnTo>
                  <a:lnTo>
                    <a:pt x="1440" y="525"/>
                  </a:lnTo>
                  <a:lnTo>
                    <a:pt x="1445" y="524"/>
                  </a:lnTo>
                  <a:lnTo>
                    <a:pt x="1450" y="522"/>
                  </a:lnTo>
                  <a:lnTo>
                    <a:pt x="1455" y="520"/>
                  </a:lnTo>
                  <a:lnTo>
                    <a:pt x="1460" y="519"/>
                  </a:lnTo>
                  <a:lnTo>
                    <a:pt x="1465" y="517"/>
                  </a:lnTo>
                  <a:lnTo>
                    <a:pt x="1469" y="516"/>
                  </a:lnTo>
                  <a:lnTo>
                    <a:pt x="1474" y="515"/>
                  </a:lnTo>
                  <a:lnTo>
                    <a:pt x="1478" y="515"/>
                  </a:lnTo>
                  <a:lnTo>
                    <a:pt x="1482" y="514"/>
                  </a:lnTo>
                  <a:lnTo>
                    <a:pt x="1485" y="514"/>
                  </a:lnTo>
                  <a:lnTo>
                    <a:pt x="1491" y="514"/>
                  </a:lnTo>
                  <a:lnTo>
                    <a:pt x="1496" y="514"/>
                  </a:lnTo>
                  <a:lnTo>
                    <a:pt x="1501" y="514"/>
                  </a:lnTo>
                  <a:lnTo>
                    <a:pt x="1506" y="514"/>
                  </a:lnTo>
                  <a:lnTo>
                    <a:pt x="1510" y="515"/>
                  </a:lnTo>
                  <a:lnTo>
                    <a:pt x="1515" y="515"/>
                  </a:lnTo>
                  <a:lnTo>
                    <a:pt x="1520" y="515"/>
                  </a:lnTo>
                  <a:lnTo>
                    <a:pt x="1525" y="515"/>
                  </a:lnTo>
                  <a:lnTo>
                    <a:pt x="1542" y="515"/>
                  </a:lnTo>
                  <a:lnTo>
                    <a:pt x="1559" y="516"/>
                  </a:lnTo>
                  <a:lnTo>
                    <a:pt x="1577" y="515"/>
                  </a:lnTo>
                  <a:lnTo>
                    <a:pt x="1594" y="515"/>
                  </a:lnTo>
                  <a:lnTo>
                    <a:pt x="1612" y="513"/>
                  </a:lnTo>
                  <a:lnTo>
                    <a:pt x="1631" y="510"/>
                  </a:lnTo>
                  <a:lnTo>
                    <a:pt x="1648" y="507"/>
                  </a:lnTo>
                  <a:lnTo>
                    <a:pt x="1666" y="501"/>
                  </a:lnTo>
                  <a:lnTo>
                    <a:pt x="1681" y="490"/>
                  </a:lnTo>
                  <a:lnTo>
                    <a:pt x="1689" y="474"/>
                  </a:lnTo>
                  <a:lnTo>
                    <a:pt x="1690" y="455"/>
                  </a:lnTo>
                  <a:lnTo>
                    <a:pt x="1690" y="4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" name="Freeform 84"/>
            <p:cNvSpPr>
              <a:spLocks/>
            </p:cNvSpPr>
            <p:nvPr/>
          </p:nvSpPr>
          <p:spPr bwMode="auto">
            <a:xfrm>
              <a:off x="3548869" y="1575842"/>
              <a:ext cx="2392374" cy="726908"/>
            </a:xfrm>
            <a:custGeom>
              <a:avLst/>
              <a:gdLst/>
              <a:ahLst/>
              <a:cxnLst>
                <a:cxn ang="0">
                  <a:pos x="4" y="285"/>
                </a:cxn>
                <a:cxn ang="0">
                  <a:pos x="59" y="246"/>
                </a:cxn>
                <a:cxn ang="0">
                  <a:pos x="112" y="207"/>
                </a:cxn>
                <a:cxn ang="0">
                  <a:pos x="162" y="133"/>
                </a:cxn>
                <a:cxn ang="0">
                  <a:pos x="230" y="103"/>
                </a:cxn>
                <a:cxn ang="0">
                  <a:pos x="291" y="91"/>
                </a:cxn>
                <a:cxn ang="0">
                  <a:pos x="354" y="101"/>
                </a:cxn>
                <a:cxn ang="0">
                  <a:pos x="394" y="114"/>
                </a:cxn>
                <a:cxn ang="0">
                  <a:pos x="416" y="111"/>
                </a:cxn>
                <a:cxn ang="0">
                  <a:pos x="462" y="73"/>
                </a:cxn>
                <a:cxn ang="0">
                  <a:pos x="510" y="42"/>
                </a:cxn>
                <a:cxn ang="0">
                  <a:pos x="557" y="25"/>
                </a:cxn>
                <a:cxn ang="0">
                  <a:pos x="609" y="8"/>
                </a:cxn>
                <a:cxn ang="0">
                  <a:pos x="663" y="1"/>
                </a:cxn>
                <a:cxn ang="0">
                  <a:pos x="715" y="1"/>
                </a:cxn>
                <a:cxn ang="0">
                  <a:pos x="784" y="10"/>
                </a:cxn>
                <a:cxn ang="0">
                  <a:pos x="859" y="31"/>
                </a:cxn>
                <a:cxn ang="0">
                  <a:pos x="934" y="57"/>
                </a:cxn>
                <a:cxn ang="0">
                  <a:pos x="991" y="72"/>
                </a:cxn>
                <a:cxn ang="0">
                  <a:pos x="1024" y="71"/>
                </a:cxn>
                <a:cxn ang="0">
                  <a:pos x="1098" y="44"/>
                </a:cxn>
                <a:cxn ang="0">
                  <a:pos x="1184" y="18"/>
                </a:cxn>
                <a:cxn ang="0">
                  <a:pos x="1273" y="8"/>
                </a:cxn>
                <a:cxn ang="0">
                  <a:pos x="1354" y="25"/>
                </a:cxn>
                <a:cxn ang="0">
                  <a:pos x="1415" y="70"/>
                </a:cxn>
                <a:cxn ang="0">
                  <a:pos x="1440" y="115"/>
                </a:cxn>
                <a:cxn ang="0">
                  <a:pos x="1455" y="176"/>
                </a:cxn>
                <a:cxn ang="0">
                  <a:pos x="1496" y="205"/>
                </a:cxn>
                <a:cxn ang="0">
                  <a:pos x="1556" y="212"/>
                </a:cxn>
                <a:cxn ang="0">
                  <a:pos x="1600" y="251"/>
                </a:cxn>
                <a:cxn ang="0">
                  <a:pos x="1613" y="328"/>
                </a:cxn>
                <a:cxn ang="0">
                  <a:pos x="1636" y="379"/>
                </a:cxn>
                <a:cxn ang="0">
                  <a:pos x="1666" y="410"/>
                </a:cxn>
                <a:cxn ang="0">
                  <a:pos x="1639" y="481"/>
                </a:cxn>
                <a:cxn ang="0">
                  <a:pos x="1583" y="491"/>
                </a:cxn>
                <a:cxn ang="0">
                  <a:pos x="1529" y="491"/>
                </a:cxn>
                <a:cxn ang="0">
                  <a:pos x="1473" y="490"/>
                </a:cxn>
                <a:cxn ang="0">
                  <a:pos x="1448" y="494"/>
                </a:cxn>
                <a:cxn ang="0">
                  <a:pos x="1408" y="508"/>
                </a:cxn>
                <a:cxn ang="0">
                  <a:pos x="1346" y="535"/>
                </a:cxn>
                <a:cxn ang="0">
                  <a:pos x="1235" y="556"/>
                </a:cxn>
                <a:cxn ang="0">
                  <a:pos x="1114" y="558"/>
                </a:cxn>
                <a:cxn ang="0">
                  <a:pos x="992" y="555"/>
                </a:cxn>
                <a:cxn ang="0">
                  <a:pos x="924" y="553"/>
                </a:cxn>
                <a:cxn ang="0">
                  <a:pos x="889" y="543"/>
                </a:cxn>
                <a:cxn ang="0">
                  <a:pos x="797" y="498"/>
                </a:cxn>
                <a:cxn ang="0">
                  <a:pos x="722" y="461"/>
                </a:cxn>
                <a:cxn ang="0">
                  <a:pos x="667" y="449"/>
                </a:cxn>
                <a:cxn ang="0">
                  <a:pos x="610" y="447"/>
                </a:cxn>
                <a:cxn ang="0">
                  <a:pos x="552" y="452"/>
                </a:cxn>
                <a:cxn ang="0">
                  <a:pos x="492" y="462"/>
                </a:cxn>
                <a:cxn ang="0">
                  <a:pos x="433" y="473"/>
                </a:cxn>
                <a:cxn ang="0">
                  <a:pos x="373" y="482"/>
                </a:cxn>
                <a:cxn ang="0">
                  <a:pos x="277" y="483"/>
                </a:cxn>
                <a:cxn ang="0">
                  <a:pos x="205" y="479"/>
                </a:cxn>
                <a:cxn ang="0">
                  <a:pos x="154" y="432"/>
                </a:cxn>
                <a:cxn ang="0">
                  <a:pos x="75" y="398"/>
                </a:cxn>
                <a:cxn ang="0">
                  <a:pos x="43" y="390"/>
                </a:cxn>
              </a:cxnLst>
              <a:rect l="0" t="0" r="r" b="b"/>
              <a:pathLst>
                <a:path w="1667" h="559">
                  <a:moveTo>
                    <a:pt x="23" y="377"/>
                  </a:moveTo>
                  <a:lnTo>
                    <a:pt x="9" y="359"/>
                  </a:lnTo>
                  <a:lnTo>
                    <a:pt x="1" y="334"/>
                  </a:lnTo>
                  <a:lnTo>
                    <a:pt x="0" y="309"/>
                  </a:lnTo>
                  <a:lnTo>
                    <a:pt x="4" y="285"/>
                  </a:lnTo>
                  <a:lnTo>
                    <a:pt x="11" y="269"/>
                  </a:lnTo>
                  <a:lnTo>
                    <a:pt x="20" y="258"/>
                  </a:lnTo>
                  <a:lnTo>
                    <a:pt x="31" y="251"/>
                  </a:lnTo>
                  <a:lnTo>
                    <a:pt x="45" y="248"/>
                  </a:lnTo>
                  <a:lnTo>
                    <a:pt x="59" y="246"/>
                  </a:lnTo>
                  <a:lnTo>
                    <a:pt x="74" y="246"/>
                  </a:lnTo>
                  <a:lnTo>
                    <a:pt x="90" y="244"/>
                  </a:lnTo>
                  <a:lnTo>
                    <a:pt x="106" y="240"/>
                  </a:lnTo>
                  <a:lnTo>
                    <a:pt x="107" y="223"/>
                  </a:lnTo>
                  <a:lnTo>
                    <a:pt x="112" y="207"/>
                  </a:lnTo>
                  <a:lnTo>
                    <a:pt x="118" y="190"/>
                  </a:lnTo>
                  <a:lnTo>
                    <a:pt x="127" y="174"/>
                  </a:lnTo>
                  <a:lnTo>
                    <a:pt x="137" y="159"/>
                  </a:lnTo>
                  <a:lnTo>
                    <a:pt x="149" y="145"/>
                  </a:lnTo>
                  <a:lnTo>
                    <a:pt x="162" y="133"/>
                  </a:lnTo>
                  <a:lnTo>
                    <a:pt x="176" y="123"/>
                  </a:lnTo>
                  <a:lnTo>
                    <a:pt x="191" y="117"/>
                  </a:lnTo>
                  <a:lnTo>
                    <a:pt x="204" y="112"/>
                  </a:lnTo>
                  <a:lnTo>
                    <a:pt x="217" y="107"/>
                  </a:lnTo>
                  <a:lnTo>
                    <a:pt x="230" y="103"/>
                  </a:lnTo>
                  <a:lnTo>
                    <a:pt x="242" y="100"/>
                  </a:lnTo>
                  <a:lnTo>
                    <a:pt x="255" y="96"/>
                  </a:lnTo>
                  <a:lnTo>
                    <a:pt x="267" y="93"/>
                  </a:lnTo>
                  <a:lnTo>
                    <a:pt x="279" y="92"/>
                  </a:lnTo>
                  <a:lnTo>
                    <a:pt x="291" y="91"/>
                  </a:lnTo>
                  <a:lnTo>
                    <a:pt x="303" y="91"/>
                  </a:lnTo>
                  <a:lnTo>
                    <a:pt x="315" y="92"/>
                  </a:lnTo>
                  <a:lnTo>
                    <a:pt x="329" y="94"/>
                  </a:lnTo>
                  <a:lnTo>
                    <a:pt x="341" y="96"/>
                  </a:lnTo>
                  <a:lnTo>
                    <a:pt x="354" y="101"/>
                  </a:lnTo>
                  <a:lnTo>
                    <a:pt x="367" y="106"/>
                  </a:lnTo>
                  <a:lnTo>
                    <a:pt x="381" y="111"/>
                  </a:lnTo>
                  <a:lnTo>
                    <a:pt x="385" y="112"/>
                  </a:lnTo>
                  <a:lnTo>
                    <a:pt x="389" y="113"/>
                  </a:lnTo>
                  <a:lnTo>
                    <a:pt x="394" y="114"/>
                  </a:lnTo>
                  <a:lnTo>
                    <a:pt x="398" y="114"/>
                  </a:lnTo>
                  <a:lnTo>
                    <a:pt x="403" y="114"/>
                  </a:lnTo>
                  <a:lnTo>
                    <a:pt x="407" y="113"/>
                  </a:lnTo>
                  <a:lnTo>
                    <a:pt x="412" y="112"/>
                  </a:lnTo>
                  <a:lnTo>
                    <a:pt x="416" y="111"/>
                  </a:lnTo>
                  <a:lnTo>
                    <a:pt x="427" y="106"/>
                  </a:lnTo>
                  <a:lnTo>
                    <a:pt x="437" y="98"/>
                  </a:lnTo>
                  <a:lnTo>
                    <a:pt x="446" y="90"/>
                  </a:lnTo>
                  <a:lnTo>
                    <a:pt x="454" y="81"/>
                  </a:lnTo>
                  <a:lnTo>
                    <a:pt x="462" y="73"/>
                  </a:lnTo>
                  <a:lnTo>
                    <a:pt x="472" y="64"/>
                  </a:lnTo>
                  <a:lnTo>
                    <a:pt x="481" y="57"/>
                  </a:lnTo>
                  <a:lnTo>
                    <a:pt x="491" y="50"/>
                  </a:lnTo>
                  <a:lnTo>
                    <a:pt x="501" y="46"/>
                  </a:lnTo>
                  <a:lnTo>
                    <a:pt x="510" y="42"/>
                  </a:lnTo>
                  <a:lnTo>
                    <a:pt x="520" y="38"/>
                  </a:lnTo>
                  <a:lnTo>
                    <a:pt x="529" y="34"/>
                  </a:lnTo>
                  <a:lnTo>
                    <a:pt x="538" y="31"/>
                  </a:lnTo>
                  <a:lnTo>
                    <a:pt x="548" y="28"/>
                  </a:lnTo>
                  <a:lnTo>
                    <a:pt x="557" y="25"/>
                  </a:lnTo>
                  <a:lnTo>
                    <a:pt x="567" y="22"/>
                  </a:lnTo>
                  <a:lnTo>
                    <a:pt x="577" y="18"/>
                  </a:lnTo>
                  <a:lnTo>
                    <a:pt x="588" y="14"/>
                  </a:lnTo>
                  <a:lnTo>
                    <a:pt x="598" y="11"/>
                  </a:lnTo>
                  <a:lnTo>
                    <a:pt x="609" y="8"/>
                  </a:lnTo>
                  <a:lnTo>
                    <a:pt x="620" y="6"/>
                  </a:lnTo>
                  <a:lnTo>
                    <a:pt x="631" y="4"/>
                  </a:lnTo>
                  <a:lnTo>
                    <a:pt x="641" y="3"/>
                  </a:lnTo>
                  <a:lnTo>
                    <a:pt x="652" y="1"/>
                  </a:lnTo>
                  <a:lnTo>
                    <a:pt x="663" y="1"/>
                  </a:lnTo>
                  <a:lnTo>
                    <a:pt x="673" y="0"/>
                  </a:lnTo>
                  <a:lnTo>
                    <a:pt x="684" y="0"/>
                  </a:lnTo>
                  <a:lnTo>
                    <a:pt x="694" y="0"/>
                  </a:lnTo>
                  <a:lnTo>
                    <a:pt x="705" y="0"/>
                  </a:lnTo>
                  <a:lnTo>
                    <a:pt x="715" y="1"/>
                  </a:lnTo>
                  <a:lnTo>
                    <a:pt x="726" y="1"/>
                  </a:lnTo>
                  <a:lnTo>
                    <a:pt x="736" y="2"/>
                  </a:lnTo>
                  <a:lnTo>
                    <a:pt x="752" y="4"/>
                  </a:lnTo>
                  <a:lnTo>
                    <a:pt x="769" y="6"/>
                  </a:lnTo>
                  <a:lnTo>
                    <a:pt x="784" y="10"/>
                  </a:lnTo>
                  <a:lnTo>
                    <a:pt x="800" y="13"/>
                  </a:lnTo>
                  <a:lnTo>
                    <a:pt x="815" y="17"/>
                  </a:lnTo>
                  <a:lnTo>
                    <a:pt x="830" y="22"/>
                  </a:lnTo>
                  <a:lnTo>
                    <a:pt x="845" y="27"/>
                  </a:lnTo>
                  <a:lnTo>
                    <a:pt x="859" y="31"/>
                  </a:lnTo>
                  <a:lnTo>
                    <a:pt x="874" y="37"/>
                  </a:lnTo>
                  <a:lnTo>
                    <a:pt x="889" y="42"/>
                  </a:lnTo>
                  <a:lnTo>
                    <a:pt x="905" y="47"/>
                  </a:lnTo>
                  <a:lnTo>
                    <a:pt x="919" y="52"/>
                  </a:lnTo>
                  <a:lnTo>
                    <a:pt x="934" y="57"/>
                  </a:lnTo>
                  <a:lnTo>
                    <a:pt x="949" y="62"/>
                  </a:lnTo>
                  <a:lnTo>
                    <a:pt x="964" y="66"/>
                  </a:lnTo>
                  <a:lnTo>
                    <a:pt x="979" y="70"/>
                  </a:lnTo>
                  <a:lnTo>
                    <a:pt x="985" y="71"/>
                  </a:lnTo>
                  <a:lnTo>
                    <a:pt x="991" y="72"/>
                  </a:lnTo>
                  <a:lnTo>
                    <a:pt x="998" y="73"/>
                  </a:lnTo>
                  <a:lnTo>
                    <a:pt x="1005" y="73"/>
                  </a:lnTo>
                  <a:lnTo>
                    <a:pt x="1011" y="73"/>
                  </a:lnTo>
                  <a:lnTo>
                    <a:pt x="1018" y="72"/>
                  </a:lnTo>
                  <a:lnTo>
                    <a:pt x="1024" y="71"/>
                  </a:lnTo>
                  <a:lnTo>
                    <a:pt x="1030" y="70"/>
                  </a:lnTo>
                  <a:lnTo>
                    <a:pt x="1048" y="63"/>
                  </a:lnTo>
                  <a:lnTo>
                    <a:pt x="1065" y="57"/>
                  </a:lnTo>
                  <a:lnTo>
                    <a:pt x="1082" y="50"/>
                  </a:lnTo>
                  <a:lnTo>
                    <a:pt x="1098" y="44"/>
                  </a:lnTo>
                  <a:lnTo>
                    <a:pt x="1115" y="38"/>
                  </a:lnTo>
                  <a:lnTo>
                    <a:pt x="1132" y="32"/>
                  </a:lnTo>
                  <a:lnTo>
                    <a:pt x="1149" y="27"/>
                  </a:lnTo>
                  <a:lnTo>
                    <a:pt x="1167" y="22"/>
                  </a:lnTo>
                  <a:lnTo>
                    <a:pt x="1184" y="18"/>
                  </a:lnTo>
                  <a:lnTo>
                    <a:pt x="1202" y="14"/>
                  </a:lnTo>
                  <a:lnTo>
                    <a:pt x="1219" y="11"/>
                  </a:lnTo>
                  <a:lnTo>
                    <a:pt x="1237" y="9"/>
                  </a:lnTo>
                  <a:lnTo>
                    <a:pt x="1255" y="8"/>
                  </a:lnTo>
                  <a:lnTo>
                    <a:pt x="1273" y="8"/>
                  </a:lnTo>
                  <a:lnTo>
                    <a:pt x="1291" y="8"/>
                  </a:lnTo>
                  <a:lnTo>
                    <a:pt x="1309" y="10"/>
                  </a:lnTo>
                  <a:lnTo>
                    <a:pt x="1324" y="14"/>
                  </a:lnTo>
                  <a:lnTo>
                    <a:pt x="1340" y="19"/>
                  </a:lnTo>
                  <a:lnTo>
                    <a:pt x="1354" y="25"/>
                  </a:lnTo>
                  <a:lnTo>
                    <a:pt x="1367" y="32"/>
                  </a:lnTo>
                  <a:lnTo>
                    <a:pt x="1379" y="41"/>
                  </a:lnTo>
                  <a:lnTo>
                    <a:pt x="1391" y="50"/>
                  </a:lnTo>
                  <a:lnTo>
                    <a:pt x="1403" y="60"/>
                  </a:lnTo>
                  <a:lnTo>
                    <a:pt x="1415" y="70"/>
                  </a:lnTo>
                  <a:lnTo>
                    <a:pt x="1422" y="78"/>
                  </a:lnTo>
                  <a:lnTo>
                    <a:pt x="1427" y="86"/>
                  </a:lnTo>
                  <a:lnTo>
                    <a:pt x="1432" y="95"/>
                  </a:lnTo>
                  <a:lnTo>
                    <a:pt x="1437" y="105"/>
                  </a:lnTo>
                  <a:lnTo>
                    <a:pt x="1440" y="115"/>
                  </a:lnTo>
                  <a:lnTo>
                    <a:pt x="1444" y="124"/>
                  </a:lnTo>
                  <a:lnTo>
                    <a:pt x="1447" y="134"/>
                  </a:lnTo>
                  <a:lnTo>
                    <a:pt x="1450" y="143"/>
                  </a:lnTo>
                  <a:lnTo>
                    <a:pt x="1453" y="159"/>
                  </a:lnTo>
                  <a:lnTo>
                    <a:pt x="1455" y="176"/>
                  </a:lnTo>
                  <a:lnTo>
                    <a:pt x="1457" y="191"/>
                  </a:lnTo>
                  <a:lnTo>
                    <a:pt x="1465" y="200"/>
                  </a:lnTo>
                  <a:lnTo>
                    <a:pt x="1475" y="203"/>
                  </a:lnTo>
                  <a:lnTo>
                    <a:pt x="1485" y="205"/>
                  </a:lnTo>
                  <a:lnTo>
                    <a:pt x="1496" y="205"/>
                  </a:lnTo>
                  <a:lnTo>
                    <a:pt x="1507" y="204"/>
                  </a:lnTo>
                  <a:lnTo>
                    <a:pt x="1518" y="204"/>
                  </a:lnTo>
                  <a:lnTo>
                    <a:pt x="1531" y="205"/>
                  </a:lnTo>
                  <a:lnTo>
                    <a:pt x="1543" y="207"/>
                  </a:lnTo>
                  <a:lnTo>
                    <a:pt x="1556" y="212"/>
                  </a:lnTo>
                  <a:lnTo>
                    <a:pt x="1566" y="217"/>
                  </a:lnTo>
                  <a:lnTo>
                    <a:pt x="1576" y="224"/>
                  </a:lnTo>
                  <a:lnTo>
                    <a:pt x="1585" y="232"/>
                  </a:lnTo>
                  <a:lnTo>
                    <a:pt x="1593" y="240"/>
                  </a:lnTo>
                  <a:lnTo>
                    <a:pt x="1600" y="251"/>
                  </a:lnTo>
                  <a:lnTo>
                    <a:pt x="1606" y="262"/>
                  </a:lnTo>
                  <a:lnTo>
                    <a:pt x="1610" y="273"/>
                  </a:lnTo>
                  <a:lnTo>
                    <a:pt x="1614" y="285"/>
                  </a:lnTo>
                  <a:lnTo>
                    <a:pt x="1615" y="306"/>
                  </a:lnTo>
                  <a:lnTo>
                    <a:pt x="1613" y="328"/>
                  </a:lnTo>
                  <a:lnTo>
                    <a:pt x="1613" y="348"/>
                  </a:lnTo>
                  <a:lnTo>
                    <a:pt x="1619" y="364"/>
                  </a:lnTo>
                  <a:lnTo>
                    <a:pt x="1623" y="370"/>
                  </a:lnTo>
                  <a:lnTo>
                    <a:pt x="1629" y="375"/>
                  </a:lnTo>
                  <a:lnTo>
                    <a:pt x="1636" y="379"/>
                  </a:lnTo>
                  <a:lnTo>
                    <a:pt x="1644" y="385"/>
                  </a:lnTo>
                  <a:lnTo>
                    <a:pt x="1651" y="390"/>
                  </a:lnTo>
                  <a:lnTo>
                    <a:pt x="1658" y="395"/>
                  </a:lnTo>
                  <a:lnTo>
                    <a:pt x="1663" y="402"/>
                  </a:lnTo>
                  <a:lnTo>
                    <a:pt x="1666" y="410"/>
                  </a:lnTo>
                  <a:lnTo>
                    <a:pt x="1667" y="430"/>
                  </a:lnTo>
                  <a:lnTo>
                    <a:pt x="1667" y="450"/>
                  </a:lnTo>
                  <a:lnTo>
                    <a:pt x="1663" y="467"/>
                  </a:lnTo>
                  <a:lnTo>
                    <a:pt x="1650" y="478"/>
                  </a:lnTo>
                  <a:lnTo>
                    <a:pt x="1639" y="481"/>
                  </a:lnTo>
                  <a:lnTo>
                    <a:pt x="1628" y="484"/>
                  </a:lnTo>
                  <a:lnTo>
                    <a:pt x="1616" y="487"/>
                  </a:lnTo>
                  <a:lnTo>
                    <a:pt x="1605" y="488"/>
                  </a:lnTo>
                  <a:lnTo>
                    <a:pt x="1594" y="490"/>
                  </a:lnTo>
                  <a:lnTo>
                    <a:pt x="1583" y="491"/>
                  </a:lnTo>
                  <a:lnTo>
                    <a:pt x="1572" y="491"/>
                  </a:lnTo>
                  <a:lnTo>
                    <a:pt x="1562" y="491"/>
                  </a:lnTo>
                  <a:lnTo>
                    <a:pt x="1551" y="492"/>
                  </a:lnTo>
                  <a:lnTo>
                    <a:pt x="1540" y="491"/>
                  </a:lnTo>
                  <a:lnTo>
                    <a:pt x="1529" y="491"/>
                  </a:lnTo>
                  <a:lnTo>
                    <a:pt x="1518" y="491"/>
                  </a:lnTo>
                  <a:lnTo>
                    <a:pt x="1507" y="491"/>
                  </a:lnTo>
                  <a:lnTo>
                    <a:pt x="1496" y="490"/>
                  </a:lnTo>
                  <a:lnTo>
                    <a:pt x="1485" y="490"/>
                  </a:lnTo>
                  <a:lnTo>
                    <a:pt x="1473" y="490"/>
                  </a:lnTo>
                  <a:lnTo>
                    <a:pt x="1468" y="490"/>
                  </a:lnTo>
                  <a:lnTo>
                    <a:pt x="1464" y="491"/>
                  </a:lnTo>
                  <a:lnTo>
                    <a:pt x="1459" y="491"/>
                  </a:lnTo>
                  <a:lnTo>
                    <a:pt x="1454" y="492"/>
                  </a:lnTo>
                  <a:lnTo>
                    <a:pt x="1448" y="494"/>
                  </a:lnTo>
                  <a:lnTo>
                    <a:pt x="1443" y="495"/>
                  </a:lnTo>
                  <a:lnTo>
                    <a:pt x="1439" y="497"/>
                  </a:lnTo>
                  <a:lnTo>
                    <a:pt x="1434" y="498"/>
                  </a:lnTo>
                  <a:lnTo>
                    <a:pt x="1421" y="503"/>
                  </a:lnTo>
                  <a:lnTo>
                    <a:pt x="1408" y="508"/>
                  </a:lnTo>
                  <a:lnTo>
                    <a:pt x="1396" y="514"/>
                  </a:lnTo>
                  <a:lnTo>
                    <a:pt x="1384" y="519"/>
                  </a:lnTo>
                  <a:lnTo>
                    <a:pt x="1371" y="526"/>
                  </a:lnTo>
                  <a:lnTo>
                    <a:pt x="1359" y="531"/>
                  </a:lnTo>
                  <a:lnTo>
                    <a:pt x="1346" y="535"/>
                  </a:lnTo>
                  <a:lnTo>
                    <a:pt x="1333" y="539"/>
                  </a:lnTo>
                  <a:lnTo>
                    <a:pt x="1308" y="545"/>
                  </a:lnTo>
                  <a:lnTo>
                    <a:pt x="1284" y="550"/>
                  </a:lnTo>
                  <a:lnTo>
                    <a:pt x="1260" y="554"/>
                  </a:lnTo>
                  <a:lnTo>
                    <a:pt x="1235" y="556"/>
                  </a:lnTo>
                  <a:lnTo>
                    <a:pt x="1211" y="558"/>
                  </a:lnTo>
                  <a:lnTo>
                    <a:pt x="1186" y="559"/>
                  </a:lnTo>
                  <a:lnTo>
                    <a:pt x="1162" y="559"/>
                  </a:lnTo>
                  <a:lnTo>
                    <a:pt x="1138" y="559"/>
                  </a:lnTo>
                  <a:lnTo>
                    <a:pt x="1114" y="558"/>
                  </a:lnTo>
                  <a:lnTo>
                    <a:pt x="1090" y="558"/>
                  </a:lnTo>
                  <a:lnTo>
                    <a:pt x="1066" y="557"/>
                  </a:lnTo>
                  <a:lnTo>
                    <a:pt x="1041" y="556"/>
                  </a:lnTo>
                  <a:lnTo>
                    <a:pt x="1016" y="555"/>
                  </a:lnTo>
                  <a:lnTo>
                    <a:pt x="992" y="555"/>
                  </a:lnTo>
                  <a:lnTo>
                    <a:pt x="968" y="555"/>
                  </a:lnTo>
                  <a:lnTo>
                    <a:pt x="944" y="555"/>
                  </a:lnTo>
                  <a:lnTo>
                    <a:pt x="937" y="555"/>
                  </a:lnTo>
                  <a:lnTo>
                    <a:pt x="930" y="554"/>
                  </a:lnTo>
                  <a:lnTo>
                    <a:pt x="924" y="553"/>
                  </a:lnTo>
                  <a:lnTo>
                    <a:pt x="917" y="552"/>
                  </a:lnTo>
                  <a:lnTo>
                    <a:pt x="910" y="550"/>
                  </a:lnTo>
                  <a:lnTo>
                    <a:pt x="904" y="548"/>
                  </a:lnTo>
                  <a:lnTo>
                    <a:pt x="896" y="546"/>
                  </a:lnTo>
                  <a:lnTo>
                    <a:pt x="889" y="543"/>
                  </a:lnTo>
                  <a:lnTo>
                    <a:pt x="870" y="535"/>
                  </a:lnTo>
                  <a:lnTo>
                    <a:pt x="851" y="527"/>
                  </a:lnTo>
                  <a:lnTo>
                    <a:pt x="833" y="517"/>
                  </a:lnTo>
                  <a:lnTo>
                    <a:pt x="815" y="507"/>
                  </a:lnTo>
                  <a:lnTo>
                    <a:pt x="797" y="498"/>
                  </a:lnTo>
                  <a:lnTo>
                    <a:pt x="780" y="489"/>
                  </a:lnTo>
                  <a:lnTo>
                    <a:pt x="762" y="479"/>
                  </a:lnTo>
                  <a:lnTo>
                    <a:pt x="744" y="470"/>
                  </a:lnTo>
                  <a:lnTo>
                    <a:pt x="733" y="465"/>
                  </a:lnTo>
                  <a:lnTo>
                    <a:pt x="722" y="461"/>
                  </a:lnTo>
                  <a:lnTo>
                    <a:pt x="711" y="457"/>
                  </a:lnTo>
                  <a:lnTo>
                    <a:pt x="700" y="454"/>
                  </a:lnTo>
                  <a:lnTo>
                    <a:pt x="689" y="452"/>
                  </a:lnTo>
                  <a:lnTo>
                    <a:pt x="678" y="450"/>
                  </a:lnTo>
                  <a:lnTo>
                    <a:pt x="667" y="449"/>
                  </a:lnTo>
                  <a:lnTo>
                    <a:pt x="656" y="448"/>
                  </a:lnTo>
                  <a:lnTo>
                    <a:pt x="644" y="447"/>
                  </a:lnTo>
                  <a:lnTo>
                    <a:pt x="633" y="447"/>
                  </a:lnTo>
                  <a:lnTo>
                    <a:pt x="622" y="447"/>
                  </a:lnTo>
                  <a:lnTo>
                    <a:pt x="610" y="447"/>
                  </a:lnTo>
                  <a:lnTo>
                    <a:pt x="598" y="448"/>
                  </a:lnTo>
                  <a:lnTo>
                    <a:pt x="587" y="449"/>
                  </a:lnTo>
                  <a:lnTo>
                    <a:pt x="576" y="449"/>
                  </a:lnTo>
                  <a:lnTo>
                    <a:pt x="564" y="450"/>
                  </a:lnTo>
                  <a:lnTo>
                    <a:pt x="552" y="452"/>
                  </a:lnTo>
                  <a:lnTo>
                    <a:pt x="540" y="453"/>
                  </a:lnTo>
                  <a:lnTo>
                    <a:pt x="528" y="455"/>
                  </a:lnTo>
                  <a:lnTo>
                    <a:pt x="516" y="457"/>
                  </a:lnTo>
                  <a:lnTo>
                    <a:pt x="504" y="459"/>
                  </a:lnTo>
                  <a:lnTo>
                    <a:pt x="492" y="462"/>
                  </a:lnTo>
                  <a:lnTo>
                    <a:pt x="481" y="464"/>
                  </a:lnTo>
                  <a:lnTo>
                    <a:pt x="469" y="466"/>
                  </a:lnTo>
                  <a:lnTo>
                    <a:pt x="456" y="468"/>
                  </a:lnTo>
                  <a:lnTo>
                    <a:pt x="445" y="470"/>
                  </a:lnTo>
                  <a:lnTo>
                    <a:pt x="433" y="473"/>
                  </a:lnTo>
                  <a:lnTo>
                    <a:pt x="421" y="475"/>
                  </a:lnTo>
                  <a:lnTo>
                    <a:pt x="409" y="477"/>
                  </a:lnTo>
                  <a:lnTo>
                    <a:pt x="397" y="479"/>
                  </a:lnTo>
                  <a:lnTo>
                    <a:pt x="385" y="480"/>
                  </a:lnTo>
                  <a:lnTo>
                    <a:pt x="373" y="482"/>
                  </a:lnTo>
                  <a:lnTo>
                    <a:pt x="354" y="483"/>
                  </a:lnTo>
                  <a:lnTo>
                    <a:pt x="335" y="484"/>
                  </a:lnTo>
                  <a:lnTo>
                    <a:pt x="315" y="484"/>
                  </a:lnTo>
                  <a:lnTo>
                    <a:pt x="296" y="483"/>
                  </a:lnTo>
                  <a:lnTo>
                    <a:pt x="277" y="483"/>
                  </a:lnTo>
                  <a:lnTo>
                    <a:pt x="258" y="483"/>
                  </a:lnTo>
                  <a:lnTo>
                    <a:pt x="239" y="482"/>
                  </a:lnTo>
                  <a:lnTo>
                    <a:pt x="220" y="482"/>
                  </a:lnTo>
                  <a:lnTo>
                    <a:pt x="212" y="481"/>
                  </a:lnTo>
                  <a:lnTo>
                    <a:pt x="205" y="479"/>
                  </a:lnTo>
                  <a:lnTo>
                    <a:pt x="198" y="475"/>
                  </a:lnTo>
                  <a:lnTo>
                    <a:pt x="193" y="470"/>
                  </a:lnTo>
                  <a:lnTo>
                    <a:pt x="180" y="457"/>
                  </a:lnTo>
                  <a:lnTo>
                    <a:pt x="167" y="444"/>
                  </a:lnTo>
                  <a:lnTo>
                    <a:pt x="154" y="432"/>
                  </a:lnTo>
                  <a:lnTo>
                    <a:pt x="140" y="422"/>
                  </a:lnTo>
                  <a:lnTo>
                    <a:pt x="126" y="413"/>
                  </a:lnTo>
                  <a:lnTo>
                    <a:pt x="110" y="406"/>
                  </a:lnTo>
                  <a:lnTo>
                    <a:pt x="93" y="401"/>
                  </a:lnTo>
                  <a:lnTo>
                    <a:pt x="75" y="398"/>
                  </a:lnTo>
                  <a:lnTo>
                    <a:pt x="69" y="398"/>
                  </a:lnTo>
                  <a:lnTo>
                    <a:pt x="63" y="397"/>
                  </a:lnTo>
                  <a:lnTo>
                    <a:pt x="56" y="395"/>
                  </a:lnTo>
                  <a:lnTo>
                    <a:pt x="50" y="392"/>
                  </a:lnTo>
                  <a:lnTo>
                    <a:pt x="43" y="390"/>
                  </a:lnTo>
                  <a:lnTo>
                    <a:pt x="35" y="386"/>
                  </a:lnTo>
                  <a:lnTo>
                    <a:pt x="29" y="381"/>
                  </a:lnTo>
                  <a:lnTo>
                    <a:pt x="23" y="377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" name="Freeform 87"/>
            <p:cNvSpPr>
              <a:spLocks/>
            </p:cNvSpPr>
            <p:nvPr/>
          </p:nvSpPr>
          <p:spPr bwMode="auto">
            <a:xfrm>
              <a:off x="4473097" y="1568040"/>
              <a:ext cx="1262921" cy="830937"/>
            </a:xfrm>
            <a:custGeom>
              <a:avLst/>
              <a:gdLst/>
              <a:ahLst/>
              <a:cxnLst>
                <a:cxn ang="0">
                  <a:pos x="0" y="639"/>
                </a:cxn>
                <a:cxn ang="0">
                  <a:pos x="325" y="563"/>
                </a:cxn>
                <a:cxn ang="0">
                  <a:pos x="337" y="461"/>
                </a:cxn>
                <a:cxn ang="0">
                  <a:pos x="561" y="413"/>
                </a:cxn>
                <a:cxn ang="0">
                  <a:pos x="617" y="473"/>
                </a:cxn>
                <a:cxn ang="0">
                  <a:pos x="801" y="424"/>
                </a:cxn>
                <a:cxn ang="0">
                  <a:pos x="880" y="0"/>
                </a:cxn>
                <a:cxn ang="0">
                  <a:pos x="17" y="40"/>
                </a:cxn>
                <a:cxn ang="0">
                  <a:pos x="0" y="639"/>
                </a:cxn>
              </a:cxnLst>
              <a:rect l="0" t="0" r="r" b="b"/>
              <a:pathLst>
                <a:path w="880" h="639">
                  <a:moveTo>
                    <a:pt x="0" y="639"/>
                  </a:moveTo>
                  <a:lnTo>
                    <a:pt x="325" y="563"/>
                  </a:lnTo>
                  <a:lnTo>
                    <a:pt x="337" y="461"/>
                  </a:lnTo>
                  <a:lnTo>
                    <a:pt x="561" y="413"/>
                  </a:lnTo>
                  <a:lnTo>
                    <a:pt x="617" y="473"/>
                  </a:lnTo>
                  <a:lnTo>
                    <a:pt x="801" y="424"/>
                  </a:lnTo>
                  <a:lnTo>
                    <a:pt x="880" y="0"/>
                  </a:lnTo>
                  <a:lnTo>
                    <a:pt x="17" y="40"/>
                  </a:lnTo>
                  <a:lnTo>
                    <a:pt x="0" y="639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88"/>
            <p:cNvSpPr>
              <a:spLocks/>
            </p:cNvSpPr>
            <p:nvPr/>
          </p:nvSpPr>
          <p:spPr bwMode="auto">
            <a:xfrm>
              <a:off x="5288255" y="1770898"/>
              <a:ext cx="109070" cy="409617"/>
            </a:xfrm>
            <a:custGeom>
              <a:avLst/>
              <a:gdLst/>
              <a:ahLst/>
              <a:cxnLst>
                <a:cxn ang="0">
                  <a:pos x="16" y="1"/>
                </a:cxn>
                <a:cxn ang="0">
                  <a:pos x="0" y="261"/>
                </a:cxn>
                <a:cxn ang="0">
                  <a:pos x="46" y="315"/>
                </a:cxn>
                <a:cxn ang="0">
                  <a:pos x="76" y="0"/>
                </a:cxn>
                <a:cxn ang="0">
                  <a:pos x="16" y="1"/>
                </a:cxn>
              </a:cxnLst>
              <a:rect l="0" t="0" r="r" b="b"/>
              <a:pathLst>
                <a:path w="76" h="315">
                  <a:moveTo>
                    <a:pt x="16" y="1"/>
                  </a:moveTo>
                  <a:lnTo>
                    <a:pt x="0" y="261"/>
                  </a:lnTo>
                  <a:lnTo>
                    <a:pt x="46" y="315"/>
                  </a:lnTo>
                  <a:lnTo>
                    <a:pt x="76" y="0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89"/>
            <p:cNvSpPr>
              <a:spLocks/>
            </p:cNvSpPr>
            <p:nvPr/>
          </p:nvSpPr>
          <p:spPr bwMode="auto">
            <a:xfrm>
              <a:off x="4956738" y="1785202"/>
              <a:ext cx="354479" cy="382309"/>
            </a:xfrm>
            <a:custGeom>
              <a:avLst/>
              <a:gdLst/>
              <a:ahLst/>
              <a:cxnLst>
                <a:cxn ang="0">
                  <a:pos x="23" y="16"/>
                </a:cxn>
                <a:cxn ang="0">
                  <a:pos x="0" y="294"/>
                </a:cxn>
                <a:cxn ang="0">
                  <a:pos x="228" y="252"/>
                </a:cxn>
                <a:cxn ang="0">
                  <a:pos x="247" y="0"/>
                </a:cxn>
                <a:cxn ang="0">
                  <a:pos x="23" y="16"/>
                </a:cxn>
              </a:cxnLst>
              <a:rect l="0" t="0" r="r" b="b"/>
              <a:pathLst>
                <a:path w="247" h="294">
                  <a:moveTo>
                    <a:pt x="23" y="16"/>
                  </a:moveTo>
                  <a:lnTo>
                    <a:pt x="0" y="294"/>
                  </a:lnTo>
                  <a:lnTo>
                    <a:pt x="228" y="252"/>
                  </a:lnTo>
                  <a:lnTo>
                    <a:pt x="247" y="0"/>
                  </a:lnTo>
                  <a:lnTo>
                    <a:pt x="23" y="16"/>
                  </a:lnTo>
                  <a:close/>
                </a:path>
              </a:pathLst>
            </a:custGeom>
            <a:solidFill>
              <a:srgbClr val="CCFC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90"/>
            <p:cNvSpPr>
              <a:spLocks/>
            </p:cNvSpPr>
            <p:nvPr/>
          </p:nvSpPr>
          <p:spPr bwMode="auto">
            <a:xfrm>
              <a:off x="4981136" y="1785202"/>
              <a:ext cx="330082" cy="139139"/>
            </a:xfrm>
            <a:custGeom>
              <a:avLst/>
              <a:gdLst/>
              <a:ahLst/>
              <a:cxnLst>
                <a:cxn ang="0">
                  <a:pos x="34" y="89"/>
                </a:cxn>
                <a:cxn ang="0">
                  <a:pos x="46" y="85"/>
                </a:cxn>
                <a:cxn ang="0">
                  <a:pos x="58" y="78"/>
                </a:cxn>
                <a:cxn ang="0">
                  <a:pos x="69" y="72"/>
                </a:cxn>
                <a:cxn ang="0">
                  <a:pos x="80" y="65"/>
                </a:cxn>
                <a:cxn ang="0">
                  <a:pos x="90" y="61"/>
                </a:cxn>
                <a:cxn ang="0">
                  <a:pos x="101" y="58"/>
                </a:cxn>
                <a:cxn ang="0">
                  <a:pos x="113" y="59"/>
                </a:cxn>
                <a:cxn ang="0">
                  <a:pos x="124" y="64"/>
                </a:cxn>
                <a:cxn ang="0">
                  <a:pos x="136" y="71"/>
                </a:cxn>
                <a:cxn ang="0">
                  <a:pos x="148" y="78"/>
                </a:cxn>
                <a:cxn ang="0">
                  <a:pos x="160" y="87"/>
                </a:cxn>
                <a:cxn ang="0">
                  <a:pos x="172" y="93"/>
                </a:cxn>
                <a:cxn ang="0">
                  <a:pos x="184" y="100"/>
                </a:cxn>
                <a:cxn ang="0">
                  <a:pos x="197" y="104"/>
                </a:cxn>
                <a:cxn ang="0">
                  <a:pos x="209" y="107"/>
                </a:cxn>
                <a:cxn ang="0">
                  <a:pos x="222" y="107"/>
                </a:cxn>
                <a:cxn ang="0">
                  <a:pos x="230" y="0"/>
                </a:cxn>
                <a:cxn ang="0">
                  <a:pos x="6" y="16"/>
                </a:cxn>
                <a:cxn ang="0">
                  <a:pos x="0" y="92"/>
                </a:cxn>
                <a:cxn ang="0">
                  <a:pos x="4" y="93"/>
                </a:cxn>
                <a:cxn ang="0">
                  <a:pos x="8" y="94"/>
                </a:cxn>
                <a:cxn ang="0">
                  <a:pos x="13" y="94"/>
                </a:cxn>
                <a:cxn ang="0">
                  <a:pos x="17" y="94"/>
                </a:cxn>
                <a:cxn ang="0">
                  <a:pos x="21" y="93"/>
                </a:cxn>
                <a:cxn ang="0">
                  <a:pos x="26" y="92"/>
                </a:cxn>
                <a:cxn ang="0">
                  <a:pos x="30" y="91"/>
                </a:cxn>
                <a:cxn ang="0">
                  <a:pos x="34" y="89"/>
                </a:cxn>
              </a:cxnLst>
              <a:rect l="0" t="0" r="r" b="b"/>
              <a:pathLst>
                <a:path w="230" h="107">
                  <a:moveTo>
                    <a:pt x="34" y="89"/>
                  </a:moveTo>
                  <a:lnTo>
                    <a:pt x="46" y="85"/>
                  </a:lnTo>
                  <a:lnTo>
                    <a:pt x="58" y="78"/>
                  </a:lnTo>
                  <a:lnTo>
                    <a:pt x="69" y="72"/>
                  </a:lnTo>
                  <a:lnTo>
                    <a:pt x="80" y="65"/>
                  </a:lnTo>
                  <a:lnTo>
                    <a:pt x="90" y="61"/>
                  </a:lnTo>
                  <a:lnTo>
                    <a:pt x="101" y="58"/>
                  </a:lnTo>
                  <a:lnTo>
                    <a:pt x="113" y="59"/>
                  </a:lnTo>
                  <a:lnTo>
                    <a:pt x="124" y="64"/>
                  </a:lnTo>
                  <a:lnTo>
                    <a:pt x="136" y="71"/>
                  </a:lnTo>
                  <a:lnTo>
                    <a:pt x="148" y="78"/>
                  </a:lnTo>
                  <a:lnTo>
                    <a:pt x="160" y="87"/>
                  </a:lnTo>
                  <a:lnTo>
                    <a:pt x="172" y="93"/>
                  </a:lnTo>
                  <a:lnTo>
                    <a:pt x="184" y="100"/>
                  </a:lnTo>
                  <a:lnTo>
                    <a:pt x="197" y="104"/>
                  </a:lnTo>
                  <a:lnTo>
                    <a:pt x="209" y="107"/>
                  </a:lnTo>
                  <a:lnTo>
                    <a:pt x="222" y="107"/>
                  </a:lnTo>
                  <a:lnTo>
                    <a:pt x="230" y="0"/>
                  </a:lnTo>
                  <a:lnTo>
                    <a:pt x="6" y="16"/>
                  </a:lnTo>
                  <a:lnTo>
                    <a:pt x="0" y="92"/>
                  </a:lnTo>
                  <a:lnTo>
                    <a:pt x="4" y="93"/>
                  </a:lnTo>
                  <a:lnTo>
                    <a:pt x="8" y="94"/>
                  </a:lnTo>
                  <a:lnTo>
                    <a:pt x="13" y="94"/>
                  </a:lnTo>
                  <a:lnTo>
                    <a:pt x="17" y="94"/>
                  </a:lnTo>
                  <a:lnTo>
                    <a:pt x="21" y="93"/>
                  </a:lnTo>
                  <a:lnTo>
                    <a:pt x="26" y="92"/>
                  </a:lnTo>
                  <a:lnTo>
                    <a:pt x="30" y="91"/>
                  </a:lnTo>
                  <a:lnTo>
                    <a:pt x="34" y="89"/>
                  </a:lnTo>
                  <a:close/>
                </a:path>
              </a:pathLst>
            </a:custGeom>
            <a:solidFill>
              <a:srgbClr val="93F7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91"/>
            <p:cNvSpPr>
              <a:spLocks/>
            </p:cNvSpPr>
            <p:nvPr/>
          </p:nvSpPr>
          <p:spPr bwMode="auto">
            <a:xfrm>
              <a:off x="3645023" y="1539431"/>
              <a:ext cx="869693" cy="8712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438"/>
                </a:cxn>
                <a:cxn ang="0">
                  <a:pos x="582" y="670"/>
                </a:cxn>
                <a:cxn ang="0">
                  <a:pos x="606" y="76"/>
                </a:cxn>
                <a:cxn ang="0">
                  <a:pos x="0" y="0"/>
                </a:cxn>
              </a:cxnLst>
              <a:rect l="0" t="0" r="r" b="b"/>
              <a:pathLst>
                <a:path w="606" h="670">
                  <a:moveTo>
                    <a:pt x="0" y="0"/>
                  </a:moveTo>
                  <a:lnTo>
                    <a:pt x="119" y="438"/>
                  </a:lnTo>
                  <a:lnTo>
                    <a:pt x="582" y="670"/>
                  </a:lnTo>
                  <a:lnTo>
                    <a:pt x="606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92"/>
            <p:cNvSpPr>
              <a:spLocks/>
            </p:cNvSpPr>
            <p:nvPr/>
          </p:nvSpPr>
          <p:spPr bwMode="auto">
            <a:xfrm>
              <a:off x="3666550" y="1557637"/>
              <a:ext cx="830944" cy="824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4" y="416"/>
                </a:cxn>
                <a:cxn ang="0">
                  <a:pos x="556" y="634"/>
                </a:cxn>
                <a:cxn ang="0">
                  <a:pos x="579" y="72"/>
                </a:cxn>
                <a:cxn ang="0">
                  <a:pos x="0" y="0"/>
                </a:cxn>
              </a:cxnLst>
              <a:rect l="0" t="0" r="r" b="b"/>
              <a:pathLst>
                <a:path w="579" h="634">
                  <a:moveTo>
                    <a:pt x="0" y="0"/>
                  </a:moveTo>
                  <a:lnTo>
                    <a:pt x="114" y="416"/>
                  </a:lnTo>
                  <a:lnTo>
                    <a:pt x="556" y="634"/>
                  </a:lnTo>
                  <a:lnTo>
                    <a:pt x="579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Freeform 93"/>
            <p:cNvSpPr>
              <a:spLocks/>
            </p:cNvSpPr>
            <p:nvPr/>
          </p:nvSpPr>
          <p:spPr bwMode="auto">
            <a:xfrm>
              <a:off x="4279353" y="980271"/>
              <a:ext cx="1580086" cy="73471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905" y="87"/>
                </a:cxn>
                <a:cxn ang="0">
                  <a:pos x="858" y="204"/>
                </a:cxn>
                <a:cxn ang="0">
                  <a:pos x="1101" y="496"/>
                </a:cxn>
                <a:cxn ang="0">
                  <a:pos x="159" y="565"/>
                </a:cxn>
                <a:cxn ang="0">
                  <a:pos x="0" y="233"/>
                </a:cxn>
                <a:cxn ang="0">
                  <a:pos x="15" y="0"/>
                </a:cxn>
              </a:cxnLst>
              <a:rect l="0" t="0" r="r" b="b"/>
              <a:pathLst>
                <a:path w="1101" h="565">
                  <a:moveTo>
                    <a:pt x="15" y="0"/>
                  </a:moveTo>
                  <a:lnTo>
                    <a:pt x="905" y="87"/>
                  </a:lnTo>
                  <a:lnTo>
                    <a:pt x="858" y="204"/>
                  </a:lnTo>
                  <a:lnTo>
                    <a:pt x="1101" y="496"/>
                  </a:lnTo>
                  <a:lnTo>
                    <a:pt x="159" y="565"/>
                  </a:lnTo>
                  <a:lnTo>
                    <a:pt x="0" y="23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Freeform 94"/>
            <p:cNvSpPr>
              <a:spLocks/>
            </p:cNvSpPr>
            <p:nvPr/>
          </p:nvSpPr>
          <p:spPr bwMode="auto">
            <a:xfrm>
              <a:off x="4296575" y="1045290"/>
              <a:ext cx="1272966" cy="76722"/>
            </a:xfrm>
            <a:custGeom>
              <a:avLst/>
              <a:gdLst/>
              <a:ahLst/>
              <a:cxnLst>
                <a:cxn ang="0">
                  <a:pos x="887" y="53"/>
                </a:cxn>
                <a:cxn ang="0">
                  <a:pos x="1" y="0"/>
                </a:cxn>
                <a:cxn ang="0">
                  <a:pos x="0" y="6"/>
                </a:cxn>
                <a:cxn ang="0">
                  <a:pos x="884" y="59"/>
                </a:cxn>
                <a:cxn ang="0">
                  <a:pos x="887" y="53"/>
                </a:cxn>
              </a:cxnLst>
              <a:rect l="0" t="0" r="r" b="b"/>
              <a:pathLst>
                <a:path w="887" h="59">
                  <a:moveTo>
                    <a:pt x="887" y="53"/>
                  </a:moveTo>
                  <a:lnTo>
                    <a:pt x="1" y="0"/>
                  </a:lnTo>
                  <a:lnTo>
                    <a:pt x="0" y="6"/>
                  </a:lnTo>
                  <a:lnTo>
                    <a:pt x="884" y="59"/>
                  </a:lnTo>
                  <a:lnTo>
                    <a:pt x="887" y="53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eform 95"/>
            <p:cNvSpPr>
              <a:spLocks/>
            </p:cNvSpPr>
            <p:nvPr/>
          </p:nvSpPr>
          <p:spPr bwMode="auto">
            <a:xfrm>
              <a:off x="4292270" y="1114210"/>
              <a:ext cx="1255745" cy="55916"/>
            </a:xfrm>
            <a:custGeom>
              <a:avLst/>
              <a:gdLst/>
              <a:ahLst/>
              <a:cxnLst>
                <a:cxn ang="0">
                  <a:pos x="875" y="37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73" y="43"/>
                </a:cxn>
                <a:cxn ang="0">
                  <a:pos x="875" y="37"/>
                </a:cxn>
              </a:cxnLst>
              <a:rect l="0" t="0" r="r" b="b"/>
              <a:pathLst>
                <a:path w="875" h="43">
                  <a:moveTo>
                    <a:pt x="875" y="37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73" y="43"/>
                  </a:lnTo>
                  <a:lnTo>
                    <a:pt x="875" y="37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Freeform 96"/>
            <p:cNvSpPr>
              <a:spLocks/>
            </p:cNvSpPr>
            <p:nvPr/>
          </p:nvSpPr>
          <p:spPr bwMode="auto">
            <a:xfrm>
              <a:off x="4286530" y="1185730"/>
              <a:ext cx="1239959" cy="33810"/>
            </a:xfrm>
            <a:custGeom>
              <a:avLst/>
              <a:gdLst/>
              <a:ahLst/>
              <a:cxnLst>
                <a:cxn ang="0">
                  <a:pos x="864" y="2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61" y="26"/>
                </a:cxn>
                <a:cxn ang="0">
                  <a:pos x="864" y="20"/>
                </a:cxn>
              </a:cxnLst>
              <a:rect l="0" t="0" r="r" b="b"/>
              <a:pathLst>
                <a:path w="864" h="26">
                  <a:moveTo>
                    <a:pt x="864" y="2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61" y="26"/>
                  </a:lnTo>
                  <a:lnTo>
                    <a:pt x="864" y="2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" name="Freeform 97"/>
            <p:cNvSpPr>
              <a:spLocks/>
            </p:cNvSpPr>
            <p:nvPr/>
          </p:nvSpPr>
          <p:spPr bwMode="auto">
            <a:xfrm>
              <a:off x="4306621" y="1301464"/>
              <a:ext cx="1283013" cy="2990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894" y="23"/>
                </a:cxn>
                <a:cxn ang="0">
                  <a:pos x="889" y="17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894" h="23">
                  <a:moveTo>
                    <a:pt x="0" y="6"/>
                  </a:moveTo>
                  <a:lnTo>
                    <a:pt x="894" y="23"/>
                  </a:lnTo>
                  <a:lnTo>
                    <a:pt x="889" y="17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" name="Freeform 98"/>
            <p:cNvSpPr>
              <a:spLocks/>
            </p:cNvSpPr>
            <p:nvPr/>
          </p:nvSpPr>
          <p:spPr bwMode="auto">
            <a:xfrm>
              <a:off x="4326713" y="1374284"/>
              <a:ext cx="1311716" cy="10403"/>
            </a:xfrm>
            <a:custGeom>
              <a:avLst/>
              <a:gdLst/>
              <a:ahLst/>
              <a:cxnLst>
                <a:cxn ang="0">
                  <a:pos x="909" y="2"/>
                </a:cxn>
                <a:cxn ang="0">
                  <a:pos x="0" y="0"/>
                </a:cxn>
                <a:cxn ang="0">
                  <a:pos x="3" y="6"/>
                </a:cxn>
                <a:cxn ang="0">
                  <a:pos x="914" y="8"/>
                </a:cxn>
                <a:cxn ang="0">
                  <a:pos x="909" y="2"/>
                </a:cxn>
              </a:cxnLst>
              <a:rect l="0" t="0" r="r" b="b"/>
              <a:pathLst>
                <a:path w="914" h="8">
                  <a:moveTo>
                    <a:pt x="909" y="2"/>
                  </a:moveTo>
                  <a:lnTo>
                    <a:pt x="0" y="0"/>
                  </a:lnTo>
                  <a:lnTo>
                    <a:pt x="3" y="6"/>
                  </a:lnTo>
                  <a:lnTo>
                    <a:pt x="914" y="8"/>
                  </a:lnTo>
                  <a:lnTo>
                    <a:pt x="909" y="2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" name="Freeform 99"/>
            <p:cNvSpPr>
              <a:spLocks/>
            </p:cNvSpPr>
            <p:nvPr/>
          </p:nvSpPr>
          <p:spPr bwMode="auto">
            <a:xfrm>
              <a:off x="4364027" y="1428900"/>
              <a:ext cx="1323197" cy="24707"/>
            </a:xfrm>
            <a:custGeom>
              <a:avLst/>
              <a:gdLst/>
              <a:ahLst/>
              <a:cxnLst>
                <a:cxn ang="0">
                  <a:pos x="917" y="0"/>
                </a:cxn>
                <a:cxn ang="0">
                  <a:pos x="0" y="13"/>
                </a:cxn>
                <a:cxn ang="0">
                  <a:pos x="3" y="19"/>
                </a:cxn>
                <a:cxn ang="0">
                  <a:pos x="922" y="6"/>
                </a:cxn>
                <a:cxn ang="0">
                  <a:pos x="917" y="0"/>
                </a:cxn>
              </a:cxnLst>
              <a:rect l="0" t="0" r="r" b="b"/>
              <a:pathLst>
                <a:path w="922" h="19">
                  <a:moveTo>
                    <a:pt x="917" y="0"/>
                  </a:moveTo>
                  <a:lnTo>
                    <a:pt x="0" y="13"/>
                  </a:lnTo>
                  <a:lnTo>
                    <a:pt x="3" y="19"/>
                  </a:lnTo>
                  <a:lnTo>
                    <a:pt x="922" y="6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" name="Freeform 100"/>
            <p:cNvSpPr>
              <a:spLocks/>
            </p:cNvSpPr>
            <p:nvPr/>
          </p:nvSpPr>
          <p:spPr bwMode="auto">
            <a:xfrm>
              <a:off x="4401341" y="1479614"/>
              <a:ext cx="1331808" cy="45513"/>
            </a:xfrm>
            <a:custGeom>
              <a:avLst/>
              <a:gdLst/>
              <a:ahLst/>
              <a:cxnLst>
                <a:cxn ang="0">
                  <a:pos x="923" y="0"/>
                </a:cxn>
                <a:cxn ang="0">
                  <a:pos x="0" y="28"/>
                </a:cxn>
                <a:cxn ang="0">
                  <a:pos x="3" y="35"/>
                </a:cxn>
                <a:cxn ang="0">
                  <a:pos x="928" y="6"/>
                </a:cxn>
                <a:cxn ang="0">
                  <a:pos x="923" y="0"/>
                </a:cxn>
              </a:cxnLst>
              <a:rect l="0" t="0" r="r" b="b"/>
              <a:pathLst>
                <a:path w="928" h="35">
                  <a:moveTo>
                    <a:pt x="923" y="0"/>
                  </a:moveTo>
                  <a:lnTo>
                    <a:pt x="0" y="28"/>
                  </a:lnTo>
                  <a:lnTo>
                    <a:pt x="3" y="35"/>
                  </a:lnTo>
                  <a:lnTo>
                    <a:pt x="928" y="6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" name="Freeform 101"/>
            <p:cNvSpPr>
              <a:spLocks/>
            </p:cNvSpPr>
            <p:nvPr/>
          </p:nvSpPr>
          <p:spPr bwMode="auto">
            <a:xfrm>
              <a:off x="4440089" y="1531629"/>
              <a:ext cx="1340418" cy="62418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43"/>
                </a:cxn>
                <a:cxn ang="0">
                  <a:pos x="3" y="48"/>
                </a:cxn>
                <a:cxn ang="0">
                  <a:pos x="934" y="5"/>
                </a:cxn>
                <a:cxn ang="0">
                  <a:pos x="929" y="0"/>
                </a:cxn>
              </a:cxnLst>
              <a:rect l="0" t="0" r="r" b="b"/>
              <a:pathLst>
                <a:path w="934" h="48">
                  <a:moveTo>
                    <a:pt x="929" y="0"/>
                  </a:moveTo>
                  <a:lnTo>
                    <a:pt x="0" y="43"/>
                  </a:lnTo>
                  <a:lnTo>
                    <a:pt x="3" y="48"/>
                  </a:lnTo>
                  <a:lnTo>
                    <a:pt x="934" y="5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" name="Freeform 102"/>
            <p:cNvSpPr>
              <a:spLocks/>
            </p:cNvSpPr>
            <p:nvPr/>
          </p:nvSpPr>
          <p:spPr bwMode="auto">
            <a:xfrm>
              <a:off x="4477402" y="1581043"/>
              <a:ext cx="1349029" cy="81923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0" y="58"/>
                </a:cxn>
                <a:cxn ang="0">
                  <a:pos x="3" y="63"/>
                </a:cxn>
                <a:cxn ang="0">
                  <a:pos x="940" y="6"/>
                </a:cxn>
                <a:cxn ang="0">
                  <a:pos x="935" y="0"/>
                </a:cxn>
              </a:cxnLst>
              <a:rect l="0" t="0" r="r" b="b"/>
              <a:pathLst>
                <a:path w="940" h="63">
                  <a:moveTo>
                    <a:pt x="935" y="0"/>
                  </a:moveTo>
                  <a:lnTo>
                    <a:pt x="0" y="58"/>
                  </a:lnTo>
                  <a:lnTo>
                    <a:pt x="3" y="63"/>
                  </a:lnTo>
                  <a:lnTo>
                    <a:pt x="940" y="6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" name="Freeform 103"/>
            <p:cNvSpPr>
              <a:spLocks/>
            </p:cNvSpPr>
            <p:nvPr/>
          </p:nvSpPr>
          <p:spPr bwMode="auto">
            <a:xfrm>
              <a:off x="4305186" y="973770"/>
              <a:ext cx="1571475" cy="746414"/>
            </a:xfrm>
            <a:custGeom>
              <a:avLst/>
              <a:gdLst/>
              <a:ahLst/>
              <a:cxnLst>
                <a:cxn ang="0">
                  <a:pos x="846" y="208"/>
                </a:cxn>
                <a:cxn ang="0">
                  <a:pos x="894" y="87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880" y="96"/>
                </a:cxn>
                <a:cxn ang="0">
                  <a:pos x="834" y="210"/>
                </a:cxn>
                <a:cxn ang="0">
                  <a:pos x="1073" y="496"/>
                </a:cxn>
                <a:cxn ang="0">
                  <a:pos x="140" y="564"/>
                </a:cxn>
                <a:cxn ang="0">
                  <a:pos x="147" y="574"/>
                </a:cxn>
                <a:cxn ang="0">
                  <a:pos x="1095" y="505"/>
                </a:cxn>
                <a:cxn ang="0">
                  <a:pos x="846" y="208"/>
                </a:cxn>
              </a:cxnLst>
              <a:rect l="0" t="0" r="r" b="b"/>
              <a:pathLst>
                <a:path w="1095" h="574">
                  <a:moveTo>
                    <a:pt x="846" y="208"/>
                  </a:moveTo>
                  <a:lnTo>
                    <a:pt x="894" y="87"/>
                  </a:lnTo>
                  <a:lnTo>
                    <a:pt x="0" y="0"/>
                  </a:lnTo>
                  <a:lnTo>
                    <a:pt x="0" y="11"/>
                  </a:lnTo>
                  <a:lnTo>
                    <a:pt x="880" y="96"/>
                  </a:lnTo>
                  <a:lnTo>
                    <a:pt x="834" y="210"/>
                  </a:lnTo>
                  <a:lnTo>
                    <a:pt x="1073" y="496"/>
                  </a:lnTo>
                  <a:lnTo>
                    <a:pt x="140" y="564"/>
                  </a:lnTo>
                  <a:lnTo>
                    <a:pt x="147" y="574"/>
                  </a:lnTo>
                  <a:lnTo>
                    <a:pt x="1095" y="505"/>
                  </a:lnTo>
                  <a:lnTo>
                    <a:pt x="846" y="2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Freeform 104"/>
            <p:cNvSpPr>
              <a:spLocks/>
            </p:cNvSpPr>
            <p:nvPr/>
          </p:nvSpPr>
          <p:spPr bwMode="auto">
            <a:xfrm>
              <a:off x="4277919" y="1239046"/>
              <a:ext cx="1232783" cy="20806"/>
            </a:xfrm>
            <a:custGeom>
              <a:avLst/>
              <a:gdLst/>
              <a:ahLst/>
              <a:cxnLst>
                <a:cxn ang="0">
                  <a:pos x="859" y="0"/>
                </a:cxn>
                <a:cxn ang="0">
                  <a:pos x="0" y="5"/>
                </a:cxn>
                <a:cxn ang="0">
                  <a:pos x="0" y="16"/>
                </a:cxn>
                <a:cxn ang="0">
                  <a:pos x="859" y="11"/>
                </a:cxn>
                <a:cxn ang="0">
                  <a:pos x="859" y="0"/>
                </a:cxn>
              </a:cxnLst>
              <a:rect l="0" t="0" r="r" b="b"/>
              <a:pathLst>
                <a:path w="859" h="16">
                  <a:moveTo>
                    <a:pt x="859" y="0"/>
                  </a:moveTo>
                  <a:lnTo>
                    <a:pt x="0" y="5"/>
                  </a:lnTo>
                  <a:lnTo>
                    <a:pt x="0" y="16"/>
                  </a:lnTo>
                  <a:lnTo>
                    <a:pt x="859" y="11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Freeform 105"/>
            <p:cNvSpPr>
              <a:spLocks/>
            </p:cNvSpPr>
            <p:nvPr/>
          </p:nvSpPr>
          <p:spPr bwMode="auto">
            <a:xfrm>
              <a:off x="4562076" y="451020"/>
              <a:ext cx="644376" cy="98438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0" y="572"/>
                </a:cxn>
                <a:cxn ang="0">
                  <a:pos x="348" y="757"/>
                </a:cxn>
                <a:cxn ang="0">
                  <a:pos x="449" y="194"/>
                </a:cxn>
                <a:cxn ang="0">
                  <a:pos x="54" y="0"/>
                </a:cxn>
              </a:cxnLst>
              <a:rect l="0" t="0" r="r" b="b"/>
              <a:pathLst>
                <a:path w="449" h="757">
                  <a:moveTo>
                    <a:pt x="54" y="0"/>
                  </a:moveTo>
                  <a:lnTo>
                    <a:pt x="0" y="572"/>
                  </a:lnTo>
                  <a:lnTo>
                    <a:pt x="348" y="757"/>
                  </a:lnTo>
                  <a:lnTo>
                    <a:pt x="449" y="19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56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Freeform 106"/>
            <p:cNvSpPr>
              <a:spLocks/>
            </p:cNvSpPr>
            <p:nvPr/>
          </p:nvSpPr>
          <p:spPr bwMode="auto">
            <a:xfrm>
              <a:off x="5061504" y="669483"/>
              <a:ext cx="371700" cy="765919"/>
            </a:xfrm>
            <a:custGeom>
              <a:avLst/>
              <a:gdLst/>
              <a:ahLst/>
              <a:cxnLst>
                <a:cxn ang="0">
                  <a:pos x="0" y="589"/>
                </a:cxn>
                <a:cxn ang="0">
                  <a:pos x="119" y="540"/>
                </a:cxn>
                <a:cxn ang="0">
                  <a:pos x="259" y="0"/>
                </a:cxn>
                <a:cxn ang="0">
                  <a:pos x="101" y="26"/>
                </a:cxn>
                <a:cxn ang="0">
                  <a:pos x="0" y="589"/>
                </a:cxn>
              </a:cxnLst>
              <a:rect l="0" t="0" r="r" b="b"/>
              <a:pathLst>
                <a:path w="259" h="589">
                  <a:moveTo>
                    <a:pt x="0" y="589"/>
                  </a:moveTo>
                  <a:lnTo>
                    <a:pt x="119" y="540"/>
                  </a:lnTo>
                  <a:lnTo>
                    <a:pt x="259" y="0"/>
                  </a:lnTo>
                  <a:lnTo>
                    <a:pt x="101" y="26"/>
                  </a:lnTo>
                  <a:lnTo>
                    <a:pt x="0" y="589"/>
                  </a:lnTo>
                  <a:close/>
                </a:path>
              </a:pathLst>
            </a:custGeom>
            <a:solidFill>
              <a:srgbClr val="FF1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Freeform 107"/>
            <p:cNvSpPr>
              <a:spLocks/>
            </p:cNvSpPr>
            <p:nvPr/>
          </p:nvSpPr>
          <p:spPr bwMode="auto">
            <a:xfrm>
              <a:off x="3764139" y="1699378"/>
              <a:ext cx="678820" cy="4746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220"/>
                </a:cxn>
                <a:cxn ang="0">
                  <a:pos x="461" y="365"/>
                </a:cxn>
                <a:cxn ang="0">
                  <a:pos x="473" y="93"/>
                </a:cxn>
                <a:cxn ang="0">
                  <a:pos x="0" y="0"/>
                </a:cxn>
              </a:cxnLst>
              <a:rect l="0" t="0" r="r" b="b"/>
              <a:pathLst>
                <a:path w="473" h="365">
                  <a:moveTo>
                    <a:pt x="0" y="0"/>
                  </a:moveTo>
                  <a:lnTo>
                    <a:pt x="52" y="220"/>
                  </a:lnTo>
                  <a:lnTo>
                    <a:pt x="461" y="365"/>
                  </a:lnTo>
                  <a:lnTo>
                    <a:pt x="473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" name="Freeform 108"/>
            <p:cNvSpPr>
              <a:spLocks/>
            </p:cNvSpPr>
            <p:nvPr/>
          </p:nvSpPr>
          <p:spPr bwMode="auto">
            <a:xfrm>
              <a:off x="3789972" y="1722784"/>
              <a:ext cx="631460" cy="4265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191"/>
                </a:cxn>
                <a:cxn ang="0">
                  <a:pos x="430" y="328"/>
                </a:cxn>
                <a:cxn ang="0">
                  <a:pos x="440" y="86"/>
                </a:cxn>
                <a:cxn ang="0">
                  <a:pos x="0" y="0"/>
                </a:cxn>
              </a:cxnLst>
              <a:rect l="0" t="0" r="r" b="b"/>
              <a:pathLst>
                <a:path w="440" h="328">
                  <a:moveTo>
                    <a:pt x="0" y="0"/>
                  </a:moveTo>
                  <a:lnTo>
                    <a:pt x="45" y="191"/>
                  </a:lnTo>
                  <a:lnTo>
                    <a:pt x="430" y="328"/>
                  </a:lnTo>
                  <a:lnTo>
                    <a:pt x="440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Freeform 109"/>
            <p:cNvSpPr>
              <a:spLocks/>
            </p:cNvSpPr>
            <p:nvPr/>
          </p:nvSpPr>
          <p:spPr bwMode="auto">
            <a:xfrm>
              <a:off x="4701284" y="786516"/>
              <a:ext cx="347303" cy="219762"/>
            </a:xfrm>
            <a:custGeom>
              <a:avLst/>
              <a:gdLst/>
              <a:ahLst/>
              <a:cxnLst>
                <a:cxn ang="0">
                  <a:pos x="140" y="6"/>
                </a:cxn>
                <a:cxn ang="0">
                  <a:pos x="116" y="1"/>
                </a:cxn>
                <a:cxn ang="0">
                  <a:pos x="91" y="0"/>
                </a:cxn>
                <a:cxn ang="0">
                  <a:pos x="70" y="2"/>
                </a:cxn>
                <a:cxn ang="0">
                  <a:pos x="50" y="7"/>
                </a:cxn>
                <a:cxn ang="0">
                  <a:pos x="33" y="15"/>
                </a:cxn>
                <a:cxn ang="0">
                  <a:pos x="19" y="26"/>
                </a:cxn>
                <a:cxn ang="0">
                  <a:pos x="8" y="39"/>
                </a:cxn>
                <a:cxn ang="0">
                  <a:pos x="2" y="54"/>
                </a:cxn>
                <a:cxn ang="0">
                  <a:pos x="0" y="65"/>
                </a:cxn>
                <a:cxn ang="0">
                  <a:pos x="1" y="77"/>
                </a:cxn>
                <a:cxn ang="0">
                  <a:pos x="4" y="89"/>
                </a:cxn>
                <a:cxn ang="0">
                  <a:pos x="10" y="101"/>
                </a:cxn>
                <a:cxn ang="0">
                  <a:pos x="17" y="111"/>
                </a:cxn>
                <a:cxn ang="0">
                  <a:pos x="25" y="121"/>
                </a:cxn>
                <a:cxn ang="0">
                  <a:pos x="35" y="130"/>
                </a:cxn>
                <a:cxn ang="0">
                  <a:pos x="46" y="138"/>
                </a:cxn>
                <a:cxn ang="0">
                  <a:pos x="58" y="146"/>
                </a:cxn>
                <a:cxn ang="0">
                  <a:pos x="72" y="153"/>
                </a:cxn>
                <a:cxn ang="0">
                  <a:pos x="86" y="158"/>
                </a:cxn>
                <a:cxn ang="0">
                  <a:pos x="102" y="163"/>
                </a:cxn>
                <a:cxn ang="0">
                  <a:pos x="127" y="168"/>
                </a:cxn>
                <a:cxn ang="0">
                  <a:pos x="150" y="169"/>
                </a:cxn>
                <a:cxn ang="0">
                  <a:pos x="172" y="167"/>
                </a:cxn>
                <a:cxn ang="0">
                  <a:pos x="192" y="162"/>
                </a:cxn>
                <a:cxn ang="0">
                  <a:pos x="209" y="154"/>
                </a:cxn>
                <a:cxn ang="0">
                  <a:pos x="223" y="144"/>
                </a:cxn>
                <a:cxn ang="0">
                  <a:pos x="233" y="130"/>
                </a:cxn>
                <a:cxn ang="0">
                  <a:pos x="239" y="115"/>
                </a:cxn>
                <a:cxn ang="0">
                  <a:pos x="242" y="98"/>
                </a:cxn>
                <a:cxn ang="0">
                  <a:pos x="237" y="82"/>
                </a:cxn>
                <a:cxn ang="0">
                  <a:pos x="230" y="66"/>
                </a:cxn>
                <a:cxn ang="0">
                  <a:pos x="218" y="50"/>
                </a:cxn>
                <a:cxn ang="0">
                  <a:pos x="203" y="36"/>
                </a:cxn>
                <a:cxn ang="0">
                  <a:pos x="185" y="24"/>
                </a:cxn>
                <a:cxn ang="0">
                  <a:pos x="164" y="14"/>
                </a:cxn>
                <a:cxn ang="0">
                  <a:pos x="140" y="6"/>
                </a:cxn>
              </a:cxnLst>
              <a:rect l="0" t="0" r="r" b="b"/>
              <a:pathLst>
                <a:path w="242" h="169">
                  <a:moveTo>
                    <a:pt x="140" y="6"/>
                  </a:moveTo>
                  <a:lnTo>
                    <a:pt x="116" y="1"/>
                  </a:lnTo>
                  <a:lnTo>
                    <a:pt x="91" y="0"/>
                  </a:lnTo>
                  <a:lnTo>
                    <a:pt x="70" y="2"/>
                  </a:lnTo>
                  <a:lnTo>
                    <a:pt x="50" y="7"/>
                  </a:lnTo>
                  <a:lnTo>
                    <a:pt x="33" y="15"/>
                  </a:lnTo>
                  <a:lnTo>
                    <a:pt x="19" y="26"/>
                  </a:lnTo>
                  <a:lnTo>
                    <a:pt x="8" y="39"/>
                  </a:lnTo>
                  <a:lnTo>
                    <a:pt x="2" y="54"/>
                  </a:lnTo>
                  <a:lnTo>
                    <a:pt x="0" y="65"/>
                  </a:lnTo>
                  <a:lnTo>
                    <a:pt x="1" y="77"/>
                  </a:lnTo>
                  <a:lnTo>
                    <a:pt x="4" y="89"/>
                  </a:lnTo>
                  <a:lnTo>
                    <a:pt x="10" y="101"/>
                  </a:lnTo>
                  <a:lnTo>
                    <a:pt x="17" y="111"/>
                  </a:lnTo>
                  <a:lnTo>
                    <a:pt x="25" y="121"/>
                  </a:lnTo>
                  <a:lnTo>
                    <a:pt x="35" y="130"/>
                  </a:lnTo>
                  <a:lnTo>
                    <a:pt x="46" y="138"/>
                  </a:lnTo>
                  <a:lnTo>
                    <a:pt x="58" y="146"/>
                  </a:lnTo>
                  <a:lnTo>
                    <a:pt x="72" y="153"/>
                  </a:lnTo>
                  <a:lnTo>
                    <a:pt x="86" y="158"/>
                  </a:lnTo>
                  <a:lnTo>
                    <a:pt x="102" y="163"/>
                  </a:lnTo>
                  <a:lnTo>
                    <a:pt x="127" y="168"/>
                  </a:lnTo>
                  <a:lnTo>
                    <a:pt x="150" y="169"/>
                  </a:lnTo>
                  <a:lnTo>
                    <a:pt x="172" y="167"/>
                  </a:lnTo>
                  <a:lnTo>
                    <a:pt x="192" y="162"/>
                  </a:lnTo>
                  <a:lnTo>
                    <a:pt x="209" y="154"/>
                  </a:lnTo>
                  <a:lnTo>
                    <a:pt x="223" y="144"/>
                  </a:lnTo>
                  <a:lnTo>
                    <a:pt x="233" y="130"/>
                  </a:lnTo>
                  <a:lnTo>
                    <a:pt x="239" y="115"/>
                  </a:lnTo>
                  <a:lnTo>
                    <a:pt x="242" y="98"/>
                  </a:lnTo>
                  <a:lnTo>
                    <a:pt x="237" y="82"/>
                  </a:lnTo>
                  <a:lnTo>
                    <a:pt x="230" y="66"/>
                  </a:lnTo>
                  <a:lnTo>
                    <a:pt x="218" y="50"/>
                  </a:lnTo>
                  <a:lnTo>
                    <a:pt x="203" y="36"/>
                  </a:lnTo>
                  <a:lnTo>
                    <a:pt x="185" y="24"/>
                  </a:lnTo>
                  <a:lnTo>
                    <a:pt x="164" y="14"/>
                  </a:lnTo>
                  <a:lnTo>
                    <a:pt x="14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Freeform 110"/>
            <p:cNvSpPr>
              <a:spLocks/>
            </p:cNvSpPr>
            <p:nvPr/>
          </p:nvSpPr>
          <p:spPr bwMode="auto">
            <a:xfrm>
              <a:off x="4718505" y="803421"/>
              <a:ext cx="311424" cy="187254"/>
            </a:xfrm>
            <a:custGeom>
              <a:avLst/>
              <a:gdLst/>
              <a:ahLst/>
              <a:cxnLst>
                <a:cxn ang="0">
                  <a:pos x="93" y="138"/>
                </a:cxn>
                <a:cxn ang="0">
                  <a:pos x="115" y="142"/>
                </a:cxn>
                <a:cxn ang="0">
                  <a:pos x="136" y="144"/>
                </a:cxn>
                <a:cxn ang="0">
                  <a:pos x="155" y="142"/>
                </a:cxn>
                <a:cxn ang="0">
                  <a:pos x="173" y="138"/>
                </a:cxn>
                <a:cxn ang="0">
                  <a:pos x="189" y="132"/>
                </a:cxn>
                <a:cxn ang="0">
                  <a:pos x="201" y="122"/>
                </a:cxn>
                <a:cxn ang="0">
                  <a:pos x="211" y="112"/>
                </a:cxn>
                <a:cxn ang="0">
                  <a:pos x="216" y="99"/>
                </a:cxn>
                <a:cxn ang="0">
                  <a:pos x="217" y="85"/>
                </a:cxn>
                <a:cxn ang="0">
                  <a:pos x="214" y="71"/>
                </a:cxn>
                <a:cxn ang="0">
                  <a:pos x="207" y="57"/>
                </a:cxn>
                <a:cxn ang="0">
                  <a:pos x="196" y="44"/>
                </a:cxn>
                <a:cxn ang="0">
                  <a:pos x="182" y="32"/>
                </a:cxn>
                <a:cxn ang="0">
                  <a:pos x="165" y="21"/>
                </a:cxn>
                <a:cxn ang="0">
                  <a:pos x="146" y="12"/>
                </a:cxn>
                <a:cxn ang="0">
                  <a:pos x="125" y="5"/>
                </a:cxn>
                <a:cxn ang="0">
                  <a:pos x="103" y="1"/>
                </a:cxn>
                <a:cxn ang="0">
                  <a:pos x="81" y="0"/>
                </a:cxn>
                <a:cxn ang="0">
                  <a:pos x="62" y="1"/>
                </a:cxn>
                <a:cxn ang="0">
                  <a:pos x="44" y="5"/>
                </a:cxn>
                <a:cxn ang="0">
                  <a:pos x="28" y="11"/>
                </a:cxn>
                <a:cxn ang="0">
                  <a:pos x="16" y="20"/>
                </a:cxn>
                <a:cxn ang="0">
                  <a:pos x="6" y="31"/>
                </a:cxn>
                <a:cxn ang="0">
                  <a:pos x="1" y="44"/>
                </a:cxn>
                <a:cxn ang="0">
                  <a:pos x="0" y="58"/>
                </a:cxn>
                <a:cxn ang="0">
                  <a:pos x="3" y="72"/>
                </a:cxn>
                <a:cxn ang="0">
                  <a:pos x="10" y="85"/>
                </a:cxn>
                <a:cxn ang="0">
                  <a:pos x="21" y="98"/>
                </a:cxn>
                <a:cxn ang="0">
                  <a:pos x="35" y="110"/>
                </a:cxn>
                <a:cxn ang="0">
                  <a:pos x="52" y="121"/>
                </a:cxn>
                <a:cxn ang="0">
                  <a:pos x="71" y="131"/>
                </a:cxn>
                <a:cxn ang="0">
                  <a:pos x="93" y="138"/>
                </a:cxn>
              </a:cxnLst>
              <a:rect l="0" t="0" r="r" b="b"/>
              <a:pathLst>
                <a:path w="217" h="144">
                  <a:moveTo>
                    <a:pt x="93" y="138"/>
                  </a:moveTo>
                  <a:lnTo>
                    <a:pt x="115" y="142"/>
                  </a:lnTo>
                  <a:lnTo>
                    <a:pt x="136" y="144"/>
                  </a:lnTo>
                  <a:lnTo>
                    <a:pt x="155" y="142"/>
                  </a:lnTo>
                  <a:lnTo>
                    <a:pt x="173" y="138"/>
                  </a:lnTo>
                  <a:lnTo>
                    <a:pt x="189" y="132"/>
                  </a:lnTo>
                  <a:lnTo>
                    <a:pt x="201" y="122"/>
                  </a:lnTo>
                  <a:lnTo>
                    <a:pt x="211" y="112"/>
                  </a:lnTo>
                  <a:lnTo>
                    <a:pt x="216" y="99"/>
                  </a:lnTo>
                  <a:lnTo>
                    <a:pt x="217" y="85"/>
                  </a:lnTo>
                  <a:lnTo>
                    <a:pt x="214" y="71"/>
                  </a:lnTo>
                  <a:lnTo>
                    <a:pt x="207" y="57"/>
                  </a:lnTo>
                  <a:lnTo>
                    <a:pt x="196" y="44"/>
                  </a:lnTo>
                  <a:lnTo>
                    <a:pt x="182" y="32"/>
                  </a:lnTo>
                  <a:lnTo>
                    <a:pt x="165" y="21"/>
                  </a:lnTo>
                  <a:lnTo>
                    <a:pt x="146" y="12"/>
                  </a:lnTo>
                  <a:lnTo>
                    <a:pt x="125" y="5"/>
                  </a:lnTo>
                  <a:lnTo>
                    <a:pt x="103" y="1"/>
                  </a:lnTo>
                  <a:lnTo>
                    <a:pt x="81" y="0"/>
                  </a:lnTo>
                  <a:lnTo>
                    <a:pt x="62" y="1"/>
                  </a:lnTo>
                  <a:lnTo>
                    <a:pt x="44" y="5"/>
                  </a:lnTo>
                  <a:lnTo>
                    <a:pt x="28" y="11"/>
                  </a:lnTo>
                  <a:lnTo>
                    <a:pt x="16" y="20"/>
                  </a:lnTo>
                  <a:lnTo>
                    <a:pt x="6" y="31"/>
                  </a:lnTo>
                  <a:lnTo>
                    <a:pt x="1" y="44"/>
                  </a:lnTo>
                  <a:lnTo>
                    <a:pt x="0" y="58"/>
                  </a:lnTo>
                  <a:lnTo>
                    <a:pt x="3" y="72"/>
                  </a:lnTo>
                  <a:lnTo>
                    <a:pt x="10" y="85"/>
                  </a:lnTo>
                  <a:lnTo>
                    <a:pt x="21" y="98"/>
                  </a:lnTo>
                  <a:lnTo>
                    <a:pt x="35" y="110"/>
                  </a:lnTo>
                  <a:lnTo>
                    <a:pt x="52" y="121"/>
                  </a:lnTo>
                  <a:lnTo>
                    <a:pt x="71" y="131"/>
                  </a:lnTo>
                  <a:lnTo>
                    <a:pt x="93" y="1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Freeform 111"/>
            <p:cNvSpPr>
              <a:spLocks/>
            </p:cNvSpPr>
            <p:nvPr/>
          </p:nvSpPr>
          <p:spPr bwMode="auto">
            <a:xfrm>
              <a:off x="3689512" y="1166225"/>
              <a:ext cx="242538" cy="61117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37"/>
                </a:cxn>
                <a:cxn ang="0">
                  <a:pos x="2" y="47"/>
                </a:cxn>
                <a:cxn ang="0">
                  <a:pos x="169" y="10"/>
                </a:cxn>
                <a:cxn ang="0">
                  <a:pos x="167" y="0"/>
                </a:cxn>
              </a:cxnLst>
              <a:rect l="0" t="0" r="r" b="b"/>
              <a:pathLst>
                <a:path w="169" h="47">
                  <a:moveTo>
                    <a:pt x="167" y="0"/>
                  </a:moveTo>
                  <a:lnTo>
                    <a:pt x="0" y="37"/>
                  </a:lnTo>
                  <a:lnTo>
                    <a:pt x="2" y="47"/>
                  </a:lnTo>
                  <a:lnTo>
                    <a:pt x="169" y="1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Freeform 112"/>
            <p:cNvSpPr>
              <a:spLocks/>
            </p:cNvSpPr>
            <p:nvPr/>
          </p:nvSpPr>
          <p:spPr bwMode="auto">
            <a:xfrm>
              <a:off x="3712475" y="1205236"/>
              <a:ext cx="206660" cy="5461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" y="42"/>
                </a:cxn>
                <a:cxn ang="0">
                  <a:pos x="144" y="10"/>
                </a:cxn>
                <a:cxn ang="0">
                  <a:pos x="142" y="0"/>
                </a:cxn>
                <a:cxn ang="0">
                  <a:pos x="0" y="32"/>
                </a:cxn>
              </a:cxnLst>
              <a:rect l="0" t="0" r="r" b="b"/>
              <a:pathLst>
                <a:path w="144" h="42">
                  <a:moveTo>
                    <a:pt x="0" y="32"/>
                  </a:moveTo>
                  <a:lnTo>
                    <a:pt x="3" y="42"/>
                  </a:lnTo>
                  <a:lnTo>
                    <a:pt x="144" y="10"/>
                  </a:lnTo>
                  <a:lnTo>
                    <a:pt x="142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Freeform 113"/>
            <p:cNvSpPr>
              <a:spLocks/>
            </p:cNvSpPr>
            <p:nvPr/>
          </p:nvSpPr>
          <p:spPr bwMode="auto">
            <a:xfrm>
              <a:off x="5184926" y="731901"/>
              <a:ext cx="228186" cy="57216"/>
            </a:xfrm>
            <a:custGeom>
              <a:avLst/>
              <a:gdLst/>
              <a:ahLst/>
              <a:cxnLst>
                <a:cxn ang="0">
                  <a:pos x="154" y="12"/>
                </a:cxn>
                <a:cxn ang="0">
                  <a:pos x="159" y="0"/>
                </a:cxn>
                <a:cxn ang="0">
                  <a:pos x="3" y="31"/>
                </a:cxn>
                <a:cxn ang="0">
                  <a:pos x="0" y="44"/>
                </a:cxn>
                <a:cxn ang="0">
                  <a:pos x="154" y="12"/>
                </a:cxn>
              </a:cxnLst>
              <a:rect l="0" t="0" r="r" b="b"/>
              <a:pathLst>
                <a:path w="159" h="44">
                  <a:moveTo>
                    <a:pt x="154" y="12"/>
                  </a:moveTo>
                  <a:lnTo>
                    <a:pt x="159" y="0"/>
                  </a:lnTo>
                  <a:lnTo>
                    <a:pt x="3" y="31"/>
                  </a:lnTo>
                  <a:lnTo>
                    <a:pt x="0" y="44"/>
                  </a:lnTo>
                  <a:lnTo>
                    <a:pt x="15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Freeform 114"/>
            <p:cNvSpPr>
              <a:spLocks/>
            </p:cNvSpPr>
            <p:nvPr/>
          </p:nvSpPr>
          <p:spPr bwMode="auto">
            <a:xfrm>
              <a:off x="5177749" y="786516"/>
              <a:ext cx="216705" cy="5461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2" y="42"/>
                </a:cxn>
                <a:cxn ang="0">
                  <a:pos x="151" y="10"/>
                </a:cxn>
                <a:cxn ang="0">
                  <a:pos x="149" y="0"/>
                </a:cxn>
                <a:cxn ang="0">
                  <a:pos x="0" y="32"/>
                </a:cxn>
              </a:cxnLst>
              <a:rect l="0" t="0" r="r" b="b"/>
              <a:pathLst>
                <a:path w="151" h="42">
                  <a:moveTo>
                    <a:pt x="0" y="32"/>
                  </a:moveTo>
                  <a:lnTo>
                    <a:pt x="2" y="42"/>
                  </a:lnTo>
                  <a:lnTo>
                    <a:pt x="151" y="10"/>
                  </a:lnTo>
                  <a:lnTo>
                    <a:pt x="149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Freeform 115"/>
            <p:cNvSpPr>
              <a:spLocks/>
            </p:cNvSpPr>
            <p:nvPr/>
          </p:nvSpPr>
          <p:spPr bwMode="auto">
            <a:xfrm>
              <a:off x="5093077" y="1209137"/>
              <a:ext cx="186568" cy="61117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2" y="47"/>
                </a:cxn>
                <a:cxn ang="0">
                  <a:pos x="130" y="10"/>
                </a:cxn>
                <a:cxn ang="0">
                  <a:pos x="127" y="0"/>
                </a:cxn>
                <a:cxn ang="0">
                  <a:pos x="0" y="37"/>
                </a:cxn>
              </a:cxnLst>
              <a:rect l="0" t="0" r="r" b="b"/>
              <a:pathLst>
                <a:path w="130" h="47">
                  <a:moveTo>
                    <a:pt x="0" y="37"/>
                  </a:moveTo>
                  <a:lnTo>
                    <a:pt x="2" y="47"/>
                  </a:lnTo>
                  <a:lnTo>
                    <a:pt x="130" y="10"/>
                  </a:lnTo>
                  <a:lnTo>
                    <a:pt x="127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Freeform 116"/>
            <p:cNvSpPr>
              <a:spLocks/>
            </p:cNvSpPr>
            <p:nvPr/>
          </p:nvSpPr>
          <p:spPr bwMode="auto">
            <a:xfrm>
              <a:off x="5083030" y="1262452"/>
              <a:ext cx="182262" cy="6241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3" y="48"/>
                </a:cxn>
                <a:cxn ang="0">
                  <a:pos x="127" y="10"/>
                </a:cxn>
                <a:cxn ang="0">
                  <a:pos x="124" y="0"/>
                </a:cxn>
                <a:cxn ang="0">
                  <a:pos x="0" y="38"/>
                </a:cxn>
              </a:cxnLst>
              <a:rect l="0" t="0" r="r" b="b"/>
              <a:pathLst>
                <a:path w="127" h="48">
                  <a:moveTo>
                    <a:pt x="0" y="38"/>
                  </a:moveTo>
                  <a:lnTo>
                    <a:pt x="3" y="48"/>
                  </a:lnTo>
                  <a:lnTo>
                    <a:pt x="127" y="10"/>
                  </a:lnTo>
                  <a:lnTo>
                    <a:pt x="12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Freeform 117"/>
            <p:cNvSpPr>
              <a:spLocks/>
            </p:cNvSpPr>
            <p:nvPr/>
          </p:nvSpPr>
          <p:spPr bwMode="auto">
            <a:xfrm>
              <a:off x="3508685" y="972469"/>
              <a:ext cx="1007467" cy="747714"/>
            </a:xfrm>
            <a:custGeom>
              <a:avLst/>
              <a:gdLst/>
              <a:ahLst/>
              <a:cxnLst>
                <a:cxn ang="0">
                  <a:pos x="548" y="213"/>
                </a:cxn>
                <a:cxn ang="0">
                  <a:pos x="555" y="0"/>
                </a:cxn>
                <a:cxn ang="0">
                  <a:pos x="0" y="449"/>
                </a:cxn>
                <a:cxn ang="0">
                  <a:pos x="702" y="575"/>
                </a:cxn>
                <a:cxn ang="0">
                  <a:pos x="548" y="213"/>
                </a:cxn>
              </a:cxnLst>
              <a:rect l="0" t="0" r="r" b="b"/>
              <a:pathLst>
                <a:path w="702" h="575">
                  <a:moveTo>
                    <a:pt x="548" y="213"/>
                  </a:moveTo>
                  <a:lnTo>
                    <a:pt x="555" y="0"/>
                  </a:lnTo>
                  <a:lnTo>
                    <a:pt x="0" y="449"/>
                  </a:lnTo>
                  <a:lnTo>
                    <a:pt x="702" y="575"/>
                  </a:lnTo>
                  <a:lnTo>
                    <a:pt x="548" y="2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" name="Freeform 118"/>
            <p:cNvSpPr>
              <a:spLocks/>
            </p:cNvSpPr>
            <p:nvPr/>
          </p:nvSpPr>
          <p:spPr bwMode="auto">
            <a:xfrm>
              <a:off x="3548869" y="1006279"/>
              <a:ext cx="938580" cy="691798"/>
            </a:xfrm>
            <a:custGeom>
              <a:avLst/>
              <a:gdLst/>
              <a:ahLst/>
              <a:cxnLst>
                <a:cxn ang="0">
                  <a:pos x="654" y="532"/>
                </a:cxn>
                <a:cxn ang="0">
                  <a:pos x="0" y="416"/>
                </a:cxn>
                <a:cxn ang="0">
                  <a:pos x="516" y="0"/>
                </a:cxn>
                <a:cxn ang="0">
                  <a:pos x="508" y="190"/>
                </a:cxn>
                <a:cxn ang="0">
                  <a:pos x="654" y="532"/>
                </a:cxn>
              </a:cxnLst>
              <a:rect l="0" t="0" r="r" b="b"/>
              <a:pathLst>
                <a:path w="654" h="532">
                  <a:moveTo>
                    <a:pt x="654" y="532"/>
                  </a:moveTo>
                  <a:lnTo>
                    <a:pt x="0" y="416"/>
                  </a:lnTo>
                  <a:lnTo>
                    <a:pt x="516" y="0"/>
                  </a:lnTo>
                  <a:lnTo>
                    <a:pt x="508" y="190"/>
                  </a:lnTo>
                  <a:lnTo>
                    <a:pt x="654" y="532"/>
                  </a:lnTo>
                  <a:close/>
                </a:path>
              </a:pathLst>
            </a:custGeom>
            <a:solidFill>
              <a:srgbClr val="5BA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" name="Freeform 119"/>
            <p:cNvSpPr>
              <a:spLocks/>
            </p:cNvSpPr>
            <p:nvPr/>
          </p:nvSpPr>
          <p:spPr bwMode="auto">
            <a:xfrm>
              <a:off x="4785957" y="837230"/>
              <a:ext cx="169346" cy="106631"/>
            </a:xfrm>
            <a:custGeom>
              <a:avLst/>
              <a:gdLst/>
              <a:ahLst/>
              <a:cxnLst>
                <a:cxn ang="0">
                  <a:pos x="117" y="64"/>
                </a:cxn>
                <a:cxn ang="0">
                  <a:pos x="113" y="63"/>
                </a:cxn>
                <a:cxn ang="0">
                  <a:pos x="98" y="67"/>
                </a:cxn>
                <a:cxn ang="0">
                  <a:pos x="72" y="72"/>
                </a:cxn>
                <a:cxn ang="0">
                  <a:pos x="48" y="71"/>
                </a:cxn>
                <a:cxn ang="0">
                  <a:pos x="27" y="63"/>
                </a:cxn>
                <a:cxn ang="0">
                  <a:pos x="14" y="47"/>
                </a:cxn>
                <a:cxn ang="0">
                  <a:pos x="10" y="30"/>
                </a:cxn>
                <a:cxn ang="0">
                  <a:pos x="12" y="25"/>
                </a:cxn>
                <a:cxn ang="0">
                  <a:pos x="14" y="21"/>
                </a:cxn>
                <a:cxn ang="0">
                  <a:pos x="22" y="15"/>
                </a:cxn>
                <a:cxn ang="0">
                  <a:pos x="31" y="11"/>
                </a:cxn>
                <a:cxn ang="0">
                  <a:pos x="42" y="11"/>
                </a:cxn>
                <a:cxn ang="0">
                  <a:pos x="50" y="14"/>
                </a:cxn>
                <a:cxn ang="0">
                  <a:pos x="55" y="22"/>
                </a:cxn>
                <a:cxn ang="0">
                  <a:pos x="56" y="31"/>
                </a:cxn>
                <a:cxn ang="0">
                  <a:pos x="54" y="35"/>
                </a:cxn>
                <a:cxn ang="0">
                  <a:pos x="52" y="37"/>
                </a:cxn>
                <a:cxn ang="0">
                  <a:pos x="44" y="39"/>
                </a:cxn>
                <a:cxn ang="0">
                  <a:pos x="36" y="39"/>
                </a:cxn>
                <a:cxn ang="0">
                  <a:pos x="33" y="40"/>
                </a:cxn>
                <a:cxn ang="0">
                  <a:pos x="31" y="43"/>
                </a:cxn>
                <a:cxn ang="0">
                  <a:pos x="32" y="47"/>
                </a:cxn>
                <a:cxn ang="0">
                  <a:pos x="35" y="49"/>
                </a:cxn>
                <a:cxn ang="0">
                  <a:pos x="50" y="49"/>
                </a:cxn>
                <a:cxn ang="0">
                  <a:pos x="59" y="44"/>
                </a:cxn>
                <a:cxn ang="0">
                  <a:pos x="66" y="35"/>
                </a:cxn>
                <a:cxn ang="0">
                  <a:pos x="66" y="24"/>
                </a:cxn>
                <a:cxn ang="0">
                  <a:pos x="60" y="10"/>
                </a:cxn>
                <a:cxn ang="0">
                  <a:pos x="50" y="3"/>
                </a:cxn>
                <a:cxn ang="0">
                  <a:pos x="35" y="0"/>
                </a:cxn>
                <a:cxn ang="0">
                  <a:pos x="22" y="3"/>
                </a:cxn>
                <a:cxn ang="0">
                  <a:pos x="11" y="10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5" y="51"/>
                </a:cxn>
                <a:cxn ang="0">
                  <a:pos x="21" y="71"/>
                </a:cxn>
                <a:cxn ang="0">
                  <a:pos x="46" y="81"/>
                </a:cxn>
                <a:cxn ang="0">
                  <a:pos x="72" y="82"/>
                </a:cxn>
                <a:cxn ang="0">
                  <a:pos x="100" y="76"/>
                </a:cxn>
                <a:cxn ang="0">
                  <a:pos x="114" y="72"/>
                </a:cxn>
                <a:cxn ang="0">
                  <a:pos x="117" y="70"/>
                </a:cxn>
                <a:cxn ang="0">
                  <a:pos x="118" y="66"/>
                </a:cxn>
              </a:cxnLst>
              <a:rect l="0" t="0" r="r" b="b"/>
              <a:pathLst>
                <a:path w="118" h="82">
                  <a:moveTo>
                    <a:pt x="118" y="66"/>
                  </a:moveTo>
                  <a:lnTo>
                    <a:pt x="117" y="64"/>
                  </a:lnTo>
                  <a:lnTo>
                    <a:pt x="115" y="63"/>
                  </a:lnTo>
                  <a:lnTo>
                    <a:pt x="113" y="63"/>
                  </a:lnTo>
                  <a:lnTo>
                    <a:pt x="111" y="63"/>
                  </a:lnTo>
                  <a:lnTo>
                    <a:pt x="98" y="67"/>
                  </a:lnTo>
                  <a:lnTo>
                    <a:pt x="85" y="70"/>
                  </a:lnTo>
                  <a:lnTo>
                    <a:pt x="72" y="72"/>
                  </a:lnTo>
                  <a:lnTo>
                    <a:pt x="60" y="72"/>
                  </a:lnTo>
                  <a:lnTo>
                    <a:pt x="48" y="71"/>
                  </a:lnTo>
                  <a:lnTo>
                    <a:pt x="36" y="68"/>
                  </a:lnTo>
                  <a:lnTo>
                    <a:pt x="27" y="63"/>
                  </a:lnTo>
                  <a:lnTo>
                    <a:pt x="18" y="55"/>
                  </a:lnTo>
                  <a:lnTo>
                    <a:pt x="14" y="47"/>
                  </a:lnTo>
                  <a:lnTo>
                    <a:pt x="11" y="38"/>
                  </a:lnTo>
                  <a:lnTo>
                    <a:pt x="10" y="30"/>
                  </a:lnTo>
                  <a:lnTo>
                    <a:pt x="11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4" y="21"/>
                  </a:lnTo>
                  <a:lnTo>
                    <a:pt x="18" y="17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31" y="11"/>
                  </a:lnTo>
                  <a:lnTo>
                    <a:pt x="36" y="11"/>
                  </a:lnTo>
                  <a:lnTo>
                    <a:pt x="42" y="11"/>
                  </a:lnTo>
                  <a:lnTo>
                    <a:pt x="47" y="12"/>
                  </a:lnTo>
                  <a:lnTo>
                    <a:pt x="50" y="14"/>
                  </a:lnTo>
                  <a:lnTo>
                    <a:pt x="52" y="17"/>
                  </a:lnTo>
                  <a:lnTo>
                    <a:pt x="55" y="22"/>
                  </a:lnTo>
                  <a:lnTo>
                    <a:pt x="56" y="27"/>
                  </a:lnTo>
                  <a:lnTo>
                    <a:pt x="56" y="31"/>
                  </a:lnTo>
                  <a:lnTo>
                    <a:pt x="55" y="33"/>
                  </a:lnTo>
                  <a:lnTo>
                    <a:pt x="54" y="35"/>
                  </a:lnTo>
                  <a:lnTo>
                    <a:pt x="53" y="36"/>
                  </a:lnTo>
                  <a:lnTo>
                    <a:pt x="52" y="37"/>
                  </a:lnTo>
                  <a:lnTo>
                    <a:pt x="49" y="38"/>
                  </a:lnTo>
                  <a:lnTo>
                    <a:pt x="44" y="39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4" y="39"/>
                  </a:lnTo>
                  <a:lnTo>
                    <a:pt x="33" y="40"/>
                  </a:lnTo>
                  <a:lnTo>
                    <a:pt x="32" y="42"/>
                  </a:lnTo>
                  <a:lnTo>
                    <a:pt x="31" y="43"/>
                  </a:lnTo>
                  <a:lnTo>
                    <a:pt x="31" y="45"/>
                  </a:lnTo>
                  <a:lnTo>
                    <a:pt x="32" y="47"/>
                  </a:lnTo>
                  <a:lnTo>
                    <a:pt x="33" y="48"/>
                  </a:lnTo>
                  <a:lnTo>
                    <a:pt x="35" y="49"/>
                  </a:lnTo>
                  <a:lnTo>
                    <a:pt x="43" y="50"/>
                  </a:lnTo>
                  <a:lnTo>
                    <a:pt x="50" y="49"/>
                  </a:lnTo>
                  <a:lnTo>
                    <a:pt x="55" y="47"/>
                  </a:lnTo>
                  <a:lnTo>
                    <a:pt x="59" y="44"/>
                  </a:lnTo>
                  <a:lnTo>
                    <a:pt x="63" y="40"/>
                  </a:lnTo>
                  <a:lnTo>
                    <a:pt x="66" y="35"/>
                  </a:lnTo>
                  <a:lnTo>
                    <a:pt x="67" y="30"/>
                  </a:lnTo>
                  <a:lnTo>
                    <a:pt x="66" y="24"/>
                  </a:lnTo>
                  <a:lnTo>
                    <a:pt x="64" y="17"/>
                  </a:lnTo>
                  <a:lnTo>
                    <a:pt x="60" y="10"/>
                  </a:lnTo>
                  <a:lnTo>
                    <a:pt x="55" y="5"/>
                  </a:lnTo>
                  <a:lnTo>
                    <a:pt x="50" y="3"/>
                  </a:lnTo>
                  <a:lnTo>
                    <a:pt x="43" y="1"/>
                  </a:lnTo>
                  <a:lnTo>
                    <a:pt x="35" y="0"/>
                  </a:lnTo>
                  <a:lnTo>
                    <a:pt x="28" y="1"/>
                  </a:lnTo>
                  <a:lnTo>
                    <a:pt x="22" y="3"/>
                  </a:lnTo>
                  <a:lnTo>
                    <a:pt x="16" y="6"/>
                  </a:lnTo>
                  <a:lnTo>
                    <a:pt x="11" y="10"/>
                  </a:lnTo>
                  <a:lnTo>
                    <a:pt x="6" y="15"/>
                  </a:lnTo>
                  <a:lnTo>
                    <a:pt x="3" y="21"/>
                  </a:lnTo>
                  <a:lnTo>
                    <a:pt x="3" y="20"/>
                  </a:lnTo>
                  <a:lnTo>
                    <a:pt x="0" y="29"/>
                  </a:lnTo>
                  <a:lnTo>
                    <a:pt x="1" y="40"/>
                  </a:lnTo>
                  <a:lnTo>
                    <a:pt x="5" y="51"/>
                  </a:lnTo>
                  <a:lnTo>
                    <a:pt x="11" y="61"/>
                  </a:lnTo>
                  <a:lnTo>
                    <a:pt x="21" y="71"/>
                  </a:lnTo>
                  <a:lnTo>
                    <a:pt x="32" y="77"/>
                  </a:lnTo>
                  <a:lnTo>
                    <a:pt x="46" y="81"/>
                  </a:lnTo>
                  <a:lnTo>
                    <a:pt x="59" y="82"/>
                  </a:lnTo>
                  <a:lnTo>
                    <a:pt x="72" y="82"/>
                  </a:lnTo>
                  <a:lnTo>
                    <a:pt x="86" y="80"/>
                  </a:lnTo>
                  <a:lnTo>
                    <a:pt x="100" y="76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6" y="71"/>
                  </a:lnTo>
                  <a:lnTo>
                    <a:pt x="117" y="70"/>
                  </a:lnTo>
                  <a:lnTo>
                    <a:pt x="118" y="68"/>
                  </a:lnTo>
                  <a:lnTo>
                    <a:pt x="118" y="66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" name="Freeform 120"/>
            <p:cNvSpPr>
              <a:spLocks/>
            </p:cNvSpPr>
            <p:nvPr/>
          </p:nvSpPr>
          <p:spPr bwMode="auto">
            <a:xfrm>
              <a:off x="3962188" y="1320969"/>
              <a:ext cx="317165" cy="189854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88" y="1"/>
                </a:cxn>
                <a:cxn ang="0">
                  <a:pos x="68" y="5"/>
                </a:cxn>
                <a:cxn ang="0">
                  <a:pos x="49" y="13"/>
                </a:cxn>
                <a:cxn ang="0">
                  <a:pos x="32" y="22"/>
                </a:cxn>
                <a:cxn ang="0">
                  <a:pos x="18" y="32"/>
                </a:cxn>
                <a:cxn ang="0">
                  <a:pos x="8" y="44"/>
                </a:cxn>
                <a:cxn ang="0">
                  <a:pos x="2" y="58"/>
                </a:cxn>
                <a:cxn ang="0">
                  <a:pos x="0" y="73"/>
                </a:cxn>
                <a:cxn ang="0">
                  <a:pos x="1" y="83"/>
                </a:cxn>
                <a:cxn ang="0">
                  <a:pos x="4" y="93"/>
                </a:cxn>
                <a:cxn ang="0">
                  <a:pos x="9" y="103"/>
                </a:cxn>
                <a:cxn ang="0">
                  <a:pos x="17" y="112"/>
                </a:cxn>
                <a:cxn ang="0">
                  <a:pos x="25" y="119"/>
                </a:cxn>
                <a:cxn ang="0">
                  <a:pos x="34" y="126"/>
                </a:cxn>
                <a:cxn ang="0">
                  <a:pos x="45" y="132"/>
                </a:cxn>
                <a:cxn ang="0">
                  <a:pos x="57" y="137"/>
                </a:cxn>
                <a:cxn ang="0">
                  <a:pos x="69" y="141"/>
                </a:cxn>
                <a:cxn ang="0">
                  <a:pos x="82" y="144"/>
                </a:cxn>
                <a:cxn ang="0">
                  <a:pos x="96" y="145"/>
                </a:cxn>
                <a:cxn ang="0">
                  <a:pos x="110" y="146"/>
                </a:cxn>
                <a:cxn ang="0">
                  <a:pos x="132" y="145"/>
                </a:cxn>
                <a:cxn ang="0">
                  <a:pos x="153" y="141"/>
                </a:cxn>
                <a:cxn ang="0">
                  <a:pos x="172" y="134"/>
                </a:cxn>
                <a:cxn ang="0">
                  <a:pos x="189" y="125"/>
                </a:cxn>
                <a:cxn ang="0">
                  <a:pos x="202" y="115"/>
                </a:cxn>
                <a:cxn ang="0">
                  <a:pos x="212" y="103"/>
                </a:cxn>
                <a:cxn ang="0">
                  <a:pos x="219" y="89"/>
                </a:cxn>
                <a:cxn ang="0">
                  <a:pos x="221" y="74"/>
                </a:cxn>
                <a:cxn ang="0">
                  <a:pos x="219" y="59"/>
                </a:cxn>
                <a:cxn ang="0">
                  <a:pos x="213" y="46"/>
                </a:cxn>
                <a:cxn ang="0">
                  <a:pos x="203" y="34"/>
                </a:cxn>
                <a:cxn ang="0">
                  <a:pos x="189" y="23"/>
                </a:cxn>
                <a:cxn ang="0">
                  <a:pos x="172" y="14"/>
                </a:cxn>
                <a:cxn ang="0">
                  <a:pos x="154" y="6"/>
                </a:cxn>
                <a:cxn ang="0">
                  <a:pos x="133" y="2"/>
                </a:cxn>
                <a:cxn ang="0">
                  <a:pos x="111" y="0"/>
                </a:cxn>
              </a:cxnLst>
              <a:rect l="0" t="0" r="r" b="b"/>
              <a:pathLst>
                <a:path w="221" h="146">
                  <a:moveTo>
                    <a:pt x="111" y="0"/>
                  </a:moveTo>
                  <a:lnTo>
                    <a:pt x="88" y="1"/>
                  </a:lnTo>
                  <a:lnTo>
                    <a:pt x="68" y="5"/>
                  </a:lnTo>
                  <a:lnTo>
                    <a:pt x="49" y="13"/>
                  </a:lnTo>
                  <a:lnTo>
                    <a:pt x="32" y="22"/>
                  </a:lnTo>
                  <a:lnTo>
                    <a:pt x="18" y="32"/>
                  </a:lnTo>
                  <a:lnTo>
                    <a:pt x="8" y="44"/>
                  </a:lnTo>
                  <a:lnTo>
                    <a:pt x="2" y="58"/>
                  </a:lnTo>
                  <a:lnTo>
                    <a:pt x="0" y="73"/>
                  </a:lnTo>
                  <a:lnTo>
                    <a:pt x="1" y="83"/>
                  </a:lnTo>
                  <a:lnTo>
                    <a:pt x="4" y="93"/>
                  </a:lnTo>
                  <a:lnTo>
                    <a:pt x="9" y="103"/>
                  </a:lnTo>
                  <a:lnTo>
                    <a:pt x="17" y="112"/>
                  </a:lnTo>
                  <a:lnTo>
                    <a:pt x="25" y="119"/>
                  </a:lnTo>
                  <a:lnTo>
                    <a:pt x="34" y="126"/>
                  </a:lnTo>
                  <a:lnTo>
                    <a:pt x="45" y="132"/>
                  </a:lnTo>
                  <a:lnTo>
                    <a:pt x="57" y="137"/>
                  </a:lnTo>
                  <a:lnTo>
                    <a:pt x="69" y="141"/>
                  </a:lnTo>
                  <a:lnTo>
                    <a:pt x="82" y="144"/>
                  </a:lnTo>
                  <a:lnTo>
                    <a:pt x="96" y="145"/>
                  </a:lnTo>
                  <a:lnTo>
                    <a:pt x="110" y="146"/>
                  </a:lnTo>
                  <a:lnTo>
                    <a:pt x="132" y="145"/>
                  </a:lnTo>
                  <a:lnTo>
                    <a:pt x="153" y="141"/>
                  </a:lnTo>
                  <a:lnTo>
                    <a:pt x="172" y="134"/>
                  </a:lnTo>
                  <a:lnTo>
                    <a:pt x="189" y="125"/>
                  </a:lnTo>
                  <a:lnTo>
                    <a:pt x="202" y="115"/>
                  </a:lnTo>
                  <a:lnTo>
                    <a:pt x="212" y="103"/>
                  </a:lnTo>
                  <a:lnTo>
                    <a:pt x="219" y="89"/>
                  </a:lnTo>
                  <a:lnTo>
                    <a:pt x="221" y="74"/>
                  </a:lnTo>
                  <a:lnTo>
                    <a:pt x="219" y="59"/>
                  </a:lnTo>
                  <a:lnTo>
                    <a:pt x="213" y="46"/>
                  </a:lnTo>
                  <a:lnTo>
                    <a:pt x="203" y="34"/>
                  </a:lnTo>
                  <a:lnTo>
                    <a:pt x="189" y="23"/>
                  </a:lnTo>
                  <a:lnTo>
                    <a:pt x="172" y="14"/>
                  </a:lnTo>
                  <a:lnTo>
                    <a:pt x="154" y="6"/>
                  </a:lnTo>
                  <a:lnTo>
                    <a:pt x="133" y="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" name="Freeform 121"/>
            <p:cNvSpPr>
              <a:spLocks/>
            </p:cNvSpPr>
            <p:nvPr/>
          </p:nvSpPr>
          <p:spPr bwMode="auto">
            <a:xfrm>
              <a:off x="3976540" y="1335273"/>
              <a:ext cx="287027" cy="161246"/>
            </a:xfrm>
            <a:custGeom>
              <a:avLst/>
              <a:gdLst/>
              <a:ahLst/>
              <a:cxnLst>
                <a:cxn ang="0">
                  <a:pos x="100" y="124"/>
                </a:cxn>
                <a:cxn ang="0">
                  <a:pos x="120" y="123"/>
                </a:cxn>
                <a:cxn ang="0">
                  <a:pos x="139" y="119"/>
                </a:cxn>
                <a:cxn ang="0">
                  <a:pos x="155" y="114"/>
                </a:cxn>
                <a:cxn ang="0">
                  <a:pos x="171" y="106"/>
                </a:cxn>
                <a:cxn ang="0">
                  <a:pos x="183" y="97"/>
                </a:cxn>
                <a:cxn ang="0">
                  <a:pos x="192" y="87"/>
                </a:cxn>
                <a:cxn ang="0">
                  <a:pos x="198" y="75"/>
                </a:cxn>
                <a:cxn ang="0">
                  <a:pos x="200" y="63"/>
                </a:cxn>
                <a:cxn ang="0">
                  <a:pos x="198" y="51"/>
                </a:cxn>
                <a:cxn ang="0">
                  <a:pos x="193" y="39"/>
                </a:cxn>
                <a:cxn ang="0">
                  <a:pos x="184" y="29"/>
                </a:cxn>
                <a:cxn ang="0">
                  <a:pos x="172" y="20"/>
                </a:cxn>
                <a:cxn ang="0">
                  <a:pos x="156" y="12"/>
                </a:cxn>
                <a:cxn ang="0">
                  <a:pos x="139" y="6"/>
                </a:cxn>
                <a:cxn ang="0">
                  <a:pos x="121" y="3"/>
                </a:cxn>
                <a:cxn ang="0">
                  <a:pos x="101" y="0"/>
                </a:cxn>
                <a:cxn ang="0">
                  <a:pos x="81" y="2"/>
                </a:cxn>
                <a:cxn ang="0">
                  <a:pos x="62" y="6"/>
                </a:cxn>
                <a:cxn ang="0">
                  <a:pos x="45" y="11"/>
                </a:cxn>
                <a:cxn ang="0">
                  <a:pos x="30" y="19"/>
                </a:cxn>
                <a:cxn ang="0">
                  <a:pos x="17" y="28"/>
                </a:cxn>
                <a:cxn ang="0">
                  <a:pos x="8" y="38"/>
                </a:cxn>
                <a:cxn ang="0">
                  <a:pos x="2" y="50"/>
                </a:cxn>
                <a:cxn ang="0">
                  <a:pos x="0" y="62"/>
                </a:cxn>
                <a:cxn ang="0">
                  <a:pos x="2" y="74"/>
                </a:cxn>
                <a:cxn ang="0">
                  <a:pos x="8" y="86"/>
                </a:cxn>
                <a:cxn ang="0">
                  <a:pos x="17" y="97"/>
                </a:cxn>
                <a:cxn ang="0">
                  <a:pos x="30" y="106"/>
                </a:cxn>
                <a:cxn ang="0">
                  <a:pos x="45" y="113"/>
                </a:cxn>
                <a:cxn ang="0">
                  <a:pos x="61" y="119"/>
                </a:cxn>
                <a:cxn ang="0">
                  <a:pos x="80" y="123"/>
                </a:cxn>
                <a:cxn ang="0">
                  <a:pos x="100" y="124"/>
                </a:cxn>
              </a:cxnLst>
              <a:rect l="0" t="0" r="r" b="b"/>
              <a:pathLst>
                <a:path w="200" h="124">
                  <a:moveTo>
                    <a:pt x="100" y="124"/>
                  </a:moveTo>
                  <a:lnTo>
                    <a:pt x="120" y="123"/>
                  </a:lnTo>
                  <a:lnTo>
                    <a:pt x="139" y="119"/>
                  </a:lnTo>
                  <a:lnTo>
                    <a:pt x="155" y="114"/>
                  </a:lnTo>
                  <a:lnTo>
                    <a:pt x="171" y="106"/>
                  </a:lnTo>
                  <a:lnTo>
                    <a:pt x="183" y="97"/>
                  </a:lnTo>
                  <a:lnTo>
                    <a:pt x="192" y="87"/>
                  </a:lnTo>
                  <a:lnTo>
                    <a:pt x="198" y="75"/>
                  </a:lnTo>
                  <a:lnTo>
                    <a:pt x="200" y="63"/>
                  </a:lnTo>
                  <a:lnTo>
                    <a:pt x="198" y="51"/>
                  </a:lnTo>
                  <a:lnTo>
                    <a:pt x="193" y="39"/>
                  </a:lnTo>
                  <a:lnTo>
                    <a:pt x="184" y="29"/>
                  </a:lnTo>
                  <a:lnTo>
                    <a:pt x="172" y="20"/>
                  </a:lnTo>
                  <a:lnTo>
                    <a:pt x="156" y="12"/>
                  </a:lnTo>
                  <a:lnTo>
                    <a:pt x="139" y="6"/>
                  </a:lnTo>
                  <a:lnTo>
                    <a:pt x="121" y="3"/>
                  </a:lnTo>
                  <a:lnTo>
                    <a:pt x="101" y="0"/>
                  </a:lnTo>
                  <a:lnTo>
                    <a:pt x="81" y="2"/>
                  </a:lnTo>
                  <a:lnTo>
                    <a:pt x="62" y="6"/>
                  </a:lnTo>
                  <a:lnTo>
                    <a:pt x="45" y="11"/>
                  </a:lnTo>
                  <a:lnTo>
                    <a:pt x="30" y="19"/>
                  </a:lnTo>
                  <a:lnTo>
                    <a:pt x="17" y="28"/>
                  </a:lnTo>
                  <a:lnTo>
                    <a:pt x="8" y="38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2" y="74"/>
                  </a:lnTo>
                  <a:lnTo>
                    <a:pt x="8" y="86"/>
                  </a:lnTo>
                  <a:lnTo>
                    <a:pt x="17" y="97"/>
                  </a:lnTo>
                  <a:lnTo>
                    <a:pt x="30" y="106"/>
                  </a:lnTo>
                  <a:lnTo>
                    <a:pt x="45" y="113"/>
                  </a:lnTo>
                  <a:lnTo>
                    <a:pt x="61" y="119"/>
                  </a:lnTo>
                  <a:lnTo>
                    <a:pt x="80" y="123"/>
                  </a:lnTo>
                  <a:lnTo>
                    <a:pt x="100" y="1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" name="Freeform 122"/>
            <p:cNvSpPr>
              <a:spLocks/>
            </p:cNvSpPr>
            <p:nvPr/>
          </p:nvSpPr>
          <p:spPr bwMode="auto">
            <a:xfrm>
              <a:off x="4039686" y="1371684"/>
              <a:ext cx="157865" cy="91026"/>
            </a:xfrm>
            <a:custGeom>
              <a:avLst/>
              <a:gdLst/>
              <a:ahLst/>
              <a:cxnLst>
                <a:cxn ang="0">
                  <a:pos x="108" y="40"/>
                </a:cxn>
                <a:cxn ang="0">
                  <a:pos x="105" y="39"/>
                </a:cxn>
                <a:cxn ang="0">
                  <a:pos x="92" y="45"/>
                </a:cxn>
                <a:cxn ang="0">
                  <a:pos x="71" y="56"/>
                </a:cxn>
                <a:cxn ang="0">
                  <a:pos x="50" y="61"/>
                </a:cxn>
                <a:cxn ang="0">
                  <a:pos x="30" y="57"/>
                </a:cxn>
                <a:cxn ang="0">
                  <a:pos x="15" y="46"/>
                </a:cxn>
                <a:cxn ang="0">
                  <a:pos x="9" y="33"/>
                </a:cxn>
                <a:cxn ang="0">
                  <a:pos x="9" y="28"/>
                </a:cxn>
                <a:cxn ang="0">
                  <a:pos x="12" y="20"/>
                </a:cxn>
                <a:cxn ang="0">
                  <a:pos x="27" y="10"/>
                </a:cxn>
                <a:cxn ang="0">
                  <a:pos x="39" y="10"/>
                </a:cxn>
                <a:cxn ang="0">
                  <a:pos x="45" y="16"/>
                </a:cxn>
                <a:cxn ang="0">
                  <a:pos x="48" y="23"/>
                </a:cxn>
                <a:cxn ang="0">
                  <a:pos x="47" y="27"/>
                </a:cxn>
                <a:cxn ang="0">
                  <a:pos x="46" y="29"/>
                </a:cxn>
                <a:cxn ang="0">
                  <a:pos x="39" y="34"/>
                </a:cxn>
                <a:cxn ang="0">
                  <a:pos x="33" y="35"/>
                </a:cxn>
                <a:cxn ang="0">
                  <a:pos x="30" y="36"/>
                </a:cxn>
                <a:cxn ang="0">
                  <a:pos x="29" y="40"/>
                </a:cxn>
                <a:cxn ang="0">
                  <a:pos x="30" y="43"/>
                </a:cxn>
                <a:cxn ang="0">
                  <a:pos x="34" y="44"/>
                </a:cxn>
                <a:cxn ang="0">
                  <a:pos x="46" y="41"/>
                </a:cxn>
                <a:cxn ang="0">
                  <a:pos x="54" y="34"/>
                </a:cxn>
                <a:cxn ang="0">
                  <a:pos x="57" y="25"/>
                </a:cxn>
                <a:cxn ang="0">
                  <a:pos x="55" y="16"/>
                </a:cxn>
                <a:cxn ang="0">
                  <a:pos x="47" y="5"/>
                </a:cxn>
                <a:cxn ang="0">
                  <a:pos x="37" y="0"/>
                </a:cxn>
                <a:cxn ang="0">
                  <a:pos x="24" y="1"/>
                </a:cxn>
                <a:cxn ang="0">
                  <a:pos x="13" y="6"/>
                </a:cxn>
                <a:cxn ang="0">
                  <a:pos x="5" y="15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8" y="53"/>
                </a:cxn>
                <a:cxn ang="0">
                  <a:pos x="26" y="66"/>
                </a:cxn>
                <a:cxn ang="0">
                  <a:pos x="49" y="70"/>
                </a:cxn>
                <a:cxn ang="0">
                  <a:pos x="73" y="65"/>
                </a:cxn>
                <a:cxn ang="0">
                  <a:pos x="97" y="54"/>
                </a:cxn>
                <a:cxn ang="0">
                  <a:pos x="108" y="47"/>
                </a:cxn>
                <a:cxn ang="0">
                  <a:pos x="110" y="44"/>
                </a:cxn>
                <a:cxn ang="0">
                  <a:pos x="109" y="41"/>
                </a:cxn>
              </a:cxnLst>
              <a:rect l="0" t="0" r="r" b="b"/>
              <a:pathLst>
                <a:path w="110" h="70">
                  <a:moveTo>
                    <a:pt x="109" y="41"/>
                  </a:moveTo>
                  <a:lnTo>
                    <a:pt x="108" y="40"/>
                  </a:lnTo>
                  <a:lnTo>
                    <a:pt x="106" y="39"/>
                  </a:lnTo>
                  <a:lnTo>
                    <a:pt x="105" y="39"/>
                  </a:lnTo>
                  <a:lnTo>
                    <a:pt x="103" y="39"/>
                  </a:lnTo>
                  <a:lnTo>
                    <a:pt x="92" y="45"/>
                  </a:lnTo>
                  <a:lnTo>
                    <a:pt x="81" y="51"/>
                  </a:lnTo>
                  <a:lnTo>
                    <a:pt x="71" y="56"/>
                  </a:lnTo>
                  <a:lnTo>
                    <a:pt x="60" y="59"/>
                  </a:lnTo>
                  <a:lnTo>
                    <a:pt x="50" y="61"/>
                  </a:lnTo>
                  <a:lnTo>
                    <a:pt x="40" y="60"/>
                  </a:lnTo>
                  <a:lnTo>
                    <a:pt x="30" y="57"/>
                  </a:lnTo>
                  <a:lnTo>
                    <a:pt x="21" y="52"/>
                  </a:lnTo>
                  <a:lnTo>
                    <a:pt x="15" y="46"/>
                  </a:lnTo>
                  <a:lnTo>
                    <a:pt x="11" y="40"/>
                  </a:lnTo>
                  <a:lnTo>
                    <a:pt x="9" y="33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2" y="20"/>
                  </a:lnTo>
                  <a:lnTo>
                    <a:pt x="19" y="14"/>
                  </a:lnTo>
                  <a:lnTo>
                    <a:pt x="27" y="10"/>
                  </a:lnTo>
                  <a:lnTo>
                    <a:pt x="37" y="9"/>
                  </a:lnTo>
                  <a:lnTo>
                    <a:pt x="39" y="10"/>
                  </a:lnTo>
                  <a:lnTo>
                    <a:pt x="42" y="12"/>
                  </a:lnTo>
                  <a:lnTo>
                    <a:pt x="45" y="16"/>
                  </a:lnTo>
                  <a:lnTo>
                    <a:pt x="48" y="20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47" y="27"/>
                  </a:lnTo>
                  <a:lnTo>
                    <a:pt x="47" y="28"/>
                  </a:lnTo>
                  <a:lnTo>
                    <a:pt x="46" y="29"/>
                  </a:lnTo>
                  <a:lnTo>
                    <a:pt x="43" y="31"/>
                  </a:lnTo>
                  <a:lnTo>
                    <a:pt x="39" y="34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30" y="36"/>
                  </a:lnTo>
                  <a:lnTo>
                    <a:pt x="29" y="38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30" y="43"/>
                  </a:lnTo>
                  <a:lnTo>
                    <a:pt x="32" y="44"/>
                  </a:lnTo>
                  <a:lnTo>
                    <a:pt x="34" y="44"/>
                  </a:lnTo>
                  <a:lnTo>
                    <a:pt x="40" y="43"/>
                  </a:lnTo>
                  <a:lnTo>
                    <a:pt x="46" y="41"/>
                  </a:lnTo>
                  <a:lnTo>
                    <a:pt x="50" y="38"/>
                  </a:lnTo>
                  <a:lnTo>
                    <a:pt x="54" y="34"/>
                  </a:lnTo>
                  <a:lnTo>
                    <a:pt x="56" y="30"/>
                  </a:lnTo>
                  <a:lnTo>
                    <a:pt x="57" y="25"/>
                  </a:lnTo>
                  <a:lnTo>
                    <a:pt x="57" y="21"/>
                  </a:lnTo>
                  <a:lnTo>
                    <a:pt x="55" y="16"/>
                  </a:lnTo>
                  <a:lnTo>
                    <a:pt x="52" y="10"/>
                  </a:lnTo>
                  <a:lnTo>
                    <a:pt x="47" y="5"/>
                  </a:lnTo>
                  <a:lnTo>
                    <a:pt x="42" y="1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8" y="53"/>
                  </a:lnTo>
                  <a:lnTo>
                    <a:pt x="15" y="60"/>
                  </a:lnTo>
                  <a:lnTo>
                    <a:pt x="26" y="66"/>
                  </a:lnTo>
                  <a:lnTo>
                    <a:pt x="37" y="69"/>
                  </a:lnTo>
                  <a:lnTo>
                    <a:pt x="49" y="70"/>
                  </a:lnTo>
                  <a:lnTo>
                    <a:pt x="61" y="68"/>
                  </a:lnTo>
                  <a:lnTo>
                    <a:pt x="73" y="65"/>
                  </a:lnTo>
                  <a:lnTo>
                    <a:pt x="85" y="60"/>
                  </a:lnTo>
                  <a:lnTo>
                    <a:pt x="97" y="54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109" y="46"/>
                  </a:lnTo>
                  <a:lnTo>
                    <a:pt x="110" y="44"/>
                  </a:lnTo>
                  <a:lnTo>
                    <a:pt x="110" y="43"/>
                  </a:lnTo>
                  <a:lnTo>
                    <a:pt x="109" y="41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" name="Freeform 123"/>
            <p:cNvSpPr>
              <a:spLocks/>
            </p:cNvSpPr>
            <p:nvPr/>
          </p:nvSpPr>
          <p:spPr bwMode="auto">
            <a:xfrm>
              <a:off x="5677177" y="958165"/>
              <a:ext cx="110505" cy="107930"/>
            </a:xfrm>
            <a:custGeom>
              <a:avLst/>
              <a:gdLst/>
              <a:ahLst/>
              <a:cxnLst>
                <a:cxn ang="0">
                  <a:pos x="9" y="82"/>
                </a:cxn>
                <a:cxn ang="0">
                  <a:pos x="75" y="10"/>
                </a:cxn>
                <a:cxn ang="0">
                  <a:pos x="75" y="10"/>
                </a:cxn>
                <a:cxn ang="0">
                  <a:pos x="76" y="8"/>
                </a:cxn>
                <a:cxn ang="0">
                  <a:pos x="77" y="5"/>
                </a:cxn>
                <a:cxn ang="0">
                  <a:pos x="76" y="3"/>
                </a:cxn>
                <a:cxn ang="0">
                  <a:pos x="75" y="1"/>
                </a:cxn>
                <a:cxn ang="0">
                  <a:pos x="73" y="0"/>
                </a:cxn>
                <a:cxn ang="0">
                  <a:pos x="71" y="0"/>
                </a:cxn>
                <a:cxn ang="0">
                  <a:pos x="69" y="1"/>
                </a:cxn>
                <a:cxn ang="0">
                  <a:pos x="68" y="2"/>
                </a:cxn>
                <a:cxn ang="0">
                  <a:pos x="1" y="75"/>
                </a:cxn>
                <a:cxn ang="0">
                  <a:pos x="0" y="77"/>
                </a:cxn>
                <a:cxn ang="0">
                  <a:pos x="0" y="78"/>
                </a:cxn>
                <a:cxn ang="0">
                  <a:pos x="1" y="80"/>
                </a:cxn>
                <a:cxn ang="0">
                  <a:pos x="2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7" y="83"/>
                </a:cxn>
                <a:cxn ang="0">
                  <a:pos x="9" y="82"/>
                </a:cxn>
              </a:cxnLst>
              <a:rect l="0" t="0" r="r" b="b"/>
              <a:pathLst>
                <a:path w="77" h="83">
                  <a:moveTo>
                    <a:pt x="9" y="82"/>
                  </a:moveTo>
                  <a:lnTo>
                    <a:pt x="75" y="10"/>
                  </a:lnTo>
                  <a:lnTo>
                    <a:pt x="75" y="10"/>
                  </a:lnTo>
                  <a:lnTo>
                    <a:pt x="76" y="8"/>
                  </a:lnTo>
                  <a:lnTo>
                    <a:pt x="77" y="5"/>
                  </a:lnTo>
                  <a:lnTo>
                    <a:pt x="76" y="3"/>
                  </a:lnTo>
                  <a:lnTo>
                    <a:pt x="75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69" y="1"/>
                  </a:lnTo>
                  <a:lnTo>
                    <a:pt x="68" y="2"/>
                  </a:lnTo>
                  <a:lnTo>
                    <a:pt x="1" y="75"/>
                  </a:lnTo>
                  <a:lnTo>
                    <a:pt x="0" y="77"/>
                  </a:lnTo>
                  <a:lnTo>
                    <a:pt x="0" y="78"/>
                  </a:lnTo>
                  <a:lnTo>
                    <a:pt x="1" y="80"/>
                  </a:lnTo>
                  <a:lnTo>
                    <a:pt x="2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7" y="83"/>
                  </a:lnTo>
                  <a:lnTo>
                    <a:pt x="9" y="8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" name="Freeform 124"/>
            <p:cNvSpPr>
              <a:spLocks/>
            </p:cNvSpPr>
            <p:nvPr/>
          </p:nvSpPr>
          <p:spPr bwMode="auto">
            <a:xfrm>
              <a:off x="5670002" y="1127214"/>
              <a:ext cx="205224" cy="45513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136" y="0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2" y="26"/>
                </a:cxn>
                <a:cxn ang="0">
                  <a:pos x="1" y="27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1" y="33"/>
                </a:cxn>
                <a:cxn ang="0">
                  <a:pos x="2" y="34"/>
                </a:cxn>
                <a:cxn ang="0">
                  <a:pos x="4" y="35"/>
                </a:cxn>
                <a:cxn ang="0">
                  <a:pos x="6" y="35"/>
                </a:cxn>
                <a:cxn ang="0">
                  <a:pos x="138" y="10"/>
                </a:cxn>
                <a:cxn ang="0">
                  <a:pos x="141" y="9"/>
                </a:cxn>
                <a:cxn ang="0">
                  <a:pos x="143" y="8"/>
                </a:cxn>
                <a:cxn ang="0">
                  <a:pos x="143" y="6"/>
                </a:cxn>
                <a:cxn ang="0">
                  <a:pos x="143" y="4"/>
                </a:cxn>
                <a:cxn ang="0">
                  <a:pos x="142" y="2"/>
                </a:cxn>
                <a:cxn ang="0">
                  <a:pos x="141" y="1"/>
                </a:cxn>
                <a:cxn ang="0">
                  <a:pos x="138" y="0"/>
                </a:cxn>
                <a:cxn ang="0">
                  <a:pos x="136" y="0"/>
                </a:cxn>
              </a:cxnLst>
              <a:rect l="0" t="0" r="r" b="b"/>
              <a:pathLst>
                <a:path w="143" h="35">
                  <a:moveTo>
                    <a:pt x="136" y="0"/>
                  </a:moveTo>
                  <a:lnTo>
                    <a:pt x="136" y="0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2" y="26"/>
                  </a:lnTo>
                  <a:lnTo>
                    <a:pt x="1" y="27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2" y="34"/>
                  </a:lnTo>
                  <a:lnTo>
                    <a:pt x="4" y="35"/>
                  </a:lnTo>
                  <a:lnTo>
                    <a:pt x="6" y="35"/>
                  </a:lnTo>
                  <a:lnTo>
                    <a:pt x="138" y="10"/>
                  </a:lnTo>
                  <a:lnTo>
                    <a:pt x="141" y="9"/>
                  </a:lnTo>
                  <a:lnTo>
                    <a:pt x="143" y="8"/>
                  </a:lnTo>
                  <a:lnTo>
                    <a:pt x="143" y="6"/>
                  </a:lnTo>
                  <a:lnTo>
                    <a:pt x="143" y="4"/>
                  </a:lnTo>
                  <a:lnTo>
                    <a:pt x="142" y="2"/>
                  </a:lnTo>
                  <a:lnTo>
                    <a:pt x="141" y="1"/>
                  </a:lnTo>
                  <a:lnTo>
                    <a:pt x="138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" name="Freeform 125"/>
            <p:cNvSpPr>
              <a:spLocks/>
            </p:cNvSpPr>
            <p:nvPr/>
          </p:nvSpPr>
          <p:spPr bwMode="auto">
            <a:xfrm>
              <a:off x="5674307" y="1261152"/>
              <a:ext cx="176521" cy="59817"/>
            </a:xfrm>
            <a:custGeom>
              <a:avLst/>
              <a:gdLst/>
              <a:ahLst/>
              <a:cxnLst>
                <a:cxn ang="0">
                  <a:pos x="119" y="36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9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116" y="46"/>
                </a:cxn>
                <a:cxn ang="0">
                  <a:pos x="116" y="46"/>
                </a:cxn>
                <a:cxn ang="0">
                  <a:pos x="118" y="46"/>
                </a:cxn>
                <a:cxn ang="0">
                  <a:pos x="120" y="46"/>
                </a:cxn>
                <a:cxn ang="0">
                  <a:pos x="122" y="44"/>
                </a:cxn>
                <a:cxn ang="0">
                  <a:pos x="123" y="43"/>
                </a:cxn>
                <a:cxn ang="0">
                  <a:pos x="123" y="41"/>
                </a:cxn>
                <a:cxn ang="0">
                  <a:pos x="122" y="39"/>
                </a:cxn>
                <a:cxn ang="0">
                  <a:pos x="121" y="37"/>
                </a:cxn>
                <a:cxn ang="0">
                  <a:pos x="119" y="36"/>
                </a:cxn>
              </a:cxnLst>
              <a:rect l="0" t="0" r="r" b="b"/>
              <a:pathLst>
                <a:path w="123" h="46">
                  <a:moveTo>
                    <a:pt x="119" y="36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116" y="46"/>
                  </a:lnTo>
                  <a:lnTo>
                    <a:pt x="116" y="46"/>
                  </a:lnTo>
                  <a:lnTo>
                    <a:pt x="118" y="46"/>
                  </a:lnTo>
                  <a:lnTo>
                    <a:pt x="120" y="46"/>
                  </a:lnTo>
                  <a:lnTo>
                    <a:pt x="122" y="44"/>
                  </a:lnTo>
                  <a:lnTo>
                    <a:pt x="123" y="43"/>
                  </a:lnTo>
                  <a:lnTo>
                    <a:pt x="123" y="41"/>
                  </a:lnTo>
                  <a:lnTo>
                    <a:pt x="122" y="39"/>
                  </a:lnTo>
                  <a:lnTo>
                    <a:pt x="121" y="37"/>
                  </a:lnTo>
                  <a:lnTo>
                    <a:pt x="119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" name="Freeform 126"/>
            <p:cNvSpPr>
              <a:spLocks/>
            </p:cNvSpPr>
            <p:nvPr/>
          </p:nvSpPr>
          <p:spPr bwMode="auto">
            <a:xfrm>
              <a:off x="3594793" y="1971155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9"/>
                </a:cxn>
                <a:cxn ang="0">
                  <a:pos x="2" y="10"/>
                </a:cxn>
                <a:cxn ang="0">
                  <a:pos x="3" y="12"/>
                </a:cxn>
                <a:cxn ang="0">
                  <a:pos x="7" y="12"/>
                </a:cxn>
                <a:cxn ang="0">
                  <a:pos x="9" y="12"/>
                </a:cxn>
                <a:cxn ang="0">
                  <a:pos x="11" y="10"/>
                </a:cxn>
                <a:cxn ang="0">
                  <a:pos x="12" y="9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0" y="9"/>
                  </a:lnTo>
                  <a:lnTo>
                    <a:pt x="2" y="10"/>
                  </a:lnTo>
                  <a:lnTo>
                    <a:pt x="3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1" y="10"/>
                  </a:lnTo>
                  <a:lnTo>
                    <a:pt x="12" y="9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" name="Freeform 127"/>
            <p:cNvSpPr>
              <a:spLocks/>
            </p:cNvSpPr>
            <p:nvPr/>
          </p:nvSpPr>
          <p:spPr bwMode="auto">
            <a:xfrm>
              <a:off x="3716779" y="1903536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8"/>
                </a:cxn>
                <a:cxn ang="0">
                  <a:pos x="2" y="10"/>
                </a:cxn>
                <a:cxn ang="0">
                  <a:pos x="4" y="11"/>
                </a:cxn>
                <a:cxn ang="0">
                  <a:pos x="6" y="12"/>
                </a:cxn>
                <a:cxn ang="0">
                  <a:pos x="8" y="11"/>
                </a:cxn>
                <a:cxn ang="0">
                  <a:pos x="10" y="10"/>
                </a:cxn>
                <a:cxn ang="0">
                  <a:pos x="11" y="8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8"/>
                  </a:lnTo>
                  <a:lnTo>
                    <a:pt x="2" y="10"/>
                  </a:lnTo>
                  <a:lnTo>
                    <a:pt x="4" y="11"/>
                  </a:lnTo>
                  <a:lnTo>
                    <a:pt x="6" y="12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" name="Freeform 128"/>
            <p:cNvSpPr>
              <a:spLocks/>
            </p:cNvSpPr>
            <p:nvPr/>
          </p:nvSpPr>
          <p:spPr bwMode="auto">
            <a:xfrm>
              <a:off x="3734001" y="1976356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" name="Freeform 129"/>
            <p:cNvSpPr>
              <a:spLocks/>
            </p:cNvSpPr>
            <p:nvPr/>
          </p:nvSpPr>
          <p:spPr bwMode="auto">
            <a:xfrm>
              <a:off x="5720231" y="1898334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3" y="11"/>
                </a:cxn>
                <a:cxn ang="0">
                  <a:pos x="6" y="12"/>
                </a:cxn>
                <a:cxn ang="0">
                  <a:pos x="8" y="11"/>
                </a:cxn>
                <a:cxn ang="0">
                  <a:pos x="10" y="10"/>
                </a:cxn>
                <a:cxn ang="0">
                  <a:pos x="11" y="8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8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6" y="12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" name="Freeform 130"/>
            <p:cNvSpPr>
              <a:spLocks/>
            </p:cNvSpPr>
            <p:nvPr/>
          </p:nvSpPr>
          <p:spPr bwMode="auto">
            <a:xfrm>
              <a:off x="5708750" y="1997162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" name="Freeform 131"/>
            <p:cNvSpPr>
              <a:spLocks/>
            </p:cNvSpPr>
            <p:nvPr/>
          </p:nvSpPr>
          <p:spPr bwMode="auto">
            <a:xfrm>
              <a:off x="5781943" y="1945147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9"/>
                </a:cxn>
                <a:cxn ang="0">
                  <a:pos x="1" y="10"/>
                </a:cxn>
                <a:cxn ang="0">
                  <a:pos x="3" y="12"/>
                </a:cxn>
                <a:cxn ang="0">
                  <a:pos x="5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9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Freeform 132"/>
            <p:cNvSpPr>
              <a:spLocks/>
            </p:cNvSpPr>
            <p:nvPr/>
          </p:nvSpPr>
          <p:spPr bwMode="auto">
            <a:xfrm>
              <a:off x="5786248" y="2017968"/>
              <a:ext cx="17222" cy="1560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1"/>
                </a:cxn>
                <a:cxn ang="0">
                  <a:pos x="6" y="12"/>
                </a:cxn>
                <a:cxn ang="0">
                  <a:pos x="8" y="11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7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2" h="12">
                  <a:moveTo>
                    <a:pt x="0" y="7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1"/>
                  </a:lnTo>
                  <a:lnTo>
                    <a:pt x="6" y="12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7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Freeform 133"/>
            <p:cNvSpPr>
              <a:spLocks/>
            </p:cNvSpPr>
            <p:nvPr/>
          </p:nvSpPr>
          <p:spPr bwMode="auto">
            <a:xfrm>
              <a:off x="4556335" y="441917"/>
              <a:ext cx="647247" cy="100258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36" y="192"/>
                </a:cxn>
                <a:cxn ang="0">
                  <a:pos x="44" y="192"/>
                </a:cxn>
                <a:cxn ang="0">
                  <a:pos x="62" y="13"/>
                </a:cxn>
                <a:cxn ang="0">
                  <a:pos x="442" y="201"/>
                </a:cxn>
                <a:cxn ang="0">
                  <a:pos x="348" y="757"/>
                </a:cxn>
                <a:cxn ang="0">
                  <a:pos x="9" y="577"/>
                </a:cxn>
                <a:cxn ang="0">
                  <a:pos x="44" y="192"/>
                </a:cxn>
                <a:cxn ang="0">
                  <a:pos x="36" y="192"/>
                </a:cxn>
                <a:cxn ang="0">
                  <a:pos x="0" y="582"/>
                </a:cxn>
                <a:cxn ang="0">
                  <a:pos x="355" y="771"/>
                </a:cxn>
                <a:cxn ang="0">
                  <a:pos x="451" y="196"/>
                </a:cxn>
                <a:cxn ang="0">
                  <a:pos x="53" y="0"/>
                </a:cxn>
              </a:cxnLst>
              <a:rect l="0" t="0" r="r" b="b"/>
              <a:pathLst>
                <a:path w="451" h="771">
                  <a:moveTo>
                    <a:pt x="53" y="0"/>
                  </a:moveTo>
                  <a:lnTo>
                    <a:pt x="36" y="192"/>
                  </a:lnTo>
                  <a:lnTo>
                    <a:pt x="44" y="192"/>
                  </a:lnTo>
                  <a:lnTo>
                    <a:pt x="62" y="13"/>
                  </a:lnTo>
                  <a:lnTo>
                    <a:pt x="442" y="201"/>
                  </a:lnTo>
                  <a:lnTo>
                    <a:pt x="348" y="757"/>
                  </a:lnTo>
                  <a:lnTo>
                    <a:pt x="9" y="577"/>
                  </a:lnTo>
                  <a:lnTo>
                    <a:pt x="44" y="192"/>
                  </a:lnTo>
                  <a:lnTo>
                    <a:pt x="36" y="192"/>
                  </a:lnTo>
                  <a:lnTo>
                    <a:pt x="0" y="582"/>
                  </a:lnTo>
                  <a:lnTo>
                    <a:pt x="355" y="771"/>
                  </a:lnTo>
                  <a:lnTo>
                    <a:pt x="451" y="196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Freeform 134"/>
            <p:cNvSpPr>
              <a:spLocks/>
            </p:cNvSpPr>
            <p:nvPr/>
          </p:nvSpPr>
          <p:spPr bwMode="auto">
            <a:xfrm>
              <a:off x="5060068" y="662980"/>
              <a:ext cx="381747" cy="781523"/>
            </a:xfrm>
            <a:custGeom>
              <a:avLst/>
              <a:gdLst/>
              <a:ahLst/>
              <a:cxnLst>
                <a:cxn ang="0">
                  <a:pos x="96" y="24"/>
                </a:cxn>
                <a:cxn ang="0">
                  <a:pos x="98" y="33"/>
                </a:cxn>
                <a:cxn ang="0">
                  <a:pos x="254" y="11"/>
                </a:cxn>
                <a:cxn ang="0">
                  <a:pos x="116" y="542"/>
                </a:cxn>
                <a:cxn ang="0">
                  <a:pos x="0" y="592"/>
                </a:cxn>
                <a:cxn ang="0">
                  <a:pos x="4" y="601"/>
                </a:cxn>
                <a:cxn ang="0">
                  <a:pos x="124" y="548"/>
                </a:cxn>
                <a:cxn ang="0">
                  <a:pos x="266" y="0"/>
                </a:cxn>
                <a:cxn ang="0">
                  <a:pos x="96" y="24"/>
                </a:cxn>
              </a:cxnLst>
              <a:rect l="0" t="0" r="r" b="b"/>
              <a:pathLst>
                <a:path w="266" h="601">
                  <a:moveTo>
                    <a:pt x="96" y="24"/>
                  </a:moveTo>
                  <a:lnTo>
                    <a:pt x="98" y="33"/>
                  </a:lnTo>
                  <a:lnTo>
                    <a:pt x="254" y="11"/>
                  </a:lnTo>
                  <a:lnTo>
                    <a:pt x="116" y="542"/>
                  </a:lnTo>
                  <a:lnTo>
                    <a:pt x="0" y="592"/>
                  </a:lnTo>
                  <a:lnTo>
                    <a:pt x="4" y="601"/>
                  </a:lnTo>
                  <a:lnTo>
                    <a:pt x="124" y="548"/>
                  </a:lnTo>
                  <a:lnTo>
                    <a:pt x="266" y="0"/>
                  </a:lnTo>
                  <a:lnTo>
                    <a:pt x="9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" name="Freeform 135"/>
            <p:cNvSpPr>
              <a:spLocks/>
            </p:cNvSpPr>
            <p:nvPr/>
          </p:nvSpPr>
          <p:spPr bwMode="auto">
            <a:xfrm>
              <a:off x="4353981" y="2508209"/>
              <a:ext cx="129162" cy="111832"/>
            </a:xfrm>
            <a:custGeom>
              <a:avLst/>
              <a:gdLst/>
              <a:ahLst/>
              <a:cxnLst>
                <a:cxn ang="0">
                  <a:pos x="72" y="86"/>
                </a:cxn>
                <a:cxn ang="0">
                  <a:pos x="89" y="81"/>
                </a:cxn>
                <a:cxn ang="0">
                  <a:pos x="90" y="79"/>
                </a:cxn>
                <a:cxn ang="0">
                  <a:pos x="19" y="0"/>
                </a:cxn>
                <a:cxn ang="0">
                  <a:pos x="0" y="5"/>
                </a:cxn>
                <a:cxn ang="0">
                  <a:pos x="72" y="86"/>
                </a:cxn>
              </a:cxnLst>
              <a:rect l="0" t="0" r="r" b="b"/>
              <a:pathLst>
                <a:path w="90" h="86">
                  <a:moveTo>
                    <a:pt x="72" y="86"/>
                  </a:moveTo>
                  <a:lnTo>
                    <a:pt x="89" y="81"/>
                  </a:lnTo>
                  <a:lnTo>
                    <a:pt x="90" y="79"/>
                  </a:lnTo>
                  <a:lnTo>
                    <a:pt x="19" y="0"/>
                  </a:lnTo>
                  <a:lnTo>
                    <a:pt x="0" y="5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Freeform 136"/>
            <p:cNvSpPr>
              <a:spLocks/>
            </p:cNvSpPr>
            <p:nvPr/>
          </p:nvSpPr>
          <p:spPr bwMode="auto">
            <a:xfrm>
              <a:off x="4557770" y="2460095"/>
              <a:ext cx="129162" cy="105330"/>
            </a:xfrm>
            <a:custGeom>
              <a:avLst/>
              <a:gdLst/>
              <a:ahLst/>
              <a:cxnLst>
                <a:cxn ang="0">
                  <a:pos x="72" y="81"/>
                </a:cxn>
                <a:cxn ang="0">
                  <a:pos x="89" y="76"/>
                </a:cxn>
                <a:cxn ang="0">
                  <a:pos x="90" y="75"/>
                </a:cxn>
                <a:cxn ang="0">
                  <a:pos x="19" y="0"/>
                </a:cxn>
                <a:cxn ang="0">
                  <a:pos x="0" y="5"/>
                </a:cxn>
                <a:cxn ang="0">
                  <a:pos x="72" y="81"/>
                </a:cxn>
              </a:cxnLst>
              <a:rect l="0" t="0" r="r" b="b"/>
              <a:pathLst>
                <a:path w="90" h="81">
                  <a:moveTo>
                    <a:pt x="72" y="81"/>
                  </a:moveTo>
                  <a:lnTo>
                    <a:pt x="89" y="76"/>
                  </a:lnTo>
                  <a:lnTo>
                    <a:pt x="90" y="75"/>
                  </a:lnTo>
                  <a:lnTo>
                    <a:pt x="19" y="0"/>
                  </a:lnTo>
                  <a:lnTo>
                    <a:pt x="0" y="5"/>
                  </a:lnTo>
                  <a:lnTo>
                    <a:pt x="72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Freeform 137"/>
            <p:cNvSpPr>
              <a:spLocks/>
            </p:cNvSpPr>
            <p:nvPr/>
          </p:nvSpPr>
          <p:spPr bwMode="auto">
            <a:xfrm>
              <a:off x="4761560" y="2411981"/>
              <a:ext cx="130597" cy="98828"/>
            </a:xfrm>
            <a:custGeom>
              <a:avLst/>
              <a:gdLst/>
              <a:ahLst/>
              <a:cxnLst>
                <a:cxn ang="0">
                  <a:pos x="71" y="76"/>
                </a:cxn>
                <a:cxn ang="0">
                  <a:pos x="90" y="71"/>
                </a:cxn>
                <a:cxn ang="0">
                  <a:pos x="91" y="70"/>
                </a:cxn>
                <a:cxn ang="0">
                  <a:pos x="20" y="0"/>
                </a:cxn>
                <a:cxn ang="0">
                  <a:pos x="0" y="5"/>
                </a:cxn>
                <a:cxn ang="0">
                  <a:pos x="71" y="76"/>
                </a:cxn>
              </a:cxnLst>
              <a:rect l="0" t="0" r="r" b="b"/>
              <a:pathLst>
                <a:path w="91" h="76">
                  <a:moveTo>
                    <a:pt x="71" y="76"/>
                  </a:moveTo>
                  <a:lnTo>
                    <a:pt x="90" y="71"/>
                  </a:lnTo>
                  <a:lnTo>
                    <a:pt x="91" y="70"/>
                  </a:lnTo>
                  <a:lnTo>
                    <a:pt x="20" y="0"/>
                  </a:lnTo>
                  <a:lnTo>
                    <a:pt x="0" y="5"/>
                  </a:lnTo>
                  <a:lnTo>
                    <a:pt x="71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Freeform 138"/>
            <p:cNvSpPr>
              <a:spLocks/>
            </p:cNvSpPr>
            <p:nvPr/>
          </p:nvSpPr>
          <p:spPr bwMode="auto">
            <a:xfrm>
              <a:off x="4965349" y="2365168"/>
              <a:ext cx="130597" cy="91026"/>
            </a:xfrm>
            <a:custGeom>
              <a:avLst/>
              <a:gdLst/>
              <a:ahLst/>
              <a:cxnLst>
                <a:cxn ang="0">
                  <a:pos x="71" y="70"/>
                </a:cxn>
                <a:cxn ang="0">
                  <a:pos x="91" y="64"/>
                </a:cxn>
                <a:cxn ang="0">
                  <a:pos x="21" y="0"/>
                </a:cxn>
                <a:cxn ang="0">
                  <a:pos x="0" y="5"/>
                </a:cxn>
                <a:cxn ang="0">
                  <a:pos x="71" y="70"/>
                </a:cxn>
              </a:cxnLst>
              <a:rect l="0" t="0" r="r" b="b"/>
              <a:pathLst>
                <a:path w="91" h="70">
                  <a:moveTo>
                    <a:pt x="71" y="70"/>
                  </a:moveTo>
                  <a:lnTo>
                    <a:pt x="91" y="64"/>
                  </a:lnTo>
                  <a:lnTo>
                    <a:pt x="21" y="0"/>
                  </a:lnTo>
                  <a:lnTo>
                    <a:pt x="0" y="5"/>
                  </a:lnTo>
                  <a:lnTo>
                    <a:pt x="71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Freeform 139"/>
            <p:cNvSpPr>
              <a:spLocks/>
            </p:cNvSpPr>
            <p:nvPr/>
          </p:nvSpPr>
          <p:spPr bwMode="auto">
            <a:xfrm>
              <a:off x="5169139" y="2318355"/>
              <a:ext cx="129162" cy="83224"/>
            </a:xfrm>
            <a:custGeom>
              <a:avLst/>
              <a:gdLst/>
              <a:ahLst/>
              <a:cxnLst>
                <a:cxn ang="0">
                  <a:pos x="70" y="64"/>
                </a:cxn>
                <a:cxn ang="0">
                  <a:pos x="90" y="58"/>
                </a:cxn>
                <a:cxn ang="0">
                  <a:pos x="22" y="0"/>
                </a:cxn>
                <a:cxn ang="0">
                  <a:pos x="0" y="5"/>
                </a:cxn>
                <a:cxn ang="0">
                  <a:pos x="70" y="64"/>
                </a:cxn>
              </a:cxnLst>
              <a:rect l="0" t="0" r="r" b="b"/>
              <a:pathLst>
                <a:path w="90" h="64">
                  <a:moveTo>
                    <a:pt x="70" y="64"/>
                  </a:moveTo>
                  <a:lnTo>
                    <a:pt x="90" y="58"/>
                  </a:lnTo>
                  <a:lnTo>
                    <a:pt x="22" y="0"/>
                  </a:lnTo>
                  <a:lnTo>
                    <a:pt x="0" y="5"/>
                  </a:lnTo>
                  <a:lnTo>
                    <a:pt x="70" y="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Freeform 143"/>
            <p:cNvSpPr>
              <a:spLocks/>
            </p:cNvSpPr>
            <p:nvPr/>
          </p:nvSpPr>
          <p:spPr bwMode="auto">
            <a:xfrm>
              <a:off x="5095947" y="320983"/>
              <a:ext cx="132033" cy="245770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0" y="185"/>
                </a:cxn>
                <a:cxn ang="0">
                  <a:pos x="9" y="189"/>
                </a:cxn>
                <a:cxn ang="0">
                  <a:pos x="92" y="11"/>
                </a:cxn>
                <a:cxn ang="0">
                  <a:pos x="86" y="0"/>
                </a:cxn>
              </a:cxnLst>
              <a:rect l="0" t="0" r="r" b="b"/>
              <a:pathLst>
                <a:path w="92" h="189">
                  <a:moveTo>
                    <a:pt x="86" y="0"/>
                  </a:moveTo>
                  <a:lnTo>
                    <a:pt x="0" y="185"/>
                  </a:lnTo>
                  <a:lnTo>
                    <a:pt x="9" y="189"/>
                  </a:lnTo>
                  <a:lnTo>
                    <a:pt x="92" y="1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Freeform 144"/>
            <p:cNvSpPr>
              <a:spLocks/>
            </p:cNvSpPr>
            <p:nvPr/>
          </p:nvSpPr>
          <p:spPr bwMode="auto">
            <a:xfrm>
              <a:off x="4477402" y="1635659"/>
              <a:ext cx="1247134" cy="775022"/>
            </a:xfrm>
            <a:custGeom>
              <a:avLst/>
              <a:gdLst/>
              <a:ahLst/>
              <a:cxnLst>
                <a:cxn ang="0">
                  <a:pos x="859" y="0"/>
                </a:cxn>
                <a:cxn ang="0">
                  <a:pos x="794" y="368"/>
                </a:cxn>
                <a:cxn ang="0">
                  <a:pos x="619" y="414"/>
                </a:cxn>
                <a:cxn ang="0">
                  <a:pos x="645" y="97"/>
                </a:cxn>
                <a:cxn ang="0">
                  <a:pos x="353" y="126"/>
                </a:cxn>
                <a:cxn ang="0">
                  <a:pos x="318" y="506"/>
                </a:cxn>
                <a:cxn ang="0">
                  <a:pos x="0" y="587"/>
                </a:cxn>
                <a:cxn ang="0">
                  <a:pos x="2" y="596"/>
                </a:cxn>
                <a:cxn ang="0">
                  <a:pos x="327" y="515"/>
                </a:cxn>
                <a:cxn ang="0">
                  <a:pos x="362" y="135"/>
                </a:cxn>
                <a:cxn ang="0">
                  <a:pos x="634" y="108"/>
                </a:cxn>
                <a:cxn ang="0">
                  <a:pos x="608" y="428"/>
                </a:cxn>
                <a:cxn ang="0">
                  <a:pos x="802" y="376"/>
                </a:cxn>
                <a:cxn ang="0">
                  <a:pos x="869" y="2"/>
                </a:cxn>
                <a:cxn ang="0">
                  <a:pos x="859" y="0"/>
                </a:cxn>
              </a:cxnLst>
              <a:rect l="0" t="0" r="r" b="b"/>
              <a:pathLst>
                <a:path w="869" h="596">
                  <a:moveTo>
                    <a:pt x="859" y="0"/>
                  </a:moveTo>
                  <a:lnTo>
                    <a:pt x="794" y="368"/>
                  </a:lnTo>
                  <a:lnTo>
                    <a:pt x="619" y="414"/>
                  </a:lnTo>
                  <a:lnTo>
                    <a:pt x="645" y="97"/>
                  </a:lnTo>
                  <a:lnTo>
                    <a:pt x="353" y="126"/>
                  </a:lnTo>
                  <a:lnTo>
                    <a:pt x="318" y="506"/>
                  </a:lnTo>
                  <a:lnTo>
                    <a:pt x="0" y="587"/>
                  </a:lnTo>
                  <a:lnTo>
                    <a:pt x="2" y="596"/>
                  </a:lnTo>
                  <a:lnTo>
                    <a:pt x="327" y="515"/>
                  </a:lnTo>
                  <a:lnTo>
                    <a:pt x="362" y="135"/>
                  </a:lnTo>
                  <a:lnTo>
                    <a:pt x="634" y="108"/>
                  </a:lnTo>
                  <a:lnTo>
                    <a:pt x="608" y="428"/>
                  </a:lnTo>
                  <a:lnTo>
                    <a:pt x="802" y="376"/>
                  </a:lnTo>
                  <a:lnTo>
                    <a:pt x="869" y="2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Freeform 145"/>
            <p:cNvSpPr>
              <a:spLocks/>
            </p:cNvSpPr>
            <p:nvPr/>
          </p:nvSpPr>
          <p:spPr bwMode="auto">
            <a:xfrm>
              <a:off x="4576427" y="1842418"/>
              <a:ext cx="307119" cy="331594"/>
            </a:xfrm>
            <a:custGeom>
              <a:avLst/>
              <a:gdLst/>
              <a:ahLst/>
              <a:cxnLst>
                <a:cxn ang="0">
                  <a:pos x="14" y="16"/>
                </a:cxn>
                <a:cxn ang="0">
                  <a:pos x="0" y="255"/>
                </a:cxn>
                <a:cxn ang="0">
                  <a:pos x="196" y="220"/>
                </a:cxn>
                <a:cxn ang="0">
                  <a:pos x="214" y="0"/>
                </a:cxn>
                <a:cxn ang="0">
                  <a:pos x="14" y="16"/>
                </a:cxn>
              </a:cxnLst>
              <a:rect l="0" t="0" r="r" b="b"/>
              <a:pathLst>
                <a:path w="214" h="255">
                  <a:moveTo>
                    <a:pt x="14" y="16"/>
                  </a:moveTo>
                  <a:lnTo>
                    <a:pt x="0" y="255"/>
                  </a:lnTo>
                  <a:lnTo>
                    <a:pt x="196" y="220"/>
                  </a:lnTo>
                  <a:lnTo>
                    <a:pt x="214" y="0"/>
                  </a:lnTo>
                  <a:lnTo>
                    <a:pt x="14" y="16"/>
                  </a:lnTo>
                  <a:close/>
                </a:path>
              </a:pathLst>
            </a:custGeom>
            <a:solidFill>
              <a:srgbClr val="CCFC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Freeform 146"/>
            <p:cNvSpPr>
              <a:spLocks/>
            </p:cNvSpPr>
            <p:nvPr/>
          </p:nvSpPr>
          <p:spPr bwMode="auto">
            <a:xfrm>
              <a:off x="4583603" y="1847620"/>
              <a:ext cx="297073" cy="211960"/>
            </a:xfrm>
            <a:custGeom>
              <a:avLst/>
              <a:gdLst/>
              <a:ahLst/>
              <a:cxnLst>
                <a:cxn ang="0">
                  <a:pos x="39" y="154"/>
                </a:cxn>
                <a:cxn ang="0">
                  <a:pos x="46" y="150"/>
                </a:cxn>
                <a:cxn ang="0">
                  <a:pos x="52" y="146"/>
                </a:cxn>
                <a:cxn ang="0">
                  <a:pos x="59" y="142"/>
                </a:cxn>
                <a:cxn ang="0">
                  <a:pos x="66" y="139"/>
                </a:cxn>
                <a:cxn ang="0">
                  <a:pos x="73" y="136"/>
                </a:cxn>
                <a:cxn ang="0">
                  <a:pos x="80" y="135"/>
                </a:cxn>
                <a:cxn ang="0">
                  <a:pos x="87" y="135"/>
                </a:cxn>
                <a:cxn ang="0">
                  <a:pos x="95" y="137"/>
                </a:cxn>
                <a:cxn ang="0">
                  <a:pos x="102" y="140"/>
                </a:cxn>
                <a:cxn ang="0">
                  <a:pos x="109" y="143"/>
                </a:cxn>
                <a:cxn ang="0">
                  <a:pos x="115" y="147"/>
                </a:cxn>
                <a:cxn ang="0">
                  <a:pos x="122" y="152"/>
                </a:cxn>
                <a:cxn ang="0">
                  <a:pos x="128" y="156"/>
                </a:cxn>
                <a:cxn ang="0">
                  <a:pos x="135" y="160"/>
                </a:cxn>
                <a:cxn ang="0">
                  <a:pos x="142" y="162"/>
                </a:cxn>
                <a:cxn ang="0">
                  <a:pos x="150" y="163"/>
                </a:cxn>
                <a:cxn ang="0">
                  <a:pos x="155" y="163"/>
                </a:cxn>
                <a:cxn ang="0">
                  <a:pos x="161" y="162"/>
                </a:cxn>
                <a:cxn ang="0">
                  <a:pos x="166" y="160"/>
                </a:cxn>
                <a:cxn ang="0">
                  <a:pos x="171" y="158"/>
                </a:cxn>
                <a:cxn ang="0">
                  <a:pos x="176" y="156"/>
                </a:cxn>
                <a:cxn ang="0">
                  <a:pos x="182" y="154"/>
                </a:cxn>
                <a:cxn ang="0">
                  <a:pos x="187" y="151"/>
                </a:cxn>
                <a:cxn ang="0">
                  <a:pos x="192" y="148"/>
                </a:cxn>
                <a:cxn ang="0">
                  <a:pos x="193" y="147"/>
                </a:cxn>
                <a:cxn ang="0">
                  <a:pos x="195" y="146"/>
                </a:cxn>
                <a:cxn ang="0">
                  <a:pos x="196" y="145"/>
                </a:cxn>
                <a:cxn ang="0">
                  <a:pos x="197" y="144"/>
                </a:cxn>
                <a:cxn ang="0">
                  <a:pos x="207" y="22"/>
                </a:cxn>
                <a:cxn ang="0">
                  <a:pos x="201" y="19"/>
                </a:cxn>
                <a:cxn ang="0">
                  <a:pos x="196" y="16"/>
                </a:cxn>
                <a:cxn ang="0">
                  <a:pos x="190" y="13"/>
                </a:cxn>
                <a:cxn ang="0">
                  <a:pos x="184" y="10"/>
                </a:cxn>
                <a:cxn ang="0">
                  <a:pos x="177" y="8"/>
                </a:cxn>
                <a:cxn ang="0">
                  <a:pos x="171" y="5"/>
                </a:cxn>
                <a:cxn ang="0">
                  <a:pos x="165" y="3"/>
                </a:cxn>
                <a:cxn ang="0">
                  <a:pos x="159" y="0"/>
                </a:cxn>
                <a:cxn ang="0">
                  <a:pos x="9" y="12"/>
                </a:cxn>
                <a:cxn ang="0">
                  <a:pos x="0" y="158"/>
                </a:cxn>
                <a:cxn ang="0">
                  <a:pos x="5" y="159"/>
                </a:cxn>
                <a:cxn ang="0">
                  <a:pos x="10" y="160"/>
                </a:cxn>
                <a:cxn ang="0">
                  <a:pos x="15" y="160"/>
                </a:cxn>
                <a:cxn ang="0">
                  <a:pos x="20" y="160"/>
                </a:cxn>
                <a:cxn ang="0">
                  <a:pos x="25" y="159"/>
                </a:cxn>
                <a:cxn ang="0">
                  <a:pos x="30" y="158"/>
                </a:cxn>
                <a:cxn ang="0">
                  <a:pos x="34" y="156"/>
                </a:cxn>
                <a:cxn ang="0">
                  <a:pos x="39" y="154"/>
                </a:cxn>
              </a:cxnLst>
              <a:rect l="0" t="0" r="r" b="b"/>
              <a:pathLst>
                <a:path w="207" h="163">
                  <a:moveTo>
                    <a:pt x="39" y="154"/>
                  </a:moveTo>
                  <a:lnTo>
                    <a:pt x="46" y="150"/>
                  </a:lnTo>
                  <a:lnTo>
                    <a:pt x="52" y="146"/>
                  </a:lnTo>
                  <a:lnTo>
                    <a:pt x="59" y="142"/>
                  </a:lnTo>
                  <a:lnTo>
                    <a:pt x="66" y="139"/>
                  </a:lnTo>
                  <a:lnTo>
                    <a:pt x="73" y="136"/>
                  </a:lnTo>
                  <a:lnTo>
                    <a:pt x="80" y="135"/>
                  </a:lnTo>
                  <a:lnTo>
                    <a:pt x="87" y="135"/>
                  </a:lnTo>
                  <a:lnTo>
                    <a:pt x="95" y="137"/>
                  </a:lnTo>
                  <a:lnTo>
                    <a:pt x="102" y="140"/>
                  </a:lnTo>
                  <a:lnTo>
                    <a:pt x="109" y="143"/>
                  </a:lnTo>
                  <a:lnTo>
                    <a:pt x="115" y="147"/>
                  </a:lnTo>
                  <a:lnTo>
                    <a:pt x="122" y="152"/>
                  </a:lnTo>
                  <a:lnTo>
                    <a:pt x="128" y="156"/>
                  </a:lnTo>
                  <a:lnTo>
                    <a:pt x="135" y="160"/>
                  </a:lnTo>
                  <a:lnTo>
                    <a:pt x="142" y="162"/>
                  </a:lnTo>
                  <a:lnTo>
                    <a:pt x="150" y="163"/>
                  </a:lnTo>
                  <a:lnTo>
                    <a:pt x="155" y="163"/>
                  </a:lnTo>
                  <a:lnTo>
                    <a:pt x="161" y="162"/>
                  </a:lnTo>
                  <a:lnTo>
                    <a:pt x="166" y="160"/>
                  </a:lnTo>
                  <a:lnTo>
                    <a:pt x="171" y="158"/>
                  </a:lnTo>
                  <a:lnTo>
                    <a:pt x="176" y="156"/>
                  </a:lnTo>
                  <a:lnTo>
                    <a:pt x="182" y="154"/>
                  </a:lnTo>
                  <a:lnTo>
                    <a:pt x="187" y="151"/>
                  </a:lnTo>
                  <a:lnTo>
                    <a:pt x="192" y="148"/>
                  </a:lnTo>
                  <a:lnTo>
                    <a:pt x="193" y="147"/>
                  </a:lnTo>
                  <a:lnTo>
                    <a:pt x="195" y="146"/>
                  </a:lnTo>
                  <a:lnTo>
                    <a:pt x="196" y="145"/>
                  </a:lnTo>
                  <a:lnTo>
                    <a:pt x="197" y="144"/>
                  </a:lnTo>
                  <a:lnTo>
                    <a:pt x="207" y="22"/>
                  </a:lnTo>
                  <a:lnTo>
                    <a:pt x="201" y="19"/>
                  </a:lnTo>
                  <a:lnTo>
                    <a:pt x="196" y="16"/>
                  </a:lnTo>
                  <a:lnTo>
                    <a:pt x="190" y="13"/>
                  </a:lnTo>
                  <a:lnTo>
                    <a:pt x="184" y="10"/>
                  </a:lnTo>
                  <a:lnTo>
                    <a:pt x="177" y="8"/>
                  </a:lnTo>
                  <a:lnTo>
                    <a:pt x="171" y="5"/>
                  </a:lnTo>
                  <a:lnTo>
                    <a:pt x="165" y="3"/>
                  </a:lnTo>
                  <a:lnTo>
                    <a:pt x="159" y="0"/>
                  </a:lnTo>
                  <a:lnTo>
                    <a:pt x="9" y="12"/>
                  </a:lnTo>
                  <a:lnTo>
                    <a:pt x="0" y="158"/>
                  </a:lnTo>
                  <a:lnTo>
                    <a:pt x="5" y="159"/>
                  </a:lnTo>
                  <a:lnTo>
                    <a:pt x="10" y="160"/>
                  </a:lnTo>
                  <a:lnTo>
                    <a:pt x="15" y="160"/>
                  </a:lnTo>
                  <a:lnTo>
                    <a:pt x="20" y="160"/>
                  </a:lnTo>
                  <a:lnTo>
                    <a:pt x="25" y="159"/>
                  </a:lnTo>
                  <a:lnTo>
                    <a:pt x="30" y="158"/>
                  </a:lnTo>
                  <a:lnTo>
                    <a:pt x="34" y="156"/>
                  </a:lnTo>
                  <a:lnTo>
                    <a:pt x="39" y="154"/>
                  </a:lnTo>
                  <a:close/>
                </a:path>
              </a:pathLst>
            </a:custGeom>
            <a:solidFill>
              <a:srgbClr val="93F7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" name="Freeform 147"/>
            <p:cNvSpPr>
              <a:spLocks/>
            </p:cNvSpPr>
            <p:nvPr/>
          </p:nvSpPr>
          <p:spPr bwMode="auto">
            <a:xfrm>
              <a:off x="5434639" y="1774799"/>
              <a:ext cx="196613" cy="247071"/>
            </a:xfrm>
            <a:custGeom>
              <a:avLst/>
              <a:gdLst/>
              <a:ahLst/>
              <a:cxnLst>
                <a:cxn ang="0">
                  <a:pos x="21" y="13"/>
                </a:cxn>
                <a:cxn ang="0">
                  <a:pos x="0" y="190"/>
                </a:cxn>
                <a:cxn ang="0">
                  <a:pos x="114" y="172"/>
                </a:cxn>
                <a:cxn ang="0">
                  <a:pos x="137" y="0"/>
                </a:cxn>
                <a:cxn ang="0">
                  <a:pos x="21" y="13"/>
                </a:cxn>
              </a:cxnLst>
              <a:rect l="0" t="0" r="r" b="b"/>
              <a:pathLst>
                <a:path w="137" h="190">
                  <a:moveTo>
                    <a:pt x="21" y="13"/>
                  </a:moveTo>
                  <a:lnTo>
                    <a:pt x="0" y="190"/>
                  </a:lnTo>
                  <a:lnTo>
                    <a:pt x="114" y="172"/>
                  </a:lnTo>
                  <a:lnTo>
                    <a:pt x="137" y="0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CCFC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" name="Freeform 148"/>
            <p:cNvSpPr>
              <a:spLocks/>
            </p:cNvSpPr>
            <p:nvPr/>
          </p:nvSpPr>
          <p:spPr bwMode="auto">
            <a:xfrm>
              <a:off x="5444685" y="1776099"/>
              <a:ext cx="185132" cy="191154"/>
            </a:xfrm>
            <a:custGeom>
              <a:avLst/>
              <a:gdLst/>
              <a:ahLst/>
              <a:cxnLst>
                <a:cxn ang="0">
                  <a:pos x="54" y="134"/>
                </a:cxn>
                <a:cxn ang="0">
                  <a:pos x="56" y="134"/>
                </a:cxn>
                <a:cxn ang="0">
                  <a:pos x="57" y="134"/>
                </a:cxn>
                <a:cxn ang="0">
                  <a:pos x="59" y="134"/>
                </a:cxn>
                <a:cxn ang="0">
                  <a:pos x="60" y="134"/>
                </a:cxn>
                <a:cxn ang="0">
                  <a:pos x="65" y="135"/>
                </a:cxn>
                <a:cxn ang="0">
                  <a:pos x="71" y="137"/>
                </a:cxn>
                <a:cxn ang="0">
                  <a:pos x="76" y="139"/>
                </a:cxn>
                <a:cxn ang="0">
                  <a:pos x="80" y="141"/>
                </a:cxn>
                <a:cxn ang="0">
                  <a:pos x="85" y="143"/>
                </a:cxn>
                <a:cxn ang="0">
                  <a:pos x="90" y="145"/>
                </a:cxn>
                <a:cxn ang="0">
                  <a:pos x="95" y="146"/>
                </a:cxn>
                <a:cxn ang="0">
                  <a:pos x="100" y="147"/>
                </a:cxn>
                <a:cxn ang="0">
                  <a:pos x="103" y="147"/>
                </a:cxn>
                <a:cxn ang="0">
                  <a:pos x="105" y="147"/>
                </a:cxn>
                <a:cxn ang="0">
                  <a:pos x="108" y="147"/>
                </a:cxn>
                <a:cxn ang="0">
                  <a:pos x="110" y="147"/>
                </a:cxn>
                <a:cxn ang="0">
                  <a:pos x="129" y="10"/>
                </a:cxn>
                <a:cxn ang="0">
                  <a:pos x="125" y="8"/>
                </a:cxn>
                <a:cxn ang="0">
                  <a:pos x="122" y="5"/>
                </a:cxn>
                <a:cxn ang="0">
                  <a:pos x="118" y="2"/>
                </a:cxn>
                <a:cxn ang="0">
                  <a:pos x="114" y="0"/>
                </a:cxn>
                <a:cxn ang="0">
                  <a:pos x="14" y="12"/>
                </a:cxn>
                <a:cxn ang="0">
                  <a:pos x="0" y="130"/>
                </a:cxn>
                <a:cxn ang="0">
                  <a:pos x="3" y="133"/>
                </a:cxn>
                <a:cxn ang="0">
                  <a:pos x="7" y="135"/>
                </a:cxn>
                <a:cxn ang="0">
                  <a:pos x="13" y="137"/>
                </a:cxn>
                <a:cxn ang="0">
                  <a:pos x="18" y="139"/>
                </a:cxn>
                <a:cxn ang="0">
                  <a:pos x="23" y="140"/>
                </a:cxn>
                <a:cxn ang="0">
                  <a:pos x="27" y="141"/>
                </a:cxn>
                <a:cxn ang="0">
                  <a:pos x="32" y="141"/>
                </a:cxn>
                <a:cxn ang="0">
                  <a:pos x="36" y="141"/>
                </a:cxn>
                <a:cxn ang="0">
                  <a:pos x="41" y="140"/>
                </a:cxn>
                <a:cxn ang="0">
                  <a:pos x="45" y="139"/>
                </a:cxn>
                <a:cxn ang="0">
                  <a:pos x="50" y="137"/>
                </a:cxn>
                <a:cxn ang="0">
                  <a:pos x="54" y="134"/>
                </a:cxn>
              </a:cxnLst>
              <a:rect l="0" t="0" r="r" b="b"/>
              <a:pathLst>
                <a:path w="129" h="147">
                  <a:moveTo>
                    <a:pt x="54" y="134"/>
                  </a:moveTo>
                  <a:lnTo>
                    <a:pt x="56" y="134"/>
                  </a:lnTo>
                  <a:lnTo>
                    <a:pt x="57" y="134"/>
                  </a:lnTo>
                  <a:lnTo>
                    <a:pt x="59" y="134"/>
                  </a:lnTo>
                  <a:lnTo>
                    <a:pt x="60" y="134"/>
                  </a:lnTo>
                  <a:lnTo>
                    <a:pt x="65" y="135"/>
                  </a:lnTo>
                  <a:lnTo>
                    <a:pt x="71" y="137"/>
                  </a:lnTo>
                  <a:lnTo>
                    <a:pt x="76" y="139"/>
                  </a:lnTo>
                  <a:lnTo>
                    <a:pt x="80" y="141"/>
                  </a:lnTo>
                  <a:lnTo>
                    <a:pt x="85" y="143"/>
                  </a:lnTo>
                  <a:lnTo>
                    <a:pt x="90" y="145"/>
                  </a:lnTo>
                  <a:lnTo>
                    <a:pt x="95" y="146"/>
                  </a:lnTo>
                  <a:lnTo>
                    <a:pt x="100" y="147"/>
                  </a:lnTo>
                  <a:lnTo>
                    <a:pt x="103" y="147"/>
                  </a:lnTo>
                  <a:lnTo>
                    <a:pt x="105" y="147"/>
                  </a:lnTo>
                  <a:lnTo>
                    <a:pt x="108" y="147"/>
                  </a:lnTo>
                  <a:lnTo>
                    <a:pt x="110" y="147"/>
                  </a:lnTo>
                  <a:lnTo>
                    <a:pt x="129" y="10"/>
                  </a:lnTo>
                  <a:lnTo>
                    <a:pt x="125" y="8"/>
                  </a:lnTo>
                  <a:lnTo>
                    <a:pt x="122" y="5"/>
                  </a:lnTo>
                  <a:lnTo>
                    <a:pt x="118" y="2"/>
                  </a:lnTo>
                  <a:lnTo>
                    <a:pt x="114" y="0"/>
                  </a:lnTo>
                  <a:lnTo>
                    <a:pt x="14" y="12"/>
                  </a:lnTo>
                  <a:lnTo>
                    <a:pt x="0" y="130"/>
                  </a:lnTo>
                  <a:lnTo>
                    <a:pt x="3" y="133"/>
                  </a:lnTo>
                  <a:lnTo>
                    <a:pt x="7" y="135"/>
                  </a:lnTo>
                  <a:lnTo>
                    <a:pt x="13" y="137"/>
                  </a:lnTo>
                  <a:lnTo>
                    <a:pt x="18" y="139"/>
                  </a:lnTo>
                  <a:lnTo>
                    <a:pt x="23" y="140"/>
                  </a:lnTo>
                  <a:lnTo>
                    <a:pt x="27" y="141"/>
                  </a:lnTo>
                  <a:lnTo>
                    <a:pt x="32" y="141"/>
                  </a:lnTo>
                  <a:lnTo>
                    <a:pt x="36" y="141"/>
                  </a:lnTo>
                  <a:lnTo>
                    <a:pt x="41" y="140"/>
                  </a:lnTo>
                  <a:lnTo>
                    <a:pt x="45" y="139"/>
                  </a:lnTo>
                  <a:lnTo>
                    <a:pt x="50" y="137"/>
                  </a:lnTo>
                  <a:lnTo>
                    <a:pt x="54" y="134"/>
                  </a:lnTo>
                  <a:close/>
                </a:path>
              </a:pathLst>
            </a:custGeom>
            <a:solidFill>
              <a:srgbClr val="93F7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" name="Freeform 149"/>
            <p:cNvSpPr>
              <a:spLocks/>
            </p:cNvSpPr>
            <p:nvPr/>
          </p:nvSpPr>
          <p:spPr bwMode="auto">
            <a:xfrm>
              <a:off x="5431769" y="1769598"/>
              <a:ext cx="288462" cy="141740"/>
            </a:xfrm>
            <a:custGeom>
              <a:avLst/>
              <a:gdLst/>
              <a:ahLst/>
              <a:cxnLst>
                <a:cxn ang="0">
                  <a:pos x="9" y="15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6" y="91"/>
                </a:cxn>
                <a:cxn ang="0">
                  <a:pos x="12" y="95"/>
                </a:cxn>
                <a:cxn ang="0">
                  <a:pos x="21" y="99"/>
                </a:cxn>
                <a:cxn ang="0">
                  <a:pos x="28" y="103"/>
                </a:cxn>
                <a:cxn ang="0">
                  <a:pos x="35" y="106"/>
                </a:cxn>
                <a:cxn ang="0">
                  <a:pos x="40" y="108"/>
                </a:cxn>
                <a:cxn ang="0">
                  <a:pos x="43" y="109"/>
                </a:cxn>
                <a:cxn ang="0">
                  <a:pos x="51" y="108"/>
                </a:cxn>
                <a:cxn ang="0">
                  <a:pos x="69" y="106"/>
                </a:cxn>
                <a:cxn ang="0">
                  <a:pos x="94" y="104"/>
                </a:cxn>
                <a:cxn ang="0">
                  <a:pos x="123" y="102"/>
                </a:cxn>
                <a:cxn ang="0">
                  <a:pos x="151" y="99"/>
                </a:cxn>
                <a:cxn ang="0">
                  <a:pos x="177" y="97"/>
                </a:cxn>
                <a:cxn ang="0">
                  <a:pos x="194" y="96"/>
                </a:cxn>
                <a:cxn ang="0">
                  <a:pos x="201" y="95"/>
                </a:cxn>
                <a:cxn ang="0">
                  <a:pos x="170" y="0"/>
                </a:cxn>
                <a:cxn ang="0">
                  <a:pos x="9" y="15"/>
                </a:cxn>
              </a:cxnLst>
              <a:rect l="0" t="0" r="r" b="b"/>
              <a:pathLst>
                <a:path w="201" h="109">
                  <a:moveTo>
                    <a:pt x="9" y="15"/>
                  </a:moveTo>
                  <a:lnTo>
                    <a:pt x="0" y="88"/>
                  </a:lnTo>
                  <a:lnTo>
                    <a:pt x="2" y="89"/>
                  </a:lnTo>
                  <a:lnTo>
                    <a:pt x="6" y="91"/>
                  </a:lnTo>
                  <a:lnTo>
                    <a:pt x="12" y="95"/>
                  </a:lnTo>
                  <a:lnTo>
                    <a:pt x="21" y="99"/>
                  </a:lnTo>
                  <a:lnTo>
                    <a:pt x="28" y="103"/>
                  </a:lnTo>
                  <a:lnTo>
                    <a:pt x="35" y="106"/>
                  </a:lnTo>
                  <a:lnTo>
                    <a:pt x="40" y="108"/>
                  </a:lnTo>
                  <a:lnTo>
                    <a:pt x="43" y="109"/>
                  </a:lnTo>
                  <a:lnTo>
                    <a:pt x="51" y="108"/>
                  </a:lnTo>
                  <a:lnTo>
                    <a:pt x="69" y="106"/>
                  </a:lnTo>
                  <a:lnTo>
                    <a:pt x="94" y="104"/>
                  </a:lnTo>
                  <a:lnTo>
                    <a:pt x="123" y="102"/>
                  </a:lnTo>
                  <a:lnTo>
                    <a:pt x="151" y="99"/>
                  </a:lnTo>
                  <a:lnTo>
                    <a:pt x="177" y="97"/>
                  </a:lnTo>
                  <a:lnTo>
                    <a:pt x="194" y="96"/>
                  </a:lnTo>
                  <a:lnTo>
                    <a:pt x="201" y="95"/>
                  </a:lnTo>
                  <a:lnTo>
                    <a:pt x="170" y="0"/>
                  </a:lnTo>
                  <a:lnTo>
                    <a:pt x="9" y="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" name="Freeform 150"/>
            <p:cNvSpPr>
              <a:spLocks/>
            </p:cNvSpPr>
            <p:nvPr/>
          </p:nvSpPr>
          <p:spPr bwMode="auto">
            <a:xfrm>
              <a:off x="4955304" y="1778700"/>
              <a:ext cx="406143" cy="413518"/>
            </a:xfrm>
            <a:custGeom>
              <a:avLst/>
              <a:gdLst/>
              <a:ahLst/>
              <a:cxnLst>
                <a:cxn ang="0">
                  <a:pos x="283" y="309"/>
                </a:cxn>
                <a:cxn ang="0">
                  <a:pos x="235" y="255"/>
                </a:cxn>
                <a:cxn ang="0">
                  <a:pos x="253" y="1"/>
                </a:cxn>
                <a:cxn ang="0">
                  <a:pos x="243" y="0"/>
                </a:cxn>
                <a:cxn ang="0">
                  <a:pos x="225" y="253"/>
                </a:cxn>
                <a:cxn ang="0">
                  <a:pos x="120" y="272"/>
                </a:cxn>
                <a:cxn ang="0">
                  <a:pos x="141" y="12"/>
                </a:cxn>
                <a:cxn ang="0">
                  <a:pos x="131" y="11"/>
                </a:cxn>
                <a:cxn ang="0">
                  <a:pos x="110" y="274"/>
                </a:cxn>
                <a:cxn ang="0">
                  <a:pos x="0" y="294"/>
                </a:cxn>
                <a:cxn ang="0">
                  <a:pos x="2" y="304"/>
                </a:cxn>
                <a:cxn ang="0">
                  <a:pos x="228" y="262"/>
                </a:cxn>
                <a:cxn ang="0">
                  <a:pos x="276" y="318"/>
                </a:cxn>
                <a:cxn ang="0">
                  <a:pos x="283" y="309"/>
                </a:cxn>
              </a:cxnLst>
              <a:rect l="0" t="0" r="r" b="b"/>
              <a:pathLst>
                <a:path w="283" h="318">
                  <a:moveTo>
                    <a:pt x="283" y="309"/>
                  </a:moveTo>
                  <a:lnTo>
                    <a:pt x="235" y="255"/>
                  </a:lnTo>
                  <a:lnTo>
                    <a:pt x="253" y="1"/>
                  </a:lnTo>
                  <a:lnTo>
                    <a:pt x="243" y="0"/>
                  </a:lnTo>
                  <a:lnTo>
                    <a:pt x="225" y="253"/>
                  </a:lnTo>
                  <a:lnTo>
                    <a:pt x="120" y="272"/>
                  </a:lnTo>
                  <a:lnTo>
                    <a:pt x="141" y="12"/>
                  </a:lnTo>
                  <a:lnTo>
                    <a:pt x="131" y="11"/>
                  </a:lnTo>
                  <a:lnTo>
                    <a:pt x="110" y="274"/>
                  </a:lnTo>
                  <a:lnTo>
                    <a:pt x="0" y="294"/>
                  </a:lnTo>
                  <a:lnTo>
                    <a:pt x="2" y="304"/>
                  </a:lnTo>
                  <a:lnTo>
                    <a:pt x="228" y="262"/>
                  </a:lnTo>
                  <a:lnTo>
                    <a:pt x="276" y="318"/>
                  </a:lnTo>
                  <a:lnTo>
                    <a:pt x="283" y="3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Freeform 151"/>
            <p:cNvSpPr>
              <a:spLocks/>
            </p:cNvSpPr>
            <p:nvPr/>
          </p:nvSpPr>
          <p:spPr bwMode="auto">
            <a:xfrm>
              <a:off x="4552029" y="1826814"/>
              <a:ext cx="371700" cy="159945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0" y="84"/>
                </a:cxn>
                <a:cxn ang="0">
                  <a:pos x="55" y="123"/>
                </a:cxn>
                <a:cxn ang="0">
                  <a:pos x="259" y="102"/>
                </a:cxn>
                <a:cxn ang="0">
                  <a:pos x="226" y="0"/>
                </a:cxn>
                <a:cxn ang="0">
                  <a:pos x="8" y="11"/>
                </a:cxn>
              </a:cxnLst>
              <a:rect l="0" t="0" r="r" b="b"/>
              <a:pathLst>
                <a:path w="259" h="123">
                  <a:moveTo>
                    <a:pt x="8" y="11"/>
                  </a:moveTo>
                  <a:lnTo>
                    <a:pt x="0" y="84"/>
                  </a:lnTo>
                  <a:lnTo>
                    <a:pt x="55" y="123"/>
                  </a:lnTo>
                  <a:lnTo>
                    <a:pt x="259" y="102"/>
                  </a:lnTo>
                  <a:lnTo>
                    <a:pt x="226" y="0"/>
                  </a:lnTo>
                  <a:lnTo>
                    <a:pt x="8" y="11"/>
                  </a:lnTo>
                  <a:close/>
                </a:path>
              </a:pathLst>
            </a:custGeom>
            <a:solidFill>
              <a:srgbClr val="FF1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Freeform 152"/>
            <p:cNvSpPr>
              <a:spLocks/>
            </p:cNvSpPr>
            <p:nvPr/>
          </p:nvSpPr>
          <p:spPr bwMode="auto">
            <a:xfrm>
              <a:off x="4567816" y="1962053"/>
              <a:ext cx="314295" cy="224964"/>
            </a:xfrm>
            <a:custGeom>
              <a:avLst/>
              <a:gdLst/>
              <a:ahLst/>
              <a:cxnLst>
                <a:cxn ang="0">
                  <a:pos x="209" y="2"/>
                </a:cxn>
                <a:cxn ang="0">
                  <a:pos x="198" y="124"/>
                </a:cxn>
                <a:cxn ang="0">
                  <a:pos x="11" y="161"/>
                </a:cxn>
                <a:cxn ang="0">
                  <a:pos x="18" y="1"/>
                </a:cxn>
                <a:cxn ang="0">
                  <a:pos x="8" y="0"/>
                </a:cxn>
                <a:cxn ang="0">
                  <a:pos x="0" y="173"/>
                </a:cxn>
                <a:cxn ang="0">
                  <a:pos x="207" y="132"/>
                </a:cxn>
                <a:cxn ang="0">
                  <a:pos x="219" y="3"/>
                </a:cxn>
                <a:cxn ang="0">
                  <a:pos x="209" y="2"/>
                </a:cxn>
              </a:cxnLst>
              <a:rect l="0" t="0" r="r" b="b"/>
              <a:pathLst>
                <a:path w="219" h="173">
                  <a:moveTo>
                    <a:pt x="209" y="2"/>
                  </a:moveTo>
                  <a:lnTo>
                    <a:pt x="198" y="124"/>
                  </a:lnTo>
                  <a:lnTo>
                    <a:pt x="11" y="161"/>
                  </a:lnTo>
                  <a:lnTo>
                    <a:pt x="18" y="1"/>
                  </a:lnTo>
                  <a:lnTo>
                    <a:pt x="8" y="0"/>
                  </a:lnTo>
                  <a:lnTo>
                    <a:pt x="0" y="173"/>
                  </a:lnTo>
                  <a:lnTo>
                    <a:pt x="207" y="132"/>
                  </a:lnTo>
                  <a:lnTo>
                    <a:pt x="219" y="3"/>
                  </a:lnTo>
                  <a:lnTo>
                    <a:pt x="209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" name="Freeform 153"/>
            <p:cNvSpPr>
              <a:spLocks/>
            </p:cNvSpPr>
            <p:nvPr/>
          </p:nvSpPr>
          <p:spPr bwMode="auto">
            <a:xfrm>
              <a:off x="5436074" y="1783901"/>
              <a:ext cx="63146" cy="12873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6" y="99"/>
                </a:cxn>
                <a:cxn ang="0">
                  <a:pos x="44" y="96"/>
                </a:cxn>
                <a:cxn ang="0">
                  <a:pos x="8" y="0"/>
                </a:cxn>
                <a:cxn ang="0">
                  <a:pos x="0" y="4"/>
                </a:cxn>
              </a:cxnLst>
              <a:rect l="0" t="0" r="r" b="b"/>
              <a:pathLst>
                <a:path w="44" h="99">
                  <a:moveTo>
                    <a:pt x="0" y="4"/>
                  </a:moveTo>
                  <a:lnTo>
                    <a:pt x="36" y="99"/>
                  </a:lnTo>
                  <a:lnTo>
                    <a:pt x="44" y="96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" name="Freeform 154"/>
            <p:cNvSpPr>
              <a:spLocks/>
            </p:cNvSpPr>
            <p:nvPr/>
          </p:nvSpPr>
          <p:spPr bwMode="auto">
            <a:xfrm>
              <a:off x="5427463" y="1886631"/>
              <a:ext cx="193743" cy="141740"/>
            </a:xfrm>
            <a:custGeom>
              <a:avLst/>
              <a:gdLst/>
              <a:ahLst/>
              <a:cxnLst>
                <a:cxn ang="0">
                  <a:pos x="126" y="13"/>
                </a:cxn>
                <a:cxn ang="0">
                  <a:pos x="115" y="82"/>
                </a:cxn>
                <a:cxn ang="0">
                  <a:pos x="10" y="98"/>
                </a:cxn>
                <a:cxn ang="0">
                  <a:pos x="23" y="3"/>
                </a:cxn>
                <a:cxn ang="0">
                  <a:pos x="13" y="0"/>
                </a:cxn>
                <a:cxn ang="0">
                  <a:pos x="0" y="109"/>
                </a:cxn>
                <a:cxn ang="0">
                  <a:pos x="123" y="91"/>
                </a:cxn>
                <a:cxn ang="0">
                  <a:pos x="135" y="15"/>
                </a:cxn>
                <a:cxn ang="0">
                  <a:pos x="126" y="13"/>
                </a:cxn>
              </a:cxnLst>
              <a:rect l="0" t="0" r="r" b="b"/>
              <a:pathLst>
                <a:path w="135" h="109">
                  <a:moveTo>
                    <a:pt x="126" y="13"/>
                  </a:moveTo>
                  <a:lnTo>
                    <a:pt x="115" y="82"/>
                  </a:lnTo>
                  <a:lnTo>
                    <a:pt x="10" y="98"/>
                  </a:lnTo>
                  <a:lnTo>
                    <a:pt x="23" y="3"/>
                  </a:lnTo>
                  <a:lnTo>
                    <a:pt x="13" y="0"/>
                  </a:lnTo>
                  <a:lnTo>
                    <a:pt x="0" y="109"/>
                  </a:lnTo>
                  <a:lnTo>
                    <a:pt x="123" y="91"/>
                  </a:lnTo>
                  <a:lnTo>
                    <a:pt x="135" y="15"/>
                  </a:lnTo>
                  <a:lnTo>
                    <a:pt x="12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" name="Freeform 155"/>
            <p:cNvSpPr>
              <a:spLocks/>
            </p:cNvSpPr>
            <p:nvPr/>
          </p:nvSpPr>
          <p:spPr bwMode="auto">
            <a:xfrm>
              <a:off x="4608000" y="1626557"/>
              <a:ext cx="121986" cy="113132"/>
            </a:xfrm>
            <a:custGeom>
              <a:avLst/>
              <a:gdLst/>
              <a:ahLst/>
              <a:cxnLst>
                <a:cxn ang="0">
                  <a:pos x="9" y="61"/>
                </a:cxn>
                <a:cxn ang="0">
                  <a:pos x="9" y="61"/>
                </a:cxn>
                <a:cxn ang="0">
                  <a:pos x="13" y="51"/>
                </a:cxn>
                <a:cxn ang="0">
                  <a:pos x="17" y="43"/>
                </a:cxn>
                <a:cxn ang="0">
                  <a:pos x="23" y="34"/>
                </a:cxn>
                <a:cxn ang="0">
                  <a:pos x="29" y="26"/>
                </a:cxn>
                <a:cxn ang="0">
                  <a:pos x="34" y="19"/>
                </a:cxn>
                <a:cxn ang="0">
                  <a:pos x="40" y="14"/>
                </a:cxn>
                <a:cxn ang="0">
                  <a:pos x="45" y="11"/>
                </a:cxn>
                <a:cxn ang="0">
                  <a:pos x="50" y="10"/>
                </a:cxn>
                <a:cxn ang="0">
                  <a:pos x="55" y="13"/>
                </a:cxn>
                <a:cxn ang="0">
                  <a:pos x="62" y="22"/>
                </a:cxn>
                <a:cxn ang="0">
                  <a:pos x="69" y="45"/>
                </a:cxn>
                <a:cxn ang="0">
                  <a:pos x="75" y="87"/>
                </a:cxn>
                <a:cxn ang="0">
                  <a:pos x="85" y="87"/>
                </a:cxn>
                <a:cxn ang="0">
                  <a:pos x="83" y="67"/>
                </a:cxn>
                <a:cxn ang="0">
                  <a:pos x="80" y="49"/>
                </a:cxn>
                <a:cxn ang="0">
                  <a:pos x="77" y="35"/>
                </a:cxn>
                <a:cxn ang="0">
                  <a:pos x="73" y="23"/>
                </a:cxn>
                <a:cxn ang="0">
                  <a:pos x="69" y="13"/>
                </a:cxn>
                <a:cxn ang="0">
                  <a:pos x="64" y="7"/>
                </a:cxn>
                <a:cxn ang="0">
                  <a:pos x="58" y="2"/>
                </a:cxn>
                <a:cxn ang="0">
                  <a:pos x="52" y="0"/>
                </a:cxn>
                <a:cxn ang="0">
                  <a:pos x="43" y="1"/>
                </a:cxn>
                <a:cxn ang="0">
                  <a:pos x="34" y="6"/>
                </a:cxn>
                <a:cxn ang="0">
                  <a:pos x="25" y="14"/>
                </a:cxn>
                <a:cxn ang="0">
                  <a:pos x="17" y="24"/>
                </a:cxn>
                <a:cxn ang="0">
                  <a:pos x="10" y="35"/>
                </a:cxn>
                <a:cxn ang="0">
                  <a:pos x="5" y="44"/>
                </a:cxn>
                <a:cxn ang="0">
                  <a:pos x="2" y="52"/>
                </a:cxn>
                <a:cxn ang="0">
                  <a:pos x="0" y="56"/>
                </a:cxn>
                <a:cxn ang="0">
                  <a:pos x="9" y="61"/>
                </a:cxn>
              </a:cxnLst>
              <a:rect l="0" t="0" r="r" b="b"/>
              <a:pathLst>
                <a:path w="85" h="87">
                  <a:moveTo>
                    <a:pt x="9" y="61"/>
                  </a:moveTo>
                  <a:lnTo>
                    <a:pt x="9" y="61"/>
                  </a:lnTo>
                  <a:lnTo>
                    <a:pt x="13" y="51"/>
                  </a:lnTo>
                  <a:lnTo>
                    <a:pt x="17" y="43"/>
                  </a:lnTo>
                  <a:lnTo>
                    <a:pt x="23" y="34"/>
                  </a:lnTo>
                  <a:lnTo>
                    <a:pt x="29" y="26"/>
                  </a:lnTo>
                  <a:lnTo>
                    <a:pt x="34" y="19"/>
                  </a:lnTo>
                  <a:lnTo>
                    <a:pt x="40" y="14"/>
                  </a:lnTo>
                  <a:lnTo>
                    <a:pt x="45" y="11"/>
                  </a:lnTo>
                  <a:lnTo>
                    <a:pt x="50" y="10"/>
                  </a:lnTo>
                  <a:lnTo>
                    <a:pt x="55" y="13"/>
                  </a:lnTo>
                  <a:lnTo>
                    <a:pt x="62" y="22"/>
                  </a:lnTo>
                  <a:lnTo>
                    <a:pt x="69" y="45"/>
                  </a:lnTo>
                  <a:lnTo>
                    <a:pt x="75" y="87"/>
                  </a:lnTo>
                  <a:lnTo>
                    <a:pt x="85" y="87"/>
                  </a:lnTo>
                  <a:lnTo>
                    <a:pt x="83" y="67"/>
                  </a:lnTo>
                  <a:lnTo>
                    <a:pt x="80" y="49"/>
                  </a:lnTo>
                  <a:lnTo>
                    <a:pt x="77" y="35"/>
                  </a:lnTo>
                  <a:lnTo>
                    <a:pt x="73" y="23"/>
                  </a:lnTo>
                  <a:lnTo>
                    <a:pt x="69" y="13"/>
                  </a:lnTo>
                  <a:lnTo>
                    <a:pt x="64" y="7"/>
                  </a:lnTo>
                  <a:lnTo>
                    <a:pt x="58" y="2"/>
                  </a:lnTo>
                  <a:lnTo>
                    <a:pt x="52" y="0"/>
                  </a:lnTo>
                  <a:lnTo>
                    <a:pt x="43" y="1"/>
                  </a:lnTo>
                  <a:lnTo>
                    <a:pt x="34" y="6"/>
                  </a:lnTo>
                  <a:lnTo>
                    <a:pt x="25" y="14"/>
                  </a:lnTo>
                  <a:lnTo>
                    <a:pt x="17" y="24"/>
                  </a:lnTo>
                  <a:lnTo>
                    <a:pt x="10" y="35"/>
                  </a:lnTo>
                  <a:lnTo>
                    <a:pt x="5" y="44"/>
                  </a:lnTo>
                  <a:lnTo>
                    <a:pt x="2" y="52"/>
                  </a:lnTo>
                  <a:lnTo>
                    <a:pt x="0" y="56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Freeform 156"/>
            <p:cNvSpPr>
              <a:spLocks/>
            </p:cNvSpPr>
            <p:nvPr/>
          </p:nvSpPr>
          <p:spPr bwMode="auto">
            <a:xfrm>
              <a:off x="4666840" y="1734487"/>
              <a:ext cx="113375" cy="54616"/>
            </a:xfrm>
            <a:custGeom>
              <a:avLst/>
              <a:gdLst/>
              <a:ahLst/>
              <a:cxnLst>
                <a:cxn ang="0">
                  <a:pos x="40" y="42"/>
                </a:cxn>
                <a:cxn ang="0">
                  <a:pos x="48" y="42"/>
                </a:cxn>
                <a:cxn ang="0">
                  <a:pos x="55" y="40"/>
                </a:cxn>
                <a:cxn ang="0">
                  <a:pos x="62" y="39"/>
                </a:cxn>
                <a:cxn ang="0">
                  <a:pos x="67" y="36"/>
                </a:cxn>
                <a:cxn ang="0">
                  <a:pos x="72" y="33"/>
                </a:cxn>
                <a:cxn ang="0">
                  <a:pos x="76" y="29"/>
                </a:cxn>
                <a:cxn ang="0">
                  <a:pos x="78" y="25"/>
                </a:cxn>
                <a:cxn ang="0">
                  <a:pos x="79" y="21"/>
                </a:cxn>
                <a:cxn ang="0">
                  <a:pos x="78" y="17"/>
                </a:cxn>
                <a:cxn ang="0">
                  <a:pos x="76" y="13"/>
                </a:cxn>
                <a:cxn ang="0">
                  <a:pos x="72" y="9"/>
                </a:cxn>
                <a:cxn ang="0">
                  <a:pos x="67" y="6"/>
                </a:cxn>
                <a:cxn ang="0">
                  <a:pos x="62" y="3"/>
                </a:cxn>
                <a:cxn ang="0">
                  <a:pos x="55" y="2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7" y="9"/>
                </a:cxn>
                <a:cxn ang="0">
                  <a:pos x="3" y="13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1" y="25"/>
                </a:cxn>
                <a:cxn ang="0">
                  <a:pos x="3" y="29"/>
                </a:cxn>
                <a:cxn ang="0">
                  <a:pos x="7" y="33"/>
                </a:cxn>
                <a:cxn ang="0">
                  <a:pos x="12" y="36"/>
                </a:cxn>
                <a:cxn ang="0">
                  <a:pos x="18" y="39"/>
                </a:cxn>
                <a:cxn ang="0">
                  <a:pos x="24" y="40"/>
                </a:cxn>
                <a:cxn ang="0">
                  <a:pos x="32" y="42"/>
                </a:cxn>
                <a:cxn ang="0">
                  <a:pos x="40" y="42"/>
                </a:cxn>
              </a:cxnLst>
              <a:rect l="0" t="0" r="r" b="b"/>
              <a:pathLst>
                <a:path w="79" h="42">
                  <a:moveTo>
                    <a:pt x="40" y="42"/>
                  </a:moveTo>
                  <a:lnTo>
                    <a:pt x="48" y="42"/>
                  </a:lnTo>
                  <a:lnTo>
                    <a:pt x="55" y="40"/>
                  </a:lnTo>
                  <a:lnTo>
                    <a:pt x="62" y="39"/>
                  </a:lnTo>
                  <a:lnTo>
                    <a:pt x="67" y="36"/>
                  </a:lnTo>
                  <a:lnTo>
                    <a:pt x="72" y="33"/>
                  </a:lnTo>
                  <a:lnTo>
                    <a:pt x="76" y="29"/>
                  </a:lnTo>
                  <a:lnTo>
                    <a:pt x="78" y="25"/>
                  </a:lnTo>
                  <a:lnTo>
                    <a:pt x="79" y="21"/>
                  </a:lnTo>
                  <a:lnTo>
                    <a:pt x="78" y="17"/>
                  </a:lnTo>
                  <a:lnTo>
                    <a:pt x="76" y="13"/>
                  </a:lnTo>
                  <a:lnTo>
                    <a:pt x="72" y="9"/>
                  </a:lnTo>
                  <a:lnTo>
                    <a:pt x="67" y="6"/>
                  </a:lnTo>
                  <a:lnTo>
                    <a:pt x="62" y="3"/>
                  </a:lnTo>
                  <a:lnTo>
                    <a:pt x="55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1" y="25"/>
                  </a:lnTo>
                  <a:lnTo>
                    <a:pt x="3" y="29"/>
                  </a:lnTo>
                  <a:lnTo>
                    <a:pt x="7" y="33"/>
                  </a:lnTo>
                  <a:lnTo>
                    <a:pt x="12" y="36"/>
                  </a:lnTo>
                  <a:lnTo>
                    <a:pt x="18" y="39"/>
                  </a:lnTo>
                  <a:lnTo>
                    <a:pt x="24" y="40"/>
                  </a:lnTo>
                  <a:lnTo>
                    <a:pt x="32" y="42"/>
                  </a:lnTo>
                  <a:lnTo>
                    <a:pt x="4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" name="Freeform 157"/>
            <p:cNvSpPr>
              <a:spLocks/>
            </p:cNvSpPr>
            <p:nvPr/>
          </p:nvSpPr>
          <p:spPr bwMode="auto">
            <a:xfrm>
              <a:off x="4661100" y="1727986"/>
              <a:ext cx="126292" cy="68919"/>
            </a:xfrm>
            <a:custGeom>
              <a:avLst/>
              <a:gdLst/>
              <a:ahLst/>
              <a:cxnLst>
                <a:cxn ang="0">
                  <a:pos x="79" y="10"/>
                </a:cxn>
                <a:cxn ang="0">
                  <a:pos x="71" y="5"/>
                </a:cxn>
                <a:cxn ang="0">
                  <a:pos x="61" y="2"/>
                </a:cxn>
                <a:cxn ang="0">
                  <a:pos x="50" y="0"/>
                </a:cxn>
                <a:cxn ang="0">
                  <a:pos x="35" y="1"/>
                </a:cxn>
                <a:cxn ang="0">
                  <a:pos x="19" y="4"/>
                </a:cxn>
                <a:cxn ang="0">
                  <a:pos x="7" y="11"/>
                </a:cxn>
                <a:cxn ang="0">
                  <a:pos x="1" y="21"/>
                </a:cxn>
                <a:cxn ang="0">
                  <a:pos x="0" y="30"/>
                </a:cxn>
                <a:cxn ang="0">
                  <a:pos x="3" y="37"/>
                </a:cxn>
                <a:cxn ang="0">
                  <a:pos x="8" y="43"/>
                </a:cxn>
                <a:cxn ang="0">
                  <a:pos x="17" y="48"/>
                </a:cxn>
                <a:cxn ang="0">
                  <a:pos x="28" y="51"/>
                </a:cxn>
                <a:cxn ang="0">
                  <a:pos x="40" y="53"/>
                </a:cxn>
                <a:cxn ang="0">
                  <a:pos x="46" y="42"/>
                </a:cxn>
                <a:cxn ang="0">
                  <a:pos x="45" y="42"/>
                </a:cxn>
                <a:cxn ang="0">
                  <a:pos x="44" y="42"/>
                </a:cxn>
                <a:cxn ang="0">
                  <a:pos x="34" y="41"/>
                </a:cxn>
                <a:cxn ang="0">
                  <a:pos x="25" y="39"/>
                </a:cxn>
                <a:cxn ang="0">
                  <a:pos x="18" y="36"/>
                </a:cxn>
                <a:cxn ang="0">
                  <a:pos x="12" y="32"/>
                </a:cxn>
                <a:cxn ang="0">
                  <a:pos x="9" y="26"/>
                </a:cxn>
                <a:cxn ang="0">
                  <a:pos x="12" y="20"/>
                </a:cxn>
                <a:cxn ang="0">
                  <a:pos x="18" y="16"/>
                </a:cxn>
                <a:cxn ang="0">
                  <a:pos x="25" y="13"/>
                </a:cxn>
                <a:cxn ang="0">
                  <a:pos x="34" y="11"/>
                </a:cxn>
                <a:cxn ang="0">
                  <a:pos x="44" y="10"/>
                </a:cxn>
                <a:cxn ang="0">
                  <a:pos x="53" y="11"/>
                </a:cxn>
                <a:cxn ang="0">
                  <a:pos x="62" y="12"/>
                </a:cxn>
                <a:cxn ang="0">
                  <a:pos x="69" y="15"/>
                </a:cxn>
                <a:cxn ang="0">
                  <a:pos x="75" y="20"/>
                </a:cxn>
                <a:cxn ang="0">
                  <a:pos x="77" y="23"/>
                </a:cxn>
                <a:cxn ang="0">
                  <a:pos x="78" y="26"/>
                </a:cxn>
                <a:cxn ang="0">
                  <a:pos x="76" y="31"/>
                </a:cxn>
                <a:cxn ang="0">
                  <a:pos x="69" y="36"/>
                </a:cxn>
                <a:cxn ang="0">
                  <a:pos x="59" y="40"/>
                </a:cxn>
                <a:cxn ang="0">
                  <a:pos x="46" y="42"/>
                </a:cxn>
                <a:cxn ang="0">
                  <a:pos x="51" y="52"/>
                </a:cxn>
                <a:cxn ang="0">
                  <a:pos x="62" y="50"/>
                </a:cxn>
                <a:cxn ang="0">
                  <a:pos x="71" y="47"/>
                </a:cxn>
                <a:cxn ang="0">
                  <a:pos x="79" y="43"/>
                </a:cxn>
                <a:cxn ang="0">
                  <a:pos x="87" y="34"/>
                </a:cxn>
                <a:cxn ang="0">
                  <a:pos x="87" y="19"/>
                </a:cxn>
              </a:cxnLst>
              <a:rect l="0" t="0" r="r" b="b"/>
              <a:pathLst>
                <a:path w="88" h="53">
                  <a:moveTo>
                    <a:pt x="82" y="13"/>
                  </a:moveTo>
                  <a:lnTo>
                    <a:pt x="79" y="10"/>
                  </a:lnTo>
                  <a:lnTo>
                    <a:pt x="75" y="8"/>
                  </a:lnTo>
                  <a:lnTo>
                    <a:pt x="71" y="5"/>
                  </a:lnTo>
                  <a:lnTo>
                    <a:pt x="66" y="3"/>
                  </a:lnTo>
                  <a:lnTo>
                    <a:pt x="61" y="2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2"/>
                  </a:lnTo>
                  <a:lnTo>
                    <a:pt x="19" y="4"/>
                  </a:lnTo>
                  <a:lnTo>
                    <a:pt x="13" y="7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1" y="33"/>
                  </a:lnTo>
                  <a:lnTo>
                    <a:pt x="3" y="37"/>
                  </a:lnTo>
                  <a:lnTo>
                    <a:pt x="5" y="40"/>
                  </a:lnTo>
                  <a:lnTo>
                    <a:pt x="8" y="43"/>
                  </a:lnTo>
                  <a:lnTo>
                    <a:pt x="12" y="45"/>
                  </a:lnTo>
                  <a:lnTo>
                    <a:pt x="17" y="48"/>
                  </a:lnTo>
                  <a:lnTo>
                    <a:pt x="22" y="49"/>
                  </a:lnTo>
                  <a:lnTo>
                    <a:pt x="28" y="51"/>
                  </a:lnTo>
                  <a:lnTo>
                    <a:pt x="34" y="52"/>
                  </a:lnTo>
                  <a:lnTo>
                    <a:pt x="40" y="53"/>
                  </a:lnTo>
                  <a:lnTo>
                    <a:pt x="46" y="53"/>
                  </a:lnTo>
                  <a:lnTo>
                    <a:pt x="46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39" y="42"/>
                  </a:lnTo>
                  <a:lnTo>
                    <a:pt x="34" y="41"/>
                  </a:lnTo>
                  <a:lnTo>
                    <a:pt x="30" y="40"/>
                  </a:lnTo>
                  <a:lnTo>
                    <a:pt x="25" y="39"/>
                  </a:lnTo>
                  <a:lnTo>
                    <a:pt x="21" y="38"/>
                  </a:lnTo>
                  <a:lnTo>
                    <a:pt x="18" y="36"/>
                  </a:lnTo>
                  <a:lnTo>
                    <a:pt x="15" y="34"/>
                  </a:lnTo>
                  <a:lnTo>
                    <a:pt x="12" y="32"/>
                  </a:lnTo>
                  <a:lnTo>
                    <a:pt x="10" y="29"/>
                  </a:lnTo>
                  <a:lnTo>
                    <a:pt x="9" y="26"/>
                  </a:lnTo>
                  <a:lnTo>
                    <a:pt x="10" y="23"/>
                  </a:lnTo>
                  <a:lnTo>
                    <a:pt x="12" y="20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0" y="12"/>
                  </a:lnTo>
                  <a:lnTo>
                    <a:pt x="34" y="11"/>
                  </a:lnTo>
                  <a:lnTo>
                    <a:pt x="39" y="10"/>
                  </a:lnTo>
                  <a:lnTo>
                    <a:pt x="44" y="10"/>
                  </a:lnTo>
                  <a:lnTo>
                    <a:pt x="49" y="10"/>
                  </a:lnTo>
                  <a:lnTo>
                    <a:pt x="53" y="11"/>
                  </a:lnTo>
                  <a:lnTo>
                    <a:pt x="58" y="11"/>
                  </a:lnTo>
                  <a:lnTo>
                    <a:pt x="62" y="12"/>
                  </a:lnTo>
                  <a:lnTo>
                    <a:pt x="66" y="14"/>
                  </a:lnTo>
                  <a:lnTo>
                    <a:pt x="69" y="15"/>
                  </a:lnTo>
                  <a:lnTo>
                    <a:pt x="72" y="18"/>
                  </a:lnTo>
                  <a:lnTo>
                    <a:pt x="75" y="20"/>
                  </a:lnTo>
                  <a:lnTo>
                    <a:pt x="76" y="21"/>
                  </a:lnTo>
                  <a:lnTo>
                    <a:pt x="77" y="23"/>
                  </a:lnTo>
                  <a:lnTo>
                    <a:pt x="78" y="24"/>
                  </a:lnTo>
                  <a:lnTo>
                    <a:pt x="78" y="26"/>
                  </a:lnTo>
                  <a:lnTo>
                    <a:pt x="77" y="29"/>
                  </a:lnTo>
                  <a:lnTo>
                    <a:pt x="76" y="31"/>
                  </a:lnTo>
                  <a:lnTo>
                    <a:pt x="73" y="34"/>
                  </a:lnTo>
                  <a:lnTo>
                    <a:pt x="69" y="36"/>
                  </a:lnTo>
                  <a:lnTo>
                    <a:pt x="64" y="38"/>
                  </a:lnTo>
                  <a:lnTo>
                    <a:pt x="59" y="40"/>
                  </a:lnTo>
                  <a:lnTo>
                    <a:pt x="53" y="41"/>
                  </a:lnTo>
                  <a:lnTo>
                    <a:pt x="46" y="42"/>
                  </a:lnTo>
                  <a:lnTo>
                    <a:pt x="46" y="53"/>
                  </a:lnTo>
                  <a:lnTo>
                    <a:pt x="51" y="52"/>
                  </a:lnTo>
                  <a:lnTo>
                    <a:pt x="57" y="52"/>
                  </a:lnTo>
                  <a:lnTo>
                    <a:pt x="62" y="50"/>
                  </a:lnTo>
                  <a:lnTo>
                    <a:pt x="67" y="49"/>
                  </a:lnTo>
                  <a:lnTo>
                    <a:pt x="71" y="47"/>
                  </a:lnTo>
                  <a:lnTo>
                    <a:pt x="75" y="45"/>
                  </a:lnTo>
                  <a:lnTo>
                    <a:pt x="79" y="43"/>
                  </a:lnTo>
                  <a:lnTo>
                    <a:pt x="82" y="40"/>
                  </a:lnTo>
                  <a:lnTo>
                    <a:pt x="87" y="34"/>
                  </a:lnTo>
                  <a:lnTo>
                    <a:pt x="88" y="26"/>
                  </a:lnTo>
                  <a:lnTo>
                    <a:pt x="87" y="19"/>
                  </a:lnTo>
                  <a:lnTo>
                    <a:pt x="8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" name="Freeform 158"/>
            <p:cNvSpPr>
              <a:spLocks/>
            </p:cNvSpPr>
            <p:nvPr/>
          </p:nvSpPr>
          <p:spPr bwMode="auto">
            <a:xfrm>
              <a:off x="5483434" y="1571941"/>
              <a:ext cx="121986" cy="111832"/>
            </a:xfrm>
            <a:custGeom>
              <a:avLst/>
              <a:gdLst/>
              <a:ahLst/>
              <a:cxnLst>
                <a:cxn ang="0">
                  <a:pos x="9" y="61"/>
                </a:cxn>
                <a:cxn ang="0">
                  <a:pos x="9" y="61"/>
                </a:cxn>
                <a:cxn ang="0">
                  <a:pos x="13" y="52"/>
                </a:cxn>
                <a:cxn ang="0">
                  <a:pos x="18" y="43"/>
                </a:cxn>
                <a:cxn ang="0">
                  <a:pos x="23" y="34"/>
                </a:cxn>
                <a:cxn ang="0">
                  <a:pos x="28" y="26"/>
                </a:cxn>
                <a:cxn ang="0">
                  <a:pos x="34" y="19"/>
                </a:cxn>
                <a:cxn ang="0">
                  <a:pos x="40" y="14"/>
                </a:cxn>
                <a:cxn ang="0">
                  <a:pos x="45" y="11"/>
                </a:cxn>
                <a:cxn ang="0">
                  <a:pos x="50" y="10"/>
                </a:cxn>
                <a:cxn ang="0">
                  <a:pos x="55" y="13"/>
                </a:cxn>
                <a:cxn ang="0">
                  <a:pos x="62" y="23"/>
                </a:cxn>
                <a:cxn ang="0">
                  <a:pos x="69" y="46"/>
                </a:cxn>
                <a:cxn ang="0">
                  <a:pos x="75" y="86"/>
                </a:cxn>
                <a:cxn ang="0">
                  <a:pos x="85" y="86"/>
                </a:cxn>
                <a:cxn ang="0">
                  <a:pos x="83" y="66"/>
                </a:cxn>
                <a:cxn ang="0">
                  <a:pos x="80" y="49"/>
                </a:cxn>
                <a:cxn ang="0">
                  <a:pos x="76" y="35"/>
                </a:cxn>
                <a:cxn ang="0">
                  <a:pos x="73" y="23"/>
                </a:cxn>
                <a:cxn ang="0">
                  <a:pos x="68" y="13"/>
                </a:cxn>
                <a:cxn ang="0">
                  <a:pos x="63" y="7"/>
                </a:cxn>
                <a:cxn ang="0">
                  <a:pos x="57" y="2"/>
                </a:cxn>
                <a:cxn ang="0">
                  <a:pos x="51" y="0"/>
                </a:cxn>
                <a:cxn ang="0">
                  <a:pos x="42" y="1"/>
                </a:cxn>
                <a:cxn ang="0">
                  <a:pos x="33" y="6"/>
                </a:cxn>
                <a:cxn ang="0">
                  <a:pos x="25" y="14"/>
                </a:cxn>
                <a:cxn ang="0">
                  <a:pos x="17" y="24"/>
                </a:cxn>
                <a:cxn ang="0">
                  <a:pos x="11" y="35"/>
                </a:cxn>
                <a:cxn ang="0">
                  <a:pos x="6" y="44"/>
                </a:cxn>
                <a:cxn ang="0">
                  <a:pos x="2" y="52"/>
                </a:cxn>
                <a:cxn ang="0">
                  <a:pos x="0" y="56"/>
                </a:cxn>
                <a:cxn ang="0">
                  <a:pos x="9" y="61"/>
                </a:cxn>
              </a:cxnLst>
              <a:rect l="0" t="0" r="r" b="b"/>
              <a:pathLst>
                <a:path w="85" h="86">
                  <a:moveTo>
                    <a:pt x="9" y="61"/>
                  </a:moveTo>
                  <a:lnTo>
                    <a:pt x="9" y="61"/>
                  </a:lnTo>
                  <a:lnTo>
                    <a:pt x="13" y="52"/>
                  </a:lnTo>
                  <a:lnTo>
                    <a:pt x="18" y="43"/>
                  </a:lnTo>
                  <a:lnTo>
                    <a:pt x="23" y="34"/>
                  </a:lnTo>
                  <a:lnTo>
                    <a:pt x="28" y="26"/>
                  </a:lnTo>
                  <a:lnTo>
                    <a:pt x="34" y="19"/>
                  </a:lnTo>
                  <a:lnTo>
                    <a:pt x="40" y="14"/>
                  </a:lnTo>
                  <a:lnTo>
                    <a:pt x="45" y="11"/>
                  </a:lnTo>
                  <a:lnTo>
                    <a:pt x="50" y="10"/>
                  </a:lnTo>
                  <a:lnTo>
                    <a:pt x="55" y="13"/>
                  </a:lnTo>
                  <a:lnTo>
                    <a:pt x="62" y="23"/>
                  </a:lnTo>
                  <a:lnTo>
                    <a:pt x="69" y="46"/>
                  </a:lnTo>
                  <a:lnTo>
                    <a:pt x="75" y="86"/>
                  </a:lnTo>
                  <a:lnTo>
                    <a:pt x="85" y="86"/>
                  </a:lnTo>
                  <a:lnTo>
                    <a:pt x="83" y="66"/>
                  </a:lnTo>
                  <a:lnTo>
                    <a:pt x="80" y="49"/>
                  </a:lnTo>
                  <a:lnTo>
                    <a:pt x="76" y="35"/>
                  </a:lnTo>
                  <a:lnTo>
                    <a:pt x="73" y="23"/>
                  </a:lnTo>
                  <a:lnTo>
                    <a:pt x="68" y="13"/>
                  </a:lnTo>
                  <a:lnTo>
                    <a:pt x="63" y="7"/>
                  </a:lnTo>
                  <a:lnTo>
                    <a:pt x="57" y="2"/>
                  </a:lnTo>
                  <a:lnTo>
                    <a:pt x="51" y="0"/>
                  </a:lnTo>
                  <a:lnTo>
                    <a:pt x="42" y="1"/>
                  </a:lnTo>
                  <a:lnTo>
                    <a:pt x="33" y="6"/>
                  </a:lnTo>
                  <a:lnTo>
                    <a:pt x="25" y="14"/>
                  </a:lnTo>
                  <a:lnTo>
                    <a:pt x="17" y="24"/>
                  </a:lnTo>
                  <a:lnTo>
                    <a:pt x="11" y="35"/>
                  </a:lnTo>
                  <a:lnTo>
                    <a:pt x="6" y="44"/>
                  </a:lnTo>
                  <a:lnTo>
                    <a:pt x="2" y="52"/>
                  </a:lnTo>
                  <a:lnTo>
                    <a:pt x="0" y="56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" name="Freeform 159"/>
            <p:cNvSpPr>
              <a:spLocks/>
            </p:cNvSpPr>
            <p:nvPr/>
          </p:nvSpPr>
          <p:spPr bwMode="auto">
            <a:xfrm>
              <a:off x="5542274" y="1678572"/>
              <a:ext cx="113375" cy="57216"/>
            </a:xfrm>
            <a:custGeom>
              <a:avLst/>
              <a:gdLst/>
              <a:ahLst/>
              <a:cxnLst>
                <a:cxn ang="0">
                  <a:pos x="39" y="44"/>
                </a:cxn>
                <a:cxn ang="0">
                  <a:pos x="47" y="44"/>
                </a:cxn>
                <a:cxn ang="0">
                  <a:pos x="55" y="42"/>
                </a:cxn>
                <a:cxn ang="0">
                  <a:pos x="61" y="40"/>
                </a:cxn>
                <a:cxn ang="0">
                  <a:pos x="67" y="37"/>
                </a:cxn>
                <a:cxn ang="0">
                  <a:pos x="72" y="34"/>
                </a:cxn>
                <a:cxn ang="0">
                  <a:pos x="76" y="30"/>
                </a:cxn>
                <a:cxn ang="0">
                  <a:pos x="78" y="26"/>
                </a:cxn>
                <a:cxn ang="0">
                  <a:pos x="79" y="22"/>
                </a:cxn>
                <a:cxn ang="0">
                  <a:pos x="78" y="17"/>
                </a:cxn>
                <a:cxn ang="0">
                  <a:pos x="76" y="13"/>
                </a:cxn>
                <a:cxn ang="0">
                  <a:pos x="72" y="10"/>
                </a:cxn>
                <a:cxn ang="0">
                  <a:pos x="67" y="6"/>
                </a:cxn>
                <a:cxn ang="0">
                  <a:pos x="61" y="4"/>
                </a:cxn>
                <a:cxn ang="0">
                  <a:pos x="55" y="2"/>
                </a:cxn>
                <a:cxn ang="0">
                  <a:pos x="47" y="0"/>
                </a:cxn>
                <a:cxn ang="0">
                  <a:pos x="39" y="0"/>
                </a:cxn>
                <a:cxn ang="0">
                  <a:pos x="31" y="0"/>
                </a:cxn>
                <a:cxn ang="0">
                  <a:pos x="24" y="2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7" y="10"/>
                </a:cxn>
                <a:cxn ang="0">
                  <a:pos x="3" y="13"/>
                </a:cxn>
                <a:cxn ang="0">
                  <a:pos x="1" y="17"/>
                </a:cxn>
                <a:cxn ang="0">
                  <a:pos x="0" y="22"/>
                </a:cxn>
                <a:cxn ang="0">
                  <a:pos x="1" y="26"/>
                </a:cxn>
                <a:cxn ang="0">
                  <a:pos x="3" y="30"/>
                </a:cxn>
                <a:cxn ang="0">
                  <a:pos x="7" y="34"/>
                </a:cxn>
                <a:cxn ang="0">
                  <a:pos x="12" y="37"/>
                </a:cxn>
                <a:cxn ang="0">
                  <a:pos x="17" y="40"/>
                </a:cxn>
                <a:cxn ang="0">
                  <a:pos x="24" y="42"/>
                </a:cxn>
                <a:cxn ang="0">
                  <a:pos x="31" y="44"/>
                </a:cxn>
                <a:cxn ang="0">
                  <a:pos x="39" y="44"/>
                </a:cxn>
              </a:cxnLst>
              <a:rect l="0" t="0" r="r" b="b"/>
              <a:pathLst>
                <a:path w="79" h="44">
                  <a:moveTo>
                    <a:pt x="39" y="44"/>
                  </a:moveTo>
                  <a:lnTo>
                    <a:pt x="47" y="44"/>
                  </a:lnTo>
                  <a:lnTo>
                    <a:pt x="55" y="42"/>
                  </a:lnTo>
                  <a:lnTo>
                    <a:pt x="61" y="40"/>
                  </a:lnTo>
                  <a:lnTo>
                    <a:pt x="67" y="37"/>
                  </a:lnTo>
                  <a:lnTo>
                    <a:pt x="72" y="34"/>
                  </a:lnTo>
                  <a:lnTo>
                    <a:pt x="76" y="30"/>
                  </a:lnTo>
                  <a:lnTo>
                    <a:pt x="78" y="26"/>
                  </a:lnTo>
                  <a:lnTo>
                    <a:pt x="79" y="22"/>
                  </a:lnTo>
                  <a:lnTo>
                    <a:pt x="78" y="17"/>
                  </a:lnTo>
                  <a:lnTo>
                    <a:pt x="76" y="13"/>
                  </a:lnTo>
                  <a:lnTo>
                    <a:pt x="72" y="10"/>
                  </a:lnTo>
                  <a:lnTo>
                    <a:pt x="67" y="6"/>
                  </a:lnTo>
                  <a:lnTo>
                    <a:pt x="61" y="4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1" y="0"/>
                  </a:lnTo>
                  <a:lnTo>
                    <a:pt x="24" y="2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1" y="26"/>
                  </a:lnTo>
                  <a:lnTo>
                    <a:pt x="3" y="30"/>
                  </a:lnTo>
                  <a:lnTo>
                    <a:pt x="7" y="34"/>
                  </a:lnTo>
                  <a:lnTo>
                    <a:pt x="12" y="37"/>
                  </a:lnTo>
                  <a:lnTo>
                    <a:pt x="17" y="40"/>
                  </a:lnTo>
                  <a:lnTo>
                    <a:pt x="24" y="42"/>
                  </a:lnTo>
                  <a:lnTo>
                    <a:pt x="31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" name="Freeform 160"/>
            <p:cNvSpPr>
              <a:spLocks/>
            </p:cNvSpPr>
            <p:nvPr/>
          </p:nvSpPr>
          <p:spPr bwMode="auto">
            <a:xfrm>
              <a:off x="5535099" y="1672069"/>
              <a:ext cx="126292" cy="70220"/>
            </a:xfrm>
            <a:custGeom>
              <a:avLst/>
              <a:gdLst/>
              <a:ahLst/>
              <a:cxnLst>
                <a:cxn ang="0">
                  <a:pos x="80" y="10"/>
                </a:cxn>
                <a:cxn ang="0">
                  <a:pos x="71" y="5"/>
                </a:cxn>
                <a:cxn ang="0">
                  <a:pos x="61" y="2"/>
                </a:cxn>
                <a:cxn ang="0">
                  <a:pos x="50" y="0"/>
                </a:cxn>
                <a:cxn ang="0">
                  <a:pos x="35" y="1"/>
                </a:cxn>
                <a:cxn ang="0">
                  <a:pos x="20" y="4"/>
                </a:cxn>
                <a:cxn ang="0">
                  <a:pos x="8" y="11"/>
                </a:cxn>
                <a:cxn ang="0">
                  <a:pos x="1" y="21"/>
                </a:cxn>
                <a:cxn ang="0">
                  <a:pos x="0" y="31"/>
                </a:cxn>
                <a:cxn ang="0">
                  <a:pos x="3" y="38"/>
                </a:cxn>
                <a:cxn ang="0">
                  <a:pos x="9" y="44"/>
                </a:cxn>
                <a:cxn ang="0">
                  <a:pos x="18" y="49"/>
                </a:cxn>
                <a:cxn ang="0">
                  <a:pos x="28" y="52"/>
                </a:cxn>
                <a:cxn ang="0">
                  <a:pos x="40" y="54"/>
                </a:cxn>
                <a:cxn ang="0">
                  <a:pos x="46" y="43"/>
                </a:cxn>
                <a:cxn ang="0">
                  <a:pos x="45" y="43"/>
                </a:cxn>
                <a:cxn ang="0">
                  <a:pos x="44" y="44"/>
                </a:cxn>
                <a:cxn ang="0">
                  <a:pos x="35" y="43"/>
                </a:cxn>
                <a:cxn ang="0">
                  <a:pos x="26" y="41"/>
                </a:cxn>
                <a:cxn ang="0">
                  <a:pos x="19" y="38"/>
                </a:cxn>
                <a:cxn ang="0">
                  <a:pos x="13" y="34"/>
                </a:cxn>
                <a:cxn ang="0">
                  <a:pos x="10" y="27"/>
                </a:cxn>
                <a:cxn ang="0">
                  <a:pos x="13" y="20"/>
                </a:cxn>
                <a:cxn ang="0">
                  <a:pos x="19" y="16"/>
                </a:cxn>
                <a:cxn ang="0">
                  <a:pos x="26" y="13"/>
                </a:cxn>
                <a:cxn ang="0">
                  <a:pos x="35" y="11"/>
                </a:cxn>
                <a:cxn ang="0">
                  <a:pos x="44" y="10"/>
                </a:cxn>
                <a:cxn ang="0">
                  <a:pos x="54" y="11"/>
                </a:cxn>
                <a:cxn ang="0">
                  <a:pos x="63" y="12"/>
                </a:cxn>
                <a:cxn ang="0">
                  <a:pos x="70" y="15"/>
                </a:cxn>
                <a:cxn ang="0">
                  <a:pos x="76" y="20"/>
                </a:cxn>
                <a:cxn ang="0">
                  <a:pos x="78" y="23"/>
                </a:cxn>
                <a:cxn ang="0">
                  <a:pos x="79" y="27"/>
                </a:cxn>
                <a:cxn ang="0">
                  <a:pos x="77" y="33"/>
                </a:cxn>
                <a:cxn ang="0">
                  <a:pos x="70" y="38"/>
                </a:cxn>
                <a:cxn ang="0">
                  <a:pos x="59" y="42"/>
                </a:cxn>
                <a:cxn ang="0">
                  <a:pos x="46" y="43"/>
                </a:cxn>
                <a:cxn ang="0">
                  <a:pos x="52" y="53"/>
                </a:cxn>
                <a:cxn ang="0">
                  <a:pos x="62" y="51"/>
                </a:cxn>
                <a:cxn ang="0">
                  <a:pos x="72" y="48"/>
                </a:cxn>
                <a:cxn ang="0">
                  <a:pos x="80" y="44"/>
                </a:cxn>
                <a:cxn ang="0">
                  <a:pos x="87" y="35"/>
                </a:cxn>
                <a:cxn ang="0">
                  <a:pos x="87" y="19"/>
                </a:cxn>
              </a:cxnLst>
              <a:rect l="0" t="0" r="r" b="b"/>
              <a:pathLst>
                <a:path w="88" h="54">
                  <a:moveTo>
                    <a:pt x="83" y="13"/>
                  </a:moveTo>
                  <a:lnTo>
                    <a:pt x="80" y="10"/>
                  </a:lnTo>
                  <a:lnTo>
                    <a:pt x="76" y="8"/>
                  </a:lnTo>
                  <a:lnTo>
                    <a:pt x="71" y="5"/>
                  </a:lnTo>
                  <a:lnTo>
                    <a:pt x="67" y="3"/>
                  </a:lnTo>
                  <a:lnTo>
                    <a:pt x="61" y="2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2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2" y="34"/>
                  </a:lnTo>
                  <a:lnTo>
                    <a:pt x="3" y="38"/>
                  </a:lnTo>
                  <a:lnTo>
                    <a:pt x="6" y="41"/>
                  </a:lnTo>
                  <a:lnTo>
                    <a:pt x="9" y="44"/>
                  </a:lnTo>
                  <a:lnTo>
                    <a:pt x="13" y="46"/>
                  </a:lnTo>
                  <a:lnTo>
                    <a:pt x="18" y="49"/>
                  </a:lnTo>
                  <a:lnTo>
                    <a:pt x="23" y="50"/>
                  </a:lnTo>
                  <a:lnTo>
                    <a:pt x="28" y="52"/>
                  </a:lnTo>
                  <a:lnTo>
                    <a:pt x="34" y="53"/>
                  </a:lnTo>
                  <a:lnTo>
                    <a:pt x="40" y="54"/>
                  </a:lnTo>
                  <a:lnTo>
                    <a:pt x="46" y="5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5" y="43"/>
                  </a:lnTo>
                  <a:lnTo>
                    <a:pt x="45" y="44"/>
                  </a:lnTo>
                  <a:lnTo>
                    <a:pt x="44" y="44"/>
                  </a:lnTo>
                  <a:lnTo>
                    <a:pt x="39" y="44"/>
                  </a:lnTo>
                  <a:lnTo>
                    <a:pt x="35" y="43"/>
                  </a:lnTo>
                  <a:lnTo>
                    <a:pt x="30" y="42"/>
                  </a:lnTo>
                  <a:lnTo>
                    <a:pt x="26" y="41"/>
                  </a:lnTo>
                  <a:lnTo>
                    <a:pt x="22" y="40"/>
                  </a:lnTo>
                  <a:lnTo>
                    <a:pt x="19" y="38"/>
                  </a:lnTo>
                  <a:lnTo>
                    <a:pt x="16" y="36"/>
                  </a:lnTo>
                  <a:lnTo>
                    <a:pt x="13" y="34"/>
                  </a:lnTo>
                  <a:lnTo>
                    <a:pt x="11" y="30"/>
                  </a:lnTo>
                  <a:lnTo>
                    <a:pt x="10" y="27"/>
                  </a:lnTo>
                  <a:lnTo>
                    <a:pt x="11" y="23"/>
                  </a:lnTo>
                  <a:lnTo>
                    <a:pt x="13" y="20"/>
                  </a:lnTo>
                  <a:lnTo>
                    <a:pt x="16" y="18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6" y="13"/>
                  </a:lnTo>
                  <a:lnTo>
                    <a:pt x="30" y="12"/>
                  </a:lnTo>
                  <a:lnTo>
                    <a:pt x="35" y="11"/>
                  </a:lnTo>
                  <a:lnTo>
                    <a:pt x="39" y="10"/>
                  </a:lnTo>
                  <a:lnTo>
                    <a:pt x="44" y="10"/>
                  </a:lnTo>
                  <a:lnTo>
                    <a:pt x="49" y="10"/>
                  </a:lnTo>
                  <a:lnTo>
                    <a:pt x="54" y="11"/>
                  </a:lnTo>
                  <a:lnTo>
                    <a:pt x="58" y="11"/>
                  </a:lnTo>
                  <a:lnTo>
                    <a:pt x="63" y="12"/>
                  </a:lnTo>
                  <a:lnTo>
                    <a:pt x="66" y="14"/>
                  </a:lnTo>
                  <a:lnTo>
                    <a:pt x="70" y="15"/>
                  </a:lnTo>
                  <a:lnTo>
                    <a:pt x="73" y="18"/>
                  </a:lnTo>
                  <a:lnTo>
                    <a:pt x="76" y="20"/>
                  </a:lnTo>
                  <a:lnTo>
                    <a:pt x="77" y="21"/>
                  </a:lnTo>
                  <a:lnTo>
                    <a:pt x="78" y="23"/>
                  </a:lnTo>
                  <a:lnTo>
                    <a:pt x="79" y="24"/>
                  </a:lnTo>
                  <a:lnTo>
                    <a:pt x="79" y="27"/>
                  </a:lnTo>
                  <a:lnTo>
                    <a:pt x="78" y="30"/>
                  </a:lnTo>
                  <a:lnTo>
                    <a:pt x="77" y="33"/>
                  </a:lnTo>
                  <a:lnTo>
                    <a:pt x="74" y="36"/>
                  </a:lnTo>
                  <a:lnTo>
                    <a:pt x="70" y="38"/>
                  </a:lnTo>
                  <a:lnTo>
                    <a:pt x="65" y="40"/>
                  </a:lnTo>
                  <a:lnTo>
                    <a:pt x="59" y="42"/>
                  </a:lnTo>
                  <a:lnTo>
                    <a:pt x="53" y="43"/>
                  </a:lnTo>
                  <a:lnTo>
                    <a:pt x="46" y="43"/>
                  </a:lnTo>
                  <a:lnTo>
                    <a:pt x="46" y="54"/>
                  </a:lnTo>
                  <a:lnTo>
                    <a:pt x="52" y="53"/>
                  </a:lnTo>
                  <a:lnTo>
                    <a:pt x="57" y="53"/>
                  </a:lnTo>
                  <a:lnTo>
                    <a:pt x="62" y="51"/>
                  </a:lnTo>
                  <a:lnTo>
                    <a:pt x="67" y="50"/>
                  </a:lnTo>
                  <a:lnTo>
                    <a:pt x="72" y="48"/>
                  </a:lnTo>
                  <a:lnTo>
                    <a:pt x="76" y="46"/>
                  </a:lnTo>
                  <a:lnTo>
                    <a:pt x="80" y="44"/>
                  </a:lnTo>
                  <a:lnTo>
                    <a:pt x="83" y="41"/>
                  </a:lnTo>
                  <a:lnTo>
                    <a:pt x="87" y="35"/>
                  </a:lnTo>
                  <a:lnTo>
                    <a:pt x="88" y="27"/>
                  </a:lnTo>
                  <a:lnTo>
                    <a:pt x="87" y="19"/>
                  </a:lnTo>
                  <a:lnTo>
                    <a:pt x="8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" name="Freeform 161"/>
            <p:cNvSpPr>
              <a:spLocks/>
            </p:cNvSpPr>
            <p:nvPr/>
          </p:nvSpPr>
          <p:spPr bwMode="auto">
            <a:xfrm>
              <a:off x="4942387" y="1607051"/>
              <a:ext cx="123422" cy="113132"/>
            </a:xfrm>
            <a:custGeom>
              <a:avLst/>
              <a:gdLst/>
              <a:ahLst/>
              <a:cxnLst>
                <a:cxn ang="0">
                  <a:pos x="10" y="60"/>
                </a:cxn>
                <a:cxn ang="0">
                  <a:pos x="10" y="60"/>
                </a:cxn>
                <a:cxn ang="0">
                  <a:pos x="14" y="51"/>
                </a:cxn>
                <a:cxn ang="0">
                  <a:pos x="18" y="43"/>
                </a:cxn>
                <a:cxn ang="0">
                  <a:pos x="23" y="34"/>
                </a:cxn>
                <a:cxn ang="0">
                  <a:pos x="29" y="26"/>
                </a:cxn>
                <a:cxn ang="0">
                  <a:pos x="34" y="19"/>
                </a:cxn>
                <a:cxn ang="0">
                  <a:pos x="40" y="14"/>
                </a:cxn>
                <a:cxn ang="0">
                  <a:pos x="45" y="11"/>
                </a:cxn>
                <a:cxn ang="0">
                  <a:pos x="50" y="10"/>
                </a:cxn>
                <a:cxn ang="0">
                  <a:pos x="55" y="13"/>
                </a:cxn>
                <a:cxn ang="0">
                  <a:pos x="62" y="22"/>
                </a:cxn>
                <a:cxn ang="0">
                  <a:pos x="69" y="45"/>
                </a:cxn>
                <a:cxn ang="0">
                  <a:pos x="76" y="87"/>
                </a:cxn>
                <a:cxn ang="0">
                  <a:pos x="86" y="87"/>
                </a:cxn>
                <a:cxn ang="0">
                  <a:pos x="84" y="66"/>
                </a:cxn>
                <a:cxn ang="0">
                  <a:pos x="81" y="49"/>
                </a:cxn>
                <a:cxn ang="0">
                  <a:pos x="77" y="34"/>
                </a:cxn>
                <a:cxn ang="0">
                  <a:pos x="74" y="22"/>
                </a:cxn>
                <a:cxn ang="0">
                  <a:pos x="68" y="13"/>
                </a:cxn>
                <a:cxn ang="0">
                  <a:pos x="63" y="6"/>
                </a:cxn>
                <a:cxn ang="0">
                  <a:pos x="58" y="2"/>
                </a:cxn>
                <a:cxn ang="0">
                  <a:pos x="52" y="0"/>
                </a:cxn>
                <a:cxn ang="0">
                  <a:pos x="43" y="1"/>
                </a:cxn>
                <a:cxn ang="0">
                  <a:pos x="34" y="6"/>
                </a:cxn>
                <a:cxn ang="0">
                  <a:pos x="25" y="14"/>
                </a:cxn>
                <a:cxn ang="0">
                  <a:pos x="18" y="24"/>
                </a:cxn>
                <a:cxn ang="0">
                  <a:pos x="11" y="35"/>
                </a:cxn>
                <a:cxn ang="0">
                  <a:pos x="6" y="44"/>
                </a:cxn>
                <a:cxn ang="0">
                  <a:pos x="2" y="52"/>
                </a:cxn>
                <a:cxn ang="0">
                  <a:pos x="0" y="56"/>
                </a:cxn>
                <a:cxn ang="0">
                  <a:pos x="10" y="60"/>
                </a:cxn>
              </a:cxnLst>
              <a:rect l="0" t="0" r="r" b="b"/>
              <a:pathLst>
                <a:path w="86" h="87">
                  <a:moveTo>
                    <a:pt x="10" y="60"/>
                  </a:moveTo>
                  <a:lnTo>
                    <a:pt x="10" y="60"/>
                  </a:lnTo>
                  <a:lnTo>
                    <a:pt x="14" y="51"/>
                  </a:lnTo>
                  <a:lnTo>
                    <a:pt x="18" y="43"/>
                  </a:lnTo>
                  <a:lnTo>
                    <a:pt x="23" y="34"/>
                  </a:lnTo>
                  <a:lnTo>
                    <a:pt x="29" y="26"/>
                  </a:lnTo>
                  <a:lnTo>
                    <a:pt x="34" y="19"/>
                  </a:lnTo>
                  <a:lnTo>
                    <a:pt x="40" y="14"/>
                  </a:lnTo>
                  <a:lnTo>
                    <a:pt x="45" y="11"/>
                  </a:lnTo>
                  <a:lnTo>
                    <a:pt x="50" y="10"/>
                  </a:lnTo>
                  <a:lnTo>
                    <a:pt x="55" y="13"/>
                  </a:lnTo>
                  <a:lnTo>
                    <a:pt x="62" y="22"/>
                  </a:lnTo>
                  <a:lnTo>
                    <a:pt x="69" y="45"/>
                  </a:lnTo>
                  <a:lnTo>
                    <a:pt x="76" y="87"/>
                  </a:lnTo>
                  <a:lnTo>
                    <a:pt x="86" y="87"/>
                  </a:lnTo>
                  <a:lnTo>
                    <a:pt x="84" y="66"/>
                  </a:lnTo>
                  <a:lnTo>
                    <a:pt x="81" y="49"/>
                  </a:lnTo>
                  <a:lnTo>
                    <a:pt x="77" y="34"/>
                  </a:lnTo>
                  <a:lnTo>
                    <a:pt x="74" y="22"/>
                  </a:lnTo>
                  <a:lnTo>
                    <a:pt x="68" y="13"/>
                  </a:lnTo>
                  <a:lnTo>
                    <a:pt x="63" y="6"/>
                  </a:lnTo>
                  <a:lnTo>
                    <a:pt x="58" y="2"/>
                  </a:lnTo>
                  <a:lnTo>
                    <a:pt x="52" y="0"/>
                  </a:lnTo>
                  <a:lnTo>
                    <a:pt x="43" y="1"/>
                  </a:lnTo>
                  <a:lnTo>
                    <a:pt x="34" y="6"/>
                  </a:lnTo>
                  <a:lnTo>
                    <a:pt x="25" y="14"/>
                  </a:lnTo>
                  <a:lnTo>
                    <a:pt x="18" y="24"/>
                  </a:lnTo>
                  <a:lnTo>
                    <a:pt x="11" y="35"/>
                  </a:lnTo>
                  <a:lnTo>
                    <a:pt x="6" y="44"/>
                  </a:lnTo>
                  <a:lnTo>
                    <a:pt x="2" y="52"/>
                  </a:lnTo>
                  <a:lnTo>
                    <a:pt x="0" y="56"/>
                  </a:lnTo>
                  <a:lnTo>
                    <a:pt x="10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" name="Freeform 162"/>
            <p:cNvSpPr>
              <a:spLocks/>
            </p:cNvSpPr>
            <p:nvPr/>
          </p:nvSpPr>
          <p:spPr bwMode="auto">
            <a:xfrm>
              <a:off x="5001228" y="1714982"/>
              <a:ext cx="114811" cy="54616"/>
            </a:xfrm>
            <a:custGeom>
              <a:avLst/>
              <a:gdLst/>
              <a:ahLst/>
              <a:cxnLst>
                <a:cxn ang="0">
                  <a:pos x="41" y="42"/>
                </a:cxn>
                <a:cxn ang="0">
                  <a:pos x="49" y="42"/>
                </a:cxn>
                <a:cxn ang="0">
                  <a:pos x="56" y="40"/>
                </a:cxn>
                <a:cxn ang="0">
                  <a:pos x="63" y="39"/>
                </a:cxn>
                <a:cxn ang="0">
                  <a:pos x="68" y="36"/>
                </a:cxn>
                <a:cxn ang="0">
                  <a:pos x="73" y="33"/>
                </a:cxn>
                <a:cxn ang="0">
                  <a:pos x="77" y="29"/>
                </a:cxn>
                <a:cxn ang="0">
                  <a:pos x="79" y="25"/>
                </a:cxn>
                <a:cxn ang="0">
                  <a:pos x="80" y="21"/>
                </a:cxn>
                <a:cxn ang="0">
                  <a:pos x="79" y="17"/>
                </a:cxn>
                <a:cxn ang="0">
                  <a:pos x="77" y="13"/>
                </a:cxn>
                <a:cxn ang="0">
                  <a:pos x="73" y="9"/>
                </a:cxn>
                <a:cxn ang="0">
                  <a:pos x="68" y="6"/>
                </a:cxn>
                <a:cxn ang="0">
                  <a:pos x="63" y="3"/>
                </a:cxn>
                <a:cxn ang="0">
                  <a:pos x="56" y="2"/>
                </a:cxn>
                <a:cxn ang="0">
                  <a:pos x="49" y="0"/>
                </a:cxn>
                <a:cxn ang="0">
                  <a:pos x="41" y="0"/>
                </a:cxn>
                <a:cxn ang="0">
                  <a:pos x="33" y="0"/>
                </a:cxn>
                <a:cxn ang="0">
                  <a:pos x="24" y="2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7" y="9"/>
                </a:cxn>
                <a:cxn ang="0">
                  <a:pos x="3" y="13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1" y="25"/>
                </a:cxn>
                <a:cxn ang="0">
                  <a:pos x="3" y="29"/>
                </a:cxn>
                <a:cxn ang="0">
                  <a:pos x="7" y="33"/>
                </a:cxn>
                <a:cxn ang="0">
                  <a:pos x="12" y="36"/>
                </a:cxn>
                <a:cxn ang="0">
                  <a:pos x="18" y="39"/>
                </a:cxn>
                <a:cxn ang="0">
                  <a:pos x="24" y="40"/>
                </a:cxn>
                <a:cxn ang="0">
                  <a:pos x="33" y="42"/>
                </a:cxn>
                <a:cxn ang="0">
                  <a:pos x="41" y="42"/>
                </a:cxn>
              </a:cxnLst>
              <a:rect l="0" t="0" r="r" b="b"/>
              <a:pathLst>
                <a:path w="80" h="42">
                  <a:moveTo>
                    <a:pt x="41" y="42"/>
                  </a:moveTo>
                  <a:lnTo>
                    <a:pt x="49" y="42"/>
                  </a:lnTo>
                  <a:lnTo>
                    <a:pt x="56" y="40"/>
                  </a:lnTo>
                  <a:lnTo>
                    <a:pt x="63" y="39"/>
                  </a:lnTo>
                  <a:lnTo>
                    <a:pt x="68" y="36"/>
                  </a:lnTo>
                  <a:lnTo>
                    <a:pt x="73" y="33"/>
                  </a:lnTo>
                  <a:lnTo>
                    <a:pt x="77" y="29"/>
                  </a:lnTo>
                  <a:lnTo>
                    <a:pt x="79" y="25"/>
                  </a:lnTo>
                  <a:lnTo>
                    <a:pt x="80" y="21"/>
                  </a:lnTo>
                  <a:lnTo>
                    <a:pt x="79" y="17"/>
                  </a:lnTo>
                  <a:lnTo>
                    <a:pt x="77" y="13"/>
                  </a:lnTo>
                  <a:lnTo>
                    <a:pt x="73" y="9"/>
                  </a:lnTo>
                  <a:lnTo>
                    <a:pt x="68" y="6"/>
                  </a:lnTo>
                  <a:lnTo>
                    <a:pt x="63" y="3"/>
                  </a:lnTo>
                  <a:lnTo>
                    <a:pt x="56" y="2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24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1" y="25"/>
                  </a:lnTo>
                  <a:lnTo>
                    <a:pt x="3" y="29"/>
                  </a:lnTo>
                  <a:lnTo>
                    <a:pt x="7" y="33"/>
                  </a:lnTo>
                  <a:lnTo>
                    <a:pt x="12" y="36"/>
                  </a:lnTo>
                  <a:lnTo>
                    <a:pt x="18" y="39"/>
                  </a:lnTo>
                  <a:lnTo>
                    <a:pt x="24" y="40"/>
                  </a:lnTo>
                  <a:lnTo>
                    <a:pt x="33" y="42"/>
                  </a:lnTo>
                  <a:lnTo>
                    <a:pt x="41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" name="Freeform 163"/>
            <p:cNvSpPr>
              <a:spLocks/>
            </p:cNvSpPr>
            <p:nvPr/>
          </p:nvSpPr>
          <p:spPr bwMode="auto">
            <a:xfrm>
              <a:off x="4994052" y="1708480"/>
              <a:ext cx="129162" cy="67619"/>
            </a:xfrm>
            <a:custGeom>
              <a:avLst/>
              <a:gdLst/>
              <a:ahLst/>
              <a:cxnLst>
                <a:cxn ang="0">
                  <a:pos x="81" y="10"/>
                </a:cxn>
                <a:cxn ang="0">
                  <a:pos x="72" y="5"/>
                </a:cxn>
                <a:cxn ang="0">
                  <a:pos x="63" y="2"/>
                </a:cxn>
                <a:cxn ang="0">
                  <a:pos x="52" y="0"/>
                </a:cxn>
                <a:cxn ang="0">
                  <a:pos x="37" y="1"/>
                </a:cxn>
                <a:cxn ang="0">
                  <a:pos x="20" y="4"/>
                </a:cxn>
                <a:cxn ang="0">
                  <a:pos x="8" y="11"/>
                </a:cxn>
                <a:cxn ang="0">
                  <a:pos x="1" y="21"/>
                </a:cxn>
                <a:cxn ang="0">
                  <a:pos x="0" y="30"/>
                </a:cxn>
                <a:cxn ang="0">
                  <a:pos x="3" y="37"/>
                </a:cxn>
                <a:cxn ang="0">
                  <a:pos x="9" y="43"/>
                </a:cxn>
                <a:cxn ang="0">
                  <a:pos x="18" y="48"/>
                </a:cxn>
                <a:cxn ang="0">
                  <a:pos x="28" y="51"/>
                </a:cxn>
                <a:cxn ang="0">
                  <a:pos x="41" y="52"/>
                </a:cxn>
                <a:cxn ang="0">
                  <a:pos x="47" y="42"/>
                </a:cxn>
                <a:cxn ang="0">
                  <a:pos x="47" y="42"/>
                </a:cxn>
                <a:cxn ang="0">
                  <a:pos x="46" y="42"/>
                </a:cxn>
                <a:cxn ang="0">
                  <a:pos x="35" y="41"/>
                </a:cxn>
                <a:cxn ang="0">
                  <a:pos x="26" y="39"/>
                </a:cxn>
                <a:cxn ang="0">
                  <a:pos x="19" y="36"/>
                </a:cxn>
                <a:cxn ang="0">
                  <a:pos x="13" y="32"/>
                </a:cxn>
                <a:cxn ang="0">
                  <a:pos x="10" y="26"/>
                </a:cxn>
                <a:cxn ang="0">
                  <a:pos x="13" y="20"/>
                </a:cxn>
                <a:cxn ang="0">
                  <a:pos x="19" y="16"/>
                </a:cxn>
                <a:cxn ang="0">
                  <a:pos x="26" y="13"/>
                </a:cxn>
                <a:cxn ang="0">
                  <a:pos x="35" y="11"/>
                </a:cxn>
                <a:cxn ang="0">
                  <a:pos x="46" y="10"/>
                </a:cxn>
                <a:cxn ang="0">
                  <a:pos x="55" y="11"/>
                </a:cxn>
                <a:cxn ang="0">
                  <a:pos x="64" y="12"/>
                </a:cxn>
                <a:cxn ang="0">
                  <a:pos x="71" y="15"/>
                </a:cxn>
                <a:cxn ang="0">
                  <a:pos x="77" y="20"/>
                </a:cxn>
                <a:cxn ang="0">
                  <a:pos x="79" y="23"/>
                </a:cxn>
                <a:cxn ang="0">
                  <a:pos x="80" y="26"/>
                </a:cxn>
                <a:cxn ang="0">
                  <a:pos x="78" y="31"/>
                </a:cxn>
                <a:cxn ang="0">
                  <a:pos x="71" y="36"/>
                </a:cxn>
                <a:cxn ang="0">
                  <a:pos x="60" y="40"/>
                </a:cxn>
                <a:cxn ang="0">
                  <a:pos x="47" y="42"/>
                </a:cxn>
                <a:cxn ang="0">
                  <a:pos x="53" y="52"/>
                </a:cxn>
                <a:cxn ang="0">
                  <a:pos x="63" y="50"/>
                </a:cxn>
                <a:cxn ang="0">
                  <a:pos x="73" y="47"/>
                </a:cxn>
                <a:cxn ang="0">
                  <a:pos x="81" y="43"/>
                </a:cxn>
                <a:cxn ang="0">
                  <a:pos x="89" y="34"/>
                </a:cxn>
                <a:cxn ang="0">
                  <a:pos x="89" y="19"/>
                </a:cxn>
              </a:cxnLst>
              <a:rect l="0" t="0" r="r" b="b"/>
              <a:pathLst>
                <a:path w="90" h="52">
                  <a:moveTo>
                    <a:pt x="84" y="13"/>
                  </a:moveTo>
                  <a:lnTo>
                    <a:pt x="81" y="10"/>
                  </a:lnTo>
                  <a:lnTo>
                    <a:pt x="77" y="8"/>
                  </a:lnTo>
                  <a:lnTo>
                    <a:pt x="72" y="5"/>
                  </a:lnTo>
                  <a:lnTo>
                    <a:pt x="68" y="3"/>
                  </a:lnTo>
                  <a:lnTo>
                    <a:pt x="63" y="2"/>
                  </a:lnTo>
                  <a:lnTo>
                    <a:pt x="57" y="1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37" y="1"/>
                  </a:lnTo>
                  <a:lnTo>
                    <a:pt x="27" y="2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2" y="33"/>
                  </a:lnTo>
                  <a:lnTo>
                    <a:pt x="3" y="37"/>
                  </a:lnTo>
                  <a:lnTo>
                    <a:pt x="6" y="40"/>
                  </a:lnTo>
                  <a:lnTo>
                    <a:pt x="9" y="43"/>
                  </a:lnTo>
                  <a:lnTo>
                    <a:pt x="13" y="45"/>
                  </a:lnTo>
                  <a:lnTo>
                    <a:pt x="18" y="48"/>
                  </a:lnTo>
                  <a:lnTo>
                    <a:pt x="23" y="49"/>
                  </a:lnTo>
                  <a:lnTo>
                    <a:pt x="28" y="51"/>
                  </a:lnTo>
                  <a:lnTo>
                    <a:pt x="34" y="52"/>
                  </a:lnTo>
                  <a:lnTo>
                    <a:pt x="41" y="52"/>
                  </a:lnTo>
                  <a:lnTo>
                    <a:pt x="47" y="5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1" y="42"/>
                  </a:lnTo>
                  <a:lnTo>
                    <a:pt x="35" y="41"/>
                  </a:lnTo>
                  <a:lnTo>
                    <a:pt x="30" y="40"/>
                  </a:lnTo>
                  <a:lnTo>
                    <a:pt x="26" y="39"/>
                  </a:lnTo>
                  <a:lnTo>
                    <a:pt x="22" y="38"/>
                  </a:lnTo>
                  <a:lnTo>
                    <a:pt x="19" y="36"/>
                  </a:lnTo>
                  <a:lnTo>
                    <a:pt x="16" y="34"/>
                  </a:lnTo>
                  <a:lnTo>
                    <a:pt x="13" y="32"/>
                  </a:lnTo>
                  <a:lnTo>
                    <a:pt x="11" y="29"/>
                  </a:lnTo>
                  <a:lnTo>
                    <a:pt x="10" y="26"/>
                  </a:lnTo>
                  <a:lnTo>
                    <a:pt x="11" y="23"/>
                  </a:lnTo>
                  <a:lnTo>
                    <a:pt x="13" y="20"/>
                  </a:lnTo>
                  <a:lnTo>
                    <a:pt x="16" y="18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6" y="13"/>
                  </a:lnTo>
                  <a:lnTo>
                    <a:pt x="30" y="12"/>
                  </a:lnTo>
                  <a:lnTo>
                    <a:pt x="35" y="11"/>
                  </a:lnTo>
                  <a:lnTo>
                    <a:pt x="41" y="10"/>
                  </a:lnTo>
                  <a:lnTo>
                    <a:pt x="46" y="10"/>
                  </a:lnTo>
                  <a:lnTo>
                    <a:pt x="51" y="10"/>
                  </a:lnTo>
                  <a:lnTo>
                    <a:pt x="55" y="11"/>
                  </a:lnTo>
                  <a:lnTo>
                    <a:pt x="60" y="11"/>
                  </a:lnTo>
                  <a:lnTo>
                    <a:pt x="64" y="12"/>
                  </a:lnTo>
                  <a:lnTo>
                    <a:pt x="68" y="14"/>
                  </a:lnTo>
                  <a:lnTo>
                    <a:pt x="71" y="15"/>
                  </a:lnTo>
                  <a:lnTo>
                    <a:pt x="74" y="18"/>
                  </a:lnTo>
                  <a:lnTo>
                    <a:pt x="77" y="20"/>
                  </a:lnTo>
                  <a:lnTo>
                    <a:pt x="78" y="21"/>
                  </a:lnTo>
                  <a:lnTo>
                    <a:pt x="79" y="23"/>
                  </a:lnTo>
                  <a:lnTo>
                    <a:pt x="80" y="24"/>
                  </a:lnTo>
                  <a:lnTo>
                    <a:pt x="80" y="26"/>
                  </a:lnTo>
                  <a:lnTo>
                    <a:pt x="79" y="29"/>
                  </a:lnTo>
                  <a:lnTo>
                    <a:pt x="78" y="31"/>
                  </a:lnTo>
                  <a:lnTo>
                    <a:pt x="75" y="34"/>
                  </a:lnTo>
                  <a:lnTo>
                    <a:pt x="71" y="36"/>
                  </a:lnTo>
                  <a:lnTo>
                    <a:pt x="66" y="38"/>
                  </a:lnTo>
                  <a:lnTo>
                    <a:pt x="60" y="40"/>
                  </a:lnTo>
                  <a:lnTo>
                    <a:pt x="54" y="41"/>
                  </a:lnTo>
                  <a:lnTo>
                    <a:pt x="47" y="42"/>
                  </a:lnTo>
                  <a:lnTo>
                    <a:pt x="47" y="52"/>
                  </a:lnTo>
                  <a:lnTo>
                    <a:pt x="53" y="52"/>
                  </a:lnTo>
                  <a:lnTo>
                    <a:pt x="58" y="51"/>
                  </a:lnTo>
                  <a:lnTo>
                    <a:pt x="63" y="50"/>
                  </a:lnTo>
                  <a:lnTo>
                    <a:pt x="69" y="49"/>
                  </a:lnTo>
                  <a:lnTo>
                    <a:pt x="73" y="47"/>
                  </a:lnTo>
                  <a:lnTo>
                    <a:pt x="77" y="45"/>
                  </a:lnTo>
                  <a:lnTo>
                    <a:pt x="81" y="43"/>
                  </a:lnTo>
                  <a:lnTo>
                    <a:pt x="84" y="40"/>
                  </a:lnTo>
                  <a:lnTo>
                    <a:pt x="89" y="34"/>
                  </a:lnTo>
                  <a:lnTo>
                    <a:pt x="90" y="26"/>
                  </a:lnTo>
                  <a:lnTo>
                    <a:pt x="89" y="19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" name="Freeform 164"/>
            <p:cNvSpPr>
              <a:spLocks/>
            </p:cNvSpPr>
            <p:nvPr/>
          </p:nvSpPr>
          <p:spPr bwMode="auto">
            <a:xfrm>
              <a:off x="5230850" y="1582344"/>
              <a:ext cx="123422" cy="113132"/>
            </a:xfrm>
            <a:custGeom>
              <a:avLst/>
              <a:gdLst/>
              <a:ahLst/>
              <a:cxnLst>
                <a:cxn ang="0">
                  <a:pos x="9" y="61"/>
                </a:cxn>
                <a:cxn ang="0">
                  <a:pos x="9" y="61"/>
                </a:cxn>
                <a:cxn ang="0">
                  <a:pos x="13" y="52"/>
                </a:cxn>
                <a:cxn ang="0">
                  <a:pos x="18" y="43"/>
                </a:cxn>
                <a:cxn ang="0">
                  <a:pos x="23" y="35"/>
                </a:cxn>
                <a:cxn ang="0">
                  <a:pos x="29" y="26"/>
                </a:cxn>
                <a:cxn ang="0">
                  <a:pos x="34" y="19"/>
                </a:cxn>
                <a:cxn ang="0">
                  <a:pos x="40" y="14"/>
                </a:cxn>
                <a:cxn ang="0">
                  <a:pos x="45" y="11"/>
                </a:cxn>
                <a:cxn ang="0">
                  <a:pos x="50" y="10"/>
                </a:cxn>
                <a:cxn ang="0">
                  <a:pos x="55" y="13"/>
                </a:cxn>
                <a:cxn ang="0">
                  <a:pos x="62" y="23"/>
                </a:cxn>
                <a:cxn ang="0">
                  <a:pos x="69" y="46"/>
                </a:cxn>
                <a:cxn ang="0">
                  <a:pos x="75" y="87"/>
                </a:cxn>
                <a:cxn ang="0">
                  <a:pos x="86" y="87"/>
                </a:cxn>
                <a:cxn ang="0">
                  <a:pos x="84" y="67"/>
                </a:cxn>
                <a:cxn ang="0">
                  <a:pos x="81" y="49"/>
                </a:cxn>
                <a:cxn ang="0">
                  <a:pos x="77" y="35"/>
                </a:cxn>
                <a:cxn ang="0">
                  <a:pos x="73" y="23"/>
                </a:cxn>
                <a:cxn ang="0">
                  <a:pos x="69" y="14"/>
                </a:cxn>
                <a:cxn ang="0">
                  <a:pos x="64" y="7"/>
                </a:cxn>
                <a:cxn ang="0">
                  <a:pos x="58" y="2"/>
                </a:cxn>
                <a:cxn ang="0">
                  <a:pos x="52" y="0"/>
                </a:cxn>
                <a:cxn ang="0">
                  <a:pos x="43" y="1"/>
                </a:cxn>
                <a:cxn ang="0">
                  <a:pos x="34" y="6"/>
                </a:cxn>
                <a:cxn ang="0">
                  <a:pos x="25" y="15"/>
                </a:cxn>
                <a:cxn ang="0">
                  <a:pos x="18" y="25"/>
                </a:cxn>
                <a:cxn ang="0">
                  <a:pos x="10" y="35"/>
                </a:cxn>
                <a:cxn ang="0">
                  <a:pos x="5" y="45"/>
                </a:cxn>
                <a:cxn ang="0">
                  <a:pos x="2" y="53"/>
                </a:cxn>
                <a:cxn ang="0">
                  <a:pos x="0" y="57"/>
                </a:cxn>
                <a:cxn ang="0">
                  <a:pos x="9" y="61"/>
                </a:cxn>
              </a:cxnLst>
              <a:rect l="0" t="0" r="r" b="b"/>
              <a:pathLst>
                <a:path w="86" h="87">
                  <a:moveTo>
                    <a:pt x="9" y="61"/>
                  </a:moveTo>
                  <a:lnTo>
                    <a:pt x="9" y="61"/>
                  </a:lnTo>
                  <a:lnTo>
                    <a:pt x="13" y="52"/>
                  </a:lnTo>
                  <a:lnTo>
                    <a:pt x="18" y="43"/>
                  </a:lnTo>
                  <a:lnTo>
                    <a:pt x="23" y="35"/>
                  </a:lnTo>
                  <a:lnTo>
                    <a:pt x="29" y="26"/>
                  </a:lnTo>
                  <a:lnTo>
                    <a:pt x="34" y="19"/>
                  </a:lnTo>
                  <a:lnTo>
                    <a:pt x="40" y="14"/>
                  </a:lnTo>
                  <a:lnTo>
                    <a:pt x="45" y="11"/>
                  </a:lnTo>
                  <a:lnTo>
                    <a:pt x="50" y="10"/>
                  </a:lnTo>
                  <a:lnTo>
                    <a:pt x="55" y="13"/>
                  </a:lnTo>
                  <a:lnTo>
                    <a:pt x="62" y="23"/>
                  </a:lnTo>
                  <a:lnTo>
                    <a:pt x="69" y="46"/>
                  </a:lnTo>
                  <a:lnTo>
                    <a:pt x="75" y="87"/>
                  </a:lnTo>
                  <a:lnTo>
                    <a:pt x="86" y="87"/>
                  </a:lnTo>
                  <a:lnTo>
                    <a:pt x="84" y="67"/>
                  </a:lnTo>
                  <a:lnTo>
                    <a:pt x="81" y="49"/>
                  </a:lnTo>
                  <a:lnTo>
                    <a:pt x="77" y="35"/>
                  </a:lnTo>
                  <a:lnTo>
                    <a:pt x="73" y="23"/>
                  </a:lnTo>
                  <a:lnTo>
                    <a:pt x="69" y="14"/>
                  </a:lnTo>
                  <a:lnTo>
                    <a:pt x="64" y="7"/>
                  </a:lnTo>
                  <a:lnTo>
                    <a:pt x="58" y="2"/>
                  </a:lnTo>
                  <a:lnTo>
                    <a:pt x="52" y="0"/>
                  </a:lnTo>
                  <a:lnTo>
                    <a:pt x="43" y="1"/>
                  </a:lnTo>
                  <a:lnTo>
                    <a:pt x="34" y="6"/>
                  </a:lnTo>
                  <a:lnTo>
                    <a:pt x="25" y="15"/>
                  </a:lnTo>
                  <a:lnTo>
                    <a:pt x="18" y="25"/>
                  </a:lnTo>
                  <a:lnTo>
                    <a:pt x="10" y="35"/>
                  </a:lnTo>
                  <a:lnTo>
                    <a:pt x="5" y="45"/>
                  </a:lnTo>
                  <a:lnTo>
                    <a:pt x="2" y="53"/>
                  </a:lnTo>
                  <a:lnTo>
                    <a:pt x="0" y="57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" name="Freeform 165"/>
            <p:cNvSpPr>
              <a:spLocks/>
            </p:cNvSpPr>
            <p:nvPr/>
          </p:nvSpPr>
          <p:spPr bwMode="auto">
            <a:xfrm>
              <a:off x="5291126" y="1688975"/>
              <a:ext cx="111941" cy="57216"/>
            </a:xfrm>
            <a:custGeom>
              <a:avLst/>
              <a:gdLst/>
              <a:ahLst/>
              <a:cxnLst>
                <a:cxn ang="0">
                  <a:pos x="39" y="44"/>
                </a:cxn>
                <a:cxn ang="0">
                  <a:pos x="47" y="44"/>
                </a:cxn>
                <a:cxn ang="0">
                  <a:pos x="54" y="42"/>
                </a:cxn>
                <a:cxn ang="0">
                  <a:pos x="61" y="40"/>
                </a:cxn>
                <a:cxn ang="0">
                  <a:pos x="67" y="38"/>
                </a:cxn>
                <a:cxn ang="0">
                  <a:pos x="71" y="34"/>
                </a:cxn>
                <a:cxn ang="0">
                  <a:pos x="75" y="31"/>
                </a:cxn>
                <a:cxn ang="0">
                  <a:pos x="77" y="27"/>
                </a:cxn>
                <a:cxn ang="0">
                  <a:pos x="78" y="23"/>
                </a:cxn>
                <a:cxn ang="0">
                  <a:pos x="77" y="19"/>
                </a:cxn>
                <a:cxn ang="0">
                  <a:pos x="75" y="14"/>
                </a:cxn>
                <a:cxn ang="0">
                  <a:pos x="71" y="10"/>
                </a:cxn>
                <a:cxn ang="0">
                  <a:pos x="67" y="6"/>
                </a:cxn>
                <a:cxn ang="0">
                  <a:pos x="61" y="4"/>
                </a:cxn>
                <a:cxn ang="0">
                  <a:pos x="54" y="2"/>
                </a:cxn>
                <a:cxn ang="0">
                  <a:pos x="47" y="0"/>
                </a:cxn>
                <a:cxn ang="0">
                  <a:pos x="39" y="0"/>
                </a:cxn>
                <a:cxn ang="0">
                  <a:pos x="31" y="0"/>
                </a:cxn>
                <a:cxn ang="0">
                  <a:pos x="24" y="2"/>
                </a:cxn>
                <a:cxn ang="0">
                  <a:pos x="17" y="4"/>
                </a:cxn>
                <a:cxn ang="0">
                  <a:pos x="11" y="6"/>
                </a:cxn>
                <a:cxn ang="0">
                  <a:pos x="7" y="10"/>
                </a:cxn>
                <a:cxn ang="0">
                  <a:pos x="3" y="14"/>
                </a:cxn>
                <a:cxn ang="0">
                  <a:pos x="1" y="19"/>
                </a:cxn>
                <a:cxn ang="0">
                  <a:pos x="0" y="23"/>
                </a:cxn>
                <a:cxn ang="0">
                  <a:pos x="1" y="27"/>
                </a:cxn>
                <a:cxn ang="0">
                  <a:pos x="3" y="31"/>
                </a:cxn>
                <a:cxn ang="0">
                  <a:pos x="7" y="34"/>
                </a:cxn>
                <a:cxn ang="0">
                  <a:pos x="11" y="38"/>
                </a:cxn>
                <a:cxn ang="0">
                  <a:pos x="17" y="40"/>
                </a:cxn>
                <a:cxn ang="0">
                  <a:pos x="24" y="42"/>
                </a:cxn>
                <a:cxn ang="0">
                  <a:pos x="31" y="44"/>
                </a:cxn>
                <a:cxn ang="0">
                  <a:pos x="39" y="44"/>
                </a:cxn>
              </a:cxnLst>
              <a:rect l="0" t="0" r="r" b="b"/>
              <a:pathLst>
                <a:path w="78" h="44">
                  <a:moveTo>
                    <a:pt x="39" y="44"/>
                  </a:moveTo>
                  <a:lnTo>
                    <a:pt x="47" y="44"/>
                  </a:lnTo>
                  <a:lnTo>
                    <a:pt x="54" y="42"/>
                  </a:lnTo>
                  <a:lnTo>
                    <a:pt x="61" y="40"/>
                  </a:lnTo>
                  <a:lnTo>
                    <a:pt x="67" y="38"/>
                  </a:lnTo>
                  <a:lnTo>
                    <a:pt x="71" y="34"/>
                  </a:lnTo>
                  <a:lnTo>
                    <a:pt x="75" y="31"/>
                  </a:lnTo>
                  <a:lnTo>
                    <a:pt x="77" y="27"/>
                  </a:lnTo>
                  <a:lnTo>
                    <a:pt x="78" y="23"/>
                  </a:lnTo>
                  <a:lnTo>
                    <a:pt x="77" y="19"/>
                  </a:lnTo>
                  <a:lnTo>
                    <a:pt x="75" y="14"/>
                  </a:lnTo>
                  <a:lnTo>
                    <a:pt x="71" y="10"/>
                  </a:lnTo>
                  <a:lnTo>
                    <a:pt x="67" y="6"/>
                  </a:lnTo>
                  <a:lnTo>
                    <a:pt x="61" y="4"/>
                  </a:lnTo>
                  <a:lnTo>
                    <a:pt x="54" y="2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1" y="0"/>
                  </a:lnTo>
                  <a:lnTo>
                    <a:pt x="24" y="2"/>
                  </a:lnTo>
                  <a:lnTo>
                    <a:pt x="17" y="4"/>
                  </a:lnTo>
                  <a:lnTo>
                    <a:pt x="11" y="6"/>
                  </a:lnTo>
                  <a:lnTo>
                    <a:pt x="7" y="10"/>
                  </a:lnTo>
                  <a:lnTo>
                    <a:pt x="3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3" y="31"/>
                  </a:lnTo>
                  <a:lnTo>
                    <a:pt x="7" y="34"/>
                  </a:lnTo>
                  <a:lnTo>
                    <a:pt x="11" y="38"/>
                  </a:lnTo>
                  <a:lnTo>
                    <a:pt x="17" y="40"/>
                  </a:lnTo>
                  <a:lnTo>
                    <a:pt x="24" y="42"/>
                  </a:lnTo>
                  <a:lnTo>
                    <a:pt x="31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Freeform 166"/>
            <p:cNvSpPr>
              <a:spLocks/>
            </p:cNvSpPr>
            <p:nvPr/>
          </p:nvSpPr>
          <p:spPr bwMode="auto">
            <a:xfrm>
              <a:off x="5283950" y="1682472"/>
              <a:ext cx="126292" cy="70220"/>
            </a:xfrm>
            <a:custGeom>
              <a:avLst/>
              <a:gdLst/>
              <a:ahLst/>
              <a:cxnLst>
                <a:cxn ang="0">
                  <a:pos x="79" y="10"/>
                </a:cxn>
                <a:cxn ang="0">
                  <a:pos x="71" y="5"/>
                </a:cxn>
                <a:cxn ang="0">
                  <a:pos x="61" y="2"/>
                </a:cxn>
                <a:cxn ang="0">
                  <a:pos x="50" y="0"/>
                </a:cxn>
                <a:cxn ang="0">
                  <a:pos x="35" y="1"/>
                </a:cxn>
                <a:cxn ang="0">
                  <a:pos x="19" y="5"/>
                </a:cxn>
                <a:cxn ang="0">
                  <a:pos x="7" y="12"/>
                </a:cxn>
                <a:cxn ang="0">
                  <a:pos x="1" y="23"/>
                </a:cxn>
                <a:cxn ang="0">
                  <a:pos x="0" y="31"/>
                </a:cxn>
                <a:cxn ang="0">
                  <a:pos x="3" y="38"/>
                </a:cxn>
                <a:cxn ang="0">
                  <a:pos x="9" y="44"/>
                </a:cxn>
                <a:cxn ang="0">
                  <a:pos x="18" y="49"/>
                </a:cxn>
                <a:cxn ang="0">
                  <a:pos x="28" y="52"/>
                </a:cxn>
                <a:cxn ang="0">
                  <a:pos x="40" y="54"/>
                </a:cxn>
                <a:cxn ang="0">
                  <a:pos x="46" y="44"/>
                </a:cxn>
                <a:cxn ang="0">
                  <a:pos x="45" y="44"/>
                </a:cxn>
                <a:cxn ang="0">
                  <a:pos x="44" y="44"/>
                </a:cxn>
                <a:cxn ang="0">
                  <a:pos x="34" y="43"/>
                </a:cxn>
                <a:cxn ang="0">
                  <a:pos x="26" y="41"/>
                </a:cxn>
                <a:cxn ang="0">
                  <a:pos x="18" y="38"/>
                </a:cxn>
                <a:cxn ang="0">
                  <a:pos x="13" y="34"/>
                </a:cxn>
                <a:cxn ang="0">
                  <a:pos x="10" y="27"/>
                </a:cxn>
                <a:cxn ang="0">
                  <a:pos x="13" y="21"/>
                </a:cxn>
                <a:cxn ang="0">
                  <a:pos x="18" y="16"/>
                </a:cxn>
                <a:cxn ang="0">
                  <a:pos x="26" y="13"/>
                </a:cxn>
                <a:cxn ang="0">
                  <a:pos x="34" y="11"/>
                </a:cxn>
                <a:cxn ang="0">
                  <a:pos x="44" y="10"/>
                </a:cxn>
                <a:cxn ang="0">
                  <a:pos x="53" y="11"/>
                </a:cxn>
                <a:cxn ang="0">
                  <a:pos x="62" y="12"/>
                </a:cxn>
                <a:cxn ang="0">
                  <a:pos x="69" y="15"/>
                </a:cxn>
                <a:cxn ang="0">
                  <a:pos x="75" y="21"/>
                </a:cxn>
                <a:cxn ang="0">
                  <a:pos x="77" y="24"/>
                </a:cxn>
                <a:cxn ang="0">
                  <a:pos x="78" y="28"/>
                </a:cxn>
                <a:cxn ang="0">
                  <a:pos x="76" y="33"/>
                </a:cxn>
                <a:cxn ang="0">
                  <a:pos x="69" y="38"/>
                </a:cxn>
                <a:cxn ang="0">
                  <a:pos x="59" y="42"/>
                </a:cxn>
                <a:cxn ang="0">
                  <a:pos x="46" y="44"/>
                </a:cxn>
                <a:cxn ang="0">
                  <a:pos x="51" y="53"/>
                </a:cxn>
                <a:cxn ang="0">
                  <a:pos x="62" y="52"/>
                </a:cxn>
                <a:cxn ang="0">
                  <a:pos x="71" y="48"/>
                </a:cxn>
                <a:cxn ang="0">
                  <a:pos x="79" y="44"/>
                </a:cxn>
                <a:cxn ang="0">
                  <a:pos x="87" y="35"/>
                </a:cxn>
                <a:cxn ang="0">
                  <a:pos x="87" y="20"/>
                </a:cxn>
              </a:cxnLst>
              <a:rect l="0" t="0" r="r" b="b"/>
              <a:pathLst>
                <a:path w="88" h="54">
                  <a:moveTo>
                    <a:pt x="82" y="13"/>
                  </a:moveTo>
                  <a:lnTo>
                    <a:pt x="79" y="10"/>
                  </a:lnTo>
                  <a:lnTo>
                    <a:pt x="75" y="8"/>
                  </a:lnTo>
                  <a:lnTo>
                    <a:pt x="71" y="5"/>
                  </a:lnTo>
                  <a:lnTo>
                    <a:pt x="66" y="3"/>
                  </a:lnTo>
                  <a:lnTo>
                    <a:pt x="61" y="2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3" y="16"/>
                  </a:lnTo>
                  <a:lnTo>
                    <a:pt x="1" y="23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2" y="34"/>
                  </a:lnTo>
                  <a:lnTo>
                    <a:pt x="3" y="38"/>
                  </a:lnTo>
                  <a:lnTo>
                    <a:pt x="6" y="41"/>
                  </a:lnTo>
                  <a:lnTo>
                    <a:pt x="9" y="44"/>
                  </a:lnTo>
                  <a:lnTo>
                    <a:pt x="13" y="46"/>
                  </a:lnTo>
                  <a:lnTo>
                    <a:pt x="18" y="49"/>
                  </a:lnTo>
                  <a:lnTo>
                    <a:pt x="23" y="50"/>
                  </a:lnTo>
                  <a:lnTo>
                    <a:pt x="28" y="52"/>
                  </a:lnTo>
                  <a:lnTo>
                    <a:pt x="34" y="53"/>
                  </a:lnTo>
                  <a:lnTo>
                    <a:pt x="40" y="54"/>
                  </a:lnTo>
                  <a:lnTo>
                    <a:pt x="46" y="54"/>
                  </a:lnTo>
                  <a:lnTo>
                    <a:pt x="46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4" y="44"/>
                  </a:lnTo>
                  <a:lnTo>
                    <a:pt x="39" y="44"/>
                  </a:lnTo>
                  <a:lnTo>
                    <a:pt x="34" y="43"/>
                  </a:lnTo>
                  <a:lnTo>
                    <a:pt x="30" y="42"/>
                  </a:lnTo>
                  <a:lnTo>
                    <a:pt x="26" y="41"/>
                  </a:lnTo>
                  <a:lnTo>
                    <a:pt x="22" y="40"/>
                  </a:lnTo>
                  <a:lnTo>
                    <a:pt x="18" y="38"/>
                  </a:lnTo>
                  <a:lnTo>
                    <a:pt x="15" y="36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10" y="27"/>
                  </a:lnTo>
                  <a:lnTo>
                    <a:pt x="11" y="24"/>
                  </a:lnTo>
                  <a:lnTo>
                    <a:pt x="13" y="21"/>
                  </a:lnTo>
                  <a:lnTo>
                    <a:pt x="15" y="19"/>
                  </a:lnTo>
                  <a:lnTo>
                    <a:pt x="18" y="16"/>
                  </a:lnTo>
                  <a:lnTo>
                    <a:pt x="22" y="14"/>
                  </a:lnTo>
                  <a:lnTo>
                    <a:pt x="26" y="13"/>
                  </a:lnTo>
                  <a:lnTo>
                    <a:pt x="30" y="12"/>
                  </a:lnTo>
                  <a:lnTo>
                    <a:pt x="34" y="11"/>
                  </a:lnTo>
                  <a:lnTo>
                    <a:pt x="39" y="10"/>
                  </a:lnTo>
                  <a:lnTo>
                    <a:pt x="44" y="10"/>
                  </a:lnTo>
                  <a:lnTo>
                    <a:pt x="49" y="10"/>
                  </a:lnTo>
                  <a:lnTo>
                    <a:pt x="53" y="11"/>
                  </a:lnTo>
                  <a:lnTo>
                    <a:pt x="58" y="11"/>
                  </a:lnTo>
                  <a:lnTo>
                    <a:pt x="62" y="12"/>
                  </a:lnTo>
                  <a:lnTo>
                    <a:pt x="66" y="14"/>
                  </a:lnTo>
                  <a:lnTo>
                    <a:pt x="69" y="15"/>
                  </a:lnTo>
                  <a:lnTo>
                    <a:pt x="72" y="19"/>
                  </a:lnTo>
                  <a:lnTo>
                    <a:pt x="75" y="21"/>
                  </a:lnTo>
                  <a:lnTo>
                    <a:pt x="76" y="23"/>
                  </a:lnTo>
                  <a:lnTo>
                    <a:pt x="77" y="24"/>
                  </a:lnTo>
                  <a:lnTo>
                    <a:pt x="78" y="26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6" y="33"/>
                  </a:lnTo>
                  <a:lnTo>
                    <a:pt x="73" y="36"/>
                  </a:lnTo>
                  <a:lnTo>
                    <a:pt x="69" y="38"/>
                  </a:lnTo>
                  <a:lnTo>
                    <a:pt x="64" y="40"/>
                  </a:lnTo>
                  <a:lnTo>
                    <a:pt x="59" y="42"/>
                  </a:lnTo>
                  <a:lnTo>
                    <a:pt x="53" y="43"/>
                  </a:lnTo>
                  <a:lnTo>
                    <a:pt x="46" y="44"/>
                  </a:lnTo>
                  <a:lnTo>
                    <a:pt x="46" y="54"/>
                  </a:lnTo>
                  <a:lnTo>
                    <a:pt x="51" y="53"/>
                  </a:lnTo>
                  <a:lnTo>
                    <a:pt x="57" y="53"/>
                  </a:lnTo>
                  <a:lnTo>
                    <a:pt x="62" y="52"/>
                  </a:lnTo>
                  <a:lnTo>
                    <a:pt x="67" y="50"/>
                  </a:lnTo>
                  <a:lnTo>
                    <a:pt x="71" y="48"/>
                  </a:lnTo>
                  <a:lnTo>
                    <a:pt x="75" y="46"/>
                  </a:lnTo>
                  <a:lnTo>
                    <a:pt x="79" y="44"/>
                  </a:lnTo>
                  <a:lnTo>
                    <a:pt x="82" y="41"/>
                  </a:lnTo>
                  <a:lnTo>
                    <a:pt x="87" y="35"/>
                  </a:lnTo>
                  <a:lnTo>
                    <a:pt x="88" y="27"/>
                  </a:lnTo>
                  <a:lnTo>
                    <a:pt x="87" y="20"/>
                  </a:lnTo>
                  <a:lnTo>
                    <a:pt x="8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" name="Freeform 167"/>
            <p:cNvSpPr>
              <a:spLocks/>
            </p:cNvSpPr>
            <p:nvPr/>
          </p:nvSpPr>
          <p:spPr bwMode="auto">
            <a:xfrm>
              <a:off x="5427463" y="1761795"/>
              <a:ext cx="301379" cy="161246"/>
            </a:xfrm>
            <a:custGeom>
              <a:avLst/>
              <a:gdLst/>
              <a:ahLst/>
              <a:cxnLst>
                <a:cxn ang="0">
                  <a:pos x="176" y="0"/>
                </a:cxn>
                <a:cxn ang="0">
                  <a:pos x="5" y="14"/>
                </a:cxn>
                <a:cxn ang="0">
                  <a:pos x="3" y="52"/>
                </a:cxn>
                <a:cxn ang="0">
                  <a:pos x="13" y="52"/>
                </a:cxn>
                <a:cxn ang="0">
                  <a:pos x="15" y="24"/>
                </a:cxn>
                <a:cxn ang="0">
                  <a:pos x="169" y="11"/>
                </a:cxn>
                <a:cxn ang="0">
                  <a:pos x="197" y="96"/>
                </a:cxn>
                <a:cxn ang="0">
                  <a:pos x="49" y="114"/>
                </a:cxn>
                <a:cxn ang="0">
                  <a:pos x="10" y="89"/>
                </a:cxn>
                <a:cxn ang="0">
                  <a:pos x="13" y="52"/>
                </a:cxn>
                <a:cxn ang="0">
                  <a:pos x="3" y="52"/>
                </a:cxn>
                <a:cxn ang="0">
                  <a:pos x="0" y="95"/>
                </a:cxn>
                <a:cxn ang="0">
                  <a:pos x="46" y="124"/>
                </a:cxn>
                <a:cxn ang="0">
                  <a:pos x="210" y="105"/>
                </a:cxn>
                <a:cxn ang="0">
                  <a:pos x="176" y="0"/>
                </a:cxn>
              </a:cxnLst>
              <a:rect l="0" t="0" r="r" b="b"/>
              <a:pathLst>
                <a:path w="210" h="124">
                  <a:moveTo>
                    <a:pt x="176" y="0"/>
                  </a:moveTo>
                  <a:lnTo>
                    <a:pt x="5" y="14"/>
                  </a:lnTo>
                  <a:lnTo>
                    <a:pt x="3" y="52"/>
                  </a:lnTo>
                  <a:lnTo>
                    <a:pt x="13" y="52"/>
                  </a:lnTo>
                  <a:lnTo>
                    <a:pt x="15" y="24"/>
                  </a:lnTo>
                  <a:lnTo>
                    <a:pt x="169" y="11"/>
                  </a:lnTo>
                  <a:lnTo>
                    <a:pt x="197" y="96"/>
                  </a:lnTo>
                  <a:lnTo>
                    <a:pt x="49" y="114"/>
                  </a:lnTo>
                  <a:lnTo>
                    <a:pt x="10" y="89"/>
                  </a:lnTo>
                  <a:lnTo>
                    <a:pt x="13" y="52"/>
                  </a:lnTo>
                  <a:lnTo>
                    <a:pt x="3" y="52"/>
                  </a:lnTo>
                  <a:lnTo>
                    <a:pt x="0" y="95"/>
                  </a:lnTo>
                  <a:lnTo>
                    <a:pt x="46" y="124"/>
                  </a:lnTo>
                  <a:lnTo>
                    <a:pt x="210" y="105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" name="Freeform 168"/>
            <p:cNvSpPr>
              <a:spLocks/>
            </p:cNvSpPr>
            <p:nvPr/>
          </p:nvSpPr>
          <p:spPr bwMode="auto">
            <a:xfrm>
              <a:off x="3853118" y="1884030"/>
              <a:ext cx="561138" cy="265276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1" y="67"/>
                </a:cxn>
                <a:cxn ang="0">
                  <a:pos x="386" y="204"/>
                </a:cxn>
                <a:cxn ang="0">
                  <a:pos x="391" y="88"/>
                </a:cxn>
                <a:cxn ang="0">
                  <a:pos x="39" y="0"/>
                </a:cxn>
                <a:cxn ang="0">
                  <a:pos x="38" y="2"/>
                </a:cxn>
                <a:cxn ang="0">
                  <a:pos x="34" y="9"/>
                </a:cxn>
                <a:cxn ang="0">
                  <a:pos x="29" y="17"/>
                </a:cxn>
                <a:cxn ang="0">
                  <a:pos x="22" y="27"/>
                </a:cxn>
                <a:cxn ang="0">
                  <a:pos x="15" y="37"/>
                </a:cxn>
                <a:cxn ang="0">
                  <a:pos x="9" y="47"/>
                </a:cxn>
                <a:cxn ang="0">
                  <a:pos x="4" y="55"/>
                </a:cxn>
                <a:cxn ang="0">
                  <a:pos x="0" y="61"/>
                </a:cxn>
              </a:cxnLst>
              <a:rect l="0" t="0" r="r" b="b"/>
              <a:pathLst>
                <a:path w="391" h="204">
                  <a:moveTo>
                    <a:pt x="0" y="61"/>
                  </a:moveTo>
                  <a:lnTo>
                    <a:pt x="1" y="67"/>
                  </a:lnTo>
                  <a:lnTo>
                    <a:pt x="386" y="204"/>
                  </a:lnTo>
                  <a:lnTo>
                    <a:pt x="391" y="88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4" y="9"/>
                  </a:lnTo>
                  <a:lnTo>
                    <a:pt x="29" y="17"/>
                  </a:lnTo>
                  <a:lnTo>
                    <a:pt x="22" y="27"/>
                  </a:lnTo>
                  <a:lnTo>
                    <a:pt x="15" y="37"/>
                  </a:lnTo>
                  <a:lnTo>
                    <a:pt x="9" y="47"/>
                  </a:lnTo>
                  <a:lnTo>
                    <a:pt x="4" y="5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FDD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" name="Freeform 169"/>
            <p:cNvSpPr>
              <a:spLocks/>
            </p:cNvSpPr>
            <p:nvPr/>
          </p:nvSpPr>
          <p:spPr bwMode="auto">
            <a:xfrm>
              <a:off x="5083030" y="1938646"/>
              <a:ext cx="109070" cy="1430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76" y="10"/>
                </a:cxn>
                <a:cxn ang="0">
                  <a:pos x="76" y="0"/>
                </a:cxn>
                <a:cxn ang="0">
                  <a:pos x="0" y="1"/>
                </a:cxn>
                <a:cxn ang="0">
                  <a:pos x="0" y="11"/>
                </a:cxn>
              </a:cxnLst>
              <a:rect l="0" t="0" r="r" b="b"/>
              <a:pathLst>
                <a:path w="76" h="11">
                  <a:moveTo>
                    <a:pt x="0" y="11"/>
                  </a:moveTo>
                  <a:lnTo>
                    <a:pt x="76" y="10"/>
                  </a:lnTo>
                  <a:lnTo>
                    <a:pt x="76" y="0"/>
                  </a:lnTo>
                  <a:lnTo>
                    <a:pt x="0" y="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" name="Freeform 170"/>
            <p:cNvSpPr>
              <a:spLocks/>
            </p:cNvSpPr>
            <p:nvPr/>
          </p:nvSpPr>
          <p:spPr bwMode="auto">
            <a:xfrm>
              <a:off x="3669420" y="1657766"/>
              <a:ext cx="786455" cy="269177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82"/>
                </a:cxn>
                <a:cxn ang="0">
                  <a:pos x="485" y="207"/>
                </a:cxn>
                <a:cxn ang="0">
                  <a:pos x="548" y="166"/>
                </a:cxn>
                <a:cxn ang="0">
                  <a:pos x="548" y="90"/>
                </a:cxn>
                <a:cxn ang="0">
                  <a:pos x="70" y="0"/>
                </a:cxn>
              </a:cxnLst>
              <a:rect l="0" t="0" r="r" b="b"/>
              <a:pathLst>
                <a:path w="548" h="207">
                  <a:moveTo>
                    <a:pt x="70" y="0"/>
                  </a:moveTo>
                  <a:lnTo>
                    <a:pt x="0" y="82"/>
                  </a:lnTo>
                  <a:lnTo>
                    <a:pt x="485" y="207"/>
                  </a:lnTo>
                  <a:lnTo>
                    <a:pt x="548" y="166"/>
                  </a:lnTo>
                  <a:lnTo>
                    <a:pt x="548" y="9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1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" name="Freeform 171"/>
            <p:cNvSpPr>
              <a:spLocks/>
            </p:cNvSpPr>
            <p:nvPr/>
          </p:nvSpPr>
          <p:spPr bwMode="auto">
            <a:xfrm>
              <a:off x="4353981" y="1770898"/>
              <a:ext cx="109070" cy="158645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117"/>
                </a:cxn>
                <a:cxn ang="0">
                  <a:pos x="8" y="122"/>
                </a:cxn>
                <a:cxn ang="0">
                  <a:pos x="76" y="5"/>
                </a:cxn>
                <a:cxn ang="0">
                  <a:pos x="67" y="0"/>
                </a:cxn>
              </a:cxnLst>
              <a:rect l="0" t="0" r="r" b="b"/>
              <a:pathLst>
                <a:path w="76" h="122">
                  <a:moveTo>
                    <a:pt x="67" y="0"/>
                  </a:moveTo>
                  <a:lnTo>
                    <a:pt x="0" y="117"/>
                  </a:lnTo>
                  <a:lnTo>
                    <a:pt x="8" y="122"/>
                  </a:lnTo>
                  <a:lnTo>
                    <a:pt x="76" y="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" name="Freeform 172"/>
            <p:cNvSpPr>
              <a:spLocks/>
            </p:cNvSpPr>
            <p:nvPr/>
          </p:nvSpPr>
          <p:spPr bwMode="auto">
            <a:xfrm>
              <a:off x="3656504" y="1651263"/>
              <a:ext cx="806547" cy="283481"/>
            </a:xfrm>
            <a:custGeom>
              <a:avLst/>
              <a:gdLst/>
              <a:ahLst/>
              <a:cxnLst>
                <a:cxn ang="0">
                  <a:pos x="228" y="27"/>
                </a:cxn>
                <a:cxn ang="0">
                  <a:pos x="228" y="38"/>
                </a:cxn>
                <a:cxn ang="0">
                  <a:pos x="553" y="99"/>
                </a:cxn>
                <a:cxn ang="0">
                  <a:pos x="553" y="168"/>
                </a:cxn>
                <a:cxn ang="0">
                  <a:pos x="493" y="207"/>
                </a:cxn>
                <a:cxn ang="0">
                  <a:pos x="19" y="84"/>
                </a:cxn>
                <a:cxn ang="0">
                  <a:pos x="81" y="11"/>
                </a:cxn>
                <a:cxn ang="0">
                  <a:pos x="228" y="38"/>
                </a:cxn>
                <a:cxn ang="0">
                  <a:pos x="228" y="27"/>
                </a:cxn>
                <a:cxn ang="0">
                  <a:pos x="78" y="0"/>
                </a:cxn>
                <a:cxn ang="0">
                  <a:pos x="0" y="89"/>
                </a:cxn>
                <a:cxn ang="0">
                  <a:pos x="495" y="218"/>
                </a:cxn>
                <a:cxn ang="0">
                  <a:pos x="562" y="174"/>
                </a:cxn>
                <a:cxn ang="0">
                  <a:pos x="562" y="90"/>
                </a:cxn>
                <a:cxn ang="0">
                  <a:pos x="228" y="27"/>
                </a:cxn>
              </a:cxnLst>
              <a:rect l="0" t="0" r="r" b="b"/>
              <a:pathLst>
                <a:path w="562" h="218">
                  <a:moveTo>
                    <a:pt x="228" y="27"/>
                  </a:moveTo>
                  <a:lnTo>
                    <a:pt x="228" y="38"/>
                  </a:lnTo>
                  <a:lnTo>
                    <a:pt x="553" y="99"/>
                  </a:lnTo>
                  <a:lnTo>
                    <a:pt x="553" y="168"/>
                  </a:lnTo>
                  <a:lnTo>
                    <a:pt x="493" y="207"/>
                  </a:lnTo>
                  <a:lnTo>
                    <a:pt x="19" y="84"/>
                  </a:lnTo>
                  <a:lnTo>
                    <a:pt x="81" y="11"/>
                  </a:lnTo>
                  <a:lnTo>
                    <a:pt x="228" y="38"/>
                  </a:lnTo>
                  <a:lnTo>
                    <a:pt x="228" y="27"/>
                  </a:lnTo>
                  <a:lnTo>
                    <a:pt x="78" y="0"/>
                  </a:lnTo>
                  <a:lnTo>
                    <a:pt x="0" y="89"/>
                  </a:lnTo>
                  <a:lnTo>
                    <a:pt x="495" y="218"/>
                  </a:lnTo>
                  <a:lnTo>
                    <a:pt x="562" y="174"/>
                  </a:lnTo>
                  <a:lnTo>
                    <a:pt x="562" y="90"/>
                  </a:lnTo>
                  <a:lnTo>
                    <a:pt x="228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" name="Freeform 173"/>
            <p:cNvSpPr>
              <a:spLocks/>
            </p:cNvSpPr>
            <p:nvPr/>
          </p:nvSpPr>
          <p:spPr bwMode="auto">
            <a:xfrm>
              <a:off x="3548869" y="1006279"/>
              <a:ext cx="740531" cy="550057"/>
            </a:xfrm>
            <a:custGeom>
              <a:avLst/>
              <a:gdLst/>
              <a:ahLst/>
              <a:cxnLst>
                <a:cxn ang="0">
                  <a:pos x="514" y="30"/>
                </a:cxn>
                <a:cxn ang="0">
                  <a:pos x="516" y="0"/>
                </a:cxn>
                <a:cxn ang="0">
                  <a:pos x="0" y="416"/>
                </a:cxn>
                <a:cxn ang="0">
                  <a:pos x="56" y="423"/>
                </a:cxn>
                <a:cxn ang="0">
                  <a:pos x="514" y="30"/>
                </a:cxn>
              </a:cxnLst>
              <a:rect l="0" t="0" r="r" b="b"/>
              <a:pathLst>
                <a:path w="516" h="423">
                  <a:moveTo>
                    <a:pt x="514" y="30"/>
                  </a:moveTo>
                  <a:lnTo>
                    <a:pt x="516" y="0"/>
                  </a:lnTo>
                  <a:lnTo>
                    <a:pt x="0" y="416"/>
                  </a:lnTo>
                  <a:lnTo>
                    <a:pt x="56" y="423"/>
                  </a:lnTo>
                  <a:lnTo>
                    <a:pt x="514" y="30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" name="Freeform 174"/>
            <p:cNvSpPr>
              <a:spLocks/>
            </p:cNvSpPr>
            <p:nvPr/>
          </p:nvSpPr>
          <p:spPr bwMode="auto">
            <a:xfrm>
              <a:off x="3940661" y="924356"/>
              <a:ext cx="143514" cy="57216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7" y="0"/>
                </a:cxn>
                <a:cxn ang="0">
                  <a:pos x="80" y="1"/>
                </a:cxn>
                <a:cxn ang="0">
                  <a:pos x="74" y="3"/>
                </a:cxn>
                <a:cxn ang="0">
                  <a:pos x="69" y="6"/>
                </a:cxn>
                <a:cxn ang="0">
                  <a:pos x="65" y="10"/>
                </a:cxn>
                <a:cxn ang="0">
                  <a:pos x="61" y="15"/>
                </a:cxn>
                <a:cxn ang="0">
                  <a:pos x="59" y="19"/>
                </a:cxn>
                <a:cxn ang="0">
                  <a:pos x="57" y="24"/>
                </a:cxn>
                <a:cxn ang="0">
                  <a:pos x="51" y="21"/>
                </a:cxn>
                <a:cxn ang="0">
                  <a:pos x="46" y="18"/>
                </a:cxn>
                <a:cxn ang="0">
                  <a:pos x="42" y="16"/>
                </a:cxn>
                <a:cxn ang="0">
                  <a:pos x="37" y="14"/>
                </a:cxn>
                <a:cxn ang="0">
                  <a:pos x="33" y="13"/>
                </a:cxn>
                <a:cxn ang="0">
                  <a:pos x="28" y="12"/>
                </a:cxn>
                <a:cxn ang="0">
                  <a:pos x="24" y="12"/>
                </a:cxn>
                <a:cxn ang="0">
                  <a:pos x="20" y="12"/>
                </a:cxn>
                <a:cxn ang="0">
                  <a:pos x="12" y="14"/>
                </a:cxn>
                <a:cxn ang="0">
                  <a:pos x="6" y="18"/>
                </a:cxn>
                <a:cxn ang="0">
                  <a:pos x="2" y="21"/>
                </a:cxn>
                <a:cxn ang="0">
                  <a:pos x="1" y="23"/>
                </a:cxn>
                <a:cxn ang="0">
                  <a:pos x="0" y="25"/>
                </a:cxn>
                <a:cxn ang="0">
                  <a:pos x="0" y="26"/>
                </a:cxn>
                <a:cxn ang="0">
                  <a:pos x="0" y="28"/>
                </a:cxn>
                <a:cxn ang="0">
                  <a:pos x="2" y="30"/>
                </a:cxn>
                <a:cxn ang="0">
                  <a:pos x="4" y="31"/>
                </a:cxn>
                <a:cxn ang="0">
                  <a:pos x="6" y="31"/>
                </a:cxn>
                <a:cxn ang="0">
                  <a:pos x="7" y="30"/>
                </a:cxn>
                <a:cxn ang="0">
                  <a:pos x="9" y="29"/>
                </a:cxn>
                <a:cxn ang="0">
                  <a:pos x="8" y="29"/>
                </a:cxn>
                <a:cxn ang="0">
                  <a:pos x="9" y="28"/>
                </a:cxn>
                <a:cxn ang="0">
                  <a:pos x="12" y="26"/>
                </a:cxn>
                <a:cxn ang="0">
                  <a:pos x="16" y="24"/>
                </a:cxn>
                <a:cxn ang="0">
                  <a:pos x="22" y="22"/>
                </a:cxn>
                <a:cxn ang="0">
                  <a:pos x="26" y="22"/>
                </a:cxn>
                <a:cxn ang="0">
                  <a:pos x="29" y="22"/>
                </a:cxn>
                <a:cxn ang="0">
                  <a:pos x="33" y="23"/>
                </a:cxn>
                <a:cxn ang="0">
                  <a:pos x="37" y="25"/>
                </a:cxn>
                <a:cxn ang="0">
                  <a:pos x="42" y="27"/>
                </a:cxn>
                <a:cxn ang="0">
                  <a:pos x="46" y="30"/>
                </a:cxn>
                <a:cxn ang="0">
                  <a:pos x="51" y="34"/>
                </a:cxn>
                <a:cxn ang="0">
                  <a:pos x="56" y="38"/>
                </a:cxn>
                <a:cxn ang="0">
                  <a:pos x="63" y="44"/>
                </a:cxn>
                <a:cxn ang="0">
                  <a:pos x="64" y="35"/>
                </a:cxn>
                <a:cxn ang="0">
                  <a:pos x="65" y="32"/>
                </a:cxn>
                <a:cxn ang="0">
                  <a:pos x="66" y="29"/>
                </a:cxn>
                <a:cxn ang="0">
                  <a:pos x="67" y="24"/>
                </a:cxn>
                <a:cxn ang="0">
                  <a:pos x="70" y="20"/>
                </a:cxn>
                <a:cxn ang="0">
                  <a:pos x="74" y="15"/>
                </a:cxn>
                <a:cxn ang="0">
                  <a:pos x="79" y="12"/>
                </a:cxn>
                <a:cxn ang="0">
                  <a:pos x="86" y="10"/>
                </a:cxn>
                <a:cxn ang="0">
                  <a:pos x="94" y="10"/>
                </a:cxn>
                <a:cxn ang="0">
                  <a:pos x="96" y="10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100" y="5"/>
                </a:cxn>
                <a:cxn ang="0">
                  <a:pos x="100" y="3"/>
                </a:cxn>
                <a:cxn ang="0">
                  <a:pos x="99" y="1"/>
                </a:cxn>
                <a:cxn ang="0">
                  <a:pos x="97" y="0"/>
                </a:cxn>
                <a:cxn ang="0">
                  <a:pos x="95" y="0"/>
                </a:cxn>
              </a:cxnLst>
              <a:rect l="0" t="0" r="r" b="b"/>
              <a:pathLst>
                <a:path w="100" h="44">
                  <a:moveTo>
                    <a:pt x="95" y="0"/>
                  </a:moveTo>
                  <a:lnTo>
                    <a:pt x="87" y="0"/>
                  </a:lnTo>
                  <a:lnTo>
                    <a:pt x="80" y="1"/>
                  </a:lnTo>
                  <a:lnTo>
                    <a:pt x="74" y="3"/>
                  </a:lnTo>
                  <a:lnTo>
                    <a:pt x="69" y="6"/>
                  </a:lnTo>
                  <a:lnTo>
                    <a:pt x="65" y="10"/>
                  </a:lnTo>
                  <a:lnTo>
                    <a:pt x="61" y="15"/>
                  </a:lnTo>
                  <a:lnTo>
                    <a:pt x="59" y="19"/>
                  </a:lnTo>
                  <a:lnTo>
                    <a:pt x="57" y="24"/>
                  </a:lnTo>
                  <a:lnTo>
                    <a:pt x="51" y="21"/>
                  </a:lnTo>
                  <a:lnTo>
                    <a:pt x="46" y="18"/>
                  </a:lnTo>
                  <a:lnTo>
                    <a:pt x="42" y="16"/>
                  </a:lnTo>
                  <a:lnTo>
                    <a:pt x="37" y="14"/>
                  </a:lnTo>
                  <a:lnTo>
                    <a:pt x="33" y="13"/>
                  </a:lnTo>
                  <a:lnTo>
                    <a:pt x="28" y="12"/>
                  </a:lnTo>
                  <a:lnTo>
                    <a:pt x="24" y="12"/>
                  </a:lnTo>
                  <a:lnTo>
                    <a:pt x="20" y="12"/>
                  </a:lnTo>
                  <a:lnTo>
                    <a:pt x="12" y="14"/>
                  </a:lnTo>
                  <a:lnTo>
                    <a:pt x="6" y="18"/>
                  </a:lnTo>
                  <a:lnTo>
                    <a:pt x="2" y="21"/>
                  </a:lnTo>
                  <a:lnTo>
                    <a:pt x="1" y="23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0"/>
                  </a:lnTo>
                  <a:lnTo>
                    <a:pt x="4" y="31"/>
                  </a:lnTo>
                  <a:lnTo>
                    <a:pt x="6" y="31"/>
                  </a:lnTo>
                  <a:lnTo>
                    <a:pt x="7" y="30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29" y="22"/>
                  </a:lnTo>
                  <a:lnTo>
                    <a:pt x="33" y="23"/>
                  </a:lnTo>
                  <a:lnTo>
                    <a:pt x="37" y="25"/>
                  </a:lnTo>
                  <a:lnTo>
                    <a:pt x="42" y="27"/>
                  </a:lnTo>
                  <a:lnTo>
                    <a:pt x="46" y="30"/>
                  </a:lnTo>
                  <a:lnTo>
                    <a:pt x="51" y="34"/>
                  </a:lnTo>
                  <a:lnTo>
                    <a:pt x="56" y="38"/>
                  </a:lnTo>
                  <a:lnTo>
                    <a:pt x="63" y="44"/>
                  </a:lnTo>
                  <a:lnTo>
                    <a:pt x="64" y="35"/>
                  </a:lnTo>
                  <a:lnTo>
                    <a:pt x="65" y="32"/>
                  </a:lnTo>
                  <a:lnTo>
                    <a:pt x="66" y="29"/>
                  </a:lnTo>
                  <a:lnTo>
                    <a:pt x="67" y="24"/>
                  </a:lnTo>
                  <a:lnTo>
                    <a:pt x="70" y="20"/>
                  </a:lnTo>
                  <a:lnTo>
                    <a:pt x="74" y="15"/>
                  </a:lnTo>
                  <a:lnTo>
                    <a:pt x="79" y="12"/>
                  </a:lnTo>
                  <a:lnTo>
                    <a:pt x="86" y="10"/>
                  </a:lnTo>
                  <a:lnTo>
                    <a:pt x="94" y="10"/>
                  </a:lnTo>
                  <a:lnTo>
                    <a:pt x="96" y="10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100" y="5"/>
                  </a:lnTo>
                  <a:lnTo>
                    <a:pt x="100" y="3"/>
                  </a:lnTo>
                  <a:lnTo>
                    <a:pt x="99" y="1"/>
                  </a:lnTo>
                  <a:lnTo>
                    <a:pt x="97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" name="Freeform 175"/>
            <p:cNvSpPr>
              <a:spLocks/>
            </p:cNvSpPr>
            <p:nvPr/>
          </p:nvSpPr>
          <p:spPr bwMode="auto">
            <a:xfrm>
              <a:off x="5915410" y="1471812"/>
              <a:ext cx="103330" cy="61117"/>
            </a:xfrm>
            <a:custGeom>
              <a:avLst/>
              <a:gdLst/>
              <a:ahLst/>
              <a:cxnLst>
                <a:cxn ang="0">
                  <a:pos x="71" y="38"/>
                </a:cxn>
                <a:cxn ang="0">
                  <a:pos x="66" y="33"/>
                </a:cxn>
                <a:cxn ang="0">
                  <a:pos x="61" y="29"/>
                </a:cxn>
                <a:cxn ang="0">
                  <a:pos x="56" y="28"/>
                </a:cxn>
                <a:cxn ang="0">
                  <a:pos x="52" y="27"/>
                </a:cxn>
                <a:cxn ang="0">
                  <a:pos x="47" y="27"/>
                </a:cxn>
                <a:cxn ang="0">
                  <a:pos x="43" y="28"/>
                </a:cxn>
                <a:cxn ang="0">
                  <a:pos x="39" y="29"/>
                </a:cxn>
                <a:cxn ang="0">
                  <a:pos x="35" y="31"/>
                </a:cxn>
                <a:cxn ang="0">
                  <a:pos x="32" y="23"/>
                </a:cxn>
                <a:cxn ang="0">
                  <a:pos x="29" y="15"/>
                </a:cxn>
                <a:cxn ang="0">
                  <a:pos x="25" y="9"/>
                </a:cxn>
                <a:cxn ang="0">
                  <a:pos x="20" y="5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8" y="8"/>
                </a:cxn>
                <a:cxn ang="0">
                  <a:pos x="12" y="9"/>
                </a:cxn>
                <a:cxn ang="0">
                  <a:pos x="16" y="11"/>
                </a:cxn>
                <a:cxn ang="0">
                  <a:pos x="20" y="16"/>
                </a:cxn>
                <a:cxn ang="0">
                  <a:pos x="24" y="22"/>
                </a:cxn>
                <a:cxn ang="0">
                  <a:pos x="26" y="30"/>
                </a:cxn>
                <a:cxn ang="0">
                  <a:pos x="28" y="40"/>
                </a:cxn>
                <a:cxn ang="0">
                  <a:pos x="30" y="47"/>
                </a:cxn>
                <a:cxn ang="0">
                  <a:pos x="35" y="42"/>
                </a:cxn>
                <a:cxn ang="0">
                  <a:pos x="36" y="41"/>
                </a:cxn>
                <a:cxn ang="0">
                  <a:pos x="39" y="40"/>
                </a:cxn>
                <a:cxn ang="0">
                  <a:pos x="42" y="38"/>
                </a:cxn>
                <a:cxn ang="0">
                  <a:pos x="46" y="36"/>
                </a:cxn>
                <a:cxn ang="0">
                  <a:pos x="50" y="36"/>
                </a:cxn>
                <a:cxn ang="0">
                  <a:pos x="55" y="36"/>
                </a:cxn>
                <a:cxn ang="0">
                  <a:pos x="60" y="40"/>
                </a:cxn>
                <a:cxn ang="0">
                  <a:pos x="65" y="44"/>
                </a:cxn>
                <a:cxn ang="0">
                  <a:pos x="67" y="45"/>
                </a:cxn>
                <a:cxn ang="0">
                  <a:pos x="68" y="45"/>
                </a:cxn>
                <a:cxn ang="0">
                  <a:pos x="70" y="45"/>
                </a:cxn>
                <a:cxn ang="0">
                  <a:pos x="71" y="44"/>
                </a:cxn>
                <a:cxn ang="0">
                  <a:pos x="72" y="42"/>
                </a:cxn>
                <a:cxn ang="0">
                  <a:pos x="72" y="41"/>
                </a:cxn>
                <a:cxn ang="0">
                  <a:pos x="72" y="39"/>
                </a:cxn>
                <a:cxn ang="0">
                  <a:pos x="71" y="38"/>
                </a:cxn>
              </a:cxnLst>
              <a:rect l="0" t="0" r="r" b="b"/>
              <a:pathLst>
                <a:path w="72" h="47">
                  <a:moveTo>
                    <a:pt x="71" y="38"/>
                  </a:moveTo>
                  <a:lnTo>
                    <a:pt x="66" y="33"/>
                  </a:lnTo>
                  <a:lnTo>
                    <a:pt x="61" y="29"/>
                  </a:lnTo>
                  <a:lnTo>
                    <a:pt x="56" y="28"/>
                  </a:lnTo>
                  <a:lnTo>
                    <a:pt x="52" y="27"/>
                  </a:lnTo>
                  <a:lnTo>
                    <a:pt x="47" y="27"/>
                  </a:lnTo>
                  <a:lnTo>
                    <a:pt x="43" y="28"/>
                  </a:lnTo>
                  <a:lnTo>
                    <a:pt x="39" y="29"/>
                  </a:lnTo>
                  <a:lnTo>
                    <a:pt x="35" y="31"/>
                  </a:lnTo>
                  <a:lnTo>
                    <a:pt x="32" y="23"/>
                  </a:lnTo>
                  <a:lnTo>
                    <a:pt x="29" y="15"/>
                  </a:lnTo>
                  <a:lnTo>
                    <a:pt x="25" y="9"/>
                  </a:lnTo>
                  <a:lnTo>
                    <a:pt x="20" y="5"/>
                  </a:lnTo>
                  <a:lnTo>
                    <a:pt x="14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8" y="8"/>
                  </a:lnTo>
                  <a:lnTo>
                    <a:pt x="12" y="9"/>
                  </a:lnTo>
                  <a:lnTo>
                    <a:pt x="16" y="11"/>
                  </a:lnTo>
                  <a:lnTo>
                    <a:pt x="20" y="16"/>
                  </a:lnTo>
                  <a:lnTo>
                    <a:pt x="24" y="22"/>
                  </a:lnTo>
                  <a:lnTo>
                    <a:pt x="26" y="30"/>
                  </a:lnTo>
                  <a:lnTo>
                    <a:pt x="28" y="40"/>
                  </a:lnTo>
                  <a:lnTo>
                    <a:pt x="30" y="47"/>
                  </a:lnTo>
                  <a:lnTo>
                    <a:pt x="35" y="42"/>
                  </a:lnTo>
                  <a:lnTo>
                    <a:pt x="36" y="41"/>
                  </a:lnTo>
                  <a:lnTo>
                    <a:pt x="39" y="40"/>
                  </a:lnTo>
                  <a:lnTo>
                    <a:pt x="42" y="38"/>
                  </a:lnTo>
                  <a:lnTo>
                    <a:pt x="46" y="36"/>
                  </a:lnTo>
                  <a:lnTo>
                    <a:pt x="50" y="36"/>
                  </a:lnTo>
                  <a:lnTo>
                    <a:pt x="55" y="36"/>
                  </a:lnTo>
                  <a:lnTo>
                    <a:pt x="60" y="40"/>
                  </a:lnTo>
                  <a:lnTo>
                    <a:pt x="65" y="44"/>
                  </a:lnTo>
                  <a:lnTo>
                    <a:pt x="67" y="45"/>
                  </a:lnTo>
                  <a:lnTo>
                    <a:pt x="68" y="45"/>
                  </a:lnTo>
                  <a:lnTo>
                    <a:pt x="70" y="45"/>
                  </a:lnTo>
                  <a:lnTo>
                    <a:pt x="71" y="44"/>
                  </a:lnTo>
                  <a:lnTo>
                    <a:pt x="72" y="42"/>
                  </a:lnTo>
                  <a:lnTo>
                    <a:pt x="72" y="41"/>
                  </a:lnTo>
                  <a:lnTo>
                    <a:pt x="72" y="39"/>
                  </a:lnTo>
                  <a:lnTo>
                    <a:pt x="71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" name="Freeform 176"/>
            <p:cNvSpPr>
              <a:spLocks/>
            </p:cNvSpPr>
            <p:nvPr/>
          </p:nvSpPr>
          <p:spPr bwMode="auto">
            <a:xfrm>
              <a:off x="3620626" y="1916539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" name="Freeform 177"/>
            <p:cNvSpPr>
              <a:spLocks/>
            </p:cNvSpPr>
            <p:nvPr/>
          </p:nvSpPr>
          <p:spPr bwMode="auto">
            <a:xfrm>
              <a:off x="3666550" y="1955550"/>
              <a:ext cx="17222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1" y="9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" name="Freeform 178"/>
            <p:cNvSpPr>
              <a:spLocks/>
            </p:cNvSpPr>
            <p:nvPr/>
          </p:nvSpPr>
          <p:spPr bwMode="auto">
            <a:xfrm>
              <a:off x="5771896" y="1884030"/>
              <a:ext cx="15786" cy="1690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3" y="12"/>
                </a:cxn>
                <a:cxn ang="0">
                  <a:pos x="6" y="13"/>
                </a:cxn>
                <a:cxn ang="0">
                  <a:pos x="8" y="12"/>
                </a:cxn>
                <a:cxn ang="0">
                  <a:pos x="10" y="11"/>
                </a:cxn>
                <a:cxn ang="0">
                  <a:pos x="11" y="9"/>
                </a:cxn>
                <a:cxn ang="0">
                  <a:pos x="11" y="7"/>
                </a:cxn>
                <a:cxn ang="0">
                  <a:pos x="11" y="5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1" h="13">
                  <a:moveTo>
                    <a:pt x="0" y="7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3" y="12"/>
                  </a:lnTo>
                  <a:lnTo>
                    <a:pt x="6" y="13"/>
                  </a:lnTo>
                  <a:lnTo>
                    <a:pt x="8" y="12"/>
                  </a:lnTo>
                  <a:lnTo>
                    <a:pt x="10" y="11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" name="Freeform 179"/>
            <p:cNvSpPr>
              <a:spLocks/>
            </p:cNvSpPr>
            <p:nvPr/>
          </p:nvSpPr>
          <p:spPr bwMode="auto">
            <a:xfrm>
              <a:off x="5725972" y="1951650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9"/>
                </a:cxn>
                <a:cxn ang="0">
                  <a:pos x="1" y="10"/>
                </a:cxn>
                <a:cxn ang="0">
                  <a:pos x="3" y="12"/>
                </a:cxn>
                <a:cxn ang="0">
                  <a:pos x="5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9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" name="Freeform 180"/>
            <p:cNvSpPr>
              <a:spLocks/>
            </p:cNvSpPr>
            <p:nvPr/>
          </p:nvSpPr>
          <p:spPr bwMode="auto">
            <a:xfrm>
              <a:off x="5826432" y="1978957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9"/>
                </a:cxn>
                <a:cxn ang="0">
                  <a:pos x="2" y="10"/>
                </a:cxn>
                <a:cxn ang="0">
                  <a:pos x="3" y="12"/>
                </a:cxn>
                <a:cxn ang="0">
                  <a:pos x="6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1" y="9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9"/>
                  </a:lnTo>
                  <a:lnTo>
                    <a:pt x="2" y="10"/>
                  </a:lnTo>
                  <a:lnTo>
                    <a:pt x="3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" name="Freeform 181"/>
            <p:cNvSpPr>
              <a:spLocks/>
            </p:cNvSpPr>
            <p:nvPr/>
          </p:nvSpPr>
          <p:spPr bwMode="auto">
            <a:xfrm>
              <a:off x="5839348" y="2053079"/>
              <a:ext cx="15786" cy="1560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8"/>
                </a:cxn>
                <a:cxn ang="0">
                  <a:pos x="1" y="10"/>
                </a:cxn>
                <a:cxn ang="0">
                  <a:pos x="3" y="11"/>
                </a:cxn>
                <a:cxn ang="0">
                  <a:pos x="5" y="12"/>
                </a:cxn>
                <a:cxn ang="0">
                  <a:pos x="8" y="11"/>
                </a:cxn>
                <a:cxn ang="0">
                  <a:pos x="10" y="10"/>
                </a:cxn>
                <a:cxn ang="0">
                  <a:pos x="11" y="8"/>
                </a:cxn>
                <a:cxn ang="0">
                  <a:pos x="11" y="6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12">
                  <a:moveTo>
                    <a:pt x="0" y="6"/>
                  </a:moveTo>
                  <a:lnTo>
                    <a:pt x="0" y="8"/>
                  </a:lnTo>
                  <a:lnTo>
                    <a:pt x="1" y="10"/>
                  </a:lnTo>
                  <a:lnTo>
                    <a:pt x="3" y="11"/>
                  </a:lnTo>
                  <a:lnTo>
                    <a:pt x="5" y="12"/>
                  </a:lnTo>
                  <a:lnTo>
                    <a:pt x="8" y="11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FF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" name="Freeform 182"/>
            <p:cNvSpPr>
              <a:spLocks/>
            </p:cNvSpPr>
            <p:nvPr/>
          </p:nvSpPr>
          <p:spPr bwMode="auto">
            <a:xfrm>
              <a:off x="3906218" y="1873627"/>
              <a:ext cx="176521" cy="11053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67"/>
                </a:cxn>
                <a:cxn ang="0">
                  <a:pos x="1" y="67"/>
                </a:cxn>
                <a:cxn ang="0">
                  <a:pos x="5" y="67"/>
                </a:cxn>
                <a:cxn ang="0">
                  <a:pos x="10" y="68"/>
                </a:cxn>
                <a:cxn ang="0">
                  <a:pos x="17" y="69"/>
                </a:cxn>
                <a:cxn ang="0">
                  <a:pos x="24" y="70"/>
                </a:cxn>
                <a:cxn ang="0">
                  <a:pos x="32" y="73"/>
                </a:cxn>
                <a:cxn ang="0">
                  <a:pos x="39" y="77"/>
                </a:cxn>
                <a:cxn ang="0">
                  <a:pos x="46" y="83"/>
                </a:cxn>
                <a:cxn ang="0">
                  <a:pos x="47" y="83"/>
                </a:cxn>
                <a:cxn ang="0">
                  <a:pos x="51" y="82"/>
                </a:cxn>
                <a:cxn ang="0">
                  <a:pos x="56" y="80"/>
                </a:cxn>
                <a:cxn ang="0">
                  <a:pos x="63" y="79"/>
                </a:cxn>
                <a:cxn ang="0">
                  <a:pos x="71" y="79"/>
                </a:cxn>
                <a:cxn ang="0">
                  <a:pos x="80" y="80"/>
                </a:cxn>
                <a:cxn ang="0">
                  <a:pos x="88" y="81"/>
                </a:cxn>
                <a:cxn ang="0">
                  <a:pos x="96" y="85"/>
                </a:cxn>
                <a:cxn ang="0">
                  <a:pos x="123" y="17"/>
                </a:cxn>
                <a:cxn ang="0">
                  <a:pos x="121" y="17"/>
                </a:cxn>
                <a:cxn ang="0">
                  <a:pos x="116" y="17"/>
                </a:cxn>
                <a:cxn ang="0">
                  <a:pos x="108" y="16"/>
                </a:cxn>
                <a:cxn ang="0">
                  <a:pos x="98" y="16"/>
                </a:cxn>
                <a:cxn ang="0">
                  <a:pos x="89" y="17"/>
                </a:cxn>
                <a:cxn ang="0">
                  <a:pos x="80" y="17"/>
                </a:cxn>
                <a:cxn ang="0">
                  <a:pos x="71" y="19"/>
                </a:cxn>
                <a:cxn ang="0">
                  <a:pos x="66" y="21"/>
                </a:cxn>
                <a:cxn ang="0">
                  <a:pos x="65" y="20"/>
                </a:cxn>
                <a:cxn ang="0">
                  <a:pos x="64" y="17"/>
                </a:cxn>
                <a:cxn ang="0">
                  <a:pos x="61" y="14"/>
                </a:cxn>
                <a:cxn ang="0">
                  <a:pos x="57" y="9"/>
                </a:cxn>
                <a:cxn ang="0">
                  <a:pos x="51" y="5"/>
                </a:cxn>
                <a:cxn ang="0">
                  <a:pos x="44" y="2"/>
                </a:cxn>
                <a:cxn ang="0">
                  <a:pos x="35" y="0"/>
                </a:cxn>
                <a:cxn ang="0">
                  <a:pos x="25" y="0"/>
                </a:cxn>
              </a:cxnLst>
              <a:rect l="0" t="0" r="r" b="b"/>
              <a:pathLst>
                <a:path w="123" h="85">
                  <a:moveTo>
                    <a:pt x="25" y="0"/>
                  </a:moveTo>
                  <a:lnTo>
                    <a:pt x="0" y="67"/>
                  </a:lnTo>
                  <a:lnTo>
                    <a:pt x="1" y="67"/>
                  </a:lnTo>
                  <a:lnTo>
                    <a:pt x="5" y="67"/>
                  </a:lnTo>
                  <a:lnTo>
                    <a:pt x="10" y="68"/>
                  </a:lnTo>
                  <a:lnTo>
                    <a:pt x="17" y="69"/>
                  </a:lnTo>
                  <a:lnTo>
                    <a:pt x="24" y="70"/>
                  </a:lnTo>
                  <a:lnTo>
                    <a:pt x="32" y="73"/>
                  </a:lnTo>
                  <a:lnTo>
                    <a:pt x="39" y="77"/>
                  </a:lnTo>
                  <a:lnTo>
                    <a:pt x="46" y="83"/>
                  </a:lnTo>
                  <a:lnTo>
                    <a:pt x="47" y="83"/>
                  </a:lnTo>
                  <a:lnTo>
                    <a:pt x="51" y="82"/>
                  </a:lnTo>
                  <a:lnTo>
                    <a:pt x="56" y="80"/>
                  </a:lnTo>
                  <a:lnTo>
                    <a:pt x="63" y="79"/>
                  </a:lnTo>
                  <a:lnTo>
                    <a:pt x="71" y="79"/>
                  </a:lnTo>
                  <a:lnTo>
                    <a:pt x="80" y="80"/>
                  </a:lnTo>
                  <a:lnTo>
                    <a:pt x="88" y="81"/>
                  </a:lnTo>
                  <a:lnTo>
                    <a:pt x="96" y="85"/>
                  </a:lnTo>
                  <a:lnTo>
                    <a:pt x="123" y="17"/>
                  </a:lnTo>
                  <a:lnTo>
                    <a:pt x="121" y="17"/>
                  </a:lnTo>
                  <a:lnTo>
                    <a:pt x="116" y="17"/>
                  </a:lnTo>
                  <a:lnTo>
                    <a:pt x="108" y="16"/>
                  </a:lnTo>
                  <a:lnTo>
                    <a:pt x="98" y="16"/>
                  </a:lnTo>
                  <a:lnTo>
                    <a:pt x="89" y="17"/>
                  </a:lnTo>
                  <a:lnTo>
                    <a:pt x="80" y="17"/>
                  </a:lnTo>
                  <a:lnTo>
                    <a:pt x="71" y="19"/>
                  </a:lnTo>
                  <a:lnTo>
                    <a:pt x="66" y="21"/>
                  </a:lnTo>
                  <a:lnTo>
                    <a:pt x="65" y="20"/>
                  </a:lnTo>
                  <a:lnTo>
                    <a:pt x="64" y="17"/>
                  </a:lnTo>
                  <a:lnTo>
                    <a:pt x="61" y="14"/>
                  </a:lnTo>
                  <a:lnTo>
                    <a:pt x="57" y="9"/>
                  </a:lnTo>
                  <a:lnTo>
                    <a:pt x="51" y="5"/>
                  </a:lnTo>
                  <a:lnTo>
                    <a:pt x="44" y="2"/>
                  </a:lnTo>
                  <a:lnTo>
                    <a:pt x="3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" name="Freeform 183"/>
            <p:cNvSpPr>
              <a:spLocks/>
            </p:cNvSpPr>
            <p:nvPr/>
          </p:nvSpPr>
          <p:spPr bwMode="auto">
            <a:xfrm>
              <a:off x="3967929" y="1894433"/>
              <a:ext cx="38748" cy="884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66"/>
                </a:cxn>
                <a:cxn ang="0">
                  <a:pos x="6" y="68"/>
                </a:cxn>
                <a:cxn ang="0">
                  <a:pos x="27" y="2"/>
                </a:cxn>
                <a:cxn ang="0">
                  <a:pos x="21" y="0"/>
                </a:cxn>
              </a:cxnLst>
              <a:rect l="0" t="0" r="r" b="b"/>
              <a:pathLst>
                <a:path w="27" h="68">
                  <a:moveTo>
                    <a:pt x="21" y="0"/>
                  </a:moveTo>
                  <a:lnTo>
                    <a:pt x="0" y="66"/>
                  </a:lnTo>
                  <a:lnTo>
                    <a:pt x="6" y="68"/>
                  </a:lnTo>
                  <a:lnTo>
                    <a:pt x="27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" name="Freeform 184"/>
            <p:cNvSpPr>
              <a:spLocks/>
            </p:cNvSpPr>
            <p:nvPr/>
          </p:nvSpPr>
          <p:spPr bwMode="auto">
            <a:xfrm>
              <a:off x="3900477" y="1869726"/>
              <a:ext cx="188003" cy="120934"/>
            </a:xfrm>
            <a:custGeom>
              <a:avLst/>
              <a:gdLst/>
              <a:ahLst/>
              <a:cxnLst>
                <a:cxn ang="0">
                  <a:pos x="124" y="17"/>
                </a:cxn>
                <a:cxn ang="0">
                  <a:pos x="111" y="16"/>
                </a:cxn>
                <a:cxn ang="0">
                  <a:pos x="94" y="16"/>
                </a:cxn>
                <a:cxn ang="0">
                  <a:pos x="77" y="18"/>
                </a:cxn>
                <a:cxn ang="0">
                  <a:pos x="69" y="17"/>
                </a:cxn>
                <a:cxn ang="0">
                  <a:pos x="63" y="10"/>
                </a:cxn>
                <a:cxn ang="0">
                  <a:pos x="52" y="3"/>
                </a:cxn>
                <a:cxn ang="0">
                  <a:pos x="38" y="0"/>
                </a:cxn>
                <a:cxn ang="0">
                  <a:pos x="27" y="0"/>
                </a:cxn>
                <a:cxn ang="0">
                  <a:pos x="21" y="34"/>
                </a:cxn>
                <a:cxn ang="0">
                  <a:pos x="40" y="6"/>
                </a:cxn>
                <a:cxn ang="0">
                  <a:pos x="54" y="11"/>
                </a:cxn>
                <a:cxn ang="0">
                  <a:pos x="62" y="18"/>
                </a:cxn>
                <a:cxn ang="0">
                  <a:pos x="67" y="24"/>
                </a:cxn>
                <a:cxn ang="0">
                  <a:pos x="69" y="28"/>
                </a:cxn>
                <a:cxn ang="0">
                  <a:pos x="70" y="27"/>
                </a:cxn>
                <a:cxn ang="0">
                  <a:pos x="71" y="26"/>
                </a:cxn>
                <a:cxn ang="0">
                  <a:pos x="79" y="24"/>
                </a:cxn>
                <a:cxn ang="0">
                  <a:pos x="93" y="23"/>
                </a:cxn>
                <a:cxn ang="0">
                  <a:pos x="108" y="22"/>
                </a:cxn>
                <a:cxn ang="0">
                  <a:pos x="123" y="23"/>
                </a:cxn>
                <a:cxn ang="0">
                  <a:pos x="91" y="81"/>
                </a:cxn>
                <a:cxn ang="0">
                  <a:pos x="77" y="79"/>
                </a:cxn>
                <a:cxn ang="0">
                  <a:pos x="64" y="80"/>
                </a:cxn>
                <a:cxn ang="0">
                  <a:pos x="54" y="82"/>
                </a:cxn>
                <a:cxn ang="0">
                  <a:pos x="46" y="79"/>
                </a:cxn>
                <a:cxn ang="0">
                  <a:pos x="34" y="72"/>
                </a:cxn>
                <a:cxn ang="0">
                  <a:pos x="22" y="69"/>
                </a:cxn>
                <a:cxn ang="0">
                  <a:pos x="13" y="67"/>
                </a:cxn>
                <a:cxn ang="0">
                  <a:pos x="21" y="34"/>
                </a:cxn>
                <a:cxn ang="0">
                  <a:pos x="0" y="73"/>
                </a:cxn>
                <a:cxn ang="0">
                  <a:pos x="6" y="73"/>
                </a:cxn>
                <a:cxn ang="0">
                  <a:pos x="15" y="74"/>
                </a:cxn>
                <a:cxn ang="0">
                  <a:pos x="28" y="76"/>
                </a:cxn>
                <a:cxn ang="0">
                  <a:pos x="42" y="83"/>
                </a:cxn>
                <a:cxn ang="0">
                  <a:pos x="49" y="90"/>
                </a:cxn>
                <a:cxn ang="0">
                  <a:pos x="52" y="89"/>
                </a:cxn>
                <a:cxn ang="0">
                  <a:pos x="61" y="87"/>
                </a:cxn>
                <a:cxn ang="0">
                  <a:pos x="75" y="86"/>
                </a:cxn>
                <a:cxn ang="0">
                  <a:pos x="91" y="88"/>
                </a:cxn>
                <a:cxn ang="0">
                  <a:pos x="101" y="93"/>
                </a:cxn>
                <a:cxn ang="0">
                  <a:pos x="127" y="17"/>
                </a:cxn>
              </a:cxnLst>
              <a:rect l="0" t="0" r="r" b="b"/>
              <a:pathLst>
                <a:path w="131" h="93">
                  <a:moveTo>
                    <a:pt x="127" y="17"/>
                  </a:moveTo>
                  <a:lnTo>
                    <a:pt x="124" y="17"/>
                  </a:lnTo>
                  <a:lnTo>
                    <a:pt x="119" y="17"/>
                  </a:lnTo>
                  <a:lnTo>
                    <a:pt x="111" y="16"/>
                  </a:lnTo>
                  <a:lnTo>
                    <a:pt x="103" y="16"/>
                  </a:lnTo>
                  <a:lnTo>
                    <a:pt x="94" y="16"/>
                  </a:lnTo>
                  <a:lnTo>
                    <a:pt x="86" y="17"/>
                  </a:lnTo>
                  <a:lnTo>
                    <a:pt x="77" y="18"/>
                  </a:lnTo>
                  <a:lnTo>
                    <a:pt x="71" y="20"/>
                  </a:lnTo>
                  <a:lnTo>
                    <a:pt x="69" y="17"/>
                  </a:lnTo>
                  <a:lnTo>
                    <a:pt x="66" y="13"/>
                  </a:lnTo>
                  <a:lnTo>
                    <a:pt x="63" y="10"/>
                  </a:lnTo>
                  <a:lnTo>
                    <a:pt x="58" y="6"/>
                  </a:lnTo>
                  <a:lnTo>
                    <a:pt x="52" y="3"/>
                  </a:lnTo>
                  <a:lnTo>
                    <a:pt x="46" y="1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5" y="34"/>
                  </a:lnTo>
                  <a:lnTo>
                    <a:pt x="21" y="34"/>
                  </a:lnTo>
                  <a:lnTo>
                    <a:pt x="31" y="6"/>
                  </a:lnTo>
                  <a:lnTo>
                    <a:pt x="40" y="6"/>
                  </a:lnTo>
                  <a:lnTo>
                    <a:pt x="48" y="8"/>
                  </a:lnTo>
                  <a:lnTo>
                    <a:pt x="54" y="11"/>
                  </a:lnTo>
                  <a:lnTo>
                    <a:pt x="59" y="14"/>
                  </a:lnTo>
                  <a:lnTo>
                    <a:pt x="62" y="18"/>
                  </a:lnTo>
                  <a:lnTo>
                    <a:pt x="65" y="21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70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4" y="25"/>
                  </a:lnTo>
                  <a:lnTo>
                    <a:pt x="79" y="24"/>
                  </a:lnTo>
                  <a:lnTo>
                    <a:pt x="86" y="23"/>
                  </a:lnTo>
                  <a:lnTo>
                    <a:pt x="93" y="23"/>
                  </a:lnTo>
                  <a:lnTo>
                    <a:pt x="101" y="22"/>
                  </a:lnTo>
                  <a:lnTo>
                    <a:pt x="108" y="22"/>
                  </a:lnTo>
                  <a:lnTo>
                    <a:pt x="116" y="23"/>
                  </a:lnTo>
                  <a:lnTo>
                    <a:pt x="123" y="23"/>
                  </a:lnTo>
                  <a:lnTo>
                    <a:pt x="98" y="84"/>
                  </a:lnTo>
                  <a:lnTo>
                    <a:pt x="91" y="81"/>
                  </a:lnTo>
                  <a:lnTo>
                    <a:pt x="84" y="80"/>
                  </a:lnTo>
                  <a:lnTo>
                    <a:pt x="77" y="79"/>
                  </a:lnTo>
                  <a:lnTo>
                    <a:pt x="70" y="79"/>
                  </a:lnTo>
                  <a:lnTo>
                    <a:pt x="64" y="80"/>
                  </a:lnTo>
                  <a:lnTo>
                    <a:pt x="58" y="81"/>
                  </a:lnTo>
                  <a:lnTo>
                    <a:pt x="54" y="82"/>
                  </a:lnTo>
                  <a:lnTo>
                    <a:pt x="51" y="83"/>
                  </a:lnTo>
                  <a:lnTo>
                    <a:pt x="46" y="79"/>
                  </a:lnTo>
                  <a:lnTo>
                    <a:pt x="40" y="75"/>
                  </a:lnTo>
                  <a:lnTo>
                    <a:pt x="34" y="72"/>
                  </a:lnTo>
                  <a:lnTo>
                    <a:pt x="28" y="70"/>
                  </a:lnTo>
                  <a:lnTo>
                    <a:pt x="22" y="69"/>
                  </a:lnTo>
                  <a:lnTo>
                    <a:pt x="17" y="68"/>
                  </a:lnTo>
                  <a:lnTo>
                    <a:pt x="13" y="67"/>
                  </a:lnTo>
                  <a:lnTo>
                    <a:pt x="9" y="67"/>
                  </a:lnTo>
                  <a:lnTo>
                    <a:pt x="21" y="34"/>
                  </a:lnTo>
                  <a:lnTo>
                    <a:pt x="15" y="34"/>
                  </a:lnTo>
                  <a:lnTo>
                    <a:pt x="0" y="73"/>
                  </a:lnTo>
                  <a:lnTo>
                    <a:pt x="5" y="73"/>
                  </a:lnTo>
                  <a:lnTo>
                    <a:pt x="6" y="73"/>
                  </a:lnTo>
                  <a:lnTo>
                    <a:pt x="10" y="73"/>
                  </a:lnTo>
                  <a:lnTo>
                    <a:pt x="15" y="74"/>
                  </a:lnTo>
                  <a:lnTo>
                    <a:pt x="21" y="74"/>
                  </a:lnTo>
                  <a:lnTo>
                    <a:pt x="28" y="76"/>
                  </a:lnTo>
                  <a:lnTo>
                    <a:pt x="35" y="79"/>
                  </a:lnTo>
                  <a:lnTo>
                    <a:pt x="42" y="83"/>
                  </a:lnTo>
                  <a:lnTo>
                    <a:pt x="48" y="88"/>
                  </a:lnTo>
                  <a:lnTo>
                    <a:pt x="49" y="90"/>
                  </a:lnTo>
                  <a:lnTo>
                    <a:pt x="51" y="89"/>
                  </a:lnTo>
                  <a:lnTo>
                    <a:pt x="52" y="89"/>
                  </a:lnTo>
                  <a:lnTo>
                    <a:pt x="56" y="88"/>
                  </a:lnTo>
                  <a:lnTo>
                    <a:pt x="61" y="87"/>
                  </a:lnTo>
                  <a:lnTo>
                    <a:pt x="67" y="86"/>
                  </a:lnTo>
                  <a:lnTo>
                    <a:pt x="75" y="86"/>
                  </a:lnTo>
                  <a:lnTo>
                    <a:pt x="83" y="86"/>
                  </a:lnTo>
                  <a:lnTo>
                    <a:pt x="91" y="88"/>
                  </a:lnTo>
                  <a:lnTo>
                    <a:pt x="98" y="91"/>
                  </a:lnTo>
                  <a:lnTo>
                    <a:pt x="101" y="93"/>
                  </a:lnTo>
                  <a:lnTo>
                    <a:pt x="131" y="17"/>
                  </a:lnTo>
                  <a:lnTo>
                    <a:pt x="127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" name="Freeform 185"/>
            <p:cNvSpPr>
              <a:spLocks/>
            </p:cNvSpPr>
            <p:nvPr/>
          </p:nvSpPr>
          <p:spPr bwMode="auto">
            <a:xfrm>
              <a:off x="4154497" y="1934744"/>
              <a:ext cx="176521" cy="11053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65"/>
                </a:cxn>
                <a:cxn ang="0">
                  <a:pos x="1" y="65"/>
                </a:cxn>
                <a:cxn ang="0">
                  <a:pos x="5" y="65"/>
                </a:cxn>
                <a:cxn ang="0">
                  <a:pos x="10" y="66"/>
                </a:cxn>
                <a:cxn ang="0">
                  <a:pos x="17" y="67"/>
                </a:cxn>
                <a:cxn ang="0">
                  <a:pos x="24" y="69"/>
                </a:cxn>
                <a:cxn ang="0">
                  <a:pos x="31" y="72"/>
                </a:cxn>
                <a:cxn ang="0">
                  <a:pos x="38" y="76"/>
                </a:cxn>
                <a:cxn ang="0">
                  <a:pos x="45" y="82"/>
                </a:cxn>
                <a:cxn ang="0">
                  <a:pos x="47" y="82"/>
                </a:cxn>
                <a:cxn ang="0">
                  <a:pos x="51" y="81"/>
                </a:cxn>
                <a:cxn ang="0">
                  <a:pos x="56" y="80"/>
                </a:cxn>
                <a:cxn ang="0">
                  <a:pos x="63" y="79"/>
                </a:cxn>
                <a:cxn ang="0">
                  <a:pos x="71" y="79"/>
                </a:cxn>
                <a:cxn ang="0">
                  <a:pos x="79" y="79"/>
                </a:cxn>
                <a:cxn ang="0">
                  <a:pos x="87" y="81"/>
                </a:cxn>
                <a:cxn ang="0">
                  <a:pos x="95" y="85"/>
                </a:cxn>
                <a:cxn ang="0">
                  <a:pos x="123" y="19"/>
                </a:cxn>
                <a:cxn ang="0">
                  <a:pos x="121" y="19"/>
                </a:cxn>
                <a:cxn ang="0">
                  <a:pos x="116" y="18"/>
                </a:cxn>
                <a:cxn ang="0">
                  <a:pos x="108" y="18"/>
                </a:cxn>
                <a:cxn ang="0">
                  <a:pos x="99" y="17"/>
                </a:cxn>
                <a:cxn ang="0">
                  <a:pos x="90" y="17"/>
                </a:cxn>
                <a:cxn ang="0">
                  <a:pos x="81" y="18"/>
                </a:cxn>
                <a:cxn ang="0">
                  <a:pos x="73" y="19"/>
                </a:cxn>
                <a:cxn ang="0">
                  <a:pos x="68" y="21"/>
                </a:cxn>
                <a:cxn ang="0">
                  <a:pos x="68" y="20"/>
                </a:cxn>
                <a:cxn ang="0">
                  <a:pos x="66" y="17"/>
                </a:cxn>
                <a:cxn ang="0">
                  <a:pos x="63" y="14"/>
                </a:cxn>
                <a:cxn ang="0">
                  <a:pos x="59" y="10"/>
                </a:cxn>
                <a:cxn ang="0">
                  <a:pos x="54" y="6"/>
                </a:cxn>
                <a:cxn ang="0">
                  <a:pos x="45" y="2"/>
                </a:cxn>
                <a:cxn ang="0">
                  <a:pos x="37" y="0"/>
                </a:cxn>
                <a:cxn ang="0">
                  <a:pos x="26" y="0"/>
                </a:cxn>
              </a:cxnLst>
              <a:rect l="0" t="0" r="r" b="b"/>
              <a:pathLst>
                <a:path w="123" h="85">
                  <a:moveTo>
                    <a:pt x="26" y="0"/>
                  </a:moveTo>
                  <a:lnTo>
                    <a:pt x="0" y="65"/>
                  </a:lnTo>
                  <a:lnTo>
                    <a:pt x="1" y="65"/>
                  </a:lnTo>
                  <a:lnTo>
                    <a:pt x="5" y="65"/>
                  </a:lnTo>
                  <a:lnTo>
                    <a:pt x="10" y="66"/>
                  </a:lnTo>
                  <a:lnTo>
                    <a:pt x="17" y="67"/>
                  </a:lnTo>
                  <a:lnTo>
                    <a:pt x="24" y="69"/>
                  </a:lnTo>
                  <a:lnTo>
                    <a:pt x="31" y="72"/>
                  </a:lnTo>
                  <a:lnTo>
                    <a:pt x="38" y="76"/>
                  </a:lnTo>
                  <a:lnTo>
                    <a:pt x="45" y="82"/>
                  </a:lnTo>
                  <a:lnTo>
                    <a:pt x="47" y="82"/>
                  </a:lnTo>
                  <a:lnTo>
                    <a:pt x="51" y="81"/>
                  </a:lnTo>
                  <a:lnTo>
                    <a:pt x="56" y="80"/>
                  </a:lnTo>
                  <a:lnTo>
                    <a:pt x="63" y="79"/>
                  </a:lnTo>
                  <a:lnTo>
                    <a:pt x="71" y="79"/>
                  </a:lnTo>
                  <a:lnTo>
                    <a:pt x="79" y="79"/>
                  </a:lnTo>
                  <a:lnTo>
                    <a:pt x="87" y="81"/>
                  </a:lnTo>
                  <a:lnTo>
                    <a:pt x="95" y="85"/>
                  </a:lnTo>
                  <a:lnTo>
                    <a:pt x="123" y="19"/>
                  </a:lnTo>
                  <a:lnTo>
                    <a:pt x="121" y="19"/>
                  </a:lnTo>
                  <a:lnTo>
                    <a:pt x="116" y="18"/>
                  </a:lnTo>
                  <a:lnTo>
                    <a:pt x="108" y="18"/>
                  </a:lnTo>
                  <a:lnTo>
                    <a:pt x="99" y="17"/>
                  </a:lnTo>
                  <a:lnTo>
                    <a:pt x="90" y="17"/>
                  </a:lnTo>
                  <a:lnTo>
                    <a:pt x="81" y="18"/>
                  </a:lnTo>
                  <a:lnTo>
                    <a:pt x="73" y="19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6" y="17"/>
                  </a:lnTo>
                  <a:lnTo>
                    <a:pt x="63" y="14"/>
                  </a:lnTo>
                  <a:lnTo>
                    <a:pt x="59" y="10"/>
                  </a:lnTo>
                  <a:lnTo>
                    <a:pt x="54" y="6"/>
                  </a:lnTo>
                  <a:lnTo>
                    <a:pt x="45" y="2"/>
                  </a:lnTo>
                  <a:lnTo>
                    <a:pt x="37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" name="Freeform 186"/>
            <p:cNvSpPr>
              <a:spLocks/>
            </p:cNvSpPr>
            <p:nvPr/>
          </p:nvSpPr>
          <p:spPr bwMode="auto">
            <a:xfrm>
              <a:off x="4216207" y="1955550"/>
              <a:ext cx="41619" cy="871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65"/>
                </a:cxn>
                <a:cxn ang="0">
                  <a:pos x="6" y="67"/>
                </a:cxn>
                <a:cxn ang="0">
                  <a:pos x="29" y="2"/>
                </a:cxn>
                <a:cxn ang="0">
                  <a:pos x="23" y="0"/>
                </a:cxn>
              </a:cxnLst>
              <a:rect l="0" t="0" r="r" b="b"/>
              <a:pathLst>
                <a:path w="29" h="67">
                  <a:moveTo>
                    <a:pt x="23" y="0"/>
                  </a:moveTo>
                  <a:lnTo>
                    <a:pt x="0" y="65"/>
                  </a:lnTo>
                  <a:lnTo>
                    <a:pt x="6" y="67"/>
                  </a:lnTo>
                  <a:lnTo>
                    <a:pt x="29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" name="Freeform 187"/>
            <p:cNvSpPr>
              <a:spLocks/>
            </p:cNvSpPr>
            <p:nvPr/>
          </p:nvSpPr>
          <p:spPr bwMode="auto">
            <a:xfrm>
              <a:off x="4148756" y="1930844"/>
              <a:ext cx="189438" cy="120934"/>
            </a:xfrm>
            <a:custGeom>
              <a:avLst/>
              <a:gdLst/>
              <a:ahLst/>
              <a:cxnLst>
                <a:cxn ang="0">
                  <a:pos x="125" y="19"/>
                </a:cxn>
                <a:cxn ang="0">
                  <a:pos x="112" y="18"/>
                </a:cxn>
                <a:cxn ang="0">
                  <a:pos x="95" y="17"/>
                </a:cxn>
                <a:cxn ang="0">
                  <a:pos x="79" y="18"/>
                </a:cxn>
                <a:cxn ang="0">
                  <a:pos x="71" y="17"/>
                </a:cxn>
                <a:cxn ang="0">
                  <a:pos x="65" y="11"/>
                </a:cxn>
                <a:cxn ang="0">
                  <a:pos x="55" y="4"/>
                </a:cxn>
                <a:cxn ang="0">
                  <a:pos x="39" y="0"/>
                </a:cxn>
                <a:cxn ang="0">
                  <a:pos x="28" y="0"/>
                </a:cxn>
                <a:cxn ang="0">
                  <a:pos x="22" y="32"/>
                </a:cxn>
                <a:cxn ang="0">
                  <a:pos x="41" y="6"/>
                </a:cxn>
                <a:cxn ang="0">
                  <a:pos x="56" y="11"/>
                </a:cxn>
                <a:cxn ang="0">
                  <a:pos x="65" y="18"/>
                </a:cxn>
                <a:cxn ang="0">
                  <a:pos x="69" y="24"/>
                </a:cxn>
                <a:cxn ang="0">
                  <a:pos x="70" y="29"/>
                </a:cxn>
                <a:cxn ang="0">
                  <a:pos x="72" y="28"/>
                </a:cxn>
                <a:cxn ang="0">
                  <a:pos x="73" y="27"/>
                </a:cxn>
                <a:cxn ang="0">
                  <a:pos x="81" y="24"/>
                </a:cxn>
                <a:cxn ang="0">
                  <a:pos x="94" y="23"/>
                </a:cxn>
                <a:cxn ang="0">
                  <a:pos x="109" y="24"/>
                </a:cxn>
                <a:cxn ang="0">
                  <a:pos x="123" y="25"/>
                </a:cxn>
                <a:cxn ang="0">
                  <a:pos x="91" y="82"/>
                </a:cxn>
                <a:cxn ang="0">
                  <a:pos x="77" y="79"/>
                </a:cxn>
                <a:cxn ang="0">
                  <a:pos x="64" y="79"/>
                </a:cxn>
                <a:cxn ang="0">
                  <a:pos x="54" y="81"/>
                </a:cxn>
                <a:cxn ang="0">
                  <a:pos x="45" y="77"/>
                </a:cxn>
                <a:cxn ang="0">
                  <a:pos x="33" y="71"/>
                </a:cxn>
                <a:cxn ang="0">
                  <a:pos x="22" y="67"/>
                </a:cxn>
                <a:cxn ang="0">
                  <a:pos x="12" y="65"/>
                </a:cxn>
                <a:cxn ang="0">
                  <a:pos x="22" y="32"/>
                </a:cxn>
                <a:cxn ang="0">
                  <a:pos x="0" y="71"/>
                </a:cxn>
                <a:cxn ang="0">
                  <a:pos x="5" y="71"/>
                </a:cxn>
                <a:cxn ang="0">
                  <a:pos x="14" y="72"/>
                </a:cxn>
                <a:cxn ang="0">
                  <a:pos x="27" y="75"/>
                </a:cxn>
                <a:cxn ang="0">
                  <a:pos x="41" y="82"/>
                </a:cxn>
                <a:cxn ang="0">
                  <a:pos x="48" y="88"/>
                </a:cxn>
                <a:cxn ang="0">
                  <a:pos x="52" y="88"/>
                </a:cxn>
                <a:cxn ang="0">
                  <a:pos x="61" y="86"/>
                </a:cxn>
                <a:cxn ang="0">
                  <a:pos x="75" y="85"/>
                </a:cxn>
                <a:cxn ang="0">
                  <a:pos x="90" y="87"/>
                </a:cxn>
                <a:cxn ang="0">
                  <a:pos x="100" y="93"/>
                </a:cxn>
                <a:cxn ang="0">
                  <a:pos x="128" y="19"/>
                </a:cxn>
              </a:cxnLst>
              <a:rect l="0" t="0" r="r" b="b"/>
              <a:pathLst>
                <a:path w="132" h="93">
                  <a:moveTo>
                    <a:pt x="128" y="19"/>
                  </a:moveTo>
                  <a:lnTo>
                    <a:pt x="125" y="19"/>
                  </a:lnTo>
                  <a:lnTo>
                    <a:pt x="119" y="18"/>
                  </a:lnTo>
                  <a:lnTo>
                    <a:pt x="112" y="18"/>
                  </a:lnTo>
                  <a:lnTo>
                    <a:pt x="104" y="17"/>
                  </a:lnTo>
                  <a:lnTo>
                    <a:pt x="95" y="17"/>
                  </a:lnTo>
                  <a:lnTo>
                    <a:pt x="87" y="18"/>
                  </a:lnTo>
                  <a:lnTo>
                    <a:pt x="79" y="18"/>
                  </a:lnTo>
                  <a:lnTo>
                    <a:pt x="73" y="20"/>
                  </a:lnTo>
                  <a:lnTo>
                    <a:pt x="71" y="17"/>
                  </a:lnTo>
                  <a:lnTo>
                    <a:pt x="68" y="14"/>
                  </a:lnTo>
                  <a:lnTo>
                    <a:pt x="65" y="11"/>
                  </a:lnTo>
                  <a:lnTo>
                    <a:pt x="60" y="7"/>
                  </a:lnTo>
                  <a:lnTo>
                    <a:pt x="55" y="4"/>
                  </a:lnTo>
                  <a:lnTo>
                    <a:pt x="47" y="1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15" y="32"/>
                  </a:lnTo>
                  <a:lnTo>
                    <a:pt x="22" y="32"/>
                  </a:lnTo>
                  <a:lnTo>
                    <a:pt x="32" y="6"/>
                  </a:lnTo>
                  <a:lnTo>
                    <a:pt x="41" y="6"/>
                  </a:lnTo>
                  <a:lnTo>
                    <a:pt x="49" y="8"/>
                  </a:lnTo>
                  <a:lnTo>
                    <a:pt x="56" y="11"/>
                  </a:lnTo>
                  <a:lnTo>
                    <a:pt x="61" y="15"/>
                  </a:lnTo>
                  <a:lnTo>
                    <a:pt x="65" y="18"/>
                  </a:lnTo>
                  <a:lnTo>
                    <a:pt x="67" y="21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2" y="28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6" y="25"/>
                  </a:lnTo>
                  <a:lnTo>
                    <a:pt x="81" y="24"/>
                  </a:lnTo>
                  <a:lnTo>
                    <a:pt x="87" y="24"/>
                  </a:lnTo>
                  <a:lnTo>
                    <a:pt x="94" y="23"/>
                  </a:lnTo>
                  <a:lnTo>
                    <a:pt x="101" y="23"/>
                  </a:lnTo>
                  <a:lnTo>
                    <a:pt x="109" y="24"/>
                  </a:lnTo>
                  <a:lnTo>
                    <a:pt x="116" y="24"/>
                  </a:lnTo>
                  <a:lnTo>
                    <a:pt x="123" y="25"/>
                  </a:lnTo>
                  <a:lnTo>
                    <a:pt x="98" y="84"/>
                  </a:lnTo>
                  <a:lnTo>
                    <a:pt x="91" y="82"/>
                  </a:lnTo>
                  <a:lnTo>
                    <a:pt x="84" y="80"/>
                  </a:lnTo>
                  <a:lnTo>
                    <a:pt x="77" y="79"/>
                  </a:lnTo>
                  <a:lnTo>
                    <a:pt x="70" y="79"/>
                  </a:lnTo>
                  <a:lnTo>
                    <a:pt x="64" y="79"/>
                  </a:lnTo>
                  <a:lnTo>
                    <a:pt x="58" y="80"/>
                  </a:lnTo>
                  <a:lnTo>
                    <a:pt x="54" y="81"/>
                  </a:lnTo>
                  <a:lnTo>
                    <a:pt x="51" y="81"/>
                  </a:lnTo>
                  <a:lnTo>
                    <a:pt x="45" y="77"/>
                  </a:lnTo>
                  <a:lnTo>
                    <a:pt x="39" y="74"/>
                  </a:lnTo>
                  <a:lnTo>
                    <a:pt x="33" y="71"/>
                  </a:lnTo>
                  <a:lnTo>
                    <a:pt x="28" y="69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2" y="65"/>
                  </a:lnTo>
                  <a:lnTo>
                    <a:pt x="8" y="65"/>
                  </a:lnTo>
                  <a:lnTo>
                    <a:pt x="22" y="32"/>
                  </a:lnTo>
                  <a:lnTo>
                    <a:pt x="15" y="32"/>
                  </a:lnTo>
                  <a:lnTo>
                    <a:pt x="0" y="71"/>
                  </a:lnTo>
                  <a:lnTo>
                    <a:pt x="4" y="71"/>
                  </a:lnTo>
                  <a:lnTo>
                    <a:pt x="5" y="71"/>
                  </a:lnTo>
                  <a:lnTo>
                    <a:pt x="9" y="71"/>
                  </a:lnTo>
                  <a:lnTo>
                    <a:pt x="14" y="72"/>
                  </a:lnTo>
                  <a:lnTo>
                    <a:pt x="20" y="73"/>
                  </a:lnTo>
                  <a:lnTo>
                    <a:pt x="27" y="75"/>
                  </a:lnTo>
                  <a:lnTo>
                    <a:pt x="34" y="78"/>
                  </a:lnTo>
                  <a:lnTo>
                    <a:pt x="41" y="82"/>
                  </a:lnTo>
                  <a:lnTo>
                    <a:pt x="47" y="87"/>
                  </a:lnTo>
                  <a:lnTo>
                    <a:pt x="48" y="88"/>
                  </a:lnTo>
                  <a:lnTo>
                    <a:pt x="51" y="88"/>
                  </a:lnTo>
                  <a:lnTo>
                    <a:pt x="52" y="88"/>
                  </a:lnTo>
                  <a:lnTo>
                    <a:pt x="56" y="87"/>
                  </a:lnTo>
                  <a:lnTo>
                    <a:pt x="61" y="86"/>
                  </a:lnTo>
                  <a:lnTo>
                    <a:pt x="68" y="85"/>
                  </a:lnTo>
                  <a:lnTo>
                    <a:pt x="75" y="85"/>
                  </a:lnTo>
                  <a:lnTo>
                    <a:pt x="83" y="85"/>
                  </a:lnTo>
                  <a:lnTo>
                    <a:pt x="90" y="87"/>
                  </a:lnTo>
                  <a:lnTo>
                    <a:pt x="97" y="91"/>
                  </a:lnTo>
                  <a:lnTo>
                    <a:pt x="100" y="93"/>
                  </a:lnTo>
                  <a:lnTo>
                    <a:pt x="132" y="19"/>
                  </a:lnTo>
                  <a:lnTo>
                    <a:pt x="128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" name="Freeform 188"/>
            <p:cNvSpPr>
              <a:spLocks/>
            </p:cNvSpPr>
            <p:nvPr/>
          </p:nvSpPr>
          <p:spPr bwMode="auto">
            <a:xfrm>
              <a:off x="4544854" y="1824213"/>
              <a:ext cx="387487" cy="170348"/>
            </a:xfrm>
            <a:custGeom>
              <a:avLst/>
              <a:gdLst/>
              <a:ahLst/>
              <a:cxnLst>
                <a:cxn ang="0">
                  <a:pos x="235" y="0"/>
                </a:cxn>
                <a:cxn ang="0">
                  <a:pos x="226" y="3"/>
                </a:cxn>
                <a:cxn ang="0">
                  <a:pos x="257" y="100"/>
                </a:cxn>
                <a:cxn ang="0">
                  <a:pos x="61" y="120"/>
                </a:cxn>
                <a:cxn ang="0">
                  <a:pos x="10" y="84"/>
                </a:cxn>
                <a:cxn ang="0">
                  <a:pos x="18" y="13"/>
                </a:cxn>
                <a:cxn ang="0">
                  <a:pos x="9" y="12"/>
                </a:cxn>
                <a:cxn ang="0">
                  <a:pos x="0" y="89"/>
                </a:cxn>
                <a:cxn ang="0">
                  <a:pos x="59" y="131"/>
                </a:cxn>
                <a:cxn ang="0">
                  <a:pos x="270" y="109"/>
                </a:cxn>
                <a:cxn ang="0">
                  <a:pos x="235" y="0"/>
                </a:cxn>
              </a:cxnLst>
              <a:rect l="0" t="0" r="r" b="b"/>
              <a:pathLst>
                <a:path w="270" h="131">
                  <a:moveTo>
                    <a:pt x="235" y="0"/>
                  </a:moveTo>
                  <a:lnTo>
                    <a:pt x="226" y="3"/>
                  </a:lnTo>
                  <a:lnTo>
                    <a:pt x="257" y="100"/>
                  </a:lnTo>
                  <a:lnTo>
                    <a:pt x="61" y="120"/>
                  </a:lnTo>
                  <a:lnTo>
                    <a:pt x="10" y="84"/>
                  </a:lnTo>
                  <a:lnTo>
                    <a:pt x="18" y="13"/>
                  </a:lnTo>
                  <a:lnTo>
                    <a:pt x="9" y="12"/>
                  </a:lnTo>
                  <a:lnTo>
                    <a:pt x="0" y="89"/>
                  </a:lnTo>
                  <a:lnTo>
                    <a:pt x="59" y="131"/>
                  </a:lnTo>
                  <a:lnTo>
                    <a:pt x="270" y="109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" name="Freeform 189"/>
            <p:cNvSpPr>
              <a:spLocks/>
            </p:cNvSpPr>
            <p:nvPr/>
          </p:nvSpPr>
          <p:spPr bwMode="auto">
            <a:xfrm>
              <a:off x="4556335" y="1824213"/>
              <a:ext cx="322905" cy="162546"/>
            </a:xfrm>
            <a:custGeom>
              <a:avLst/>
              <a:gdLst/>
              <a:ahLst/>
              <a:cxnLst>
                <a:cxn ang="0">
                  <a:pos x="225" y="10"/>
                </a:cxn>
                <a:cxn ang="0">
                  <a:pos x="225" y="0"/>
                </a:cxn>
                <a:cxn ang="0">
                  <a:pos x="0" y="11"/>
                </a:cxn>
                <a:cxn ang="0">
                  <a:pos x="51" y="125"/>
                </a:cxn>
                <a:cxn ang="0">
                  <a:pos x="61" y="121"/>
                </a:cxn>
                <a:cxn ang="0">
                  <a:pos x="14" y="20"/>
                </a:cxn>
                <a:cxn ang="0">
                  <a:pos x="225" y="10"/>
                </a:cxn>
              </a:cxnLst>
              <a:rect l="0" t="0" r="r" b="b"/>
              <a:pathLst>
                <a:path w="225" h="125">
                  <a:moveTo>
                    <a:pt x="225" y="10"/>
                  </a:moveTo>
                  <a:lnTo>
                    <a:pt x="225" y="0"/>
                  </a:lnTo>
                  <a:lnTo>
                    <a:pt x="0" y="11"/>
                  </a:lnTo>
                  <a:lnTo>
                    <a:pt x="51" y="125"/>
                  </a:lnTo>
                  <a:lnTo>
                    <a:pt x="61" y="121"/>
                  </a:lnTo>
                  <a:lnTo>
                    <a:pt x="14" y="20"/>
                  </a:lnTo>
                  <a:lnTo>
                    <a:pt x="225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" name="AutoShape 191"/>
            <p:cNvSpPr>
              <a:spLocks noChangeAspect="1" noChangeArrowheads="1" noTextEdit="1"/>
            </p:cNvSpPr>
            <p:nvPr/>
          </p:nvSpPr>
          <p:spPr bwMode="auto">
            <a:xfrm>
              <a:off x="371211" y="555163"/>
              <a:ext cx="1710871" cy="2357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" name="Freeform 194"/>
            <p:cNvSpPr>
              <a:spLocks/>
            </p:cNvSpPr>
            <p:nvPr/>
          </p:nvSpPr>
          <p:spPr bwMode="auto">
            <a:xfrm>
              <a:off x="371211" y="2463537"/>
              <a:ext cx="1710871" cy="448952"/>
            </a:xfrm>
            <a:custGeom>
              <a:avLst/>
              <a:gdLst/>
              <a:ahLst/>
              <a:cxnLst>
                <a:cxn ang="0">
                  <a:pos x="710" y="637"/>
                </a:cxn>
                <a:cxn ang="0">
                  <a:pos x="857" y="655"/>
                </a:cxn>
                <a:cxn ang="0">
                  <a:pos x="1015" y="670"/>
                </a:cxn>
                <a:cxn ang="0">
                  <a:pos x="1181" y="679"/>
                </a:cxn>
                <a:cxn ang="0">
                  <a:pos x="1354" y="684"/>
                </a:cxn>
                <a:cxn ang="0">
                  <a:pos x="1532" y="686"/>
                </a:cxn>
                <a:cxn ang="0">
                  <a:pos x="1707" y="682"/>
                </a:cxn>
                <a:cxn ang="0">
                  <a:pos x="1874" y="673"/>
                </a:cxn>
                <a:cxn ang="0">
                  <a:pos x="2034" y="661"/>
                </a:cxn>
                <a:cxn ang="0">
                  <a:pos x="2185" y="642"/>
                </a:cxn>
                <a:cxn ang="0">
                  <a:pos x="2325" y="622"/>
                </a:cxn>
                <a:cxn ang="0">
                  <a:pos x="2522" y="584"/>
                </a:cxn>
                <a:cxn ang="0">
                  <a:pos x="2686" y="537"/>
                </a:cxn>
                <a:cxn ang="0">
                  <a:pos x="2813" y="484"/>
                </a:cxn>
                <a:cxn ang="0">
                  <a:pos x="2900" y="428"/>
                </a:cxn>
                <a:cxn ang="0">
                  <a:pos x="2940" y="366"/>
                </a:cxn>
                <a:cxn ang="0">
                  <a:pos x="2928" y="293"/>
                </a:cxn>
                <a:cxn ang="0">
                  <a:pos x="2844" y="220"/>
                </a:cxn>
                <a:cxn ang="0">
                  <a:pos x="2698" y="155"/>
                </a:cxn>
                <a:cxn ang="0">
                  <a:pos x="2498" y="98"/>
                </a:cxn>
                <a:cxn ang="0">
                  <a:pos x="2251" y="53"/>
                </a:cxn>
                <a:cxn ang="0">
                  <a:pos x="2031" y="26"/>
                </a:cxn>
                <a:cxn ang="0">
                  <a:pos x="1925" y="17"/>
                </a:cxn>
                <a:cxn ang="0">
                  <a:pos x="1816" y="9"/>
                </a:cxn>
                <a:cxn ang="0">
                  <a:pos x="1705" y="4"/>
                </a:cxn>
                <a:cxn ang="0">
                  <a:pos x="1590" y="2"/>
                </a:cxn>
                <a:cxn ang="0">
                  <a:pos x="1472" y="0"/>
                </a:cxn>
                <a:cxn ang="0">
                  <a:pos x="1239" y="4"/>
                </a:cxn>
                <a:cxn ang="0">
                  <a:pos x="1019" y="17"/>
                </a:cxn>
                <a:cxn ang="0">
                  <a:pos x="812" y="37"/>
                </a:cxn>
                <a:cxn ang="0">
                  <a:pos x="622" y="64"/>
                </a:cxn>
                <a:cxn ang="0">
                  <a:pos x="453" y="95"/>
                </a:cxn>
                <a:cxn ang="0">
                  <a:pos x="313" y="131"/>
                </a:cxn>
                <a:cxn ang="0">
                  <a:pos x="198" y="171"/>
                </a:cxn>
                <a:cxn ang="0">
                  <a:pos x="107" y="215"/>
                </a:cxn>
                <a:cxn ang="0">
                  <a:pos x="44" y="262"/>
                </a:cxn>
                <a:cxn ang="0">
                  <a:pos x="7" y="309"/>
                </a:cxn>
                <a:cxn ang="0">
                  <a:pos x="4" y="366"/>
                </a:cxn>
                <a:cxn ang="0">
                  <a:pos x="44" y="428"/>
                </a:cxn>
                <a:cxn ang="0">
                  <a:pos x="129" y="484"/>
                </a:cxn>
                <a:cxn ang="0">
                  <a:pos x="257" y="537"/>
                </a:cxn>
                <a:cxn ang="0">
                  <a:pos x="420" y="584"/>
                </a:cxn>
                <a:cxn ang="0">
                  <a:pos x="617" y="622"/>
                </a:cxn>
              </a:cxnLst>
              <a:rect l="0" t="0" r="r" b="b"/>
              <a:pathLst>
                <a:path w="2944" h="686">
                  <a:moveTo>
                    <a:pt x="617" y="622"/>
                  </a:moveTo>
                  <a:lnTo>
                    <a:pt x="662" y="630"/>
                  </a:lnTo>
                  <a:lnTo>
                    <a:pt x="710" y="637"/>
                  </a:lnTo>
                  <a:lnTo>
                    <a:pt x="757" y="642"/>
                  </a:lnTo>
                  <a:lnTo>
                    <a:pt x="806" y="650"/>
                  </a:lnTo>
                  <a:lnTo>
                    <a:pt x="857" y="655"/>
                  </a:lnTo>
                  <a:lnTo>
                    <a:pt x="908" y="661"/>
                  </a:lnTo>
                  <a:lnTo>
                    <a:pt x="961" y="664"/>
                  </a:lnTo>
                  <a:lnTo>
                    <a:pt x="1015" y="670"/>
                  </a:lnTo>
                  <a:lnTo>
                    <a:pt x="1068" y="673"/>
                  </a:lnTo>
                  <a:lnTo>
                    <a:pt x="1124" y="677"/>
                  </a:lnTo>
                  <a:lnTo>
                    <a:pt x="1181" y="679"/>
                  </a:lnTo>
                  <a:lnTo>
                    <a:pt x="1237" y="682"/>
                  </a:lnTo>
                  <a:lnTo>
                    <a:pt x="1296" y="684"/>
                  </a:lnTo>
                  <a:lnTo>
                    <a:pt x="1354" y="684"/>
                  </a:lnTo>
                  <a:lnTo>
                    <a:pt x="1412" y="686"/>
                  </a:lnTo>
                  <a:lnTo>
                    <a:pt x="1472" y="686"/>
                  </a:lnTo>
                  <a:lnTo>
                    <a:pt x="1532" y="686"/>
                  </a:lnTo>
                  <a:lnTo>
                    <a:pt x="1590" y="684"/>
                  </a:lnTo>
                  <a:lnTo>
                    <a:pt x="1648" y="684"/>
                  </a:lnTo>
                  <a:lnTo>
                    <a:pt x="1707" y="682"/>
                  </a:lnTo>
                  <a:lnTo>
                    <a:pt x="1763" y="679"/>
                  </a:lnTo>
                  <a:lnTo>
                    <a:pt x="1818" y="677"/>
                  </a:lnTo>
                  <a:lnTo>
                    <a:pt x="1874" y="673"/>
                  </a:lnTo>
                  <a:lnTo>
                    <a:pt x="1929" y="670"/>
                  </a:lnTo>
                  <a:lnTo>
                    <a:pt x="1981" y="664"/>
                  </a:lnTo>
                  <a:lnTo>
                    <a:pt x="2034" y="661"/>
                  </a:lnTo>
                  <a:lnTo>
                    <a:pt x="2085" y="655"/>
                  </a:lnTo>
                  <a:lnTo>
                    <a:pt x="2136" y="650"/>
                  </a:lnTo>
                  <a:lnTo>
                    <a:pt x="2185" y="642"/>
                  </a:lnTo>
                  <a:lnTo>
                    <a:pt x="2233" y="637"/>
                  </a:lnTo>
                  <a:lnTo>
                    <a:pt x="2280" y="630"/>
                  </a:lnTo>
                  <a:lnTo>
                    <a:pt x="2325" y="622"/>
                  </a:lnTo>
                  <a:lnTo>
                    <a:pt x="2395" y="610"/>
                  </a:lnTo>
                  <a:lnTo>
                    <a:pt x="2460" y="597"/>
                  </a:lnTo>
                  <a:lnTo>
                    <a:pt x="2522" y="584"/>
                  </a:lnTo>
                  <a:lnTo>
                    <a:pt x="2580" y="570"/>
                  </a:lnTo>
                  <a:lnTo>
                    <a:pt x="2635" y="553"/>
                  </a:lnTo>
                  <a:lnTo>
                    <a:pt x="2686" y="537"/>
                  </a:lnTo>
                  <a:lnTo>
                    <a:pt x="2733" y="520"/>
                  </a:lnTo>
                  <a:lnTo>
                    <a:pt x="2775" y="502"/>
                  </a:lnTo>
                  <a:lnTo>
                    <a:pt x="2813" y="484"/>
                  </a:lnTo>
                  <a:lnTo>
                    <a:pt x="2848" y="466"/>
                  </a:lnTo>
                  <a:lnTo>
                    <a:pt x="2877" y="448"/>
                  </a:lnTo>
                  <a:lnTo>
                    <a:pt x="2900" y="428"/>
                  </a:lnTo>
                  <a:lnTo>
                    <a:pt x="2919" y="408"/>
                  </a:lnTo>
                  <a:lnTo>
                    <a:pt x="2933" y="386"/>
                  </a:lnTo>
                  <a:lnTo>
                    <a:pt x="2940" y="366"/>
                  </a:lnTo>
                  <a:lnTo>
                    <a:pt x="2944" y="344"/>
                  </a:lnTo>
                  <a:lnTo>
                    <a:pt x="2940" y="319"/>
                  </a:lnTo>
                  <a:lnTo>
                    <a:pt x="2928" y="293"/>
                  </a:lnTo>
                  <a:lnTo>
                    <a:pt x="2908" y="268"/>
                  </a:lnTo>
                  <a:lnTo>
                    <a:pt x="2878" y="244"/>
                  </a:lnTo>
                  <a:lnTo>
                    <a:pt x="2844" y="220"/>
                  </a:lnTo>
                  <a:lnTo>
                    <a:pt x="2802" y="197"/>
                  </a:lnTo>
                  <a:lnTo>
                    <a:pt x="2753" y="175"/>
                  </a:lnTo>
                  <a:lnTo>
                    <a:pt x="2698" y="155"/>
                  </a:lnTo>
                  <a:lnTo>
                    <a:pt x="2636" y="135"/>
                  </a:lnTo>
                  <a:lnTo>
                    <a:pt x="2571" y="117"/>
                  </a:lnTo>
                  <a:lnTo>
                    <a:pt x="2498" y="98"/>
                  </a:lnTo>
                  <a:lnTo>
                    <a:pt x="2420" y="82"/>
                  </a:lnTo>
                  <a:lnTo>
                    <a:pt x="2338" y="67"/>
                  </a:lnTo>
                  <a:lnTo>
                    <a:pt x="2251" y="53"/>
                  </a:lnTo>
                  <a:lnTo>
                    <a:pt x="2160" y="40"/>
                  </a:lnTo>
                  <a:lnTo>
                    <a:pt x="2065" y="29"/>
                  </a:lnTo>
                  <a:lnTo>
                    <a:pt x="2031" y="26"/>
                  </a:lnTo>
                  <a:lnTo>
                    <a:pt x="1996" y="22"/>
                  </a:lnTo>
                  <a:lnTo>
                    <a:pt x="1961" y="20"/>
                  </a:lnTo>
                  <a:lnTo>
                    <a:pt x="1925" y="17"/>
                  </a:lnTo>
                  <a:lnTo>
                    <a:pt x="1889" y="15"/>
                  </a:lnTo>
                  <a:lnTo>
                    <a:pt x="1852" y="13"/>
                  </a:lnTo>
                  <a:lnTo>
                    <a:pt x="1816" y="9"/>
                  </a:lnTo>
                  <a:lnTo>
                    <a:pt x="1780" y="7"/>
                  </a:lnTo>
                  <a:lnTo>
                    <a:pt x="1741" y="6"/>
                  </a:lnTo>
                  <a:lnTo>
                    <a:pt x="1705" y="4"/>
                  </a:lnTo>
                  <a:lnTo>
                    <a:pt x="1667" y="4"/>
                  </a:lnTo>
                  <a:lnTo>
                    <a:pt x="1628" y="2"/>
                  </a:lnTo>
                  <a:lnTo>
                    <a:pt x="1590" y="2"/>
                  </a:lnTo>
                  <a:lnTo>
                    <a:pt x="1550" y="0"/>
                  </a:lnTo>
                  <a:lnTo>
                    <a:pt x="1512" y="0"/>
                  </a:lnTo>
                  <a:lnTo>
                    <a:pt x="1472" y="0"/>
                  </a:lnTo>
                  <a:lnTo>
                    <a:pt x="1394" y="0"/>
                  </a:lnTo>
                  <a:lnTo>
                    <a:pt x="1316" y="2"/>
                  </a:lnTo>
                  <a:lnTo>
                    <a:pt x="1239" y="4"/>
                  </a:lnTo>
                  <a:lnTo>
                    <a:pt x="1164" y="7"/>
                  </a:lnTo>
                  <a:lnTo>
                    <a:pt x="1090" y="11"/>
                  </a:lnTo>
                  <a:lnTo>
                    <a:pt x="1019" y="17"/>
                  </a:lnTo>
                  <a:lnTo>
                    <a:pt x="948" y="22"/>
                  </a:lnTo>
                  <a:lnTo>
                    <a:pt x="879" y="29"/>
                  </a:lnTo>
                  <a:lnTo>
                    <a:pt x="812" y="37"/>
                  </a:lnTo>
                  <a:lnTo>
                    <a:pt x="746" y="46"/>
                  </a:lnTo>
                  <a:lnTo>
                    <a:pt x="684" y="53"/>
                  </a:lnTo>
                  <a:lnTo>
                    <a:pt x="622" y="64"/>
                  </a:lnTo>
                  <a:lnTo>
                    <a:pt x="564" y="73"/>
                  </a:lnTo>
                  <a:lnTo>
                    <a:pt x="508" y="84"/>
                  </a:lnTo>
                  <a:lnTo>
                    <a:pt x="453" y="95"/>
                  </a:lnTo>
                  <a:lnTo>
                    <a:pt x="402" y="107"/>
                  </a:lnTo>
                  <a:lnTo>
                    <a:pt x="357" y="120"/>
                  </a:lnTo>
                  <a:lnTo>
                    <a:pt x="313" y="131"/>
                  </a:lnTo>
                  <a:lnTo>
                    <a:pt x="273" y="144"/>
                  </a:lnTo>
                  <a:lnTo>
                    <a:pt x="235" y="158"/>
                  </a:lnTo>
                  <a:lnTo>
                    <a:pt x="198" y="171"/>
                  </a:lnTo>
                  <a:lnTo>
                    <a:pt x="166" y="186"/>
                  </a:lnTo>
                  <a:lnTo>
                    <a:pt x="135" y="200"/>
                  </a:lnTo>
                  <a:lnTo>
                    <a:pt x="107" y="215"/>
                  </a:lnTo>
                  <a:lnTo>
                    <a:pt x="84" y="229"/>
                  </a:lnTo>
                  <a:lnTo>
                    <a:pt x="62" y="246"/>
                  </a:lnTo>
                  <a:lnTo>
                    <a:pt x="44" y="262"/>
                  </a:lnTo>
                  <a:lnTo>
                    <a:pt x="27" y="277"/>
                  </a:lnTo>
                  <a:lnTo>
                    <a:pt x="16" y="293"/>
                  </a:lnTo>
                  <a:lnTo>
                    <a:pt x="7" y="309"/>
                  </a:lnTo>
                  <a:lnTo>
                    <a:pt x="2" y="328"/>
                  </a:lnTo>
                  <a:lnTo>
                    <a:pt x="0" y="344"/>
                  </a:lnTo>
                  <a:lnTo>
                    <a:pt x="4" y="366"/>
                  </a:lnTo>
                  <a:lnTo>
                    <a:pt x="11" y="386"/>
                  </a:lnTo>
                  <a:lnTo>
                    <a:pt x="25" y="408"/>
                  </a:lnTo>
                  <a:lnTo>
                    <a:pt x="44" y="428"/>
                  </a:lnTo>
                  <a:lnTo>
                    <a:pt x="67" y="448"/>
                  </a:lnTo>
                  <a:lnTo>
                    <a:pt x="96" y="466"/>
                  </a:lnTo>
                  <a:lnTo>
                    <a:pt x="129" y="484"/>
                  </a:lnTo>
                  <a:lnTo>
                    <a:pt x="167" y="502"/>
                  </a:lnTo>
                  <a:lnTo>
                    <a:pt x="211" y="520"/>
                  </a:lnTo>
                  <a:lnTo>
                    <a:pt x="257" y="537"/>
                  </a:lnTo>
                  <a:lnTo>
                    <a:pt x="308" y="553"/>
                  </a:lnTo>
                  <a:lnTo>
                    <a:pt x="362" y="570"/>
                  </a:lnTo>
                  <a:lnTo>
                    <a:pt x="420" y="584"/>
                  </a:lnTo>
                  <a:lnTo>
                    <a:pt x="482" y="597"/>
                  </a:lnTo>
                  <a:lnTo>
                    <a:pt x="548" y="610"/>
                  </a:lnTo>
                  <a:lnTo>
                    <a:pt x="617" y="622"/>
                  </a:lnTo>
                  <a:close/>
                </a:path>
              </a:pathLst>
            </a:custGeom>
            <a:solidFill>
              <a:srgbClr val="2687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" name="Freeform 195"/>
            <p:cNvSpPr>
              <a:spLocks/>
            </p:cNvSpPr>
            <p:nvPr/>
          </p:nvSpPr>
          <p:spPr bwMode="auto">
            <a:xfrm>
              <a:off x="388646" y="564326"/>
              <a:ext cx="1616728" cy="2256538"/>
            </a:xfrm>
            <a:custGeom>
              <a:avLst/>
              <a:gdLst/>
              <a:ahLst/>
              <a:cxnLst>
                <a:cxn ang="0">
                  <a:pos x="1459" y="1324"/>
                </a:cxn>
                <a:cxn ang="0">
                  <a:pos x="1185" y="1640"/>
                </a:cxn>
                <a:cxn ang="0">
                  <a:pos x="815" y="1617"/>
                </a:cxn>
                <a:cxn ang="0">
                  <a:pos x="688" y="1757"/>
                </a:cxn>
                <a:cxn ang="0">
                  <a:pos x="335" y="1648"/>
                </a:cxn>
                <a:cxn ang="0">
                  <a:pos x="133" y="1582"/>
                </a:cxn>
                <a:cxn ang="0">
                  <a:pos x="7" y="1400"/>
                </a:cxn>
                <a:cxn ang="0">
                  <a:pos x="27" y="1111"/>
                </a:cxn>
                <a:cxn ang="0">
                  <a:pos x="46" y="927"/>
                </a:cxn>
                <a:cxn ang="0">
                  <a:pos x="158" y="620"/>
                </a:cxn>
                <a:cxn ang="0">
                  <a:pos x="273" y="498"/>
                </a:cxn>
                <a:cxn ang="0">
                  <a:pos x="562" y="498"/>
                </a:cxn>
                <a:cxn ang="0">
                  <a:pos x="742" y="349"/>
                </a:cxn>
                <a:cxn ang="0">
                  <a:pos x="981" y="231"/>
                </a:cxn>
                <a:cxn ang="0">
                  <a:pos x="1319" y="72"/>
                </a:cxn>
                <a:cxn ang="0">
                  <a:pos x="1509" y="78"/>
                </a:cxn>
                <a:cxn ang="0">
                  <a:pos x="1676" y="149"/>
                </a:cxn>
                <a:cxn ang="0">
                  <a:pos x="1974" y="185"/>
                </a:cxn>
                <a:cxn ang="0">
                  <a:pos x="2122" y="116"/>
                </a:cxn>
                <a:cxn ang="0">
                  <a:pos x="2291" y="229"/>
                </a:cxn>
                <a:cxn ang="0">
                  <a:pos x="2358" y="429"/>
                </a:cxn>
                <a:cxn ang="0">
                  <a:pos x="2389" y="587"/>
                </a:cxn>
                <a:cxn ang="0">
                  <a:pos x="2704" y="694"/>
                </a:cxn>
                <a:cxn ang="0">
                  <a:pos x="2742" y="1149"/>
                </a:cxn>
                <a:cxn ang="0">
                  <a:pos x="2731" y="1395"/>
                </a:cxn>
                <a:cxn ang="0">
                  <a:pos x="2726" y="1697"/>
                </a:cxn>
                <a:cxn ang="0">
                  <a:pos x="2582" y="1850"/>
                </a:cxn>
                <a:cxn ang="0">
                  <a:pos x="2577" y="2350"/>
                </a:cxn>
                <a:cxn ang="0">
                  <a:pos x="2271" y="2133"/>
                </a:cxn>
                <a:cxn ang="0">
                  <a:pos x="2255" y="1746"/>
                </a:cxn>
                <a:cxn ang="0">
                  <a:pos x="2053" y="2037"/>
                </a:cxn>
                <a:cxn ang="0">
                  <a:pos x="1920" y="1966"/>
                </a:cxn>
                <a:cxn ang="0">
                  <a:pos x="1785" y="1821"/>
                </a:cxn>
                <a:cxn ang="0">
                  <a:pos x="1891" y="1384"/>
                </a:cxn>
                <a:cxn ang="0">
                  <a:pos x="1831" y="1308"/>
                </a:cxn>
                <a:cxn ang="0">
                  <a:pos x="1854" y="1278"/>
                </a:cxn>
                <a:cxn ang="0">
                  <a:pos x="1825" y="1428"/>
                </a:cxn>
                <a:cxn ang="0">
                  <a:pos x="1701" y="2146"/>
                </a:cxn>
                <a:cxn ang="0">
                  <a:pos x="1563" y="2004"/>
                </a:cxn>
                <a:cxn ang="0">
                  <a:pos x="1438" y="2086"/>
                </a:cxn>
                <a:cxn ang="0">
                  <a:pos x="1463" y="2905"/>
                </a:cxn>
                <a:cxn ang="0">
                  <a:pos x="1761" y="3163"/>
                </a:cxn>
                <a:cxn ang="0">
                  <a:pos x="1814" y="3089"/>
                </a:cxn>
                <a:cxn ang="0">
                  <a:pos x="1922" y="3027"/>
                </a:cxn>
                <a:cxn ang="0">
                  <a:pos x="1871" y="3210"/>
                </a:cxn>
                <a:cxn ang="0">
                  <a:pos x="1778" y="3252"/>
                </a:cxn>
                <a:cxn ang="0">
                  <a:pos x="1538" y="3332"/>
                </a:cxn>
                <a:cxn ang="0">
                  <a:pos x="1363" y="3392"/>
                </a:cxn>
                <a:cxn ang="0">
                  <a:pos x="935" y="3416"/>
                </a:cxn>
                <a:cxn ang="0">
                  <a:pos x="724" y="3387"/>
                </a:cxn>
                <a:cxn ang="0">
                  <a:pos x="1021" y="2847"/>
                </a:cxn>
                <a:cxn ang="0">
                  <a:pos x="921" y="2175"/>
                </a:cxn>
                <a:cxn ang="0">
                  <a:pos x="668" y="2161"/>
                </a:cxn>
                <a:cxn ang="0">
                  <a:pos x="675" y="2692"/>
                </a:cxn>
                <a:cxn ang="0">
                  <a:pos x="373" y="2530"/>
                </a:cxn>
                <a:cxn ang="0">
                  <a:pos x="229" y="2357"/>
                </a:cxn>
                <a:cxn ang="0">
                  <a:pos x="118" y="2084"/>
                </a:cxn>
                <a:cxn ang="0">
                  <a:pos x="160" y="1888"/>
                </a:cxn>
                <a:cxn ang="0">
                  <a:pos x="217" y="1751"/>
                </a:cxn>
                <a:cxn ang="0">
                  <a:pos x="466" y="1728"/>
                </a:cxn>
                <a:cxn ang="0">
                  <a:pos x="768" y="1881"/>
                </a:cxn>
                <a:cxn ang="0">
                  <a:pos x="1092" y="2095"/>
                </a:cxn>
                <a:cxn ang="0">
                  <a:pos x="1438" y="1411"/>
                </a:cxn>
              </a:cxnLst>
              <a:rect l="0" t="0" r="r" b="b"/>
              <a:pathLst>
                <a:path w="2782" h="3447">
                  <a:moveTo>
                    <a:pt x="1549" y="1329"/>
                  </a:moveTo>
                  <a:lnTo>
                    <a:pt x="1547" y="1338"/>
                  </a:lnTo>
                  <a:lnTo>
                    <a:pt x="1543" y="1351"/>
                  </a:lnTo>
                  <a:lnTo>
                    <a:pt x="1541" y="1362"/>
                  </a:lnTo>
                  <a:lnTo>
                    <a:pt x="1539" y="1371"/>
                  </a:lnTo>
                  <a:lnTo>
                    <a:pt x="1547" y="1349"/>
                  </a:lnTo>
                  <a:lnTo>
                    <a:pt x="1561" y="1328"/>
                  </a:lnTo>
                  <a:lnTo>
                    <a:pt x="1578" y="1306"/>
                  </a:lnTo>
                  <a:lnTo>
                    <a:pt x="1594" y="1286"/>
                  </a:lnTo>
                  <a:lnTo>
                    <a:pt x="1605" y="1264"/>
                  </a:lnTo>
                  <a:lnTo>
                    <a:pt x="1610" y="1242"/>
                  </a:lnTo>
                  <a:lnTo>
                    <a:pt x="1605" y="1220"/>
                  </a:lnTo>
                  <a:lnTo>
                    <a:pt x="1587" y="1197"/>
                  </a:lnTo>
                  <a:lnTo>
                    <a:pt x="1579" y="1229"/>
                  </a:lnTo>
                  <a:lnTo>
                    <a:pt x="1570" y="1264"/>
                  </a:lnTo>
                  <a:lnTo>
                    <a:pt x="1559" y="1298"/>
                  </a:lnTo>
                  <a:lnTo>
                    <a:pt x="1549" y="1329"/>
                  </a:lnTo>
                  <a:lnTo>
                    <a:pt x="1459" y="1324"/>
                  </a:lnTo>
                  <a:lnTo>
                    <a:pt x="1463" y="1300"/>
                  </a:lnTo>
                  <a:lnTo>
                    <a:pt x="1465" y="1277"/>
                  </a:lnTo>
                  <a:lnTo>
                    <a:pt x="1467" y="1255"/>
                  </a:lnTo>
                  <a:lnTo>
                    <a:pt x="1467" y="1231"/>
                  </a:lnTo>
                  <a:lnTo>
                    <a:pt x="1456" y="1218"/>
                  </a:lnTo>
                  <a:lnTo>
                    <a:pt x="1447" y="1204"/>
                  </a:lnTo>
                  <a:lnTo>
                    <a:pt x="1438" y="1187"/>
                  </a:lnTo>
                  <a:lnTo>
                    <a:pt x="1428" y="1171"/>
                  </a:lnTo>
                  <a:lnTo>
                    <a:pt x="1448" y="1271"/>
                  </a:lnTo>
                  <a:lnTo>
                    <a:pt x="1441" y="1289"/>
                  </a:lnTo>
                  <a:lnTo>
                    <a:pt x="1432" y="1308"/>
                  </a:lnTo>
                  <a:lnTo>
                    <a:pt x="1419" y="1324"/>
                  </a:lnTo>
                  <a:lnTo>
                    <a:pt x="1403" y="1338"/>
                  </a:lnTo>
                  <a:lnTo>
                    <a:pt x="1186" y="1404"/>
                  </a:lnTo>
                  <a:lnTo>
                    <a:pt x="1181" y="1464"/>
                  </a:lnTo>
                  <a:lnTo>
                    <a:pt x="1179" y="1522"/>
                  </a:lnTo>
                  <a:lnTo>
                    <a:pt x="1181" y="1582"/>
                  </a:lnTo>
                  <a:lnTo>
                    <a:pt x="1185" y="1640"/>
                  </a:lnTo>
                  <a:lnTo>
                    <a:pt x="1214" y="1777"/>
                  </a:lnTo>
                  <a:lnTo>
                    <a:pt x="1017" y="1822"/>
                  </a:lnTo>
                  <a:lnTo>
                    <a:pt x="1004" y="1791"/>
                  </a:lnTo>
                  <a:lnTo>
                    <a:pt x="990" y="1761"/>
                  </a:lnTo>
                  <a:lnTo>
                    <a:pt x="977" y="1730"/>
                  </a:lnTo>
                  <a:lnTo>
                    <a:pt x="961" y="1699"/>
                  </a:lnTo>
                  <a:lnTo>
                    <a:pt x="944" y="1668"/>
                  </a:lnTo>
                  <a:lnTo>
                    <a:pt x="926" y="1639"/>
                  </a:lnTo>
                  <a:lnTo>
                    <a:pt x="906" y="1610"/>
                  </a:lnTo>
                  <a:lnTo>
                    <a:pt x="884" y="1580"/>
                  </a:lnTo>
                  <a:lnTo>
                    <a:pt x="875" y="1582"/>
                  </a:lnTo>
                  <a:lnTo>
                    <a:pt x="866" y="1586"/>
                  </a:lnTo>
                  <a:lnTo>
                    <a:pt x="857" y="1590"/>
                  </a:lnTo>
                  <a:lnTo>
                    <a:pt x="850" y="1595"/>
                  </a:lnTo>
                  <a:lnTo>
                    <a:pt x="841" y="1600"/>
                  </a:lnTo>
                  <a:lnTo>
                    <a:pt x="832" y="1606"/>
                  </a:lnTo>
                  <a:lnTo>
                    <a:pt x="824" y="1611"/>
                  </a:lnTo>
                  <a:lnTo>
                    <a:pt x="815" y="1617"/>
                  </a:lnTo>
                  <a:lnTo>
                    <a:pt x="815" y="1646"/>
                  </a:lnTo>
                  <a:lnTo>
                    <a:pt x="817" y="1677"/>
                  </a:lnTo>
                  <a:lnTo>
                    <a:pt x="812" y="1706"/>
                  </a:lnTo>
                  <a:lnTo>
                    <a:pt x="793" y="1726"/>
                  </a:lnTo>
                  <a:lnTo>
                    <a:pt x="783" y="1726"/>
                  </a:lnTo>
                  <a:lnTo>
                    <a:pt x="772" y="1721"/>
                  </a:lnTo>
                  <a:lnTo>
                    <a:pt x="764" y="1713"/>
                  </a:lnTo>
                  <a:lnTo>
                    <a:pt x="757" y="1706"/>
                  </a:lnTo>
                  <a:lnTo>
                    <a:pt x="750" y="1697"/>
                  </a:lnTo>
                  <a:lnTo>
                    <a:pt x="742" y="1691"/>
                  </a:lnTo>
                  <a:lnTo>
                    <a:pt x="733" y="1688"/>
                  </a:lnTo>
                  <a:lnTo>
                    <a:pt x="722" y="1690"/>
                  </a:lnTo>
                  <a:lnTo>
                    <a:pt x="710" y="1695"/>
                  </a:lnTo>
                  <a:lnTo>
                    <a:pt x="701" y="1706"/>
                  </a:lnTo>
                  <a:lnTo>
                    <a:pt x="697" y="1719"/>
                  </a:lnTo>
                  <a:lnTo>
                    <a:pt x="695" y="1733"/>
                  </a:lnTo>
                  <a:lnTo>
                    <a:pt x="693" y="1748"/>
                  </a:lnTo>
                  <a:lnTo>
                    <a:pt x="688" y="1757"/>
                  </a:lnTo>
                  <a:lnTo>
                    <a:pt x="679" y="1764"/>
                  </a:lnTo>
                  <a:lnTo>
                    <a:pt x="662" y="1764"/>
                  </a:lnTo>
                  <a:lnTo>
                    <a:pt x="506" y="1600"/>
                  </a:lnTo>
                  <a:lnTo>
                    <a:pt x="490" y="1606"/>
                  </a:lnTo>
                  <a:lnTo>
                    <a:pt x="475" y="1608"/>
                  </a:lnTo>
                  <a:lnTo>
                    <a:pt x="457" y="1611"/>
                  </a:lnTo>
                  <a:lnTo>
                    <a:pt x="440" y="1611"/>
                  </a:lnTo>
                  <a:lnTo>
                    <a:pt x="424" y="1610"/>
                  </a:lnTo>
                  <a:lnTo>
                    <a:pt x="408" y="1608"/>
                  </a:lnTo>
                  <a:lnTo>
                    <a:pt x="391" y="1602"/>
                  </a:lnTo>
                  <a:lnTo>
                    <a:pt x="377" y="1597"/>
                  </a:lnTo>
                  <a:lnTo>
                    <a:pt x="375" y="1613"/>
                  </a:lnTo>
                  <a:lnTo>
                    <a:pt x="373" y="1630"/>
                  </a:lnTo>
                  <a:lnTo>
                    <a:pt x="369" y="1648"/>
                  </a:lnTo>
                  <a:lnTo>
                    <a:pt x="362" y="1662"/>
                  </a:lnTo>
                  <a:lnTo>
                    <a:pt x="351" y="1660"/>
                  </a:lnTo>
                  <a:lnTo>
                    <a:pt x="342" y="1655"/>
                  </a:lnTo>
                  <a:lnTo>
                    <a:pt x="335" y="1648"/>
                  </a:lnTo>
                  <a:lnTo>
                    <a:pt x="328" y="1639"/>
                  </a:lnTo>
                  <a:lnTo>
                    <a:pt x="320" y="1630"/>
                  </a:lnTo>
                  <a:lnTo>
                    <a:pt x="313" y="1619"/>
                  </a:lnTo>
                  <a:lnTo>
                    <a:pt x="304" y="1610"/>
                  </a:lnTo>
                  <a:lnTo>
                    <a:pt x="295" y="1602"/>
                  </a:lnTo>
                  <a:lnTo>
                    <a:pt x="286" y="1610"/>
                  </a:lnTo>
                  <a:lnTo>
                    <a:pt x="279" y="1619"/>
                  </a:lnTo>
                  <a:lnTo>
                    <a:pt x="269" y="1630"/>
                  </a:lnTo>
                  <a:lnTo>
                    <a:pt x="262" y="1639"/>
                  </a:lnTo>
                  <a:lnTo>
                    <a:pt x="253" y="1650"/>
                  </a:lnTo>
                  <a:lnTo>
                    <a:pt x="244" y="1659"/>
                  </a:lnTo>
                  <a:lnTo>
                    <a:pt x="233" y="1670"/>
                  </a:lnTo>
                  <a:lnTo>
                    <a:pt x="222" y="1677"/>
                  </a:lnTo>
                  <a:lnTo>
                    <a:pt x="202" y="1660"/>
                  </a:lnTo>
                  <a:lnTo>
                    <a:pt x="182" y="1644"/>
                  </a:lnTo>
                  <a:lnTo>
                    <a:pt x="164" y="1624"/>
                  </a:lnTo>
                  <a:lnTo>
                    <a:pt x="147" y="1604"/>
                  </a:lnTo>
                  <a:lnTo>
                    <a:pt x="133" y="1582"/>
                  </a:lnTo>
                  <a:lnTo>
                    <a:pt x="122" y="1560"/>
                  </a:lnTo>
                  <a:lnTo>
                    <a:pt x="111" y="1537"/>
                  </a:lnTo>
                  <a:lnTo>
                    <a:pt x="104" y="1513"/>
                  </a:lnTo>
                  <a:lnTo>
                    <a:pt x="98" y="1517"/>
                  </a:lnTo>
                  <a:lnTo>
                    <a:pt x="93" y="1522"/>
                  </a:lnTo>
                  <a:lnTo>
                    <a:pt x="87" y="1524"/>
                  </a:lnTo>
                  <a:lnTo>
                    <a:pt x="80" y="1524"/>
                  </a:lnTo>
                  <a:lnTo>
                    <a:pt x="73" y="1515"/>
                  </a:lnTo>
                  <a:lnTo>
                    <a:pt x="69" y="1502"/>
                  </a:lnTo>
                  <a:lnTo>
                    <a:pt x="66" y="1491"/>
                  </a:lnTo>
                  <a:lnTo>
                    <a:pt x="62" y="1480"/>
                  </a:lnTo>
                  <a:lnTo>
                    <a:pt x="55" y="1486"/>
                  </a:lnTo>
                  <a:lnTo>
                    <a:pt x="47" y="1491"/>
                  </a:lnTo>
                  <a:lnTo>
                    <a:pt x="38" y="1495"/>
                  </a:lnTo>
                  <a:lnTo>
                    <a:pt x="29" y="1491"/>
                  </a:lnTo>
                  <a:lnTo>
                    <a:pt x="16" y="1464"/>
                  </a:lnTo>
                  <a:lnTo>
                    <a:pt x="9" y="1433"/>
                  </a:lnTo>
                  <a:lnTo>
                    <a:pt x="7" y="1400"/>
                  </a:lnTo>
                  <a:lnTo>
                    <a:pt x="9" y="1368"/>
                  </a:lnTo>
                  <a:lnTo>
                    <a:pt x="13" y="1337"/>
                  </a:lnTo>
                  <a:lnTo>
                    <a:pt x="22" y="1304"/>
                  </a:lnTo>
                  <a:lnTo>
                    <a:pt x="31" y="1273"/>
                  </a:lnTo>
                  <a:lnTo>
                    <a:pt x="42" y="1246"/>
                  </a:lnTo>
                  <a:lnTo>
                    <a:pt x="35" y="1244"/>
                  </a:lnTo>
                  <a:lnTo>
                    <a:pt x="29" y="1242"/>
                  </a:lnTo>
                  <a:lnTo>
                    <a:pt x="24" y="1238"/>
                  </a:lnTo>
                  <a:lnTo>
                    <a:pt x="18" y="1235"/>
                  </a:lnTo>
                  <a:lnTo>
                    <a:pt x="24" y="1218"/>
                  </a:lnTo>
                  <a:lnTo>
                    <a:pt x="27" y="1200"/>
                  </a:lnTo>
                  <a:lnTo>
                    <a:pt x="33" y="1184"/>
                  </a:lnTo>
                  <a:lnTo>
                    <a:pt x="40" y="1167"/>
                  </a:lnTo>
                  <a:lnTo>
                    <a:pt x="47" y="1153"/>
                  </a:lnTo>
                  <a:lnTo>
                    <a:pt x="57" y="1138"/>
                  </a:lnTo>
                  <a:lnTo>
                    <a:pt x="67" y="1124"/>
                  </a:lnTo>
                  <a:lnTo>
                    <a:pt x="82" y="1111"/>
                  </a:lnTo>
                  <a:lnTo>
                    <a:pt x="27" y="1111"/>
                  </a:lnTo>
                  <a:lnTo>
                    <a:pt x="31" y="1100"/>
                  </a:lnTo>
                  <a:lnTo>
                    <a:pt x="37" y="1087"/>
                  </a:lnTo>
                  <a:lnTo>
                    <a:pt x="42" y="1077"/>
                  </a:lnTo>
                  <a:lnTo>
                    <a:pt x="44" y="1067"/>
                  </a:lnTo>
                  <a:lnTo>
                    <a:pt x="35" y="1075"/>
                  </a:lnTo>
                  <a:lnTo>
                    <a:pt x="24" y="1080"/>
                  </a:lnTo>
                  <a:lnTo>
                    <a:pt x="13" y="1084"/>
                  </a:lnTo>
                  <a:lnTo>
                    <a:pt x="0" y="1084"/>
                  </a:lnTo>
                  <a:lnTo>
                    <a:pt x="2" y="1064"/>
                  </a:lnTo>
                  <a:lnTo>
                    <a:pt x="7" y="1044"/>
                  </a:lnTo>
                  <a:lnTo>
                    <a:pt x="13" y="1024"/>
                  </a:lnTo>
                  <a:lnTo>
                    <a:pt x="20" y="1004"/>
                  </a:lnTo>
                  <a:lnTo>
                    <a:pt x="29" y="986"/>
                  </a:lnTo>
                  <a:lnTo>
                    <a:pt x="40" y="967"/>
                  </a:lnTo>
                  <a:lnTo>
                    <a:pt x="53" y="949"/>
                  </a:lnTo>
                  <a:lnTo>
                    <a:pt x="66" y="933"/>
                  </a:lnTo>
                  <a:lnTo>
                    <a:pt x="57" y="931"/>
                  </a:lnTo>
                  <a:lnTo>
                    <a:pt x="46" y="927"/>
                  </a:lnTo>
                  <a:lnTo>
                    <a:pt x="35" y="926"/>
                  </a:lnTo>
                  <a:lnTo>
                    <a:pt x="26" y="924"/>
                  </a:lnTo>
                  <a:lnTo>
                    <a:pt x="37" y="895"/>
                  </a:lnTo>
                  <a:lnTo>
                    <a:pt x="53" y="867"/>
                  </a:lnTo>
                  <a:lnTo>
                    <a:pt x="71" y="845"/>
                  </a:lnTo>
                  <a:lnTo>
                    <a:pt x="91" y="824"/>
                  </a:lnTo>
                  <a:lnTo>
                    <a:pt x="113" y="807"/>
                  </a:lnTo>
                  <a:lnTo>
                    <a:pt x="135" y="789"/>
                  </a:lnTo>
                  <a:lnTo>
                    <a:pt x="158" y="775"/>
                  </a:lnTo>
                  <a:lnTo>
                    <a:pt x="180" y="758"/>
                  </a:lnTo>
                  <a:lnTo>
                    <a:pt x="169" y="731"/>
                  </a:lnTo>
                  <a:lnTo>
                    <a:pt x="160" y="702"/>
                  </a:lnTo>
                  <a:lnTo>
                    <a:pt x="153" y="673"/>
                  </a:lnTo>
                  <a:lnTo>
                    <a:pt x="140" y="645"/>
                  </a:lnTo>
                  <a:lnTo>
                    <a:pt x="144" y="638"/>
                  </a:lnTo>
                  <a:lnTo>
                    <a:pt x="147" y="631"/>
                  </a:lnTo>
                  <a:lnTo>
                    <a:pt x="151" y="624"/>
                  </a:lnTo>
                  <a:lnTo>
                    <a:pt x="158" y="620"/>
                  </a:lnTo>
                  <a:lnTo>
                    <a:pt x="169" y="627"/>
                  </a:lnTo>
                  <a:lnTo>
                    <a:pt x="178" y="629"/>
                  </a:lnTo>
                  <a:lnTo>
                    <a:pt x="188" y="627"/>
                  </a:lnTo>
                  <a:lnTo>
                    <a:pt x="197" y="622"/>
                  </a:lnTo>
                  <a:lnTo>
                    <a:pt x="204" y="616"/>
                  </a:lnTo>
                  <a:lnTo>
                    <a:pt x="211" y="609"/>
                  </a:lnTo>
                  <a:lnTo>
                    <a:pt x="220" y="600"/>
                  </a:lnTo>
                  <a:lnTo>
                    <a:pt x="228" y="594"/>
                  </a:lnTo>
                  <a:lnTo>
                    <a:pt x="224" y="578"/>
                  </a:lnTo>
                  <a:lnTo>
                    <a:pt x="220" y="558"/>
                  </a:lnTo>
                  <a:lnTo>
                    <a:pt x="220" y="540"/>
                  </a:lnTo>
                  <a:lnTo>
                    <a:pt x="224" y="523"/>
                  </a:lnTo>
                  <a:lnTo>
                    <a:pt x="229" y="516"/>
                  </a:lnTo>
                  <a:lnTo>
                    <a:pt x="237" y="509"/>
                  </a:lnTo>
                  <a:lnTo>
                    <a:pt x="246" y="503"/>
                  </a:lnTo>
                  <a:lnTo>
                    <a:pt x="255" y="502"/>
                  </a:lnTo>
                  <a:lnTo>
                    <a:pt x="264" y="500"/>
                  </a:lnTo>
                  <a:lnTo>
                    <a:pt x="273" y="498"/>
                  </a:lnTo>
                  <a:lnTo>
                    <a:pt x="284" y="500"/>
                  </a:lnTo>
                  <a:lnTo>
                    <a:pt x="293" y="502"/>
                  </a:lnTo>
                  <a:lnTo>
                    <a:pt x="317" y="513"/>
                  </a:lnTo>
                  <a:lnTo>
                    <a:pt x="339" y="523"/>
                  </a:lnTo>
                  <a:lnTo>
                    <a:pt x="360" y="534"/>
                  </a:lnTo>
                  <a:lnTo>
                    <a:pt x="382" y="545"/>
                  </a:lnTo>
                  <a:lnTo>
                    <a:pt x="404" y="556"/>
                  </a:lnTo>
                  <a:lnTo>
                    <a:pt x="424" y="569"/>
                  </a:lnTo>
                  <a:lnTo>
                    <a:pt x="446" y="580"/>
                  </a:lnTo>
                  <a:lnTo>
                    <a:pt x="466" y="591"/>
                  </a:lnTo>
                  <a:lnTo>
                    <a:pt x="455" y="578"/>
                  </a:lnTo>
                  <a:lnTo>
                    <a:pt x="446" y="564"/>
                  </a:lnTo>
                  <a:lnTo>
                    <a:pt x="439" y="549"/>
                  </a:lnTo>
                  <a:lnTo>
                    <a:pt x="440" y="533"/>
                  </a:lnTo>
                  <a:lnTo>
                    <a:pt x="471" y="520"/>
                  </a:lnTo>
                  <a:lnTo>
                    <a:pt x="502" y="509"/>
                  </a:lnTo>
                  <a:lnTo>
                    <a:pt x="531" y="502"/>
                  </a:lnTo>
                  <a:lnTo>
                    <a:pt x="562" y="498"/>
                  </a:lnTo>
                  <a:lnTo>
                    <a:pt x="591" y="494"/>
                  </a:lnTo>
                  <a:lnTo>
                    <a:pt x="621" y="494"/>
                  </a:lnTo>
                  <a:lnTo>
                    <a:pt x="652" y="494"/>
                  </a:lnTo>
                  <a:lnTo>
                    <a:pt x="682" y="496"/>
                  </a:lnTo>
                  <a:lnTo>
                    <a:pt x="688" y="483"/>
                  </a:lnTo>
                  <a:lnTo>
                    <a:pt x="695" y="471"/>
                  </a:lnTo>
                  <a:lnTo>
                    <a:pt x="702" y="460"/>
                  </a:lnTo>
                  <a:lnTo>
                    <a:pt x="712" y="449"/>
                  </a:lnTo>
                  <a:lnTo>
                    <a:pt x="722" y="438"/>
                  </a:lnTo>
                  <a:lnTo>
                    <a:pt x="733" y="429"/>
                  </a:lnTo>
                  <a:lnTo>
                    <a:pt x="744" y="420"/>
                  </a:lnTo>
                  <a:lnTo>
                    <a:pt x="757" y="414"/>
                  </a:lnTo>
                  <a:lnTo>
                    <a:pt x="741" y="409"/>
                  </a:lnTo>
                  <a:lnTo>
                    <a:pt x="724" y="405"/>
                  </a:lnTo>
                  <a:lnTo>
                    <a:pt x="712" y="398"/>
                  </a:lnTo>
                  <a:lnTo>
                    <a:pt x="706" y="380"/>
                  </a:lnTo>
                  <a:lnTo>
                    <a:pt x="724" y="363"/>
                  </a:lnTo>
                  <a:lnTo>
                    <a:pt x="742" y="349"/>
                  </a:lnTo>
                  <a:lnTo>
                    <a:pt x="762" y="338"/>
                  </a:lnTo>
                  <a:lnTo>
                    <a:pt x="784" y="329"/>
                  </a:lnTo>
                  <a:lnTo>
                    <a:pt x="806" y="322"/>
                  </a:lnTo>
                  <a:lnTo>
                    <a:pt x="830" y="314"/>
                  </a:lnTo>
                  <a:lnTo>
                    <a:pt x="852" y="311"/>
                  </a:lnTo>
                  <a:lnTo>
                    <a:pt x="875" y="307"/>
                  </a:lnTo>
                  <a:lnTo>
                    <a:pt x="879" y="274"/>
                  </a:lnTo>
                  <a:lnTo>
                    <a:pt x="884" y="242"/>
                  </a:lnTo>
                  <a:lnTo>
                    <a:pt x="890" y="211"/>
                  </a:lnTo>
                  <a:lnTo>
                    <a:pt x="901" y="181"/>
                  </a:lnTo>
                  <a:lnTo>
                    <a:pt x="912" y="187"/>
                  </a:lnTo>
                  <a:lnTo>
                    <a:pt x="923" y="191"/>
                  </a:lnTo>
                  <a:lnTo>
                    <a:pt x="934" y="196"/>
                  </a:lnTo>
                  <a:lnTo>
                    <a:pt x="943" y="201"/>
                  </a:lnTo>
                  <a:lnTo>
                    <a:pt x="954" y="209"/>
                  </a:lnTo>
                  <a:lnTo>
                    <a:pt x="963" y="214"/>
                  </a:lnTo>
                  <a:lnTo>
                    <a:pt x="972" y="221"/>
                  </a:lnTo>
                  <a:lnTo>
                    <a:pt x="981" y="231"/>
                  </a:lnTo>
                  <a:lnTo>
                    <a:pt x="992" y="223"/>
                  </a:lnTo>
                  <a:lnTo>
                    <a:pt x="1004" y="212"/>
                  </a:lnTo>
                  <a:lnTo>
                    <a:pt x="1017" y="200"/>
                  </a:lnTo>
                  <a:lnTo>
                    <a:pt x="1030" y="185"/>
                  </a:lnTo>
                  <a:lnTo>
                    <a:pt x="1156" y="16"/>
                  </a:lnTo>
                  <a:lnTo>
                    <a:pt x="1185" y="5"/>
                  </a:lnTo>
                  <a:lnTo>
                    <a:pt x="1194" y="3"/>
                  </a:lnTo>
                  <a:lnTo>
                    <a:pt x="1203" y="1"/>
                  </a:lnTo>
                  <a:lnTo>
                    <a:pt x="1212" y="0"/>
                  </a:lnTo>
                  <a:lnTo>
                    <a:pt x="1221" y="0"/>
                  </a:lnTo>
                  <a:lnTo>
                    <a:pt x="1228" y="0"/>
                  </a:lnTo>
                  <a:lnTo>
                    <a:pt x="1237" y="1"/>
                  </a:lnTo>
                  <a:lnTo>
                    <a:pt x="1246" y="3"/>
                  </a:lnTo>
                  <a:lnTo>
                    <a:pt x="1256" y="5"/>
                  </a:lnTo>
                  <a:lnTo>
                    <a:pt x="1268" y="12"/>
                  </a:lnTo>
                  <a:lnTo>
                    <a:pt x="1283" y="29"/>
                  </a:lnTo>
                  <a:lnTo>
                    <a:pt x="1301" y="50"/>
                  </a:lnTo>
                  <a:lnTo>
                    <a:pt x="1319" y="72"/>
                  </a:lnTo>
                  <a:lnTo>
                    <a:pt x="1337" y="96"/>
                  </a:lnTo>
                  <a:lnTo>
                    <a:pt x="1352" y="116"/>
                  </a:lnTo>
                  <a:lnTo>
                    <a:pt x="1361" y="131"/>
                  </a:lnTo>
                  <a:lnTo>
                    <a:pt x="1365" y="136"/>
                  </a:lnTo>
                  <a:lnTo>
                    <a:pt x="1376" y="125"/>
                  </a:lnTo>
                  <a:lnTo>
                    <a:pt x="1387" y="114"/>
                  </a:lnTo>
                  <a:lnTo>
                    <a:pt x="1399" y="105"/>
                  </a:lnTo>
                  <a:lnTo>
                    <a:pt x="1414" y="100"/>
                  </a:lnTo>
                  <a:lnTo>
                    <a:pt x="1423" y="112"/>
                  </a:lnTo>
                  <a:lnTo>
                    <a:pt x="1428" y="125"/>
                  </a:lnTo>
                  <a:lnTo>
                    <a:pt x="1436" y="140"/>
                  </a:lnTo>
                  <a:lnTo>
                    <a:pt x="1441" y="152"/>
                  </a:lnTo>
                  <a:lnTo>
                    <a:pt x="1452" y="140"/>
                  </a:lnTo>
                  <a:lnTo>
                    <a:pt x="1463" y="127"/>
                  </a:lnTo>
                  <a:lnTo>
                    <a:pt x="1474" y="112"/>
                  </a:lnTo>
                  <a:lnTo>
                    <a:pt x="1485" y="98"/>
                  </a:lnTo>
                  <a:lnTo>
                    <a:pt x="1496" y="87"/>
                  </a:lnTo>
                  <a:lnTo>
                    <a:pt x="1509" y="78"/>
                  </a:lnTo>
                  <a:lnTo>
                    <a:pt x="1523" y="71"/>
                  </a:lnTo>
                  <a:lnTo>
                    <a:pt x="1539" y="71"/>
                  </a:lnTo>
                  <a:lnTo>
                    <a:pt x="1550" y="85"/>
                  </a:lnTo>
                  <a:lnTo>
                    <a:pt x="1558" y="101"/>
                  </a:lnTo>
                  <a:lnTo>
                    <a:pt x="1563" y="118"/>
                  </a:lnTo>
                  <a:lnTo>
                    <a:pt x="1570" y="134"/>
                  </a:lnTo>
                  <a:lnTo>
                    <a:pt x="1578" y="127"/>
                  </a:lnTo>
                  <a:lnTo>
                    <a:pt x="1585" y="121"/>
                  </a:lnTo>
                  <a:lnTo>
                    <a:pt x="1590" y="114"/>
                  </a:lnTo>
                  <a:lnTo>
                    <a:pt x="1598" y="109"/>
                  </a:lnTo>
                  <a:lnTo>
                    <a:pt x="1605" y="103"/>
                  </a:lnTo>
                  <a:lnTo>
                    <a:pt x="1614" y="98"/>
                  </a:lnTo>
                  <a:lnTo>
                    <a:pt x="1621" y="92"/>
                  </a:lnTo>
                  <a:lnTo>
                    <a:pt x="1630" y="89"/>
                  </a:lnTo>
                  <a:lnTo>
                    <a:pt x="1643" y="101"/>
                  </a:lnTo>
                  <a:lnTo>
                    <a:pt x="1656" y="118"/>
                  </a:lnTo>
                  <a:lnTo>
                    <a:pt x="1665" y="132"/>
                  </a:lnTo>
                  <a:lnTo>
                    <a:pt x="1676" y="149"/>
                  </a:lnTo>
                  <a:lnTo>
                    <a:pt x="1694" y="131"/>
                  </a:lnTo>
                  <a:lnTo>
                    <a:pt x="1714" y="111"/>
                  </a:lnTo>
                  <a:lnTo>
                    <a:pt x="1732" y="92"/>
                  </a:lnTo>
                  <a:lnTo>
                    <a:pt x="1751" y="74"/>
                  </a:lnTo>
                  <a:lnTo>
                    <a:pt x="1771" y="58"/>
                  </a:lnTo>
                  <a:lnTo>
                    <a:pt x="1792" y="41"/>
                  </a:lnTo>
                  <a:lnTo>
                    <a:pt x="1814" y="27"/>
                  </a:lnTo>
                  <a:lnTo>
                    <a:pt x="1840" y="12"/>
                  </a:lnTo>
                  <a:lnTo>
                    <a:pt x="1852" y="67"/>
                  </a:lnTo>
                  <a:lnTo>
                    <a:pt x="1889" y="23"/>
                  </a:lnTo>
                  <a:lnTo>
                    <a:pt x="1909" y="38"/>
                  </a:lnTo>
                  <a:lnTo>
                    <a:pt x="1925" y="54"/>
                  </a:lnTo>
                  <a:lnTo>
                    <a:pt x="1936" y="74"/>
                  </a:lnTo>
                  <a:lnTo>
                    <a:pt x="1947" y="94"/>
                  </a:lnTo>
                  <a:lnTo>
                    <a:pt x="1954" y="118"/>
                  </a:lnTo>
                  <a:lnTo>
                    <a:pt x="1962" y="140"/>
                  </a:lnTo>
                  <a:lnTo>
                    <a:pt x="1967" y="163"/>
                  </a:lnTo>
                  <a:lnTo>
                    <a:pt x="1974" y="185"/>
                  </a:lnTo>
                  <a:lnTo>
                    <a:pt x="1982" y="172"/>
                  </a:lnTo>
                  <a:lnTo>
                    <a:pt x="1989" y="158"/>
                  </a:lnTo>
                  <a:lnTo>
                    <a:pt x="1998" y="147"/>
                  </a:lnTo>
                  <a:lnTo>
                    <a:pt x="2009" y="138"/>
                  </a:lnTo>
                  <a:lnTo>
                    <a:pt x="2020" y="141"/>
                  </a:lnTo>
                  <a:lnTo>
                    <a:pt x="2029" y="147"/>
                  </a:lnTo>
                  <a:lnTo>
                    <a:pt x="2038" y="154"/>
                  </a:lnTo>
                  <a:lnTo>
                    <a:pt x="2045" y="163"/>
                  </a:lnTo>
                  <a:lnTo>
                    <a:pt x="2053" y="172"/>
                  </a:lnTo>
                  <a:lnTo>
                    <a:pt x="2062" y="181"/>
                  </a:lnTo>
                  <a:lnTo>
                    <a:pt x="2069" y="191"/>
                  </a:lnTo>
                  <a:lnTo>
                    <a:pt x="2078" y="200"/>
                  </a:lnTo>
                  <a:lnTo>
                    <a:pt x="2085" y="185"/>
                  </a:lnTo>
                  <a:lnTo>
                    <a:pt x="2091" y="171"/>
                  </a:lnTo>
                  <a:lnTo>
                    <a:pt x="2098" y="156"/>
                  </a:lnTo>
                  <a:lnTo>
                    <a:pt x="2107" y="143"/>
                  </a:lnTo>
                  <a:lnTo>
                    <a:pt x="2114" y="131"/>
                  </a:lnTo>
                  <a:lnTo>
                    <a:pt x="2122" y="116"/>
                  </a:lnTo>
                  <a:lnTo>
                    <a:pt x="2131" y="103"/>
                  </a:lnTo>
                  <a:lnTo>
                    <a:pt x="2138" y="91"/>
                  </a:lnTo>
                  <a:lnTo>
                    <a:pt x="2153" y="109"/>
                  </a:lnTo>
                  <a:lnTo>
                    <a:pt x="2165" y="125"/>
                  </a:lnTo>
                  <a:lnTo>
                    <a:pt x="2178" y="143"/>
                  </a:lnTo>
                  <a:lnTo>
                    <a:pt x="2191" y="163"/>
                  </a:lnTo>
                  <a:lnTo>
                    <a:pt x="2204" y="183"/>
                  </a:lnTo>
                  <a:lnTo>
                    <a:pt x="2213" y="203"/>
                  </a:lnTo>
                  <a:lnTo>
                    <a:pt x="2222" y="223"/>
                  </a:lnTo>
                  <a:lnTo>
                    <a:pt x="2227" y="245"/>
                  </a:lnTo>
                  <a:lnTo>
                    <a:pt x="2234" y="240"/>
                  </a:lnTo>
                  <a:lnTo>
                    <a:pt x="2240" y="234"/>
                  </a:lnTo>
                  <a:lnTo>
                    <a:pt x="2249" y="231"/>
                  </a:lnTo>
                  <a:lnTo>
                    <a:pt x="2256" y="227"/>
                  </a:lnTo>
                  <a:lnTo>
                    <a:pt x="2265" y="225"/>
                  </a:lnTo>
                  <a:lnTo>
                    <a:pt x="2273" y="225"/>
                  </a:lnTo>
                  <a:lnTo>
                    <a:pt x="2282" y="227"/>
                  </a:lnTo>
                  <a:lnTo>
                    <a:pt x="2291" y="229"/>
                  </a:lnTo>
                  <a:lnTo>
                    <a:pt x="2296" y="251"/>
                  </a:lnTo>
                  <a:lnTo>
                    <a:pt x="2295" y="272"/>
                  </a:lnTo>
                  <a:lnTo>
                    <a:pt x="2293" y="294"/>
                  </a:lnTo>
                  <a:lnTo>
                    <a:pt x="2293" y="318"/>
                  </a:lnTo>
                  <a:lnTo>
                    <a:pt x="2309" y="320"/>
                  </a:lnTo>
                  <a:lnTo>
                    <a:pt x="2327" y="323"/>
                  </a:lnTo>
                  <a:lnTo>
                    <a:pt x="2344" y="327"/>
                  </a:lnTo>
                  <a:lnTo>
                    <a:pt x="2360" y="331"/>
                  </a:lnTo>
                  <a:lnTo>
                    <a:pt x="2375" y="338"/>
                  </a:lnTo>
                  <a:lnTo>
                    <a:pt x="2389" y="347"/>
                  </a:lnTo>
                  <a:lnTo>
                    <a:pt x="2402" y="358"/>
                  </a:lnTo>
                  <a:lnTo>
                    <a:pt x="2413" y="371"/>
                  </a:lnTo>
                  <a:lnTo>
                    <a:pt x="2407" y="380"/>
                  </a:lnTo>
                  <a:lnTo>
                    <a:pt x="2398" y="389"/>
                  </a:lnTo>
                  <a:lnTo>
                    <a:pt x="2389" y="400"/>
                  </a:lnTo>
                  <a:lnTo>
                    <a:pt x="2378" y="411"/>
                  </a:lnTo>
                  <a:lnTo>
                    <a:pt x="2367" y="422"/>
                  </a:lnTo>
                  <a:lnTo>
                    <a:pt x="2358" y="429"/>
                  </a:lnTo>
                  <a:lnTo>
                    <a:pt x="2353" y="436"/>
                  </a:lnTo>
                  <a:lnTo>
                    <a:pt x="2351" y="442"/>
                  </a:lnTo>
                  <a:lnTo>
                    <a:pt x="2366" y="443"/>
                  </a:lnTo>
                  <a:lnTo>
                    <a:pt x="2382" y="447"/>
                  </a:lnTo>
                  <a:lnTo>
                    <a:pt x="2396" y="449"/>
                  </a:lnTo>
                  <a:lnTo>
                    <a:pt x="2411" y="454"/>
                  </a:lnTo>
                  <a:lnTo>
                    <a:pt x="2424" y="460"/>
                  </a:lnTo>
                  <a:lnTo>
                    <a:pt x="2436" y="465"/>
                  </a:lnTo>
                  <a:lnTo>
                    <a:pt x="2447" y="474"/>
                  </a:lnTo>
                  <a:lnTo>
                    <a:pt x="2458" y="485"/>
                  </a:lnTo>
                  <a:lnTo>
                    <a:pt x="2456" y="502"/>
                  </a:lnTo>
                  <a:lnTo>
                    <a:pt x="2453" y="516"/>
                  </a:lnTo>
                  <a:lnTo>
                    <a:pt x="2446" y="531"/>
                  </a:lnTo>
                  <a:lnTo>
                    <a:pt x="2438" y="543"/>
                  </a:lnTo>
                  <a:lnTo>
                    <a:pt x="2427" y="556"/>
                  </a:lnTo>
                  <a:lnTo>
                    <a:pt x="2416" y="569"/>
                  </a:lnTo>
                  <a:lnTo>
                    <a:pt x="2404" y="578"/>
                  </a:lnTo>
                  <a:lnTo>
                    <a:pt x="2389" y="587"/>
                  </a:lnTo>
                  <a:lnTo>
                    <a:pt x="2387" y="600"/>
                  </a:lnTo>
                  <a:lnTo>
                    <a:pt x="2391" y="613"/>
                  </a:lnTo>
                  <a:lnTo>
                    <a:pt x="2395" y="625"/>
                  </a:lnTo>
                  <a:lnTo>
                    <a:pt x="2398" y="638"/>
                  </a:lnTo>
                  <a:lnTo>
                    <a:pt x="2584" y="564"/>
                  </a:lnTo>
                  <a:lnTo>
                    <a:pt x="2600" y="569"/>
                  </a:lnTo>
                  <a:lnTo>
                    <a:pt x="2611" y="582"/>
                  </a:lnTo>
                  <a:lnTo>
                    <a:pt x="2618" y="596"/>
                  </a:lnTo>
                  <a:lnTo>
                    <a:pt x="2624" y="613"/>
                  </a:lnTo>
                  <a:lnTo>
                    <a:pt x="2626" y="633"/>
                  </a:lnTo>
                  <a:lnTo>
                    <a:pt x="2629" y="651"/>
                  </a:lnTo>
                  <a:lnTo>
                    <a:pt x="2638" y="667"/>
                  </a:lnTo>
                  <a:lnTo>
                    <a:pt x="2655" y="678"/>
                  </a:lnTo>
                  <a:lnTo>
                    <a:pt x="2666" y="676"/>
                  </a:lnTo>
                  <a:lnTo>
                    <a:pt x="2675" y="674"/>
                  </a:lnTo>
                  <a:lnTo>
                    <a:pt x="2686" y="673"/>
                  </a:lnTo>
                  <a:lnTo>
                    <a:pt x="2695" y="676"/>
                  </a:lnTo>
                  <a:lnTo>
                    <a:pt x="2704" y="694"/>
                  </a:lnTo>
                  <a:lnTo>
                    <a:pt x="2693" y="756"/>
                  </a:lnTo>
                  <a:lnTo>
                    <a:pt x="2680" y="815"/>
                  </a:lnTo>
                  <a:lnTo>
                    <a:pt x="2666" y="875"/>
                  </a:lnTo>
                  <a:lnTo>
                    <a:pt x="2653" y="935"/>
                  </a:lnTo>
                  <a:lnTo>
                    <a:pt x="2671" y="951"/>
                  </a:lnTo>
                  <a:lnTo>
                    <a:pt x="2689" y="969"/>
                  </a:lnTo>
                  <a:lnTo>
                    <a:pt x="2708" y="987"/>
                  </a:lnTo>
                  <a:lnTo>
                    <a:pt x="2726" y="1007"/>
                  </a:lnTo>
                  <a:lnTo>
                    <a:pt x="2742" y="1027"/>
                  </a:lnTo>
                  <a:lnTo>
                    <a:pt x="2757" y="1049"/>
                  </a:lnTo>
                  <a:lnTo>
                    <a:pt x="2769" y="1071"/>
                  </a:lnTo>
                  <a:lnTo>
                    <a:pt x="2780" y="1095"/>
                  </a:lnTo>
                  <a:lnTo>
                    <a:pt x="2782" y="1106"/>
                  </a:lnTo>
                  <a:lnTo>
                    <a:pt x="2779" y="1117"/>
                  </a:lnTo>
                  <a:lnTo>
                    <a:pt x="2773" y="1126"/>
                  </a:lnTo>
                  <a:lnTo>
                    <a:pt x="2762" y="1135"/>
                  </a:lnTo>
                  <a:lnTo>
                    <a:pt x="2753" y="1142"/>
                  </a:lnTo>
                  <a:lnTo>
                    <a:pt x="2742" y="1149"/>
                  </a:lnTo>
                  <a:lnTo>
                    <a:pt x="2735" y="1153"/>
                  </a:lnTo>
                  <a:lnTo>
                    <a:pt x="2731" y="1155"/>
                  </a:lnTo>
                  <a:lnTo>
                    <a:pt x="2742" y="1173"/>
                  </a:lnTo>
                  <a:lnTo>
                    <a:pt x="2751" y="1191"/>
                  </a:lnTo>
                  <a:lnTo>
                    <a:pt x="2757" y="1211"/>
                  </a:lnTo>
                  <a:lnTo>
                    <a:pt x="2757" y="1233"/>
                  </a:lnTo>
                  <a:lnTo>
                    <a:pt x="2748" y="1237"/>
                  </a:lnTo>
                  <a:lnTo>
                    <a:pt x="2739" y="1233"/>
                  </a:lnTo>
                  <a:lnTo>
                    <a:pt x="2729" y="1231"/>
                  </a:lnTo>
                  <a:lnTo>
                    <a:pt x="2720" y="1235"/>
                  </a:lnTo>
                  <a:lnTo>
                    <a:pt x="2742" y="1273"/>
                  </a:lnTo>
                  <a:lnTo>
                    <a:pt x="2757" y="1317"/>
                  </a:lnTo>
                  <a:lnTo>
                    <a:pt x="2762" y="1364"/>
                  </a:lnTo>
                  <a:lnTo>
                    <a:pt x="2757" y="1406"/>
                  </a:lnTo>
                  <a:lnTo>
                    <a:pt x="2753" y="1408"/>
                  </a:lnTo>
                  <a:lnTo>
                    <a:pt x="2748" y="1406"/>
                  </a:lnTo>
                  <a:lnTo>
                    <a:pt x="2740" y="1402"/>
                  </a:lnTo>
                  <a:lnTo>
                    <a:pt x="2731" y="1395"/>
                  </a:lnTo>
                  <a:lnTo>
                    <a:pt x="2720" y="1386"/>
                  </a:lnTo>
                  <a:lnTo>
                    <a:pt x="2713" y="1379"/>
                  </a:lnTo>
                  <a:lnTo>
                    <a:pt x="2706" y="1369"/>
                  </a:lnTo>
                  <a:lnTo>
                    <a:pt x="2700" y="1364"/>
                  </a:lnTo>
                  <a:lnTo>
                    <a:pt x="2689" y="1440"/>
                  </a:lnTo>
                  <a:lnTo>
                    <a:pt x="2704" y="1455"/>
                  </a:lnTo>
                  <a:lnTo>
                    <a:pt x="2718" y="1469"/>
                  </a:lnTo>
                  <a:lnTo>
                    <a:pt x="2731" y="1486"/>
                  </a:lnTo>
                  <a:lnTo>
                    <a:pt x="2742" y="1502"/>
                  </a:lnTo>
                  <a:lnTo>
                    <a:pt x="2751" y="1519"/>
                  </a:lnTo>
                  <a:lnTo>
                    <a:pt x="2759" y="1537"/>
                  </a:lnTo>
                  <a:lnTo>
                    <a:pt x="2764" y="1557"/>
                  </a:lnTo>
                  <a:lnTo>
                    <a:pt x="2764" y="1577"/>
                  </a:lnTo>
                  <a:lnTo>
                    <a:pt x="2720" y="1577"/>
                  </a:lnTo>
                  <a:lnTo>
                    <a:pt x="2735" y="1606"/>
                  </a:lnTo>
                  <a:lnTo>
                    <a:pt x="2742" y="1637"/>
                  </a:lnTo>
                  <a:lnTo>
                    <a:pt x="2739" y="1668"/>
                  </a:lnTo>
                  <a:lnTo>
                    <a:pt x="2726" y="1697"/>
                  </a:lnTo>
                  <a:lnTo>
                    <a:pt x="2709" y="1702"/>
                  </a:lnTo>
                  <a:lnTo>
                    <a:pt x="2713" y="1751"/>
                  </a:lnTo>
                  <a:lnTo>
                    <a:pt x="2711" y="1801"/>
                  </a:lnTo>
                  <a:lnTo>
                    <a:pt x="2698" y="1848"/>
                  </a:lnTo>
                  <a:lnTo>
                    <a:pt x="2671" y="1886"/>
                  </a:lnTo>
                  <a:lnTo>
                    <a:pt x="2657" y="1873"/>
                  </a:lnTo>
                  <a:lnTo>
                    <a:pt x="2646" y="1861"/>
                  </a:lnTo>
                  <a:lnTo>
                    <a:pt x="2635" y="1850"/>
                  </a:lnTo>
                  <a:lnTo>
                    <a:pt x="2628" y="1841"/>
                  </a:lnTo>
                  <a:lnTo>
                    <a:pt x="2622" y="1831"/>
                  </a:lnTo>
                  <a:lnTo>
                    <a:pt x="2617" y="1821"/>
                  </a:lnTo>
                  <a:lnTo>
                    <a:pt x="2611" y="1810"/>
                  </a:lnTo>
                  <a:lnTo>
                    <a:pt x="2607" y="1799"/>
                  </a:lnTo>
                  <a:lnTo>
                    <a:pt x="2604" y="1811"/>
                  </a:lnTo>
                  <a:lnTo>
                    <a:pt x="2602" y="1826"/>
                  </a:lnTo>
                  <a:lnTo>
                    <a:pt x="2598" y="1841"/>
                  </a:lnTo>
                  <a:lnTo>
                    <a:pt x="2591" y="1851"/>
                  </a:lnTo>
                  <a:lnTo>
                    <a:pt x="2582" y="1850"/>
                  </a:lnTo>
                  <a:lnTo>
                    <a:pt x="2573" y="1844"/>
                  </a:lnTo>
                  <a:lnTo>
                    <a:pt x="2564" y="1839"/>
                  </a:lnTo>
                  <a:lnTo>
                    <a:pt x="2560" y="1831"/>
                  </a:lnTo>
                  <a:lnTo>
                    <a:pt x="2562" y="1837"/>
                  </a:lnTo>
                  <a:lnTo>
                    <a:pt x="2567" y="1853"/>
                  </a:lnTo>
                  <a:lnTo>
                    <a:pt x="2573" y="1877"/>
                  </a:lnTo>
                  <a:lnTo>
                    <a:pt x="2582" y="1906"/>
                  </a:lnTo>
                  <a:lnTo>
                    <a:pt x="2593" y="1939"/>
                  </a:lnTo>
                  <a:lnTo>
                    <a:pt x="2604" y="1970"/>
                  </a:lnTo>
                  <a:lnTo>
                    <a:pt x="2613" y="1999"/>
                  </a:lnTo>
                  <a:lnTo>
                    <a:pt x="2624" y="2022"/>
                  </a:lnTo>
                  <a:lnTo>
                    <a:pt x="2628" y="2334"/>
                  </a:lnTo>
                  <a:lnTo>
                    <a:pt x="2622" y="2341"/>
                  </a:lnTo>
                  <a:lnTo>
                    <a:pt x="2618" y="2348"/>
                  </a:lnTo>
                  <a:lnTo>
                    <a:pt x="2615" y="2355"/>
                  </a:lnTo>
                  <a:lnTo>
                    <a:pt x="2606" y="2359"/>
                  </a:lnTo>
                  <a:lnTo>
                    <a:pt x="2591" y="2355"/>
                  </a:lnTo>
                  <a:lnTo>
                    <a:pt x="2577" y="2350"/>
                  </a:lnTo>
                  <a:lnTo>
                    <a:pt x="2566" y="2343"/>
                  </a:lnTo>
                  <a:lnTo>
                    <a:pt x="2555" y="2330"/>
                  </a:lnTo>
                  <a:lnTo>
                    <a:pt x="2531" y="2332"/>
                  </a:lnTo>
                  <a:lnTo>
                    <a:pt x="2506" y="2332"/>
                  </a:lnTo>
                  <a:lnTo>
                    <a:pt x="2482" y="2330"/>
                  </a:lnTo>
                  <a:lnTo>
                    <a:pt x="2458" y="2328"/>
                  </a:lnTo>
                  <a:lnTo>
                    <a:pt x="2435" y="2324"/>
                  </a:lnTo>
                  <a:lnTo>
                    <a:pt x="2413" y="2319"/>
                  </a:lnTo>
                  <a:lnTo>
                    <a:pt x="2391" y="2312"/>
                  </a:lnTo>
                  <a:lnTo>
                    <a:pt x="2371" y="2303"/>
                  </a:lnTo>
                  <a:lnTo>
                    <a:pt x="2366" y="2310"/>
                  </a:lnTo>
                  <a:lnTo>
                    <a:pt x="2356" y="2317"/>
                  </a:lnTo>
                  <a:lnTo>
                    <a:pt x="2347" y="2321"/>
                  </a:lnTo>
                  <a:lnTo>
                    <a:pt x="2336" y="2321"/>
                  </a:lnTo>
                  <a:lnTo>
                    <a:pt x="2318" y="2274"/>
                  </a:lnTo>
                  <a:lnTo>
                    <a:pt x="2302" y="2226"/>
                  </a:lnTo>
                  <a:lnTo>
                    <a:pt x="2287" y="2181"/>
                  </a:lnTo>
                  <a:lnTo>
                    <a:pt x="2271" y="2133"/>
                  </a:lnTo>
                  <a:lnTo>
                    <a:pt x="2255" y="2088"/>
                  </a:lnTo>
                  <a:lnTo>
                    <a:pt x="2238" y="2043"/>
                  </a:lnTo>
                  <a:lnTo>
                    <a:pt x="2220" y="1997"/>
                  </a:lnTo>
                  <a:lnTo>
                    <a:pt x="2200" y="1952"/>
                  </a:lnTo>
                  <a:lnTo>
                    <a:pt x="2205" y="1933"/>
                  </a:lnTo>
                  <a:lnTo>
                    <a:pt x="2214" y="1917"/>
                  </a:lnTo>
                  <a:lnTo>
                    <a:pt x="2227" y="1902"/>
                  </a:lnTo>
                  <a:lnTo>
                    <a:pt x="2240" y="1888"/>
                  </a:lnTo>
                  <a:lnTo>
                    <a:pt x="2251" y="1872"/>
                  </a:lnTo>
                  <a:lnTo>
                    <a:pt x="2260" y="1857"/>
                  </a:lnTo>
                  <a:lnTo>
                    <a:pt x="2265" y="1839"/>
                  </a:lnTo>
                  <a:lnTo>
                    <a:pt x="2267" y="1819"/>
                  </a:lnTo>
                  <a:lnTo>
                    <a:pt x="2293" y="1770"/>
                  </a:lnTo>
                  <a:lnTo>
                    <a:pt x="2285" y="1766"/>
                  </a:lnTo>
                  <a:lnTo>
                    <a:pt x="2278" y="1764"/>
                  </a:lnTo>
                  <a:lnTo>
                    <a:pt x="2269" y="1764"/>
                  </a:lnTo>
                  <a:lnTo>
                    <a:pt x="2249" y="1770"/>
                  </a:lnTo>
                  <a:lnTo>
                    <a:pt x="2255" y="1746"/>
                  </a:lnTo>
                  <a:lnTo>
                    <a:pt x="2264" y="1724"/>
                  </a:lnTo>
                  <a:lnTo>
                    <a:pt x="2276" y="1704"/>
                  </a:lnTo>
                  <a:lnTo>
                    <a:pt x="2287" y="1682"/>
                  </a:lnTo>
                  <a:lnTo>
                    <a:pt x="2271" y="1679"/>
                  </a:lnTo>
                  <a:lnTo>
                    <a:pt x="2264" y="1670"/>
                  </a:lnTo>
                  <a:lnTo>
                    <a:pt x="2262" y="1655"/>
                  </a:lnTo>
                  <a:lnTo>
                    <a:pt x="2264" y="1639"/>
                  </a:lnTo>
                  <a:lnTo>
                    <a:pt x="2260" y="1637"/>
                  </a:lnTo>
                  <a:lnTo>
                    <a:pt x="2216" y="1660"/>
                  </a:lnTo>
                  <a:lnTo>
                    <a:pt x="2224" y="1677"/>
                  </a:lnTo>
                  <a:lnTo>
                    <a:pt x="2227" y="1693"/>
                  </a:lnTo>
                  <a:lnTo>
                    <a:pt x="2227" y="1710"/>
                  </a:lnTo>
                  <a:lnTo>
                    <a:pt x="2227" y="1724"/>
                  </a:lnTo>
                  <a:lnTo>
                    <a:pt x="2087" y="2044"/>
                  </a:lnTo>
                  <a:lnTo>
                    <a:pt x="2078" y="2044"/>
                  </a:lnTo>
                  <a:lnTo>
                    <a:pt x="2069" y="2043"/>
                  </a:lnTo>
                  <a:lnTo>
                    <a:pt x="2060" y="2041"/>
                  </a:lnTo>
                  <a:lnTo>
                    <a:pt x="2053" y="2037"/>
                  </a:lnTo>
                  <a:lnTo>
                    <a:pt x="2043" y="2033"/>
                  </a:lnTo>
                  <a:lnTo>
                    <a:pt x="2038" y="2028"/>
                  </a:lnTo>
                  <a:lnTo>
                    <a:pt x="2033" y="2021"/>
                  </a:lnTo>
                  <a:lnTo>
                    <a:pt x="2029" y="2012"/>
                  </a:lnTo>
                  <a:lnTo>
                    <a:pt x="2023" y="2004"/>
                  </a:lnTo>
                  <a:lnTo>
                    <a:pt x="2022" y="1995"/>
                  </a:lnTo>
                  <a:lnTo>
                    <a:pt x="2022" y="1986"/>
                  </a:lnTo>
                  <a:lnTo>
                    <a:pt x="2022" y="1977"/>
                  </a:lnTo>
                  <a:lnTo>
                    <a:pt x="2013" y="1973"/>
                  </a:lnTo>
                  <a:lnTo>
                    <a:pt x="2002" y="1968"/>
                  </a:lnTo>
                  <a:lnTo>
                    <a:pt x="1992" y="1966"/>
                  </a:lnTo>
                  <a:lnTo>
                    <a:pt x="1982" y="1962"/>
                  </a:lnTo>
                  <a:lnTo>
                    <a:pt x="1971" y="1962"/>
                  </a:lnTo>
                  <a:lnTo>
                    <a:pt x="1960" y="1961"/>
                  </a:lnTo>
                  <a:lnTo>
                    <a:pt x="1949" y="1961"/>
                  </a:lnTo>
                  <a:lnTo>
                    <a:pt x="1936" y="1961"/>
                  </a:lnTo>
                  <a:lnTo>
                    <a:pt x="1927" y="1962"/>
                  </a:lnTo>
                  <a:lnTo>
                    <a:pt x="1920" y="1966"/>
                  </a:lnTo>
                  <a:lnTo>
                    <a:pt x="1911" y="1973"/>
                  </a:lnTo>
                  <a:lnTo>
                    <a:pt x="1903" y="1979"/>
                  </a:lnTo>
                  <a:lnTo>
                    <a:pt x="1894" y="1982"/>
                  </a:lnTo>
                  <a:lnTo>
                    <a:pt x="1887" y="1984"/>
                  </a:lnTo>
                  <a:lnTo>
                    <a:pt x="1878" y="1982"/>
                  </a:lnTo>
                  <a:lnTo>
                    <a:pt x="1869" y="1975"/>
                  </a:lnTo>
                  <a:lnTo>
                    <a:pt x="1867" y="1964"/>
                  </a:lnTo>
                  <a:lnTo>
                    <a:pt x="1863" y="1953"/>
                  </a:lnTo>
                  <a:lnTo>
                    <a:pt x="1860" y="1942"/>
                  </a:lnTo>
                  <a:lnTo>
                    <a:pt x="1856" y="1932"/>
                  </a:lnTo>
                  <a:lnTo>
                    <a:pt x="1800" y="2013"/>
                  </a:lnTo>
                  <a:lnTo>
                    <a:pt x="1727" y="1915"/>
                  </a:lnTo>
                  <a:lnTo>
                    <a:pt x="1738" y="1897"/>
                  </a:lnTo>
                  <a:lnTo>
                    <a:pt x="1749" y="1881"/>
                  </a:lnTo>
                  <a:lnTo>
                    <a:pt x="1758" y="1864"/>
                  </a:lnTo>
                  <a:lnTo>
                    <a:pt x="1769" y="1850"/>
                  </a:lnTo>
                  <a:lnTo>
                    <a:pt x="1776" y="1835"/>
                  </a:lnTo>
                  <a:lnTo>
                    <a:pt x="1785" y="1821"/>
                  </a:lnTo>
                  <a:lnTo>
                    <a:pt x="1791" y="1806"/>
                  </a:lnTo>
                  <a:lnTo>
                    <a:pt x="1798" y="1791"/>
                  </a:lnTo>
                  <a:lnTo>
                    <a:pt x="1729" y="1584"/>
                  </a:lnTo>
                  <a:lnTo>
                    <a:pt x="1747" y="1566"/>
                  </a:lnTo>
                  <a:lnTo>
                    <a:pt x="1767" y="1550"/>
                  </a:lnTo>
                  <a:lnTo>
                    <a:pt x="1785" y="1533"/>
                  </a:lnTo>
                  <a:lnTo>
                    <a:pt x="1807" y="1519"/>
                  </a:lnTo>
                  <a:lnTo>
                    <a:pt x="1827" y="1502"/>
                  </a:lnTo>
                  <a:lnTo>
                    <a:pt x="1849" y="1488"/>
                  </a:lnTo>
                  <a:lnTo>
                    <a:pt x="1869" y="1473"/>
                  </a:lnTo>
                  <a:lnTo>
                    <a:pt x="1891" y="1459"/>
                  </a:lnTo>
                  <a:lnTo>
                    <a:pt x="1905" y="1431"/>
                  </a:lnTo>
                  <a:lnTo>
                    <a:pt x="1898" y="1431"/>
                  </a:lnTo>
                  <a:lnTo>
                    <a:pt x="1889" y="1431"/>
                  </a:lnTo>
                  <a:lnTo>
                    <a:pt x="1882" y="1429"/>
                  </a:lnTo>
                  <a:lnTo>
                    <a:pt x="1876" y="1422"/>
                  </a:lnTo>
                  <a:lnTo>
                    <a:pt x="1882" y="1402"/>
                  </a:lnTo>
                  <a:lnTo>
                    <a:pt x="1891" y="1384"/>
                  </a:lnTo>
                  <a:lnTo>
                    <a:pt x="1902" y="1369"/>
                  </a:lnTo>
                  <a:lnTo>
                    <a:pt x="1918" y="1355"/>
                  </a:lnTo>
                  <a:lnTo>
                    <a:pt x="1934" y="1342"/>
                  </a:lnTo>
                  <a:lnTo>
                    <a:pt x="1951" y="1329"/>
                  </a:lnTo>
                  <a:lnTo>
                    <a:pt x="1967" y="1317"/>
                  </a:lnTo>
                  <a:lnTo>
                    <a:pt x="1982" y="1304"/>
                  </a:lnTo>
                  <a:lnTo>
                    <a:pt x="1972" y="1286"/>
                  </a:lnTo>
                  <a:lnTo>
                    <a:pt x="1954" y="1304"/>
                  </a:lnTo>
                  <a:lnTo>
                    <a:pt x="1934" y="1322"/>
                  </a:lnTo>
                  <a:lnTo>
                    <a:pt x="1916" y="1340"/>
                  </a:lnTo>
                  <a:lnTo>
                    <a:pt x="1898" y="1357"/>
                  </a:lnTo>
                  <a:lnTo>
                    <a:pt x="1878" y="1375"/>
                  </a:lnTo>
                  <a:lnTo>
                    <a:pt x="1860" y="1393"/>
                  </a:lnTo>
                  <a:lnTo>
                    <a:pt x="1843" y="1409"/>
                  </a:lnTo>
                  <a:lnTo>
                    <a:pt x="1825" y="1428"/>
                  </a:lnTo>
                  <a:lnTo>
                    <a:pt x="1796" y="1338"/>
                  </a:lnTo>
                  <a:lnTo>
                    <a:pt x="1814" y="1322"/>
                  </a:lnTo>
                  <a:lnTo>
                    <a:pt x="1831" y="1308"/>
                  </a:lnTo>
                  <a:lnTo>
                    <a:pt x="1847" y="1293"/>
                  </a:lnTo>
                  <a:lnTo>
                    <a:pt x="1863" y="1277"/>
                  </a:lnTo>
                  <a:lnTo>
                    <a:pt x="1882" y="1264"/>
                  </a:lnTo>
                  <a:lnTo>
                    <a:pt x="1898" y="1249"/>
                  </a:lnTo>
                  <a:lnTo>
                    <a:pt x="1916" y="1235"/>
                  </a:lnTo>
                  <a:lnTo>
                    <a:pt x="1936" y="1222"/>
                  </a:lnTo>
                  <a:lnTo>
                    <a:pt x="1929" y="1220"/>
                  </a:lnTo>
                  <a:lnTo>
                    <a:pt x="1923" y="1217"/>
                  </a:lnTo>
                  <a:lnTo>
                    <a:pt x="1918" y="1213"/>
                  </a:lnTo>
                  <a:lnTo>
                    <a:pt x="1911" y="1213"/>
                  </a:lnTo>
                  <a:lnTo>
                    <a:pt x="1905" y="1222"/>
                  </a:lnTo>
                  <a:lnTo>
                    <a:pt x="1898" y="1231"/>
                  </a:lnTo>
                  <a:lnTo>
                    <a:pt x="1892" y="1240"/>
                  </a:lnTo>
                  <a:lnTo>
                    <a:pt x="1885" y="1248"/>
                  </a:lnTo>
                  <a:lnTo>
                    <a:pt x="1878" y="1257"/>
                  </a:lnTo>
                  <a:lnTo>
                    <a:pt x="1871" y="1264"/>
                  </a:lnTo>
                  <a:lnTo>
                    <a:pt x="1863" y="1271"/>
                  </a:lnTo>
                  <a:lnTo>
                    <a:pt x="1854" y="1278"/>
                  </a:lnTo>
                  <a:lnTo>
                    <a:pt x="1847" y="1278"/>
                  </a:lnTo>
                  <a:lnTo>
                    <a:pt x="1840" y="1273"/>
                  </a:lnTo>
                  <a:lnTo>
                    <a:pt x="1834" y="1266"/>
                  </a:lnTo>
                  <a:lnTo>
                    <a:pt x="1832" y="1264"/>
                  </a:lnTo>
                  <a:lnTo>
                    <a:pt x="1811" y="1289"/>
                  </a:lnTo>
                  <a:lnTo>
                    <a:pt x="1803" y="1291"/>
                  </a:lnTo>
                  <a:lnTo>
                    <a:pt x="1794" y="1289"/>
                  </a:lnTo>
                  <a:lnTo>
                    <a:pt x="1787" y="1288"/>
                  </a:lnTo>
                  <a:lnTo>
                    <a:pt x="1781" y="1280"/>
                  </a:lnTo>
                  <a:lnTo>
                    <a:pt x="1776" y="1302"/>
                  </a:lnTo>
                  <a:lnTo>
                    <a:pt x="1769" y="1324"/>
                  </a:lnTo>
                  <a:lnTo>
                    <a:pt x="1763" y="1346"/>
                  </a:lnTo>
                  <a:lnTo>
                    <a:pt x="1761" y="1369"/>
                  </a:lnTo>
                  <a:lnTo>
                    <a:pt x="1771" y="1362"/>
                  </a:lnTo>
                  <a:lnTo>
                    <a:pt x="1780" y="1353"/>
                  </a:lnTo>
                  <a:lnTo>
                    <a:pt x="1789" y="1344"/>
                  </a:lnTo>
                  <a:lnTo>
                    <a:pt x="1796" y="1338"/>
                  </a:lnTo>
                  <a:lnTo>
                    <a:pt x="1825" y="1428"/>
                  </a:lnTo>
                  <a:lnTo>
                    <a:pt x="1809" y="1446"/>
                  </a:lnTo>
                  <a:lnTo>
                    <a:pt x="1792" y="1466"/>
                  </a:lnTo>
                  <a:lnTo>
                    <a:pt x="1776" y="1486"/>
                  </a:lnTo>
                  <a:lnTo>
                    <a:pt x="1760" y="1506"/>
                  </a:lnTo>
                  <a:lnTo>
                    <a:pt x="1743" y="1528"/>
                  </a:lnTo>
                  <a:lnTo>
                    <a:pt x="1729" y="1550"/>
                  </a:lnTo>
                  <a:lnTo>
                    <a:pt x="1716" y="1570"/>
                  </a:lnTo>
                  <a:lnTo>
                    <a:pt x="1705" y="1591"/>
                  </a:lnTo>
                  <a:lnTo>
                    <a:pt x="1692" y="1684"/>
                  </a:lnTo>
                  <a:lnTo>
                    <a:pt x="1694" y="1781"/>
                  </a:lnTo>
                  <a:lnTo>
                    <a:pt x="1698" y="1873"/>
                  </a:lnTo>
                  <a:lnTo>
                    <a:pt x="1696" y="1959"/>
                  </a:lnTo>
                  <a:lnTo>
                    <a:pt x="1703" y="1948"/>
                  </a:lnTo>
                  <a:lnTo>
                    <a:pt x="1710" y="1937"/>
                  </a:lnTo>
                  <a:lnTo>
                    <a:pt x="1720" y="1926"/>
                  </a:lnTo>
                  <a:lnTo>
                    <a:pt x="1727" y="1915"/>
                  </a:lnTo>
                  <a:lnTo>
                    <a:pt x="1800" y="2013"/>
                  </a:lnTo>
                  <a:lnTo>
                    <a:pt x="1701" y="2146"/>
                  </a:lnTo>
                  <a:lnTo>
                    <a:pt x="1690" y="2164"/>
                  </a:lnTo>
                  <a:lnTo>
                    <a:pt x="1680" y="2184"/>
                  </a:lnTo>
                  <a:lnTo>
                    <a:pt x="1667" y="2203"/>
                  </a:lnTo>
                  <a:lnTo>
                    <a:pt x="1656" y="2223"/>
                  </a:lnTo>
                  <a:lnTo>
                    <a:pt x="1643" y="2244"/>
                  </a:lnTo>
                  <a:lnTo>
                    <a:pt x="1630" y="2263"/>
                  </a:lnTo>
                  <a:lnTo>
                    <a:pt x="1619" y="2283"/>
                  </a:lnTo>
                  <a:lnTo>
                    <a:pt x="1609" y="2301"/>
                  </a:lnTo>
                  <a:lnTo>
                    <a:pt x="1481" y="2201"/>
                  </a:lnTo>
                  <a:lnTo>
                    <a:pt x="1490" y="2190"/>
                  </a:lnTo>
                  <a:lnTo>
                    <a:pt x="1499" y="2177"/>
                  </a:lnTo>
                  <a:lnTo>
                    <a:pt x="1509" y="2164"/>
                  </a:lnTo>
                  <a:lnTo>
                    <a:pt x="1518" y="2152"/>
                  </a:lnTo>
                  <a:lnTo>
                    <a:pt x="1525" y="2137"/>
                  </a:lnTo>
                  <a:lnTo>
                    <a:pt x="1532" y="2124"/>
                  </a:lnTo>
                  <a:lnTo>
                    <a:pt x="1539" y="2110"/>
                  </a:lnTo>
                  <a:lnTo>
                    <a:pt x="1543" y="2097"/>
                  </a:lnTo>
                  <a:lnTo>
                    <a:pt x="1563" y="2004"/>
                  </a:lnTo>
                  <a:lnTo>
                    <a:pt x="1578" y="1908"/>
                  </a:lnTo>
                  <a:lnTo>
                    <a:pt x="1589" y="1811"/>
                  </a:lnTo>
                  <a:lnTo>
                    <a:pt x="1599" y="1713"/>
                  </a:lnTo>
                  <a:lnTo>
                    <a:pt x="1610" y="1617"/>
                  </a:lnTo>
                  <a:lnTo>
                    <a:pt x="1623" y="1520"/>
                  </a:lnTo>
                  <a:lnTo>
                    <a:pt x="1641" y="1426"/>
                  </a:lnTo>
                  <a:lnTo>
                    <a:pt x="1667" y="1335"/>
                  </a:lnTo>
                  <a:lnTo>
                    <a:pt x="1641" y="1377"/>
                  </a:lnTo>
                  <a:lnTo>
                    <a:pt x="1619" y="1420"/>
                  </a:lnTo>
                  <a:lnTo>
                    <a:pt x="1596" y="1464"/>
                  </a:lnTo>
                  <a:lnTo>
                    <a:pt x="1576" y="1508"/>
                  </a:lnTo>
                  <a:lnTo>
                    <a:pt x="1556" y="1553"/>
                  </a:lnTo>
                  <a:lnTo>
                    <a:pt x="1538" y="1599"/>
                  </a:lnTo>
                  <a:lnTo>
                    <a:pt x="1519" y="1644"/>
                  </a:lnTo>
                  <a:lnTo>
                    <a:pt x="1503" y="1691"/>
                  </a:lnTo>
                  <a:lnTo>
                    <a:pt x="1459" y="1913"/>
                  </a:lnTo>
                  <a:lnTo>
                    <a:pt x="1447" y="1999"/>
                  </a:lnTo>
                  <a:lnTo>
                    <a:pt x="1438" y="2086"/>
                  </a:lnTo>
                  <a:lnTo>
                    <a:pt x="1434" y="2173"/>
                  </a:lnTo>
                  <a:lnTo>
                    <a:pt x="1436" y="2259"/>
                  </a:lnTo>
                  <a:lnTo>
                    <a:pt x="1447" y="2244"/>
                  </a:lnTo>
                  <a:lnTo>
                    <a:pt x="1459" y="2230"/>
                  </a:lnTo>
                  <a:lnTo>
                    <a:pt x="1470" y="2215"/>
                  </a:lnTo>
                  <a:lnTo>
                    <a:pt x="1481" y="2201"/>
                  </a:lnTo>
                  <a:lnTo>
                    <a:pt x="1609" y="2301"/>
                  </a:lnTo>
                  <a:lnTo>
                    <a:pt x="1598" y="2317"/>
                  </a:lnTo>
                  <a:lnTo>
                    <a:pt x="1589" y="2332"/>
                  </a:lnTo>
                  <a:lnTo>
                    <a:pt x="1579" y="2348"/>
                  </a:lnTo>
                  <a:lnTo>
                    <a:pt x="1570" y="2365"/>
                  </a:lnTo>
                  <a:lnTo>
                    <a:pt x="1561" y="2381"/>
                  </a:lnTo>
                  <a:lnTo>
                    <a:pt x="1552" y="2397"/>
                  </a:lnTo>
                  <a:lnTo>
                    <a:pt x="1545" y="2414"/>
                  </a:lnTo>
                  <a:lnTo>
                    <a:pt x="1536" y="2430"/>
                  </a:lnTo>
                  <a:lnTo>
                    <a:pt x="1476" y="2550"/>
                  </a:lnTo>
                  <a:lnTo>
                    <a:pt x="1463" y="2683"/>
                  </a:lnTo>
                  <a:lnTo>
                    <a:pt x="1463" y="2905"/>
                  </a:lnTo>
                  <a:lnTo>
                    <a:pt x="1467" y="2963"/>
                  </a:lnTo>
                  <a:lnTo>
                    <a:pt x="1470" y="3021"/>
                  </a:lnTo>
                  <a:lnTo>
                    <a:pt x="1479" y="3079"/>
                  </a:lnTo>
                  <a:lnTo>
                    <a:pt x="1499" y="3132"/>
                  </a:lnTo>
                  <a:lnTo>
                    <a:pt x="1510" y="3141"/>
                  </a:lnTo>
                  <a:lnTo>
                    <a:pt x="1523" y="3150"/>
                  </a:lnTo>
                  <a:lnTo>
                    <a:pt x="1536" y="3158"/>
                  </a:lnTo>
                  <a:lnTo>
                    <a:pt x="1549" y="3165"/>
                  </a:lnTo>
                  <a:lnTo>
                    <a:pt x="1561" y="3170"/>
                  </a:lnTo>
                  <a:lnTo>
                    <a:pt x="1576" y="3174"/>
                  </a:lnTo>
                  <a:lnTo>
                    <a:pt x="1590" y="3178"/>
                  </a:lnTo>
                  <a:lnTo>
                    <a:pt x="1605" y="3180"/>
                  </a:lnTo>
                  <a:lnTo>
                    <a:pt x="1629" y="3165"/>
                  </a:lnTo>
                  <a:lnTo>
                    <a:pt x="1654" y="3156"/>
                  </a:lnTo>
                  <a:lnTo>
                    <a:pt x="1680" y="3152"/>
                  </a:lnTo>
                  <a:lnTo>
                    <a:pt x="1709" y="3152"/>
                  </a:lnTo>
                  <a:lnTo>
                    <a:pt x="1736" y="3156"/>
                  </a:lnTo>
                  <a:lnTo>
                    <a:pt x="1761" y="3163"/>
                  </a:lnTo>
                  <a:lnTo>
                    <a:pt x="1787" y="3172"/>
                  </a:lnTo>
                  <a:lnTo>
                    <a:pt x="1811" y="3183"/>
                  </a:lnTo>
                  <a:lnTo>
                    <a:pt x="1803" y="3163"/>
                  </a:lnTo>
                  <a:lnTo>
                    <a:pt x="1796" y="3138"/>
                  </a:lnTo>
                  <a:lnTo>
                    <a:pt x="1787" y="3112"/>
                  </a:lnTo>
                  <a:lnTo>
                    <a:pt x="1778" y="3085"/>
                  </a:lnTo>
                  <a:lnTo>
                    <a:pt x="1769" y="3061"/>
                  </a:lnTo>
                  <a:lnTo>
                    <a:pt x="1763" y="3041"/>
                  </a:lnTo>
                  <a:lnTo>
                    <a:pt x="1758" y="3027"/>
                  </a:lnTo>
                  <a:lnTo>
                    <a:pt x="1756" y="3021"/>
                  </a:lnTo>
                  <a:lnTo>
                    <a:pt x="1767" y="3025"/>
                  </a:lnTo>
                  <a:lnTo>
                    <a:pt x="1778" y="3030"/>
                  </a:lnTo>
                  <a:lnTo>
                    <a:pt x="1785" y="3039"/>
                  </a:lnTo>
                  <a:lnTo>
                    <a:pt x="1794" y="3049"/>
                  </a:lnTo>
                  <a:lnTo>
                    <a:pt x="1800" y="3058"/>
                  </a:lnTo>
                  <a:lnTo>
                    <a:pt x="1805" y="3069"/>
                  </a:lnTo>
                  <a:lnTo>
                    <a:pt x="1811" y="3079"/>
                  </a:lnTo>
                  <a:lnTo>
                    <a:pt x="1814" y="3089"/>
                  </a:lnTo>
                  <a:lnTo>
                    <a:pt x="1818" y="3074"/>
                  </a:lnTo>
                  <a:lnTo>
                    <a:pt x="1823" y="3058"/>
                  </a:lnTo>
                  <a:lnTo>
                    <a:pt x="1829" y="3043"/>
                  </a:lnTo>
                  <a:lnTo>
                    <a:pt x="1838" y="3036"/>
                  </a:lnTo>
                  <a:lnTo>
                    <a:pt x="1845" y="3054"/>
                  </a:lnTo>
                  <a:lnTo>
                    <a:pt x="1851" y="3072"/>
                  </a:lnTo>
                  <a:lnTo>
                    <a:pt x="1856" y="3090"/>
                  </a:lnTo>
                  <a:lnTo>
                    <a:pt x="1861" y="3109"/>
                  </a:lnTo>
                  <a:lnTo>
                    <a:pt x="1867" y="3094"/>
                  </a:lnTo>
                  <a:lnTo>
                    <a:pt x="1872" y="3079"/>
                  </a:lnTo>
                  <a:lnTo>
                    <a:pt x="1878" y="3067"/>
                  </a:lnTo>
                  <a:lnTo>
                    <a:pt x="1887" y="3054"/>
                  </a:lnTo>
                  <a:lnTo>
                    <a:pt x="1896" y="3041"/>
                  </a:lnTo>
                  <a:lnTo>
                    <a:pt x="1905" y="3029"/>
                  </a:lnTo>
                  <a:lnTo>
                    <a:pt x="1918" y="3018"/>
                  </a:lnTo>
                  <a:lnTo>
                    <a:pt x="1931" y="3007"/>
                  </a:lnTo>
                  <a:lnTo>
                    <a:pt x="1929" y="3012"/>
                  </a:lnTo>
                  <a:lnTo>
                    <a:pt x="1922" y="3027"/>
                  </a:lnTo>
                  <a:lnTo>
                    <a:pt x="1912" y="3049"/>
                  </a:lnTo>
                  <a:lnTo>
                    <a:pt x="1902" y="3074"/>
                  </a:lnTo>
                  <a:lnTo>
                    <a:pt x="1891" y="3103"/>
                  </a:lnTo>
                  <a:lnTo>
                    <a:pt x="1882" y="3129"/>
                  </a:lnTo>
                  <a:lnTo>
                    <a:pt x="1872" y="3152"/>
                  </a:lnTo>
                  <a:lnTo>
                    <a:pt x="1867" y="3170"/>
                  </a:lnTo>
                  <a:lnTo>
                    <a:pt x="1856" y="3163"/>
                  </a:lnTo>
                  <a:lnTo>
                    <a:pt x="1847" y="3143"/>
                  </a:lnTo>
                  <a:lnTo>
                    <a:pt x="1840" y="3119"/>
                  </a:lnTo>
                  <a:lnTo>
                    <a:pt x="1832" y="3103"/>
                  </a:lnTo>
                  <a:lnTo>
                    <a:pt x="1831" y="3118"/>
                  </a:lnTo>
                  <a:lnTo>
                    <a:pt x="1829" y="3136"/>
                  </a:lnTo>
                  <a:lnTo>
                    <a:pt x="1827" y="3154"/>
                  </a:lnTo>
                  <a:lnTo>
                    <a:pt x="1827" y="3170"/>
                  </a:lnTo>
                  <a:lnTo>
                    <a:pt x="1831" y="3187"/>
                  </a:lnTo>
                  <a:lnTo>
                    <a:pt x="1838" y="3200"/>
                  </a:lnTo>
                  <a:lnTo>
                    <a:pt x="1851" y="3209"/>
                  </a:lnTo>
                  <a:lnTo>
                    <a:pt x="1871" y="3210"/>
                  </a:lnTo>
                  <a:lnTo>
                    <a:pt x="1887" y="3218"/>
                  </a:lnTo>
                  <a:lnTo>
                    <a:pt x="1903" y="3225"/>
                  </a:lnTo>
                  <a:lnTo>
                    <a:pt x="1923" y="3234"/>
                  </a:lnTo>
                  <a:lnTo>
                    <a:pt x="1940" y="3243"/>
                  </a:lnTo>
                  <a:lnTo>
                    <a:pt x="1956" y="3250"/>
                  </a:lnTo>
                  <a:lnTo>
                    <a:pt x="1969" y="3258"/>
                  </a:lnTo>
                  <a:lnTo>
                    <a:pt x="1976" y="3263"/>
                  </a:lnTo>
                  <a:lnTo>
                    <a:pt x="1976" y="3265"/>
                  </a:lnTo>
                  <a:lnTo>
                    <a:pt x="1956" y="3267"/>
                  </a:lnTo>
                  <a:lnTo>
                    <a:pt x="1936" y="3267"/>
                  </a:lnTo>
                  <a:lnTo>
                    <a:pt x="1918" y="3267"/>
                  </a:lnTo>
                  <a:lnTo>
                    <a:pt x="1898" y="3265"/>
                  </a:lnTo>
                  <a:lnTo>
                    <a:pt x="1878" y="3263"/>
                  </a:lnTo>
                  <a:lnTo>
                    <a:pt x="1858" y="3260"/>
                  </a:lnTo>
                  <a:lnTo>
                    <a:pt x="1838" y="3258"/>
                  </a:lnTo>
                  <a:lnTo>
                    <a:pt x="1818" y="3256"/>
                  </a:lnTo>
                  <a:lnTo>
                    <a:pt x="1798" y="3254"/>
                  </a:lnTo>
                  <a:lnTo>
                    <a:pt x="1778" y="3252"/>
                  </a:lnTo>
                  <a:lnTo>
                    <a:pt x="1760" y="3252"/>
                  </a:lnTo>
                  <a:lnTo>
                    <a:pt x="1740" y="3252"/>
                  </a:lnTo>
                  <a:lnTo>
                    <a:pt x="1721" y="3254"/>
                  </a:lnTo>
                  <a:lnTo>
                    <a:pt x="1701" y="3258"/>
                  </a:lnTo>
                  <a:lnTo>
                    <a:pt x="1683" y="3261"/>
                  </a:lnTo>
                  <a:lnTo>
                    <a:pt x="1665" y="3269"/>
                  </a:lnTo>
                  <a:lnTo>
                    <a:pt x="1656" y="3276"/>
                  </a:lnTo>
                  <a:lnTo>
                    <a:pt x="1649" y="3285"/>
                  </a:lnTo>
                  <a:lnTo>
                    <a:pt x="1640" y="3294"/>
                  </a:lnTo>
                  <a:lnTo>
                    <a:pt x="1632" y="3303"/>
                  </a:lnTo>
                  <a:lnTo>
                    <a:pt x="1623" y="3310"/>
                  </a:lnTo>
                  <a:lnTo>
                    <a:pt x="1614" y="3320"/>
                  </a:lnTo>
                  <a:lnTo>
                    <a:pt x="1605" y="3327"/>
                  </a:lnTo>
                  <a:lnTo>
                    <a:pt x="1596" y="3332"/>
                  </a:lnTo>
                  <a:lnTo>
                    <a:pt x="1581" y="3334"/>
                  </a:lnTo>
                  <a:lnTo>
                    <a:pt x="1567" y="3334"/>
                  </a:lnTo>
                  <a:lnTo>
                    <a:pt x="1552" y="3332"/>
                  </a:lnTo>
                  <a:lnTo>
                    <a:pt x="1538" y="3332"/>
                  </a:lnTo>
                  <a:lnTo>
                    <a:pt x="1523" y="3332"/>
                  </a:lnTo>
                  <a:lnTo>
                    <a:pt x="1509" y="3332"/>
                  </a:lnTo>
                  <a:lnTo>
                    <a:pt x="1494" y="3334"/>
                  </a:lnTo>
                  <a:lnTo>
                    <a:pt x="1481" y="3340"/>
                  </a:lnTo>
                  <a:lnTo>
                    <a:pt x="1492" y="3349"/>
                  </a:lnTo>
                  <a:lnTo>
                    <a:pt x="1507" y="3358"/>
                  </a:lnTo>
                  <a:lnTo>
                    <a:pt x="1523" y="3367"/>
                  </a:lnTo>
                  <a:lnTo>
                    <a:pt x="1539" y="3376"/>
                  </a:lnTo>
                  <a:lnTo>
                    <a:pt x="1554" y="3383"/>
                  </a:lnTo>
                  <a:lnTo>
                    <a:pt x="1567" y="3391"/>
                  </a:lnTo>
                  <a:lnTo>
                    <a:pt x="1574" y="3394"/>
                  </a:lnTo>
                  <a:lnTo>
                    <a:pt x="1576" y="3396"/>
                  </a:lnTo>
                  <a:lnTo>
                    <a:pt x="1541" y="3396"/>
                  </a:lnTo>
                  <a:lnTo>
                    <a:pt x="1507" y="3398"/>
                  </a:lnTo>
                  <a:lnTo>
                    <a:pt x="1470" y="3400"/>
                  </a:lnTo>
                  <a:lnTo>
                    <a:pt x="1434" y="3400"/>
                  </a:lnTo>
                  <a:lnTo>
                    <a:pt x="1398" y="3398"/>
                  </a:lnTo>
                  <a:lnTo>
                    <a:pt x="1363" y="3392"/>
                  </a:lnTo>
                  <a:lnTo>
                    <a:pt x="1332" y="3381"/>
                  </a:lnTo>
                  <a:lnTo>
                    <a:pt x="1301" y="3365"/>
                  </a:lnTo>
                  <a:lnTo>
                    <a:pt x="1283" y="3352"/>
                  </a:lnTo>
                  <a:lnTo>
                    <a:pt x="1265" y="3341"/>
                  </a:lnTo>
                  <a:lnTo>
                    <a:pt x="1245" y="3330"/>
                  </a:lnTo>
                  <a:lnTo>
                    <a:pt x="1223" y="3323"/>
                  </a:lnTo>
                  <a:lnTo>
                    <a:pt x="1201" y="3318"/>
                  </a:lnTo>
                  <a:lnTo>
                    <a:pt x="1179" y="3316"/>
                  </a:lnTo>
                  <a:lnTo>
                    <a:pt x="1157" y="3318"/>
                  </a:lnTo>
                  <a:lnTo>
                    <a:pt x="1135" y="3325"/>
                  </a:lnTo>
                  <a:lnTo>
                    <a:pt x="1112" y="3340"/>
                  </a:lnTo>
                  <a:lnTo>
                    <a:pt x="1088" y="3352"/>
                  </a:lnTo>
                  <a:lnTo>
                    <a:pt x="1063" y="3365"/>
                  </a:lnTo>
                  <a:lnTo>
                    <a:pt x="1037" y="3376"/>
                  </a:lnTo>
                  <a:lnTo>
                    <a:pt x="1014" y="3387"/>
                  </a:lnTo>
                  <a:lnTo>
                    <a:pt x="988" y="3398"/>
                  </a:lnTo>
                  <a:lnTo>
                    <a:pt x="963" y="3407"/>
                  </a:lnTo>
                  <a:lnTo>
                    <a:pt x="935" y="3416"/>
                  </a:lnTo>
                  <a:lnTo>
                    <a:pt x="910" y="3423"/>
                  </a:lnTo>
                  <a:lnTo>
                    <a:pt x="883" y="3431"/>
                  </a:lnTo>
                  <a:lnTo>
                    <a:pt x="855" y="3436"/>
                  </a:lnTo>
                  <a:lnTo>
                    <a:pt x="828" y="3441"/>
                  </a:lnTo>
                  <a:lnTo>
                    <a:pt x="801" y="3443"/>
                  </a:lnTo>
                  <a:lnTo>
                    <a:pt x="772" y="3447"/>
                  </a:lnTo>
                  <a:lnTo>
                    <a:pt x="742" y="3447"/>
                  </a:lnTo>
                  <a:lnTo>
                    <a:pt x="713" y="3447"/>
                  </a:lnTo>
                  <a:lnTo>
                    <a:pt x="704" y="3443"/>
                  </a:lnTo>
                  <a:lnTo>
                    <a:pt x="695" y="3441"/>
                  </a:lnTo>
                  <a:lnTo>
                    <a:pt x="684" y="3440"/>
                  </a:lnTo>
                  <a:lnTo>
                    <a:pt x="675" y="3436"/>
                  </a:lnTo>
                  <a:lnTo>
                    <a:pt x="666" y="3432"/>
                  </a:lnTo>
                  <a:lnTo>
                    <a:pt x="659" y="3427"/>
                  </a:lnTo>
                  <a:lnTo>
                    <a:pt x="655" y="3420"/>
                  </a:lnTo>
                  <a:lnTo>
                    <a:pt x="653" y="3409"/>
                  </a:lnTo>
                  <a:lnTo>
                    <a:pt x="688" y="3400"/>
                  </a:lnTo>
                  <a:lnTo>
                    <a:pt x="724" y="3387"/>
                  </a:lnTo>
                  <a:lnTo>
                    <a:pt x="759" y="3372"/>
                  </a:lnTo>
                  <a:lnTo>
                    <a:pt x="792" y="3354"/>
                  </a:lnTo>
                  <a:lnTo>
                    <a:pt x="823" y="3336"/>
                  </a:lnTo>
                  <a:lnTo>
                    <a:pt x="852" y="3314"/>
                  </a:lnTo>
                  <a:lnTo>
                    <a:pt x="879" y="3292"/>
                  </a:lnTo>
                  <a:lnTo>
                    <a:pt x="904" y="3269"/>
                  </a:lnTo>
                  <a:lnTo>
                    <a:pt x="886" y="3254"/>
                  </a:lnTo>
                  <a:lnTo>
                    <a:pt x="881" y="3236"/>
                  </a:lnTo>
                  <a:lnTo>
                    <a:pt x="881" y="3216"/>
                  </a:lnTo>
                  <a:lnTo>
                    <a:pt x="881" y="3198"/>
                  </a:lnTo>
                  <a:lnTo>
                    <a:pt x="886" y="3183"/>
                  </a:lnTo>
                  <a:lnTo>
                    <a:pt x="899" y="3147"/>
                  </a:lnTo>
                  <a:lnTo>
                    <a:pt x="919" y="3094"/>
                  </a:lnTo>
                  <a:lnTo>
                    <a:pt x="941" y="3034"/>
                  </a:lnTo>
                  <a:lnTo>
                    <a:pt x="964" y="2972"/>
                  </a:lnTo>
                  <a:lnTo>
                    <a:pt x="988" y="2914"/>
                  </a:lnTo>
                  <a:lnTo>
                    <a:pt x="1008" y="2870"/>
                  </a:lnTo>
                  <a:lnTo>
                    <a:pt x="1021" y="2847"/>
                  </a:lnTo>
                  <a:lnTo>
                    <a:pt x="1190" y="2756"/>
                  </a:lnTo>
                  <a:lnTo>
                    <a:pt x="1190" y="2714"/>
                  </a:lnTo>
                  <a:lnTo>
                    <a:pt x="1194" y="2672"/>
                  </a:lnTo>
                  <a:lnTo>
                    <a:pt x="1197" y="2632"/>
                  </a:lnTo>
                  <a:lnTo>
                    <a:pt x="1197" y="2592"/>
                  </a:lnTo>
                  <a:lnTo>
                    <a:pt x="1186" y="2546"/>
                  </a:lnTo>
                  <a:lnTo>
                    <a:pt x="1176" y="2499"/>
                  </a:lnTo>
                  <a:lnTo>
                    <a:pt x="1163" y="2455"/>
                  </a:lnTo>
                  <a:lnTo>
                    <a:pt x="1150" y="2410"/>
                  </a:lnTo>
                  <a:lnTo>
                    <a:pt x="1134" y="2366"/>
                  </a:lnTo>
                  <a:lnTo>
                    <a:pt x="1115" y="2323"/>
                  </a:lnTo>
                  <a:lnTo>
                    <a:pt x="1092" y="2281"/>
                  </a:lnTo>
                  <a:lnTo>
                    <a:pt x="1065" y="2241"/>
                  </a:lnTo>
                  <a:lnTo>
                    <a:pt x="1039" y="2226"/>
                  </a:lnTo>
                  <a:lnTo>
                    <a:pt x="1012" y="2212"/>
                  </a:lnTo>
                  <a:lnTo>
                    <a:pt x="983" y="2199"/>
                  </a:lnTo>
                  <a:lnTo>
                    <a:pt x="952" y="2186"/>
                  </a:lnTo>
                  <a:lnTo>
                    <a:pt x="921" y="2175"/>
                  </a:lnTo>
                  <a:lnTo>
                    <a:pt x="888" y="2164"/>
                  </a:lnTo>
                  <a:lnTo>
                    <a:pt x="857" y="2155"/>
                  </a:lnTo>
                  <a:lnTo>
                    <a:pt x="824" y="2148"/>
                  </a:lnTo>
                  <a:lnTo>
                    <a:pt x="793" y="2141"/>
                  </a:lnTo>
                  <a:lnTo>
                    <a:pt x="762" y="2133"/>
                  </a:lnTo>
                  <a:lnTo>
                    <a:pt x="733" y="2128"/>
                  </a:lnTo>
                  <a:lnTo>
                    <a:pt x="706" y="2124"/>
                  </a:lnTo>
                  <a:lnTo>
                    <a:pt x="682" y="2119"/>
                  </a:lnTo>
                  <a:lnTo>
                    <a:pt x="659" y="2115"/>
                  </a:lnTo>
                  <a:lnTo>
                    <a:pt x="641" y="2112"/>
                  </a:lnTo>
                  <a:lnTo>
                    <a:pt x="624" y="2110"/>
                  </a:lnTo>
                  <a:lnTo>
                    <a:pt x="615" y="2112"/>
                  </a:lnTo>
                  <a:lnTo>
                    <a:pt x="606" y="2112"/>
                  </a:lnTo>
                  <a:lnTo>
                    <a:pt x="595" y="2112"/>
                  </a:lnTo>
                  <a:lnTo>
                    <a:pt x="586" y="2113"/>
                  </a:lnTo>
                  <a:lnTo>
                    <a:pt x="611" y="2132"/>
                  </a:lnTo>
                  <a:lnTo>
                    <a:pt x="639" y="2146"/>
                  </a:lnTo>
                  <a:lnTo>
                    <a:pt x="668" y="2161"/>
                  </a:lnTo>
                  <a:lnTo>
                    <a:pt x="695" y="2173"/>
                  </a:lnTo>
                  <a:lnTo>
                    <a:pt x="724" y="2186"/>
                  </a:lnTo>
                  <a:lnTo>
                    <a:pt x="752" y="2199"/>
                  </a:lnTo>
                  <a:lnTo>
                    <a:pt x="779" y="2214"/>
                  </a:lnTo>
                  <a:lnTo>
                    <a:pt x="806" y="2232"/>
                  </a:lnTo>
                  <a:lnTo>
                    <a:pt x="803" y="2272"/>
                  </a:lnTo>
                  <a:lnTo>
                    <a:pt x="797" y="2330"/>
                  </a:lnTo>
                  <a:lnTo>
                    <a:pt x="788" y="2397"/>
                  </a:lnTo>
                  <a:lnTo>
                    <a:pt x="777" y="2470"/>
                  </a:lnTo>
                  <a:lnTo>
                    <a:pt x="764" y="2543"/>
                  </a:lnTo>
                  <a:lnTo>
                    <a:pt x="753" y="2610"/>
                  </a:lnTo>
                  <a:lnTo>
                    <a:pt x="741" y="2665"/>
                  </a:lnTo>
                  <a:lnTo>
                    <a:pt x="732" y="2701"/>
                  </a:lnTo>
                  <a:lnTo>
                    <a:pt x="721" y="2708"/>
                  </a:lnTo>
                  <a:lnTo>
                    <a:pt x="708" y="2710"/>
                  </a:lnTo>
                  <a:lnTo>
                    <a:pt x="695" y="2708"/>
                  </a:lnTo>
                  <a:lnTo>
                    <a:pt x="684" y="2705"/>
                  </a:lnTo>
                  <a:lnTo>
                    <a:pt x="675" y="2692"/>
                  </a:lnTo>
                  <a:lnTo>
                    <a:pt x="664" y="2685"/>
                  </a:lnTo>
                  <a:lnTo>
                    <a:pt x="653" y="2685"/>
                  </a:lnTo>
                  <a:lnTo>
                    <a:pt x="641" y="2688"/>
                  </a:lnTo>
                  <a:lnTo>
                    <a:pt x="630" y="2694"/>
                  </a:lnTo>
                  <a:lnTo>
                    <a:pt x="617" y="2703"/>
                  </a:lnTo>
                  <a:lnTo>
                    <a:pt x="606" y="2712"/>
                  </a:lnTo>
                  <a:lnTo>
                    <a:pt x="597" y="2721"/>
                  </a:lnTo>
                  <a:lnTo>
                    <a:pt x="586" y="2734"/>
                  </a:lnTo>
                  <a:lnTo>
                    <a:pt x="581" y="2747"/>
                  </a:lnTo>
                  <a:lnTo>
                    <a:pt x="573" y="2756"/>
                  </a:lnTo>
                  <a:lnTo>
                    <a:pt x="561" y="2761"/>
                  </a:lnTo>
                  <a:lnTo>
                    <a:pt x="535" y="2728"/>
                  </a:lnTo>
                  <a:lnTo>
                    <a:pt x="508" y="2696"/>
                  </a:lnTo>
                  <a:lnTo>
                    <a:pt x="482" y="2661"/>
                  </a:lnTo>
                  <a:lnTo>
                    <a:pt x="455" y="2628"/>
                  </a:lnTo>
                  <a:lnTo>
                    <a:pt x="428" y="2596"/>
                  </a:lnTo>
                  <a:lnTo>
                    <a:pt x="400" y="2563"/>
                  </a:lnTo>
                  <a:lnTo>
                    <a:pt x="373" y="2530"/>
                  </a:lnTo>
                  <a:lnTo>
                    <a:pt x="346" y="2497"/>
                  </a:lnTo>
                  <a:lnTo>
                    <a:pt x="348" y="2445"/>
                  </a:lnTo>
                  <a:lnTo>
                    <a:pt x="355" y="2397"/>
                  </a:lnTo>
                  <a:lnTo>
                    <a:pt x="362" y="2352"/>
                  </a:lnTo>
                  <a:lnTo>
                    <a:pt x="369" y="2303"/>
                  </a:lnTo>
                  <a:lnTo>
                    <a:pt x="344" y="2277"/>
                  </a:lnTo>
                  <a:lnTo>
                    <a:pt x="337" y="2294"/>
                  </a:lnTo>
                  <a:lnTo>
                    <a:pt x="329" y="2310"/>
                  </a:lnTo>
                  <a:lnTo>
                    <a:pt x="319" y="2324"/>
                  </a:lnTo>
                  <a:lnTo>
                    <a:pt x="302" y="2334"/>
                  </a:lnTo>
                  <a:lnTo>
                    <a:pt x="279" y="2288"/>
                  </a:lnTo>
                  <a:lnTo>
                    <a:pt x="271" y="2297"/>
                  </a:lnTo>
                  <a:lnTo>
                    <a:pt x="266" y="2306"/>
                  </a:lnTo>
                  <a:lnTo>
                    <a:pt x="258" y="2314"/>
                  </a:lnTo>
                  <a:lnTo>
                    <a:pt x="253" y="2323"/>
                  </a:lnTo>
                  <a:lnTo>
                    <a:pt x="246" y="2332"/>
                  </a:lnTo>
                  <a:lnTo>
                    <a:pt x="238" y="2344"/>
                  </a:lnTo>
                  <a:lnTo>
                    <a:pt x="229" y="2357"/>
                  </a:lnTo>
                  <a:lnTo>
                    <a:pt x="218" y="2374"/>
                  </a:lnTo>
                  <a:lnTo>
                    <a:pt x="198" y="2348"/>
                  </a:lnTo>
                  <a:lnTo>
                    <a:pt x="182" y="2319"/>
                  </a:lnTo>
                  <a:lnTo>
                    <a:pt x="171" y="2290"/>
                  </a:lnTo>
                  <a:lnTo>
                    <a:pt x="162" y="2257"/>
                  </a:lnTo>
                  <a:lnTo>
                    <a:pt x="158" y="2224"/>
                  </a:lnTo>
                  <a:lnTo>
                    <a:pt x="158" y="2190"/>
                  </a:lnTo>
                  <a:lnTo>
                    <a:pt x="162" y="2157"/>
                  </a:lnTo>
                  <a:lnTo>
                    <a:pt x="169" y="2124"/>
                  </a:lnTo>
                  <a:lnTo>
                    <a:pt x="162" y="2132"/>
                  </a:lnTo>
                  <a:lnTo>
                    <a:pt x="155" y="2139"/>
                  </a:lnTo>
                  <a:lnTo>
                    <a:pt x="146" y="2144"/>
                  </a:lnTo>
                  <a:lnTo>
                    <a:pt x="135" y="2148"/>
                  </a:lnTo>
                  <a:lnTo>
                    <a:pt x="127" y="2133"/>
                  </a:lnTo>
                  <a:lnTo>
                    <a:pt x="127" y="2115"/>
                  </a:lnTo>
                  <a:lnTo>
                    <a:pt x="129" y="2097"/>
                  </a:lnTo>
                  <a:lnTo>
                    <a:pt x="127" y="2079"/>
                  </a:lnTo>
                  <a:lnTo>
                    <a:pt x="118" y="2084"/>
                  </a:lnTo>
                  <a:lnTo>
                    <a:pt x="111" y="2093"/>
                  </a:lnTo>
                  <a:lnTo>
                    <a:pt x="104" y="2101"/>
                  </a:lnTo>
                  <a:lnTo>
                    <a:pt x="95" y="2110"/>
                  </a:lnTo>
                  <a:lnTo>
                    <a:pt x="87" y="2115"/>
                  </a:lnTo>
                  <a:lnTo>
                    <a:pt x="78" y="2121"/>
                  </a:lnTo>
                  <a:lnTo>
                    <a:pt x="69" y="2123"/>
                  </a:lnTo>
                  <a:lnTo>
                    <a:pt x="60" y="2119"/>
                  </a:lnTo>
                  <a:lnTo>
                    <a:pt x="55" y="2093"/>
                  </a:lnTo>
                  <a:lnTo>
                    <a:pt x="58" y="2068"/>
                  </a:lnTo>
                  <a:lnTo>
                    <a:pt x="64" y="2041"/>
                  </a:lnTo>
                  <a:lnTo>
                    <a:pt x="69" y="2013"/>
                  </a:lnTo>
                  <a:lnTo>
                    <a:pt x="77" y="1993"/>
                  </a:lnTo>
                  <a:lnTo>
                    <a:pt x="87" y="1973"/>
                  </a:lnTo>
                  <a:lnTo>
                    <a:pt x="98" y="1953"/>
                  </a:lnTo>
                  <a:lnTo>
                    <a:pt x="113" y="1935"/>
                  </a:lnTo>
                  <a:lnTo>
                    <a:pt x="127" y="1919"/>
                  </a:lnTo>
                  <a:lnTo>
                    <a:pt x="144" y="1904"/>
                  </a:lnTo>
                  <a:lnTo>
                    <a:pt x="160" y="1888"/>
                  </a:lnTo>
                  <a:lnTo>
                    <a:pt x="178" y="1875"/>
                  </a:lnTo>
                  <a:lnTo>
                    <a:pt x="168" y="1877"/>
                  </a:lnTo>
                  <a:lnTo>
                    <a:pt x="153" y="1879"/>
                  </a:lnTo>
                  <a:lnTo>
                    <a:pt x="138" y="1877"/>
                  </a:lnTo>
                  <a:lnTo>
                    <a:pt x="127" y="1868"/>
                  </a:lnTo>
                  <a:lnTo>
                    <a:pt x="137" y="1853"/>
                  </a:lnTo>
                  <a:lnTo>
                    <a:pt x="146" y="1841"/>
                  </a:lnTo>
                  <a:lnTo>
                    <a:pt x="158" y="1828"/>
                  </a:lnTo>
                  <a:lnTo>
                    <a:pt x="173" y="1815"/>
                  </a:lnTo>
                  <a:lnTo>
                    <a:pt x="186" y="1806"/>
                  </a:lnTo>
                  <a:lnTo>
                    <a:pt x="202" y="1797"/>
                  </a:lnTo>
                  <a:lnTo>
                    <a:pt x="217" y="1791"/>
                  </a:lnTo>
                  <a:lnTo>
                    <a:pt x="233" y="1786"/>
                  </a:lnTo>
                  <a:lnTo>
                    <a:pt x="226" y="1782"/>
                  </a:lnTo>
                  <a:lnTo>
                    <a:pt x="215" y="1779"/>
                  </a:lnTo>
                  <a:lnTo>
                    <a:pt x="208" y="1773"/>
                  </a:lnTo>
                  <a:lnTo>
                    <a:pt x="208" y="1762"/>
                  </a:lnTo>
                  <a:lnTo>
                    <a:pt x="217" y="1751"/>
                  </a:lnTo>
                  <a:lnTo>
                    <a:pt x="229" y="1742"/>
                  </a:lnTo>
                  <a:lnTo>
                    <a:pt x="242" y="1735"/>
                  </a:lnTo>
                  <a:lnTo>
                    <a:pt x="257" y="1731"/>
                  </a:lnTo>
                  <a:lnTo>
                    <a:pt x="271" y="1728"/>
                  </a:lnTo>
                  <a:lnTo>
                    <a:pt x="286" y="1724"/>
                  </a:lnTo>
                  <a:lnTo>
                    <a:pt x="300" y="1721"/>
                  </a:lnTo>
                  <a:lnTo>
                    <a:pt x="315" y="1715"/>
                  </a:lnTo>
                  <a:lnTo>
                    <a:pt x="333" y="1717"/>
                  </a:lnTo>
                  <a:lnTo>
                    <a:pt x="349" y="1719"/>
                  </a:lnTo>
                  <a:lnTo>
                    <a:pt x="368" y="1721"/>
                  </a:lnTo>
                  <a:lnTo>
                    <a:pt x="384" y="1724"/>
                  </a:lnTo>
                  <a:lnTo>
                    <a:pt x="400" y="1730"/>
                  </a:lnTo>
                  <a:lnTo>
                    <a:pt x="415" y="1739"/>
                  </a:lnTo>
                  <a:lnTo>
                    <a:pt x="430" y="1748"/>
                  </a:lnTo>
                  <a:lnTo>
                    <a:pt x="442" y="1761"/>
                  </a:lnTo>
                  <a:lnTo>
                    <a:pt x="450" y="1750"/>
                  </a:lnTo>
                  <a:lnTo>
                    <a:pt x="457" y="1739"/>
                  </a:lnTo>
                  <a:lnTo>
                    <a:pt x="466" y="1728"/>
                  </a:lnTo>
                  <a:lnTo>
                    <a:pt x="477" y="1721"/>
                  </a:lnTo>
                  <a:lnTo>
                    <a:pt x="490" y="1713"/>
                  </a:lnTo>
                  <a:lnTo>
                    <a:pt x="500" y="1708"/>
                  </a:lnTo>
                  <a:lnTo>
                    <a:pt x="513" y="1704"/>
                  </a:lnTo>
                  <a:lnTo>
                    <a:pt x="526" y="1702"/>
                  </a:lnTo>
                  <a:lnTo>
                    <a:pt x="533" y="1721"/>
                  </a:lnTo>
                  <a:lnTo>
                    <a:pt x="533" y="1741"/>
                  </a:lnTo>
                  <a:lnTo>
                    <a:pt x="528" y="1761"/>
                  </a:lnTo>
                  <a:lnTo>
                    <a:pt x="528" y="1782"/>
                  </a:lnTo>
                  <a:lnTo>
                    <a:pt x="564" y="1781"/>
                  </a:lnTo>
                  <a:lnTo>
                    <a:pt x="599" y="1782"/>
                  </a:lnTo>
                  <a:lnTo>
                    <a:pt x="631" y="1788"/>
                  </a:lnTo>
                  <a:lnTo>
                    <a:pt x="664" y="1799"/>
                  </a:lnTo>
                  <a:lnTo>
                    <a:pt x="695" y="1811"/>
                  </a:lnTo>
                  <a:lnTo>
                    <a:pt x="724" y="1828"/>
                  </a:lnTo>
                  <a:lnTo>
                    <a:pt x="752" y="1848"/>
                  </a:lnTo>
                  <a:lnTo>
                    <a:pt x="775" y="1868"/>
                  </a:lnTo>
                  <a:lnTo>
                    <a:pt x="768" y="1881"/>
                  </a:lnTo>
                  <a:lnTo>
                    <a:pt x="755" y="1897"/>
                  </a:lnTo>
                  <a:lnTo>
                    <a:pt x="741" y="1912"/>
                  </a:lnTo>
                  <a:lnTo>
                    <a:pt x="728" y="1922"/>
                  </a:lnTo>
                  <a:lnTo>
                    <a:pt x="715" y="1932"/>
                  </a:lnTo>
                  <a:lnTo>
                    <a:pt x="702" y="1939"/>
                  </a:lnTo>
                  <a:lnTo>
                    <a:pt x="692" y="1948"/>
                  </a:lnTo>
                  <a:lnTo>
                    <a:pt x="679" y="1955"/>
                  </a:lnTo>
                  <a:lnTo>
                    <a:pt x="666" y="1964"/>
                  </a:lnTo>
                  <a:lnTo>
                    <a:pt x="653" y="1972"/>
                  </a:lnTo>
                  <a:lnTo>
                    <a:pt x="641" y="1977"/>
                  </a:lnTo>
                  <a:lnTo>
                    <a:pt x="628" y="1982"/>
                  </a:lnTo>
                  <a:lnTo>
                    <a:pt x="628" y="1990"/>
                  </a:lnTo>
                  <a:lnTo>
                    <a:pt x="626" y="2001"/>
                  </a:lnTo>
                  <a:lnTo>
                    <a:pt x="630" y="2010"/>
                  </a:lnTo>
                  <a:lnTo>
                    <a:pt x="641" y="2013"/>
                  </a:lnTo>
                  <a:lnTo>
                    <a:pt x="948" y="2084"/>
                  </a:lnTo>
                  <a:lnTo>
                    <a:pt x="1097" y="2128"/>
                  </a:lnTo>
                  <a:lnTo>
                    <a:pt x="1092" y="2095"/>
                  </a:lnTo>
                  <a:lnTo>
                    <a:pt x="1085" y="2057"/>
                  </a:lnTo>
                  <a:lnTo>
                    <a:pt x="1075" y="2017"/>
                  </a:lnTo>
                  <a:lnTo>
                    <a:pt x="1063" y="1973"/>
                  </a:lnTo>
                  <a:lnTo>
                    <a:pt x="1052" y="1932"/>
                  </a:lnTo>
                  <a:lnTo>
                    <a:pt x="1039" y="1892"/>
                  </a:lnTo>
                  <a:lnTo>
                    <a:pt x="1028" y="1853"/>
                  </a:lnTo>
                  <a:lnTo>
                    <a:pt x="1017" y="1822"/>
                  </a:lnTo>
                  <a:lnTo>
                    <a:pt x="1214" y="1777"/>
                  </a:lnTo>
                  <a:lnTo>
                    <a:pt x="1268" y="1995"/>
                  </a:lnTo>
                  <a:lnTo>
                    <a:pt x="1283" y="1957"/>
                  </a:lnTo>
                  <a:lnTo>
                    <a:pt x="1296" y="1921"/>
                  </a:lnTo>
                  <a:lnTo>
                    <a:pt x="1308" y="1882"/>
                  </a:lnTo>
                  <a:lnTo>
                    <a:pt x="1321" y="1844"/>
                  </a:lnTo>
                  <a:lnTo>
                    <a:pt x="1334" y="1806"/>
                  </a:lnTo>
                  <a:lnTo>
                    <a:pt x="1345" y="1768"/>
                  </a:lnTo>
                  <a:lnTo>
                    <a:pt x="1357" y="1730"/>
                  </a:lnTo>
                  <a:lnTo>
                    <a:pt x="1368" y="1691"/>
                  </a:lnTo>
                  <a:lnTo>
                    <a:pt x="1438" y="1411"/>
                  </a:lnTo>
                  <a:lnTo>
                    <a:pt x="1443" y="1391"/>
                  </a:lnTo>
                  <a:lnTo>
                    <a:pt x="1448" y="1368"/>
                  </a:lnTo>
                  <a:lnTo>
                    <a:pt x="1454" y="1344"/>
                  </a:lnTo>
                  <a:lnTo>
                    <a:pt x="1459" y="1324"/>
                  </a:lnTo>
                  <a:lnTo>
                    <a:pt x="1549" y="13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" name="Freeform 196"/>
            <p:cNvSpPr>
              <a:spLocks/>
            </p:cNvSpPr>
            <p:nvPr/>
          </p:nvSpPr>
          <p:spPr bwMode="auto">
            <a:xfrm>
              <a:off x="1018600" y="585269"/>
              <a:ext cx="152259" cy="113875"/>
            </a:xfrm>
            <a:custGeom>
              <a:avLst/>
              <a:gdLst/>
              <a:ahLst/>
              <a:cxnLst>
                <a:cxn ang="0">
                  <a:pos x="262" y="130"/>
                </a:cxn>
                <a:cxn ang="0">
                  <a:pos x="258" y="135"/>
                </a:cxn>
                <a:cxn ang="0">
                  <a:pos x="256" y="141"/>
                </a:cxn>
                <a:cxn ang="0">
                  <a:pos x="254" y="148"/>
                </a:cxn>
                <a:cxn ang="0">
                  <a:pos x="252" y="153"/>
                </a:cxn>
                <a:cxn ang="0">
                  <a:pos x="205" y="142"/>
                </a:cxn>
                <a:cxn ang="0">
                  <a:pos x="192" y="126"/>
                </a:cxn>
                <a:cxn ang="0">
                  <a:pos x="182" y="110"/>
                </a:cxn>
                <a:cxn ang="0">
                  <a:pos x="169" y="93"/>
                </a:cxn>
                <a:cxn ang="0">
                  <a:pos x="156" y="75"/>
                </a:cxn>
                <a:cxn ang="0">
                  <a:pos x="143" y="61"/>
                </a:cxn>
                <a:cxn ang="0">
                  <a:pos x="129" y="44"/>
                </a:cxn>
                <a:cxn ang="0">
                  <a:pos x="114" y="30"/>
                </a:cxn>
                <a:cxn ang="0">
                  <a:pos x="100" y="15"/>
                </a:cxn>
                <a:cxn ang="0">
                  <a:pos x="98" y="17"/>
                </a:cxn>
                <a:cxn ang="0">
                  <a:pos x="96" y="26"/>
                </a:cxn>
                <a:cxn ang="0">
                  <a:pos x="92" y="33"/>
                </a:cxn>
                <a:cxn ang="0">
                  <a:pos x="92" y="37"/>
                </a:cxn>
                <a:cxn ang="0">
                  <a:pos x="172" y="144"/>
                </a:cxn>
                <a:cxn ang="0">
                  <a:pos x="163" y="146"/>
                </a:cxn>
                <a:cxn ang="0">
                  <a:pos x="154" y="150"/>
                </a:cxn>
                <a:cxn ang="0">
                  <a:pos x="145" y="153"/>
                </a:cxn>
                <a:cxn ang="0">
                  <a:pos x="136" y="157"/>
                </a:cxn>
                <a:cxn ang="0">
                  <a:pos x="127" y="161"/>
                </a:cxn>
                <a:cxn ang="0">
                  <a:pos x="118" y="166"/>
                </a:cxn>
                <a:cxn ang="0">
                  <a:pos x="111" y="170"/>
                </a:cxn>
                <a:cxn ang="0">
                  <a:pos x="101" y="175"/>
                </a:cxn>
                <a:cxn ang="0">
                  <a:pos x="94" y="168"/>
                </a:cxn>
                <a:cxn ang="0">
                  <a:pos x="87" y="159"/>
                </a:cxn>
                <a:cxn ang="0">
                  <a:pos x="80" y="150"/>
                </a:cxn>
                <a:cxn ang="0">
                  <a:pos x="71" y="141"/>
                </a:cxn>
                <a:cxn ang="0">
                  <a:pos x="61" y="133"/>
                </a:cxn>
                <a:cxn ang="0">
                  <a:pos x="52" y="130"/>
                </a:cxn>
                <a:cxn ang="0">
                  <a:pos x="41" y="128"/>
                </a:cxn>
                <a:cxn ang="0">
                  <a:pos x="29" y="131"/>
                </a:cxn>
                <a:cxn ang="0">
                  <a:pos x="0" y="142"/>
                </a:cxn>
                <a:cxn ang="0">
                  <a:pos x="9" y="124"/>
                </a:cxn>
                <a:cxn ang="0">
                  <a:pos x="18" y="108"/>
                </a:cxn>
                <a:cxn ang="0">
                  <a:pos x="27" y="93"/>
                </a:cxn>
                <a:cxn ang="0">
                  <a:pos x="36" y="79"/>
                </a:cxn>
                <a:cxn ang="0">
                  <a:pos x="45" y="64"/>
                </a:cxn>
                <a:cxn ang="0">
                  <a:pos x="56" y="50"/>
                </a:cxn>
                <a:cxn ang="0">
                  <a:pos x="69" y="33"/>
                </a:cxn>
                <a:cxn ang="0">
                  <a:pos x="81" y="15"/>
                </a:cxn>
                <a:cxn ang="0">
                  <a:pos x="114" y="0"/>
                </a:cxn>
                <a:cxn ang="0">
                  <a:pos x="143" y="0"/>
                </a:cxn>
                <a:cxn ang="0">
                  <a:pos x="167" y="11"/>
                </a:cxn>
                <a:cxn ang="0">
                  <a:pos x="189" y="30"/>
                </a:cxn>
                <a:cxn ang="0">
                  <a:pos x="207" y="53"/>
                </a:cxn>
                <a:cxn ang="0">
                  <a:pos x="225" y="81"/>
                </a:cxn>
                <a:cxn ang="0">
                  <a:pos x="243" y="106"/>
                </a:cxn>
                <a:cxn ang="0">
                  <a:pos x="262" y="130"/>
                </a:cxn>
              </a:cxnLst>
              <a:rect l="0" t="0" r="r" b="b"/>
              <a:pathLst>
                <a:path w="262" h="175">
                  <a:moveTo>
                    <a:pt x="262" y="130"/>
                  </a:moveTo>
                  <a:lnTo>
                    <a:pt x="258" y="135"/>
                  </a:lnTo>
                  <a:lnTo>
                    <a:pt x="256" y="141"/>
                  </a:lnTo>
                  <a:lnTo>
                    <a:pt x="254" y="148"/>
                  </a:lnTo>
                  <a:lnTo>
                    <a:pt x="252" y="153"/>
                  </a:lnTo>
                  <a:lnTo>
                    <a:pt x="205" y="142"/>
                  </a:lnTo>
                  <a:lnTo>
                    <a:pt x="192" y="126"/>
                  </a:lnTo>
                  <a:lnTo>
                    <a:pt x="182" y="110"/>
                  </a:lnTo>
                  <a:lnTo>
                    <a:pt x="169" y="93"/>
                  </a:lnTo>
                  <a:lnTo>
                    <a:pt x="156" y="75"/>
                  </a:lnTo>
                  <a:lnTo>
                    <a:pt x="143" y="61"/>
                  </a:lnTo>
                  <a:lnTo>
                    <a:pt x="129" y="44"/>
                  </a:lnTo>
                  <a:lnTo>
                    <a:pt x="114" y="30"/>
                  </a:lnTo>
                  <a:lnTo>
                    <a:pt x="100" y="15"/>
                  </a:lnTo>
                  <a:lnTo>
                    <a:pt x="98" y="17"/>
                  </a:lnTo>
                  <a:lnTo>
                    <a:pt x="96" y="26"/>
                  </a:lnTo>
                  <a:lnTo>
                    <a:pt x="92" y="33"/>
                  </a:lnTo>
                  <a:lnTo>
                    <a:pt x="92" y="37"/>
                  </a:lnTo>
                  <a:lnTo>
                    <a:pt x="172" y="144"/>
                  </a:lnTo>
                  <a:lnTo>
                    <a:pt x="163" y="146"/>
                  </a:lnTo>
                  <a:lnTo>
                    <a:pt x="154" y="150"/>
                  </a:lnTo>
                  <a:lnTo>
                    <a:pt x="145" y="153"/>
                  </a:lnTo>
                  <a:lnTo>
                    <a:pt x="136" y="157"/>
                  </a:lnTo>
                  <a:lnTo>
                    <a:pt x="127" y="161"/>
                  </a:lnTo>
                  <a:lnTo>
                    <a:pt x="118" y="166"/>
                  </a:lnTo>
                  <a:lnTo>
                    <a:pt x="111" y="170"/>
                  </a:lnTo>
                  <a:lnTo>
                    <a:pt x="101" y="175"/>
                  </a:lnTo>
                  <a:lnTo>
                    <a:pt x="94" y="168"/>
                  </a:lnTo>
                  <a:lnTo>
                    <a:pt x="87" y="159"/>
                  </a:lnTo>
                  <a:lnTo>
                    <a:pt x="80" y="150"/>
                  </a:lnTo>
                  <a:lnTo>
                    <a:pt x="71" y="141"/>
                  </a:lnTo>
                  <a:lnTo>
                    <a:pt x="61" y="133"/>
                  </a:lnTo>
                  <a:lnTo>
                    <a:pt x="52" y="130"/>
                  </a:lnTo>
                  <a:lnTo>
                    <a:pt x="41" y="128"/>
                  </a:lnTo>
                  <a:lnTo>
                    <a:pt x="29" y="131"/>
                  </a:lnTo>
                  <a:lnTo>
                    <a:pt x="0" y="142"/>
                  </a:lnTo>
                  <a:lnTo>
                    <a:pt x="9" y="124"/>
                  </a:lnTo>
                  <a:lnTo>
                    <a:pt x="18" y="108"/>
                  </a:lnTo>
                  <a:lnTo>
                    <a:pt x="27" y="93"/>
                  </a:lnTo>
                  <a:lnTo>
                    <a:pt x="36" y="79"/>
                  </a:lnTo>
                  <a:lnTo>
                    <a:pt x="45" y="64"/>
                  </a:lnTo>
                  <a:lnTo>
                    <a:pt x="56" y="50"/>
                  </a:lnTo>
                  <a:lnTo>
                    <a:pt x="69" y="33"/>
                  </a:lnTo>
                  <a:lnTo>
                    <a:pt x="81" y="15"/>
                  </a:lnTo>
                  <a:lnTo>
                    <a:pt x="114" y="0"/>
                  </a:lnTo>
                  <a:lnTo>
                    <a:pt x="143" y="0"/>
                  </a:lnTo>
                  <a:lnTo>
                    <a:pt x="167" y="11"/>
                  </a:lnTo>
                  <a:lnTo>
                    <a:pt x="189" y="30"/>
                  </a:lnTo>
                  <a:lnTo>
                    <a:pt x="207" y="53"/>
                  </a:lnTo>
                  <a:lnTo>
                    <a:pt x="225" y="81"/>
                  </a:lnTo>
                  <a:lnTo>
                    <a:pt x="243" y="106"/>
                  </a:lnTo>
                  <a:lnTo>
                    <a:pt x="262" y="130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" name="Freeform 197"/>
            <p:cNvSpPr>
              <a:spLocks/>
            </p:cNvSpPr>
            <p:nvPr/>
          </p:nvSpPr>
          <p:spPr bwMode="auto">
            <a:xfrm>
              <a:off x="411892" y="602284"/>
              <a:ext cx="1573724" cy="1229055"/>
            </a:xfrm>
            <a:custGeom>
              <a:avLst/>
              <a:gdLst/>
              <a:ahLst/>
              <a:cxnLst>
                <a:cxn ang="0">
                  <a:pos x="2014" y="160"/>
                </a:cxn>
                <a:cxn ang="0">
                  <a:pos x="2111" y="114"/>
                </a:cxn>
                <a:cxn ang="0">
                  <a:pos x="2218" y="244"/>
                </a:cxn>
                <a:cxn ang="0">
                  <a:pos x="2327" y="305"/>
                </a:cxn>
                <a:cxn ang="0">
                  <a:pos x="2293" y="415"/>
                </a:cxn>
                <a:cxn ang="0">
                  <a:pos x="2375" y="464"/>
                </a:cxn>
                <a:cxn ang="0">
                  <a:pos x="2313" y="571"/>
                </a:cxn>
                <a:cxn ang="0">
                  <a:pos x="2409" y="738"/>
                </a:cxn>
                <a:cxn ang="0">
                  <a:pos x="2491" y="891"/>
                </a:cxn>
                <a:cxn ang="0">
                  <a:pos x="2675" y="1066"/>
                </a:cxn>
                <a:cxn ang="0">
                  <a:pos x="2635" y="1140"/>
                </a:cxn>
                <a:cxn ang="0">
                  <a:pos x="2662" y="1264"/>
                </a:cxn>
                <a:cxn ang="0">
                  <a:pos x="2628" y="1397"/>
                </a:cxn>
                <a:cxn ang="0">
                  <a:pos x="2635" y="1499"/>
                </a:cxn>
                <a:cxn ang="0">
                  <a:pos x="2637" y="1637"/>
                </a:cxn>
                <a:cxn ang="0">
                  <a:pos x="2549" y="1695"/>
                </a:cxn>
                <a:cxn ang="0">
                  <a:pos x="2473" y="1741"/>
                </a:cxn>
                <a:cxn ang="0">
                  <a:pos x="2351" y="1850"/>
                </a:cxn>
                <a:cxn ang="0">
                  <a:pos x="2316" y="1655"/>
                </a:cxn>
                <a:cxn ang="0">
                  <a:pos x="2280" y="1584"/>
                </a:cxn>
                <a:cxn ang="0">
                  <a:pos x="2176" y="1559"/>
                </a:cxn>
                <a:cxn ang="0">
                  <a:pos x="2185" y="1430"/>
                </a:cxn>
                <a:cxn ang="0">
                  <a:pos x="2114" y="1342"/>
                </a:cxn>
                <a:cxn ang="0">
                  <a:pos x="1996" y="1462"/>
                </a:cxn>
                <a:cxn ang="0">
                  <a:pos x="1872" y="1499"/>
                </a:cxn>
                <a:cxn ang="0">
                  <a:pos x="1918" y="1304"/>
                </a:cxn>
                <a:cxn ang="0">
                  <a:pos x="1912" y="1128"/>
                </a:cxn>
                <a:cxn ang="0">
                  <a:pos x="1811" y="1171"/>
                </a:cxn>
                <a:cxn ang="0">
                  <a:pos x="1678" y="1170"/>
                </a:cxn>
                <a:cxn ang="0">
                  <a:pos x="1509" y="1024"/>
                </a:cxn>
                <a:cxn ang="0">
                  <a:pos x="1399" y="1042"/>
                </a:cxn>
                <a:cxn ang="0">
                  <a:pos x="1272" y="1168"/>
                </a:cxn>
                <a:cxn ang="0">
                  <a:pos x="1176" y="958"/>
                </a:cxn>
                <a:cxn ang="0">
                  <a:pos x="1081" y="1066"/>
                </a:cxn>
                <a:cxn ang="0">
                  <a:pos x="954" y="1022"/>
                </a:cxn>
                <a:cxn ang="0">
                  <a:pos x="844" y="1022"/>
                </a:cxn>
                <a:cxn ang="0">
                  <a:pos x="652" y="1197"/>
                </a:cxn>
                <a:cxn ang="0">
                  <a:pos x="546" y="1028"/>
                </a:cxn>
                <a:cxn ang="0">
                  <a:pos x="460" y="1124"/>
                </a:cxn>
                <a:cxn ang="0">
                  <a:pos x="353" y="1137"/>
                </a:cxn>
                <a:cxn ang="0">
                  <a:pos x="386" y="1457"/>
                </a:cxn>
                <a:cxn ang="0">
                  <a:pos x="319" y="1499"/>
                </a:cxn>
                <a:cxn ang="0">
                  <a:pos x="233" y="1484"/>
                </a:cxn>
                <a:cxn ang="0">
                  <a:pos x="58" y="1417"/>
                </a:cxn>
                <a:cxn ang="0">
                  <a:pos x="35" y="1160"/>
                </a:cxn>
                <a:cxn ang="0">
                  <a:pos x="151" y="1024"/>
                </a:cxn>
                <a:cxn ang="0">
                  <a:pos x="62" y="860"/>
                </a:cxn>
                <a:cxn ang="0">
                  <a:pos x="153" y="757"/>
                </a:cxn>
                <a:cxn ang="0">
                  <a:pos x="120" y="911"/>
                </a:cxn>
                <a:cxn ang="0">
                  <a:pos x="193" y="988"/>
                </a:cxn>
                <a:cxn ang="0">
                  <a:pos x="182" y="911"/>
                </a:cxn>
                <a:cxn ang="0">
                  <a:pos x="257" y="798"/>
                </a:cxn>
                <a:cxn ang="0">
                  <a:pos x="400" y="720"/>
                </a:cxn>
                <a:cxn ang="0">
                  <a:pos x="466" y="546"/>
                </a:cxn>
                <a:cxn ang="0">
                  <a:pos x="682" y="438"/>
                </a:cxn>
                <a:cxn ang="0">
                  <a:pos x="777" y="294"/>
                </a:cxn>
                <a:cxn ang="0">
                  <a:pos x="921" y="202"/>
                </a:cxn>
                <a:cxn ang="0">
                  <a:pos x="1088" y="143"/>
                </a:cxn>
                <a:cxn ang="0">
                  <a:pos x="1252" y="151"/>
                </a:cxn>
                <a:cxn ang="0">
                  <a:pos x="1390" y="134"/>
                </a:cxn>
                <a:cxn ang="0">
                  <a:pos x="1521" y="136"/>
                </a:cxn>
                <a:cxn ang="0">
                  <a:pos x="1772" y="5"/>
                </a:cxn>
                <a:cxn ang="0">
                  <a:pos x="1865" y="27"/>
                </a:cxn>
              </a:cxnLst>
              <a:rect l="0" t="0" r="r" b="b"/>
              <a:pathLst>
                <a:path w="2709" h="1877">
                  <a:moveTo>
                    <a:pt x="1922" y="225"/>
                  </a:moveTo>
                  <a:lnTo>
                    <a:pt x="1929" y="214"/>
                  </a:lnTo>
                  <a:lnTo>
                    <a:pt x="1938" y="200"/>
                  </a:lnTo>
                  <a:lnTo>
                    <a:pt x="1949" y="184"/>
                  </a:lnTo>
                  <a:lnTo>
                    <a:pt x="1960" y="165"/>
                  </a:lnTo>
                  <a:lnTo>
                    <a:pt x="1969" y="149"/>
                  </a:lnTo>
                  <a:lnTo>
                    <a:pt x="1976" y="136"/>
                  </a:lnTo>
                  <a:lnTo>
                    <a:pt x="1982" y="125"/>
                  </a:lnTo>
                  <a:lnTo>
                    <a:pt x="1985" y="120"/>
                  </a:lnTo>
                  <a:lnTo>
                    <a:pt x="1994" y="129"/>
                  </a:lnTo>
                  <a:lnTo>
                    <a:pt x="2003" y="138"/>
                  </a:lnTo>
                  <a:lnTo>
                    <a:pt x="2009" y="149"/>
                  </a:lnTo>
                  <a:lnTo>
                    <a:pt x="2014" y="160"/>
                  </a:lnTo>
                  <a:lnTo>
                    <a:pt x="2020" y="171"/>
                  </a:lnTo>
                  <a:lnTo>
                    <a:pt x="2027" y="182"/>
                  </a:lnTo>
                  <a:lnTo>
                    <a:pt x="2034" y="189"/>
                  </a:lnTo>
                  <a:lnTo>
                    <a:pt x="2045" y="196"/>
                  </a:lnTo>
                  <a:lnTo>
                    <a:pt x="2053" y="185"/>
                  </a:lnTo>
                  <a:lnTo>
                    <a:pt x="2062" y="173"/>
                  </a:lnTo>
                  <a:lnTo>
                    <a:pt x="2069" y="160"/>
                  </a:lnTo>
                  <a:lnTo>
                    <a:pt x="2076" y="149"/>
                  </a:lnTo>
                  <a:lnTo>
                    <a:pt x="2082" y="136"/>
                  </a:lnTo>
                  <a:lnTo>
                    <a:pt x="2089" y="123"/>
                  </a:lnTo>
                  <a:lnTo>
                    <a:pt x="2094" y="111"/>
                  </a:lnTo>
                  <a:lnTo>
                    <a:pt x="2100" y="98"/>
                  </a:lnTo>
                  <a:lnTo>
                    <a:pt x="2111" y="114"/>
                  </a:lnTo>
                  <a:lnTo>
                    <a:pt x="2124" y="136"/>
                  </a:lnTo>
                  <a:lnTo>
                    <a:pt x="2136" y="158"/>
                  </a:lnTo>
                  <a:lnTo>
                    <a:pt x="2149" y="182"/>
                  </a:lnTo>
                  <a:lnTo>
                    <a:pt x="2160" y="204"/>
                  </a:lnTo>
                  <a:lnTo>
                    <a:pt x="2171" y="224"/>
                  </a:lnTo>
                  <a:lnTo>
                    <a:pt x="2176" y="236"/>
                  </a:lnTo>
                  <a:lnTo>
                    <a:pt x="2180" y="244"/>
                  </a:lnTo>
                  <a:lnTo>
                    <a:pt x="2189" y="233"/>
                  </a:lnTo>
                  <a:lnTo>
                    <a:pt x="2200" y="222"/>
                  </a:lnTo>
                  <a:lnTo>
                    <a:pt x="2211" y="213"/>
                  </a:lnTo>
                  <a:lnTo>
                    <a:pt x="2224" y="204"/>
                  </a:lnTo>
                  <a:lnTo>
                    <a:pt x="2220" y="224"/>
                  </a:lnTo>
                  <a:lnTo>
                    <a:pt x="2218" y="244"/>
                  </a:lnTo>
                  <a:lnTo>
                    <a:pt x="2215" y="264"/>
                  </a:lnTo>
                  <a:lnTo>
                    <a:pt x="2211" y="284"/>
                  </a:lnTo>
                  <a:lnTo>
                    <a:pt x="2220" y="294"/>
                  </a:lnTo>
                  <a:lnTo>
                    <a:pt x="2231" y="293"/>
                  </a:lnTo>
                  <a:lnTo>
                    <a:pt x="2244" y="287"/>
                  </a:lnTo>
                  <a:lnTo>
                    <a:pt x="2255" y="284"/>
                  </a:lnTo>
                  <a:lnTo>
                    <a:pt x="2267" y="284"/>
                  </a:lnTo>
                  <a:lnTo>
                    <a:pt x="2278" y="284"/>
                  </a:lnTo>
                  <a:lnTo>
                    <a:pt x="2289" y="287"/>
                  </a:lnTo>
                  <a:lnTo>
                    <a:pt x="2300" y="291"/>
                  </a:lnTo>
                  <a:lnTo>
                    <a:pt x="2309" y="294"/>
                  </a:lnTo>
                  <a:lnTo>
                    <a:pt x="2318" y="300"/>
                  </a:lnTo>
                  <a:lnTo>
                    <a:pt x="2327" y="305"/>
                  </a:lnTo>
                  <a:lnTo>
                    <a:pt x="2336" y="311"/>
                  </a:lnTo>
                  <a:lnTo>
                    <a:pt x="2324" y="318"/>
                  </a:lnTo>
                  <a:lnTo>
                    <a:pt x="2311" y="329"/>
                  </a:lnTo>
                  <a:lnTo>
                    <a:pt x="2296" y="340"/>
                  </a:lnTo>
                  <a:lnTo>
                    <a:pt x="2284" y="351"/>
                  </a:lnTo>
                  <a:lnTo>
                    <a:pt x="2273" y="364"/>
                  </a:lnTo>
                  <a:lnTo>
                    <a:pt x="2264" y="378"/>
                  </a:lnTo>
                  <a:lnTo>
                    <a:pt x="2256" y="393"/>
                  </a:lnTo>
                  <a:lnTo>
                    <a:pt x="2253" y="409"/>
                  </a:lnTo>
                  <a:lnTo>
                    <a:pt x="2262" y="415"/>
                  </a:lnTo>
                  <a:lnTo>
                    <a:pt x="2271" y="416"/>
                  </a:lnTo>
                  <a:lnTo>
                    <a:pt x="2282" y="416"/>
                  </a:lnTo>
                  <a:lnTo>
                    <a:pt x="2293" y="415"/>
                  </a:lnTo>
                  <a:lnTo>
                    <a:pt x="2302" y="413"/>
                  </a:lnTo>
                  <a:lnTo>
                    <a:pt x="2313" y="413"/>
                  </a:lnTo>
                  <a:lnTo>
                    <a:pt x="2324" y="415"/>
                  </a:lnTo>
                  <a:lnTo>
                    <a:pt x="2333" y="418"/>
                  </a:lnTo>
                  <a:lnTo>
                    <a:pt x="2340" y="422"/>
                  </a:lnTo>
                  <a:lnTo>
                    <a:pt x="2347" y="425"/>
                  </a:lnTo>
                  <a:lnTo>
                    <a:pt x="2356" y="427"/>
                  </a:lnTo>
                  <a:lnTo>
                    <a:pt x="2366" y="431"/>
                  </a:lnTo>
                  <a:lnTo>
                    <a:pt x="2373" y="435"/>
                  </a:lnTo>
                  <a:lnTo>
                    <a:pt x="2380" y="440"/>
                  </a:lnTo>
                  <a:lnTo>
                    <a:pt x="2384" y="445"/>
                  </a:lnTo>
                  <a:lnTo>
                    <a:pt x="2384" y="455"/>
                  </a:lnTo>
                  <a:lnTo>
                    <a:pt x="2375" y="464"/>
                  </a:lnTo>
                  <a:lnTo>
                    <a:pt x="2366" y="475"/>
                  </a:lnTo>
                  <a:lnTo>
                    <a:pt x="2356" y="485"/>
                  </a:lnTo>
                  <a:lnTo>
                    <a:pt x="2347" y="495"/>
                  </a:lnTo>
                  <a:lnTo>
                    <a:pt x="2336" y="504"/>
                  </a:lnTo>
                  <a:lnTo>
                    <a:pt x="2326" y="511"/>
                  </a:lnTo>
                  <a:lnTo>
                    <a:pt x="2315" y="518"/>
                  </a:lnTo>
                  <a:lnTo>
                    <a:pt x="2302" y="522"/>
                  </a:lnTo>
                  <a:lnTo>
                    <a:pt x="2293" y="531"/>
                  </a:lnTo>
                  <a:lnTo>
                    <a:pt x="2289" y="538"/>
                  </a:lnTo>
                  <a:lnTo>
                    <a:pt x="2291" y="547"/>
                  </a:lnTo>
                  <a:lnTo>
                    <a:pt x="2296" y="555"/>
                  </a:lnTo>
                  <a:lnTo>
                    <a:pt x="2304" y="564"/>
                  </a:lnTo>
                  <a:lnTo>
                    <a:pt x="2313" y="571"/>
                  </a:lnTo>
                  <a:lnTo>
                    <a:pt x="2318" y="580"/>
                  </a:lnTo>
                  <a:lnTo>
                    <a:pt x="2322" y="589"/>
                  </a:lnTo>
                  <a:lnTo>
                    <a:pt x="2322" y="611"/>
                  </a:lnTo>
                  <a:lnTo>
                    <a:pt x="2329" y="629"/>
                  </a:lnTo>
                  <a:lnTo>
                    <a:pt x="2342" y="642"/>
                  </a:lnTo>
                  <a:lnTo>
                    <a:pt x="2356" y="655"/>
                  </a:lnTo>
                  <a:lnTo>
                    <a:pt x="2375" y="664"/>
                  </a:lnTo>
                  <a:lnTo>
                    <a:pt x="2393" y="671"/>
                  </a:lnTo>
                  <a:lnTo>
                    <a:pt x="2411" y="678"/>
                  </a:lnTo>
                  <a:lnTo>
                    <a:pt x="2429" y="687"/>
                  </a:lnTo>
                  <a:lnTo>
                    <a:pt x="2424" y="704"/>
                  </a:lnTo>
                  <a:lnTo>
                    <a:pt x="2416" y="720"/>
                  </a:lnTo>
                  <a:lnTo>
                    <a:pt x="2409" y="738"/>
                  </a:lnTo>
                  <a:lnTo>
                    <a:pt x="2404" y="758"/>
                  </a:lnTo>
                  <a:lnTo>
                    <a:pt x="2415" y="769"/>
                  </a:lnTo>
                  <a:lnTo>
                    <a:pt x="2429" y="778"/>
                  </a:lnTo>
                  <a:lnTo>
                    <a:pt x="2444" y="786"/>
                  </a:lnTo>
                  <a:lnTo>
                    <a:pt x="2458" y="793"/>
                  </a:lnTo>
                  <a:lnTo>
                    <a:pt x="2473" y="800"/>
                  </a:lnTo>
                  <a:lnTo>
                    <a:pt x="2487" y="807"/>
                  </a:lnTo>
                  <a:lnTo>
                    <a:pt x="2502" y="817"/>
                  </a:lnTo>
                  <a:lnTo>
                    <a:pt x="2515" y="828"/>
                  </a:lnTo>
                  <a:lnTo>
                    <a:pt x="2466" y="873"/>
                  </a:lnTo>
                  <a:lnTo>
                    <a:pt x="2471" y="884"/>
                  </a:lnTo>
                  <a:lnTo>
                    <a:pt x="2480" y="888"/>
                  </a:lnTo>
                  <a:lnTo>
                    <a:pt x="2491" y="891"/>
                  </a:lnTo>
                  <a:lnTo>
                    <a:pt x="2502" y="893"/>
                  </a:lnTo>
                  <a:lnTo>
                    <a:pt x="2533" y="900"/>
                  </a:lnTo>
                  <a:lnTo>
                    <a:pt x="2564" y="911"/>
                  </a:lnTo>
                  <a:lnTo>
                    <a:pt x="2591" y="926"/>
                  </a:lnTo>
                  <a:lnTo>
                    <a:pt x="2620" y="942"/>
                  </a:lnTo>
                  <a:lnTo>
                    <a:pt x="2646" y="962"/>
                  </a:lnTo>
                  <a:lnTo>
                    <a:pt x="2669" y="986"/>
                  </a:lnTo>
                  <a:lnTo>
                    <a:pt x="2691" y="1011"/>
                  </a:lnTo>
                  <a:lnTo>
                    <a:pt x="2709" y="1039"/>
                  </a:lnTo>
                  <a:lnTo>
                    <a:pt x="2702" y="1048"/>
                  </a:lnTo>
                  <a:lnTo>
                    <a:pt x="2693" y="1055"/>
                  </a:lnTo>
                  <a:lnTo>
                    <a:pt x="2684" y="1060"/>
                  </a:lnTo>
                  <a:lnTo>
                    <a:pt x="2675" y="1066"/>
                  </a:lnTo>
                  <a:lnTo>
                    <a:pt x="2664" y="1069"/>
                  </a:lnTo>
                  <a:lnTo>
                    <a:pt x="2655" y="1073"/>
                  </a:lnTo>
                  <a:lnTo>
                    <a:pt x="2644" y="1079"/>
                  </a:lnTo>
                  <a:lnTo>
                    <a:pt x="2635" y="1082"/>
                  </a:lnTo>
                  <a:lnTo>
                    <a:pt x="2642" y="1099"/>
                  </a:lnTo>
                  <a:lnTo>
                    <a:pt x="2655" y="1111"/>
                  </a:lnTo>
                  <a:lnTo>
                    <a:pt x="2669" y="1124"/>
                  </a:lnTo>
                  <a:lnTo>
                    <a:pt x="2678" y="1140"/>
                  </a:lnTo>
                  <a:lnTo>
                    <a:pt x="2669" y="1142"/>
                  </a:lnTo>
                  <a:lnTo>
                    <a:pt x="2660" y="1142"/>
                  </a:lnTo>
                  <a:lnTo>
                    <a:pt x="2651" y="1140"/>
                  </a:lnTo>
                  <a:lnTo>
                    <a:pt x="2642" y="1140"/>
                  </a:lnTo>
                  <a:lnTo>
                    <a:pt x="2635" y="1140"/>
                  </a:lnTo>
                  <a:lnTo>
                    <a:pt x="2629" y="1142"/>
                  </a:lnTo>
                  <a:lnTo>
                    <a:pt x="2626" y="1148"/>
                  </a:lnTo>
                  <a:lnTo>
                    <a:pt x="2626" y="1157"/>
                  </a:lnTo>
                  <a:lnTo>
                    <a:pt x="2642" y="1170"/>
                  </a:lnTo>
                  <a:lnTo>
                    <a:pt x="2655" y="1184"/>
                  </a:lnTo>
                  <a:lnTo>
                    <a:pt x="2666" y="1200"/>
                  </a:lnTo>
                  <a:lnTo>
                    <a:pt x="2673" y="1219"/>
                  </a:lnTo>
                  <a:lnTo>
                    <a:pt x="2678" y="1237"/>
                  </a:lnTo>
                  <a:lnTo>
                    <a:pt x="2682" y="1257"/>
                  </a:lnTo>
                  <a:lnTo>
                    <a:pt x="2684" y="1277"/>
                  </a:lnTo>
                  <a:lnTo>
                    <a:pt x="2684" y="1297"/>
                  </a:lnTo>
                  <a:lnTo>
                    <a:pt x="2673" y="1280"/>
                  </a:lnTo>
                  <a:lnTo>
                    <a:pt x="2662" y="1264"/>
                  </a:lnTo>
                  <a:lnTo>
                    <a:pt x="2651" y="1251"/>
                  </a:lnTo>
                  <a:lnTo>
                    <a:pt x="2635" y="1242"/>
                  </a:lnTo>
                  <a:lnTo>
                    <a:pt x="2633" y="1255"/>
                  </a:lnTo>
                  <a:lnTo>
                    <a:pt x="2629" y="1286"/>
                  </a:lnTo>
                  <a:lnTo>
                    <a:pt x="2624" y="1322"/>
                  </a:lnTo>
                  <a:lnTo>
                    <a:pt x="2617" y="1353"/>
                  </a:lnTo>
                  <a:lnTo>
                    <a:pt x="2604" y="1353"/>
                  </a:lnTo>
                  <a:lnTo>
                    <a:pt x="2588" y="1350"/>
                  </a:lnTo>
                  <a:lnTo>
                    <a:pt x="2573" y="1350"/>
                  </a:lnTo>
                  <a:lnTo>
                    <a:pt x="2566" y="1362"/>
                  </a:lnTo>
                  <a:lnTo>
                    <a:pt x="2586" y="1371"/>
                  </a:lnTo>
                  <a:lnTo>
                    <a:pt x="2608" y="1384"/>
                  </a:lnTo>
                  <a:lnTo>
                    <a:pt x="2628" y="1397"/>
                  </a:lnTo>
                  <a:lnTo>
                    <a:pt x="2648" y="1413"/>
                  </a:lnTo>
                  <a:lnTo>
                    <a:pt x="2666" y="1430"/>
                  </a:lnTo>
                  <a:lnTo>
                    <a:pt x="2682" y="1448"/>
                  </a:lnTo>
                  <a:lnTo>
                    <a:pt x="2695" y="1468"/>
                  </a:lnTo>
                  <a:lnTo>
                    <a:pt x="2704" y="1490"/>
                  </a:lnTo>
                  <a:lnTo>
                    <a:pt x="2697" y="1490"/>
                  </a:lnTo>
                  <a:lnTo>
                    <a:pt x="2686" y="1488"/>
                  </a:lnTo>
                  <a:lnTo>
                    <a:pt x="2675" y="1484"/>
                  </a:lnTo>
                  <a:lnTo>
                    <a:pt x="2664" y="1481"/>
                  </a:lnTo>
                  <a:lnTo>
                    <a:pt x="2653" y="1481"/>
                  </a:lnTo>
                  <a:lnTo>
                    <a:pt x="2644" y="1481"/>
                  </a:lnTo>
                  <a:lnTo>
                    <a:pt x="2637" y="1488"/>
                  </a:lnTo>
                  <a:lnTo>
                    <a:pt x="2635" y="1499"/>
                  </a:lnTo>
                  <a:lnTo>
                    <a:pt x="2651" y="1519"/>
                  </a:lnTo>
                  <a:lnTo>
                    <a:pt x="2658" y="1541"/>
                  </a:lnTo>
                  <a:lnTo>
                    <a:pt x="2662" y="1568"/>
                  </a:lnTo>
                  <a:lnTo>
                    <a:pt x="2664" y="1593"/>
                  </a:lnTo>
                  <a:lnTo>
                    <a:pt x="2655" y="1584"/>
                  </a:lnTo>
                  <a:lnTo>
                    <a:pt x="2644" y="1573"/>
                  </a:lnTo>
                  <a:lnTo>
                    <a:pt x="2633" y="1562"/>
                  </a:lnTo>
                  <a:lnTo>
                    <a:pt x="2618" y="1561"/>
                  </a:lnTo>
                  <a:lnTo>
                    <a:pt x="2611" y="1570"/>
                  </a:lnTo>
                  <a:lnTo>
                    <a:pt x="2615" y="1579"/>
                  </a:lnTo>
                  <a:lnTo>
                    <a:pt x="2622" y="1588"/>
                  </a:lnTo>
                  <a:lnTo>
                    <a:pt x="2626" y="1597"/>
                  </a:lnTo>
                  <a:lnTo>
                    <a:pt x="2637" y="1637"/>
                  </a:lnTo>
                  <a:lnTo>
                    <a:pt x="2638" y="1677"/>
                  </a:lnTo>
                  <a:lnTo>
                    <a:pt x="2635" y="1719"/>
                  </a:lnTo>
                  <a:lnTo>
                    <a:pt x="2629" y="1759"/>
                  </a:lnTo>
                  <a:lnTo>
                    <a:pt x="2617" y="1748"/>
                  </a:lnTo>
                  <a:lnTo>
                    <a:pt x="2608" y="1735"/>
                  </a:lnTo>
                  <a:lnTo>
                    <a:pt x="2598" y="1723"/>
                  </a:lnTo>
                  <a:lnTo>
                    <a:pt x="2591" y="1710"/>
                  </a:lnTo>
                  <a:lnTo>
                    <a:pt x="2586" y="1695"/>
                  </a:lnTo>
                  <a:lnTo>
                    <a:pt x="2578" y="1683"/>
                  </a:lnTo>
                  <a:lnTo>
                    <a:pt x="2571" y="1668"/>
                  </a:lnTo>
                  <a:lnTo>
                    <a:pt x="2564" y="1655"/>
                  </a:lnTo>
                  <a:lnTo>
                    <a:pt x="2558" y="1668"/>
                  </a:lnTo>
                  <a:lnTo>
                    <a:pt x="2549" y="1695"/>
                  </a:lnTo>
                  <a:lnTo>
                    <a:pt x="2544" y="1724"/>
                  </a:lnTo>
                  <a:lnTo>
                    <a:pt x="2540" y="1737"/>
                  </a:lnTo>
                  <a:lnTo>
                    <a:pt x="2538" y="1735"/>
                  </a:lnTo>
                  <a:lnTo>
                    <a:pt x="2535" y="1728"/>
                  </a:lnTo>
                  <a:lnTo>
                    <a:pt x="2529" y="1717"/>
                  </a:lnTo>
                  <a:lnTo>
                    <a:pt x="2522" y="1704"/>
                  </a:lnTo>
                  <a:lnTo>
                    <a:pt x="2513" y="1693"/>
                  </a:lnTo>
                  <a:lnTo>
                    <a:pt x="2504" y="1681"/>
                  </a:lnTo>
                  <a:lnTo>
                    <a:pt x="2495" y="1672"/>
                  </a:lnTo>
                  <a:lnTo>
                    <a:pt x="2484" y="1666"/>
                  </a:lnTo>
                  <a:lnTo>
                    <a:pt x="2482" y="1692"/>
                  </a:lnTo>
                  <a:lnTo>
                    <a:pt x="2477" y="1717"/>
                  </a:lnTo>
                  <a:lnTo>
                    <a:pt x="2473" y="1741"/>
                  </a:lnTo>
                  <a:lnTo>
                    <a:pt x="2467" y="1766"/>
                  </a:lnTo>
                  <a:lnTo>
                    <a:pt x="2458" y="1746"/>
                  </a:lnTo>
                  <a:lnTo>
                    <a:pt x="2453" y="1726"/>
                  </a:lnTo>
                  <a:lnTo>
                    <a:pt x="2446" y="1708"/>
                  </a:lnTo>
                  <a:lnTo>
                    <a:pt x="2433" y="1693"/>
                  </a:lnTo>
                  <a:lnTo>
                    <a:pt x="2422" y="1712"/>
                  </a:lnTo>
                  <a:lnTo>
                    <a:pt x="2411" y="1732"/>
                  </a:lnTo>
                  <a:lnTo>
                    <a:pt x="2402" y="1752"/>
                  </a:lnTo>
                  <a:lnTo>
                    <a:pt x="2393" y="1772"/>
                  </a:lnTo>
                  <a:lnTo>
                    <a:pt x="2384" y="1792"/>
                  </a:lnTo>
                  <a:lnTo>
                    <a:pt x="2375" y="1812"/>
                  </a:lnTo>
                  <a:lnTo>
                    <a:pt x="2364" y="1832"/>
                  </a:lnTo>
                  <a:lnTo>
                    <a:pt x="2351" y="1850"/>
                  </a:lnTo>
                  <a:lnTo>
                    <a:pt x="2329" y="1877"/>
                  </a:lnTo>
                  <a:lnTo>
                    <a:pt x="2326" y="1846"/>
                  </a:lnTo>
                  <a:lnTo>
                    <a:pt x="2326" y="1812"/>
                  </a:lnTo>
                  <a:lnTo>
                    <a:pt x="2327" y="1777"/>
                  </a:lnTo>
                  <a:lnTo>
                    <a:pt x="2326" y="1746"/>
                  </a:lnTo>
                  <a:lnTo>
                    <a:pt x="2311" y="1755"/>
                  </a:lnTo>
                  <a:lnTo>
                    <a:pt x="2298" y="1768"/>
                  </a:lnTo>
                  <a:lnTo>
                    <a:pt x="2287" y="1783"/>
                  </a:lnTo>
                  <a:lnTo>
                    <a:pt x="2275" y="1795"/>
                  </a:lnTo>
                  <a:lnTo>
                    <a:pt x="2275" y="1761"/>
                  </a:lnTo>
                  <a:lnTo>
                    <a:pt x="2282" y="1730"/>
                  </a:lnTo>
                  <a:lnTo>
                    <a:pt x="2296" y="1695"/>
                  </a:lnTo>
                  <a:lnTo>
                    <a:pt x="2316" y="1655"/>
                  </a:lnTo>
                  <a:lnTo>
                    <a:pt x="2302" y="1650"/>
                  </a:lnTo>
                  <a:lnTo>
                    <a:pt x="2291" y="1655"/>
                  </a:lnTo>
                  <a:lnTo>
                    <a:pt x="2280" y="1666"/>
                  </a:lnTo>
                  <a:lnTo>
                    <a:pt x="2267" y="1673"/>
                  </a:lnTo>
                  <a:lnTo>
                    <a:pt x="2276" y="1650"/>
                  </a:lnTo>
                  <a:lnTo>
                    <a:pt x="2289" y="1626"/>
                  </a:lnTo>
                  <a:lnTo>
                    <a:pt x="2305" y="1602"/>
                  </a:lnTo>
                  <a:lnTo>
                    <a:pt x="2320" y="1579"/>
                  </a:lnTo>
                  <a:lnTo>
                    <a:pt x="2313" y="1573"/>
                  </a:lnTo>
                  <a:lnTo>
                    <a:pt x="2304" y="1572"/>
                  </a:lnTo>
                  <a:lnTo>
                    <a:pt x="2296" y="1575"/>
                  </a:lnTo>
                  <a:lnTo>
                    <a:pt x="2289" y="1579"/>
                  </a:lnTo>
                  <a:lnTo>
                    <a:pt x="2280" y="1584"/>
                  </a:lnTo>
                  <a:lnTo>
                    <a:pt x="2273" y="1588"/>
                  </a:lnTo>
                  <a:lnTo>
                    <a:pt x="2264" y="1590"/>
                  </a:lnTo>
                  <a:lnTo>
                    <a:pt x="2255" y="1590"/>
                  </a:lnTo>
                  <a:lnTo>
                    <a:pt x="2251" y="1568"/>
                  </a:lnTo>
                  <a:lnTo>
                    <a:pt x="2256" y="1548"/>
                  </a:lnTo>
                  <a:lnTo>
                    <a:pt x="2262" y="1528"/>
                  </a:lnTo>
                  <a:lnTo>
                    <a:pt x="2258" y="1506"/>
                  </a:lnTo>
                  <a:lnTo>
                    <a:pt x="2249" y="1508"/>
                  </a:lnTo>
                  <a:lnTo>
                    <a:pt x="2238" y="1515"/>
                  </a:lnTo>
                  <a:lnTo>
                    <a:pt x="2224" y="1526"/>
                  </a:lnTo>
                  <a:lnTo>
                    <a:pt x="2207" y="1537"/>
                  </a:lnTo>
                  <a:lnTo>
                    <a:pt x="2191" y="1550"/>
                  </a:lnTo>
                  <a:lnTo>
                    <a:pt x="2176" y="1559"/>
                  </a:lnTo>
                  <a:lnTo>
                    <a:pt x="2162" y="1566"/>
                  </a:lnTo>
                  <a:lnTo>
                    <a:pt x="2149" y="1570"/>
                  </a:lnTo>
                  <a:lnTo>
                    <a:pt x="2151" y="1550"/>
                  </a:lnTo>
                  <a:lnTo>
                    <a:pt x="2154" y="1532"/>
                  </a:lnTo>
                  <a:lnTo>
                    <a:pt x="2160" y="1513"/>
                  </a:lnTo>
                  <a:lnTo>
                    <a:pt x="2167" y="1495"/>
                  </a:lnTo>
                  <a:lnTo>
                    <a:pt x="2174" y="1479"/>
                  </a:lnTo>
                  <a:lnTo>
                    <a:pt x="2185" y="1462"/>
                  </a:lnTo>
                  <a:lnTo>
                    <a:pt x="2198" y="1448"/>
                  </a:lnTo>
                  <a:lnTo>
                    <a:pt x="2211" y="1433"/>
                  </a:lnTo>
                  <a:lnTo>
                    <a:pt x="2204" y="1428"/>
                  </a:lnTo>
                  <a:lnTo>
                    <a:pt x="2194" y="1428"/>
                  </a:lnTo>
                  <a:lnTo>
                    <a:pt x="2185" y="1430"/>
                  </a:lnTo>
                  <a:lnTo>
                    <a:pt x="2182" y="1431"/>
                  </a:lnTo>
                  <a:lnTo>
                    <a:pt x="2182" y="1410"/>
                  </a:lnTo>
                  <a:lnTo>
                    <a:pt x="2185" y="1390"/>
                  </a:lnTo>
                  <a:lnTo>
                    <a:pt x="2189" y="1368"/>
                  </a:lnTo>
                  <a:lnTo>
                    <a:pt x="2196" y="1348"/>
                  </a:lnTo>
                  <a:lnTo>
                    <a:pt x="2187" y="1342"/>
                  </a:lnTo>
                  <a:lnTo>
                    <a:pt x="2178" y="1341"/>
                  </a:lnTo>
                  <a:lnTo>
                    <a:pt x="2167" y="1342"/>
                  </a:lnTo>
                  <a:lnTo>
                    <a:pt x="2158" y="1344"/>
                  </a:lnTo>
                  <a:lnTo>
                    <a:pt x="2147" y="1346"/>
                  </a:lnTo>
                  <a:lnTo>
                    <a:pt x="2136" y="1346"/>
                  </a:lnTo>
                  <a:lnTo>
                    <a:pt x="2125" y="1346"/>
                  </a:lnTo>
                  <a:lnTo>
                    <a:pt x="2114" y="1342"/>
                  </a:lnTo>
                  <a:lnTo>
                    <a:pt x="2107" y="1337"/>
                  </a:lnTo>
                  <a:lnTo>
                    <a:pt x="2102" y="1328"/>
                  </a:lnTo>
                  <a:lnTo>
                    <a:pt x="2094" y="1324"/>
                  </a:lnTo>
                  <a:lnTo>
                    <a:pt x="2085" y="1330"/>
                  </a:lnTo>
                  <a:lnTo>
                    <a:pt x="2082" y="1351"/>
                  </a:lnTo>
                  <a:lnTo>
                    <a:pt x="2076" y="1373"/>
                  </a:lnTo>
                  <a:lnTo>
                    <a:pt x="2067" y="1393"/>
                  </a:lnTo>
                  <a:lnTo>
                    <a:pt x="2056" y="1411"/>
                  </a:lnTo>
                  <a:lnTo>
                    <a:pt x="2045" y="1430"/>
                  </a:lnTo>
                  <a:lnTo>
                    <a:pt x="2031" y="1448"/>
                  </a:lnTo>
                  <a:lnTo>
                    <a:pt x="2018" y="1464"/>
                  </a:lnTo>
                  <a:lnTo>
                    <a:pt x="2003" y="1482"/>
                  </a:lnTo>
                  <a:lnTo>
                    <a:pt x="1996" y="1462"/>
                  </a:lnTo>
                  <a:lnTo>
                    <a:pt x="1994" y="1437"/>
                  </a:lnTo>
                  <a:lnTo>
                    <a:pt x="1985" y="1417"/>
                  </a:lnTo>
                  <a:lnTo>
                    <a:pt x="1963" y="1408"/>
                  </a:lnTo>
                  <a:lnTo>
                    <a:pt x="1958" y="1428"/>
                  </a:lnTo>
                  <a:lnTo>
                    <a:pt x="1951" y="1448"/>
                  </a:lnTo>
                  <a:lnTo>
                    <a:pt x="1943" y="1466"/>
                  </a:lnTo>
                  <a:lnTo>
                    <a:pt x="1932" y="1486"/>
                  </a:lnTo>
                  <a:lnTo>
                    <a:pt x="1922" y="1502"/>
                  </a:lnTo>
                  <a:lnTo>
                    <a:pt x="1911" y="1521"/>
                  </a:lnTo>
                  <a:lnTo>
                    <a:pt x="1896" y="1537"/>
                  </a:lnTo>
                  <a:lnTo>
                    <a:pt x="1880" y="1553"/>
                  </a:lnTo>
                  <a:lnTo>
                    <a:pt x="1874" y="1526"/>
                  </a:lnTo>
                  <a:lnTo>
                    <a:pt x="1872" y="1499"/>
                  </a:lnTo>
                  <a:lnTo>
                    <a:pt x="1871" y="1471"/>
                  </a:lnTo>
                  <a:lnTo>
                    <a:pt x="1874" y="1442"/>
                  </a:lnTo>
                  <a:lnTo>
                    <a:pt x="1880" y="1415"/>
                  </a:lnTo>
                  <a:lnTo>
                    <a:pt x="1889" y="1390"/>
                  </a:lnTo>
                  <a:lnTo>
                    <a:pt x="1902" y="1366"/>
                  </a:lnTo>
                  <a:lnTo>
                    <a:pt x="1918" y="1344"/>
                  </a:lnTo>
                  <a:lnTo>
                    <a:pt x="1914" y="1341"/>
                  </a:lnTo>
                  <a:lnTo>
                    <a:pt x="1902" y="1337"/>
                  </a:lnTo>
                  <a:lnTo>
                    <a:pt x="1891" y="1335"/>
                  </a:lnTo>
                  <a:lnTo>
                    <a:pt x="1885" y="1335"/>
                  </a:lnTo>
                  <a:lnTo>
                    <a:pt x="1896" y="1324"/>
                  </a:lnTo>
                  <a:lnTo>
                    <a:pt x="1905" y="1313"/>
                  </a:lnTo>
                  <a:lnTo>
                    <a:pt x="1918" y="1304"/>
                  </a:lnTo>
                  <a:lnTo>
                    <a:pt x="1929" y="1295"/>
                  </a:lnTo>
                  <a:lnTo>
                    <a:pt x="1942" y="1288"/>
                  </a:lnTo>
                  <a:lnTo>
                    <a:pt x="1954" y="1279"/>
                  </a:lnTo>
                  <a:lnTo>
                    <a:pt x="1967" y="1271"/>
                  </a:lnTo>
                  <a:lnTo>
                    <a:pt x="1978" y="1262"/>
                  </a:lnTo>
                  <a:lnTo>
                    <a:pt x="1971" y="1231"/>
                  </a:lnTo>
                  <a:lnTo>
                    <a:pt x="1960" y="1202"/>
                  </a:lnTo>
                  <a:lnTo>
                    <a:pt x="1954" y="1171"/>
                  </a:lnTo>
                  <a:lnTo>
                    <a:pt x="1956" y="1135"/>
                  </a:lnTo>
                  <a:lnTo>
                    <a:pt x="1952" y="1135"/>
                  </a:lnTo>
                  <a:lnTo>
                    <a:pt x="1943" y="1133"/>
                  </a:lnTo>
                  <a:lnTo>
                    <a:pt x="1929" y="1131"/>
                  </a:lnTo>
                  <a:lnTo>
                    <a:pt x="1912" y="1128"/>
                  </a:lnTo>
                  <a:lnTo>
                    <a:pt x="1894" y="1126"/>
                  </a:lnTo>
                  <a:lnTo>
                    <a:pt x="1878" y="1120"/>
                  </a:lnTo>
                  <a:lnTo>
                    <a:pt x="1860" y="1117"/>
                  </a:lnTo>
                  <a:lnTo>
                    <a:pt x="1847" y="1111"/>
                  </a:lnTo>
                  <a:lnTo>
                    <a:pt x="1842" y="1119"/>
                  </a:lnTo>
                  <a:lnTo>
                    <a:pt x="1842" y="1128"/>
                  </a:lnTo>
                  <a:lnTo>
                    <a:pt x="1843" y="1137"/>
                  </a:lnTo>
                  <a:lnTo>
                    <a:pt x="1840" y="1144"/>
                  </a:lnTo>
                  <a:lnTo>
                    <a:pt x="1834" y="1153"/>
                  </a:lnTo>
                  <a:lnTo>
                    <a:pt x="1829" y="1162"/>
                  </a:lnTo>
                  <a:lnTo>
                    <a:pt x="1823" y="1173"/>
                  </a:lnTo>
                  <a:lnTo>
                    <a:pt x="1816" y="1182"/>
                  </a:lnTo>
                  <a:lnTo>
                    <a:pt x="1811" y="1171"/>
                  </a:lnTo>
                  <a:lnTo>
                    <a:pt x="1809" y="1159"/>
                  </a:lnTo>
                  <a:lnTo>
                    <a:pt x="1803" y="1146"/>
                  </a:lnTo>
                  <a:lnTo>
                    <a:pt x="1792" y="1140"/>
                  </a:lnTo>
                  <a:lnTo>
                    <a:pt x="1767" y="1191"/>
                  </a:lnTo>
                  <a:lnTo>
                    <a:pt x="1760" y="1164"/>
                  </a:lnTo>
                  <a:lnTo>
                    <a:pt x="1749" y="1129"/>
                  </a:lnTo>
                  <a:lnTo>
                    <a:pt x="1738" y="1099"/>
                  </a:lnTo>
                  <a:lnTo>
                    <a:pt x="1731" y="1088"/>
                  </a:lnTo>
                  <a:lnTo>
                    <a:pt x="1723" y="1104"/>
                  </a:lnTo>
                  <a:lnTo>
                    <a:pt x="1712" y="1122"/>
                  </a:lnTo>
                  <a:lnTo>
                    <a:pt x="1703" y="1139"/>
                  </a:lnTo>
                  <a:lnTo>
                    <a:pt x="1690" y="1155"/>
                  </a:lnTo>
                  <a:lnTo>
                    <a:pt x="1678" y="1170"/>
                  </a:lnTo>
                  <a:lnTo>
                    <a:pt x="1663" y="1182"/>
                  </a:lnTo>
                  <a:lnTo>
                    <a:pt x="1647" y="1195"/>
                  </a:lnTo>
                  <a:lnTo>
                    <a:pt x="1630" y="1206"/>
                  </a:lnTo>
                  <a:lnTo>
                    <a:pt x="1614" y="1184"/>
                  </a:lnTo>
                  <a:lnTo>
                    <a:pt x="1598" y="1162"/>
                  </a:lnTo>
                  <a:lnTo>
                    <a:pt x="1581" y="1140"/>
                  </a:lnTo>
                  <a:lnTo>
                    <a:pt x="1567" y="1117"/>
                  </a:lnTo>
                  <a:lnTo>
                    <a:pt x="1554" y="1093"/>
                  </a:lnTo>
                  <a:lnTo>
                    <a:pt x="1543" y="1069"/>
                  </a:lnTo>
                  <a:lnTo>
                    <a:pt x="1534" y="1044"/>
                  </a:lnTo>
                  <a:lnTo>
                    <a:pt x="1527" y="1017"/>
                  </a:lnTo>
                  <a:lnTo>
                    <a:pt x="1518" y="1009"/>
                  </a:lnTo>
                  <a:lnTo>
                    <a:pt x="1509" y="1024"/>
                  </a:lnTo>
                  <a:lnTo>
                    <a:pt x="1501" y="1039"/>
                  </a:lnTo>
                  <a:lnTo>
                    <a:pt x="1494" y="1055"/>
                  </a:lnTo>
                  <a:lnTo>
                    <a:pt x="1487" y="1069"/>
                  </a:lnTo>
                  <a:lnTo>
                    <a:pt x="1478" y="1086"/>
                  </a:lnTo>
                  <a:lnTo>
                    <a:pt x="1469" y="1100"/>
                  </a:lnTo>
                  <a:lnTo>
                    <a:pt x="1459" y="1115"/>
                  </a:lnTo>
                  <a:lnTo>
                    <a:pt x="1448" y="1129"/>
                  </a:lnTo>
                  <a:lnTo>
                    <a:pt x="1439" y="1115"/>
                  </a:lnTo>
                  <a:lnTo>
                    <a:pt x="1432" y="1100"/>
                  </a:lnTo>
                  <a:lnTo>
                    <a:pt x="1425" y="1086"/>
                  </a:lnTo>
                  <a:lnTo>
                    <a:pt x="1416" y="1071"/>
                  </a:lnTo>
                  <a:lnTo>
                    <a:pt x="1408" y="1057"/>
                  </a:lnTo>
                  <a:lnTo>
                    <a:pt x="1399" y="1042"/>
                  </a:lnTo>
                  <a:lnTo>
                    <a:pt x="1388" y="1029"/>
                  </a:lnTo>
                  <a:lnTo>
                    <a:pt x="1378" y="1019"/>
                  </a:lnTo>
                  <a:lnTo>
                    <a:pt x="1363" y="1026"/>
                  </a:lnTo>
                  <a:lnTo>
                    <a:pt x="1361" y="1037"/>
                  </a:lnTo>
                  <a:lnTo>
                    <a:pt x="1363" y="1051"/>
                  </a:lnTo>
                  <a:lnTo>
                    <a:pt x="1359" y="1064"/>
                  </a:lnTo>
                  <a:lnTo>
                    <a:pt x="1350" y="1080"/>
                  </a:lnTo>
                  <a:lnTo>
                    <a:pt x="1339" y="1097"/>
                  </a:lnTo>
                  <a:lnTo>
                    <a:pt x="1328" y="1113"/>
                  </a:lnTo>
                  <a:lnTo>
                    <a:pt x="1316" y="1129"/>
                  </a:lnTo>
                  <a:lnTo>
                    <a:pt x="1303" y="1144"/>
                  </a:lnTo>
                  <a:lnTo>
                    <a:pt x="1288" y="1157"/>
                  </a:lnTo>
                  <a:lnTo>
                    <a:pt x="1272" y="1168"/>
                  </a:lnTo>
                  <a:lnTo>
                    <a:pt x="1254" y="1177"/>
                  </a:lnTo>
                  <a:lnTo>
                    <a:pt x="1243" y="1146"/>
                  </a:lnTo>
                  <a:lnTo>
                    <a:pt x="1239" y="1111"/>
                  </a:lnTo>
                  <a:lnTo>
                    <a:pt x="1241" y="1075"/>
                  </a:lnTo>
                  <a:lnTo>
                    <a:pt x="1245" y="1040"/>
                  </a:lnTo>
                  <a:lnTo>
                    <a:pt x="1232" y="1033"/>
                  </a:lnTo>
                  <a:lnTo>
                    <a:pt x="1223" y="1024"/>
                  </a:lnTo>
                  <a:lnTo>
                    <a:pt x="1214" y="1015"/>
                  </a:lnTo>
                  <a:lnTo>
                    <a:pt x="1205" y="1004"/>
                  </a:lnTo>
                  <a:lnTo>
                    <a:pt x="1197" y="993"/>
                  </a:lnTo>
                  <a:lnTo>
                    <a:pt x="1190" y="982"/>
                  </a:lnTo>
                  <a:lnTo>
                    <a:pt x="1183" y="969"/>
                  </a:lnTo>
                  <a:lnTo>
                    <a:pt x="1176" y="958"/>
                  </a:lnTo>
                  <a:lnTo>
                    <a:pt x="1163" y="968"/>
                  </a:lnTo>
                  <a:lnTo>
                    <a:pt x="1159" y="984"/>
                  </a:lnTo>
                  <a:lnTo>
                    <a:pt x="1157" y="1002"/>
                  </a:lnTo>
                  <a:lnTo>
                    <a:pt x="1154" y="1020"/>
                  </a:lnTo>
                  <a:lnTo>
                    <a:pt x="1148" y="1033"/>
                  </a:lnTo>
                  <a:lnTo>
                    <a:pt x="1143" y="1046"/>
                  </a:lnTo>
                  <a:lnTo>
                    <a:pt x="1137" y="1057"/>
                  </a:lnTo>
                  <a:lnTo>
                    <a:pt x="1130" y="1069"/>
                  </a:lnTo>
                  <a:lnTo>
                    <a:pt x="1121" y="1080"/>
                  </a:lnTo>
                  <a:lnTo>
                    <a:pt x="1112" y="1091"/>
                  </a:lnTo>
                  <a:lnTo>
                    <a:pt x="1101" y="1100"/>
                  </a:lnTo>
                  <a:lnTo>
                    <a:pt x="1088" y="1109"/>
                  </a:lnTo>
                  <a:lnTo>
                    <a:pt x="1081" y="1066"/>
                  </a:lnTo>
                  <a:lnTo>
                    <a:pt x="1075" y="1024"/>
                  </a:lnTo>
                  <a:lnTo>
                    <a:pt x="1068" y="980"/>
                  </a:lnTo>
                  <a:lnTo>
                    <a:pt x="1057" y="940"/>
                  </a:lnTo>
                  <a:lnTo>
                    <a:pt x="1052" y="948"/>
                  </a:lnTo>
                  <a:lnTo>
                    <a:pt x="1039" y="966"/>
                  </a:lnTo>
                  <a:lnTo>
                    <a:pt x="1023" y="986"/>
                  </a:lnTo>
                  <a:lnTo>
                    <a:pt x="1008" y="1004"/>
                  </a:lnTo>
                  <a:lnTo>
                    <a:pt x="999" y="993"/>
                  </a:lnTo>
                  <a:lnTo>
                    <a:pt x="990" y="984"/>
                  </a:lnTo>
                  <a:lnTo>
                    <a:pt x="979" y="975"/>
                  </a:lnTo>
                  <a:lnTo>
                    <a:pt x="966" y="969"/>
                  </a:lnTo>
                  <a:lnTo>
                    <a:pt x="957" y="995"/>
                  </a:lnTo>
                  <a:lnTo>
                    <a:pt x="954" y="1022"/>
                  </a:lnTo>
                  <a:lnTo>
                    <a:pt x="950" y="1049"/>
                  </a:lnTo>
                  <a:lnTo>
                    <a:pt x="944" y="1075"/>
                  </a:lnTo>
                  <a:lnTo>
                    <a:pt x="937" y="1086"/>
                  </a:lnTo>
                  <a:lnTo>
                    <a:pt x="930" y="1095"/>
                  </a:lnTo>
                  <a:lnTo>
                    <a:pt x="919" y="1104"/>
                  </a:lnTo>
                  <a:lnTo>
                    <a:pt x="908" y="1111"/>
                  </a:lnTo>
                  <a:lnTo>
                    <a:pt x="899" y="1099"/>
                  </a:lnTo>
                  <a:lnTo>
                    <a:pt x="890" y="1086"/>
                  </a:lnTo>
                  <a:lnTo>
                    <a:pt x="883" y="1073"/>
                  </a:lnTo>
                  <a:lnTo>
                    <a:pt x="874" y="1059"/>
                  </a:lnTo>
                  <a:lnTo>
                    <a:pt x="864" y="1046"/>
                  </a:lnTo>
                  <a:lnTo>
                    <a:pt x="854" y="1033"/>
                  </a:lnTo>
                  <a:lnTo>
                    <a:pt x="844" y="1022"/>
                  </a:lnTo>
                  <a:lnTo>
                    <a:pt x="833" y="1011"/>
                  </a:lnTo>
                  <a:lnTo>
                    <a:pt x="793" y="1091"/>
                  </a:lnTo>
                  <a:lnTo>
                    <a:pt x="779" y="1082"/>
                  </a:lnTo>
                  <a:lnTo>
                    <a:pt x="766" y="1069"/>
                  </a:lnTo>
                  <a:lnTo>
                    <a:pt x="755" y="1053"/>
                  </a:lnTo>
                  <a:lnTo>
                    <a:pt x="744" y="1040"/>
                  </a:lnTo>
                  <a:lnTo>
                    <a:pt x="733" y="1060"/>
                  </a:lnTo>
                  <a:lnTo>
                    <a:pt x="719" y="1084"/>
                  </a:lnTo>
                  <a:lnTo>
                    <a:pt x="702" y="1111"/>
                  </a:lnTo>
                  <a:lnTo>
                    <a:pt x="686" y="1137"/>
                  </a:lnTo>
                  <a:lnTo>
                    <a:pt x="672" y="1162"/>
                  </a:lnTo>
                  <a:lnTo>
                    <a:pt x="659" y="1182"/>
                  </a:lnTo>
                  <a:lnTo>
                    <a:pt x="652" y="1197"/>
                  </a:lnTo>
                  <a:lnTo>
                    <a:pt x="648" y="1202"/>
                  </a:lnTo>
                  <a:lnTo>
                    <a:pt x="642" y="1170"/>
                  </a:lnTo>
                  <a:lnTo>
                    <a:pt x="639" y="1135"/>
                  </a:lnTo>
                  <a:lnTo>
                    <a:pt x="632" y="1102"/>
                  </a:lnTo>
                  <a:lnTo>
                    <a:pt x="619" y="1071"/>
                  </a:lnTo>
                  <a:lnTo>
                    <a:pt x="606" y="1075"/>
                  </a:lnTo>
                  <a:lnTo>
                    <a:pt x="601" y="1088"/>
                  </a:lnTo>
                  <a:lnTo>
                    <a:pt x="597" y="1102"/>
                  </a:lnTo>
                  <a:lnTo>
                    <a:pt x="588" y="1113"/>
                  </a:lnTo>
                  <a:lnTo>
                    <a:pt x="582" y="1091"/>
                  </a:lnTo>
                  <a:lnTo>
                    <a:pt x="577" y="1066"/>
                  </a:lnTo>
                  <a:lnTo>
                    <a:pt x="566" y="1044"/>
                  </a:lnTo>
                  <a:lnTo>
                    <a:pt x="546" y="1028"/>
                  </a:lnTo>
                  <a:lnTo>
                    <a:pt x="544" y="1033"/>
                  </a:lnTo>
                  <a:lnTo>
                    <a:pt x="542" y="1048"/>
                  </a:lnTo>
                  <a:lnTo>
                    <a:pt x="537" y="1068"/>
                  </a:lnTo>
                  <a:lnTo>
                    <a:pt x="531" y="1093"/>
                  </a:lnTo>
                  <a:lnTo>
                    <a:pt x="524" y="1119"/>
                  </a:lnTo>
                  <a:lnTo>
                    <a:pt x="513" y="1146"/>
                  </a:lnTo>
                  <a:lnTo>
                    <a:pt x="502" y="1170"/>
                  </a:lnTo>
                  <a:lnTo>
                    <a:pt x="490" y="1188"/>
                  </a:lnTo>
                  <a:lnTo>
                    <a:pt x="484" y="1175"/>
                  </a:lnTo>
                  <a:lnTo>
                    <a:pt x="477" y="1162"/>
                  </a:lnTo>
                  <a:lnTo>
                    <a:pt x="473" y="1149"/>
                  </a:lnTo>
                  <a:lnTo>
                    <a:pt x="468" y="1137"/>
                  </a:lnTo>
                  <a:lnTo>
                    <a:pt x="460" y="1124"/>
                  </a:lnTo>
                  <a:lnTo>
                    <a:pt x="453" y="1113"/>
                  </a:lnTo>
                  <a:lnTo>
                    <a:pt x="444" y="1102"/>
                  </a:lnTo>
                  <a:lnTo>
                    <a:pt x="433" y="1093"/>
                  </a:lnTo>
                  <a:lnTo>
                    <a:pt x="428" y="1117"/>
                  </a:lnTo>
                  <a:lnTo>
                    <a:pt x="424" y="1140"/>
                  </a:lnTo>
                  <a:lnTo>
                    <a:pt x="420" y="1164"/>
                  </a:lnTo>
                  <a:lnTo>
                    <a:pt x="410" y="1186"/>
                  </a:lnTo>
                  <a:lnTo>
                    <a:pt x="397" y="1184"/>
                  </a:lnTo>
                  <a:lnTo>
                    <a:pt x="386" y="1177"/>
                  </a:lnTo>
                  <a:lnTo>
                    <a:pt x="377" y="1168"/>
                  </a:lnTo>
                  <a:lnTo>
                    <a:pt x="370" y="1157"/>
                  </a:lnTo>
                  <a:lnTo>
                    <a:pt x="362" y="1146"/>
                  </a:lnTo>
                  <a:lnTo>
                    <a:pt x="353" y="1137"/>
                  </a:lnTo>
                  <a:lnTo>
                    <a:pt x="342" y="1129"/>
                  </a:lnTo>
                  <a:lnTo>
                    <a:pt x="329" y="1128"/>
                  </a:lnTo>
                  <a:lnTo>
                    <a:pt x="328" y="1137"/>
                  </a:lnTo>
                  <a:lnTo>
                    <a:pt x="331" y="1148"/>
                  </a:lnTo>
                  <a:lnTo>
                    <a:pt x="337" y="1160"/>
                  </a:lnTo>
                  <a:lnTo>
                    <a:pt x="348" y="1175"/>
                  </a:lnTo>
                  <a:lnTo>
                    <a:pt x="357" y="1188"/>
                  </a:lnTo>
                  <a:lnTo>
                    <a:pt x="366" y="1199"/>
                  </a:lnTo>
                  <a:lnTo>
                    <a:pt x="373" y="1206"/>
                  </a:lnTo>
                  <a:lnTo>
                    <a:pt x="375" y="1210"/>
                  </a:lnTo>
                  <a:lnTo>
                    <a:pt x="370" y="1441"/>
                  </a:lnTo>
                  <a:lnTo>
                    <a:pt x="377" y="1450"/>
                  </a:lnTo>
                  <a:lnTo>
                    <a:pt x="386" y="1457"/>
                  </a:lnTo>
                  <a:lnTo>
                    <a:pt x="393" y="1466"/>
                  </a:lnTo>
                  <a:lnTo>
                    <a:pt x="402" y="1473"/>
                  </a:lnTo>
                  <a:lnTo>
                    <a:pt x="410" y="1482"/>
                  </a:lnTo>
                  <a:lnTo>
                    <a:pt x="417" y="1493"/>
                  </a:lnTo>
                  <a:lnTo>
                    <a:pt x="426" y="1502"/>
                  </a:lnTo>
                  <a:lnTo>
                    <a:pt x="433" y="1513"/>
                  </a:lnTo>
                  <a:lnTo>
                    <a:pt x="419" y="1515"/>
                  </a:lnTo>
                  <a:lnTo>
                    <a:pt x="402" y="1513"/>
                  </a:lnTo>
                  <a:lnTo>
                    <a:pt x="384" y="1512"/>
                  </a:lnTo>
                  <a:lnTo>
                    <a:pt x="364" y="1508"/>
                  </a:lnTo>
                  <a:lnTo>
                    <a:pt x="346" y="1504"/>
                  </a:lnTo>
                  <a:lnTo>
                    <a:pt x="331" y="1501"/>
                  </a:lnTo>
                  <a:lnTo>
                    <a:pt x="319" y="1499"/>
                  </a:lnTo>
                  <a:lnTo>
                    <a:pt x="313" y="1501"/>
                  </a:lnTo>
                  <a:lnTo>
                    <a:pt x="313" y="1513"/>
                  </a:lnTo>
                  <a:lnTo>
                    <a:pt x="311" y="1526"/>
                  </a:lnTo>
                  <a:lnTo>
                    <a:pt x="309" y="1541"/>
                  </a:lnTo>
                  <a:lnTo>
                    <a:pt x="309" y="1553"/>
                  </a:lnTo>
                  <a:lnTo>
                    <a:pt x="300" y="1544"/>
                  </a:lnTo>
                  <a:lnTo>
                    <a:pt x="291" y="1533"/>
                  </a:lnTo>
                  <a:lnTo>
                    <a:pt x="284" y="1522"/>
                  </a:lnTo>
                  <a:lnTo>
                    <a:pt x="275" y="1512"/>
                  </a:lnTo>
                  <a:lnTo>
                    <a:pt x="266" y="1501"/>
                  </a:lnTo>
                  <a:lnTo>
                    <a:pt x="257" y="1493"/>
                  </a:lnTo>
                  <a:lnTo>
                    <a:pt x="246" y="1488"/>
                  </a:lnTo>
                  <a:lnTo>
                    <a:pt x="233" y="1484"/>
                  </a:lnTo>
                  <a:lnTo>
                    <a:pt x="189" y="1579"/>
                  </a:lnTo>
                  <a:lnTo>
                    <a:pt x="169" y="1561"/>
                  </a:lnTo>
                  <a:lnTo>
                    <a:pt x="151" y="1541"/>
                  </a:lnTo>
                  <a:lnTo>
                    <a:pt x="137" y="1519"/>
                  </a:lnTo>
                  <a:lnTo>
                    <a:pt x="124" y="1497"/>
                  </a:lnTo>
                  <a:lnTo>
                    <a:pt x="111" y="1473"/>
                  </a:lnTo>
                  <a:lnTo>
                    <a:pt x="100" y="1450"/>
                  </a:lnTo>
                  <a:lnTo>
                    <a:pt x="89" y="1428"/>
                  </a:lnTo>
                  <a:lnTo>
                    <a:pt x="78" y="1404"/>
                  </a:lnTo>
                  <a:lnTo>
                    <a:pt x="73" y="1406"/>
                  </a:lnTo>
                  <a:lnTo>
                    <a:pt x="67" y="1408"/>
                  </a:lnTo>
                  <a:lnTo>
                    <a:pt x="62" y="1411"/>
                  </a:lnTo>
                  <a:lnTo>
                    <a:pt x="58" y="1417"/>
                  </a:lnTo>
                  <a:lnTo>
                    <a:pt x="53" y="1401"/>
                  </a:lnTo>
                  <a:lnTo>
                    <a:pt x="57" y="1382"/>
                  </a:lnTo>
                  <a:lnTo>
                    <a:pt x="57" y="1364"/>
                  </a:lnTo>
                  <a:lnTo>
                    <a:pt x="44" y="1350"/>
                  </a:lnTo>
                  <a:lnTo>
                    <a:pt x="37" y="1351"/>
                  </a:lnTo>
                  <a:lnTo>
                    <a:pt x="27" y="1359"/>
                  </a:lnTo>
                  <a:lnTo>
                    <a:pt x="20" y="1366"/>
                  </a:lnTo>
                  <a:lnTo>
                    <a:pt x="15" y="1371"/>
                  </a:lnTo>
                  <a:lnTo>
                    <a:pt x="9" y="1317"/>
                  </a:lnTo>
                  <a:lnTo>
                    <a:pt x="18" y="1266"/>
                  </a:lnTo>
                  <a:lnTo>
                    <a:pt x="31" y="1215"/>
                  </a:lnTo>
                  <a:lnTo>
                    <a:pt x="40" y="1164"/>
                  </a:lnTo>
                  <a:lnTo>
                    <a:pt x="35" y="1160"/>
                  </a:lnTo>
                  <a:lnTo>
                    <a:pt x="27" y="1159"/>
                  </a:lnTo>
                  <a:lnTo>
                    <a:pt x="20" y="1159"/>
                  </a:lnTo>
                  <a:lnTo>
                    <a:pt x="13" y="1159"/>
                  </a:lnTo>
                  <a:lnTo>
                    <a:pt x="18" y="1140"/>
                  </a:lnTo>
                  <a:lnTo>
                    <a:pt x="27" y="1124"/>
                  </a:lnTo>
                  <a:lnTo>
                    <a:pt x="40" y="1108"/>
                  </a:lnTo>
                  <a:lnTo>
                    <a:pt x="57" y="1093"/>
                  </a:lnTo>
                  <a:lnTo>
                    <a:pt x="78" y="1079"/>
                  </a:lnTo>
                  <a:lnTo>
                    <a:pt x="106" y="1066"/>
                  </a:lnTo>
                  <a:lnTo>
                    <a:pt x="142" y="1051"/>
                  </a:lnTo>
                  <a:lnTo>
                    <a:pt x="188" y="1039"/>
                  </a:lnTo>
                  <a:lnTo>
                    <a:pt x="169" y="1029"/>
                  </a:lnTo>
                  <a:lnTo>
                    <a:pt x="151" y="1024"/>
                  </a:lnTo>
                  <a:lnTo>
                    <a:pt x="133" y="1022"/>
                  </a:lnTo>
                  <a:lnTo>
                    <a:pt x="115" y="1022"/>
                  </a:lnTo>
                  <a:lnTo>
                    <a:pt x="95" y="1024"/>
                  </a:lnTo>
                  <a:lnTo>
                    <a:pt x="77" y="1024"/>
                  </a:lnTo>
                  <a:lnTo>
                    <a:pt x="57" y="1022"/>
                  </a:lnTo>
                  <a:lnTo>
                    <a:pt x="35" y="1019"/>
                  </a:lnTo>
                  <a:lnTo>
                    <a:pt x="40" y="1004"/>
                  </a:lnTo>
                  <a:lnTo>
                    <a:pt x="47" y="988"/>
                  </a:lnTo>
                  <a:lnTo>
                    <a:pt x="49" y="973"/>
                  </a:lnTo>
                  <a:lnTo>
                    <a:pt x="37" y="962"/>
                  </a:lnTo>
                  <a:lnTo>
                    <a:pt x="0" y="982"/>
                  </a:lnTo>
                  <a:lnTo>
                    <a:pt x="66" y="869"/>
                  </a:lnTo>
                  <a:lnTo>
                    <a:pt x="62" y="860"/>
                  </a:lnTo>
                  <a:lnTo>
                    <a:pt x="47" y="849"/>
                  </a:lnTo>
                  <a:lnTo>
                    <a:pt x="31" y="844"/>
                  </a:lnTo>
                  <a:lnTo>
                    <a:pt x="24" y="840"/>
                  </a:lnTo>
                  <a:lnTo>
                    <a:pt x="37" y="826"/>
                  </a:lnTo>
                  <a:lnTo>
                    <a:pt x="53" y="807"/>
                  </a:lnTo>
                  <a:lnTo>
                    <a:pt x="73" y="789"/>
                  </a:lnTo>
                  <a:lnTo>
                    <a:pt x="93" y="773"/>
                  </a:lnTo>
                  <a:lnTo>
                    <a:pt x="113" y="757"/>
                  </a:lnTo>
                  <a:lnTo>
                    <a:pt x="129" y="744"/>
                  </a:lnTo>
                  <a:lnTo>
                    <a:pt x="142" y="735"/>
                  </a:lnTo>
                  <a:lnTo>
                    <a:pt x="148" y="731"/>
                  </a:lnTo>
                  <a:lnTo>
                    <a:pt x="149" y="744"/>
                  </a:lnTo>
                  <a:lnTo>
                    <a:pt x="153" y="757"/>
                  </a:lnTo>
                  <a:lnTo>
                    <a:pt x="160" y="769"/>
                  </a:lnTo>
                  <a:lnTo>
                    <a:pt x="166" y="782"/>
                  </a:lnTo>
                  <a:lnTo>
                    <a:pt x="168" y="795"/>
                  </a:lnTo>
                  <a:lnTo>
                    <a:pt x="166" y="806"/>
                  </a:lnTo>
                  <a:lnTo>
                    <a:pt x="157" y="813"/>
                  </a:lnTo>
                  <a:lnTo>
                    <a:pt x="138" y="818"/>
                  </a:lnTo>
                  <a:lnTo>
                    <a:pt x="137" y="828"/>
                  </a:lnTo>
                  <a:lnTo>
                    <a:pt x="146" y="838"/>
                  </a:lnTo>
                  <a:lnTo>
                    <a:pt x="160" y="848"/>
                  </a:lnTo>
                  <a:lnTo>
                    <a:pt x="169" y="853"/>
                  </a:lnTo>
                  <a:lnTo>
                    <a:pt x="148" y="869"/>
                  </a:lnTo>
                  <a:lnTo>
                    <a:pt x="131" y="889"/>
                  </a:lnTo>
                  <a:lnTo>
                    <a:pt x="120" y="911"/>
                  </a:lnTo>
                  <a:lnTo>
                    <a:pt x="117" y="935"/>
                  </a:lnTo>
                  <a:lnTo>
                    <a:pt x="128" y="935"/>
                  </a:lnTo>
                  <a:lnTo>
                    <a:pt x="138" y="937"/>
                  </a:lnTo>
                  <a:lnTo>
                    <a:pt x="149" y="937"/>
                  </a:lnTo>
                  <a:lnTo>
                    <a:pt x="158" y="938"/>
                  </a:lnTo>
                  <a:lnTo>
                    <a:pt x="168" y="940"/>
                  </a:lnTo>
                  <a:lnTo>
                    <a:pt x="175" y="942"/>
                  </a:lnTo>
                  <a:lnTo>
                    <a:pt x="184" y="946"/>
                  </a:lnTo>
                  <a:lnTo>
                    <a:pt x="193" y="948"/>
                  </a:lnTo>
                  <a:lnTo>
                    <a:pt x="189" y="957"/>
                  </a:lnTo>
                  <a:lnTo>
                    <a:pt x="188" y="968"/>
                  </a:lnTo>
                  <a:lnTo>
                    <a:pt x="188" y="978"/>
                  </a:lnTo>
                  <a:lnTo>
                    <a:pt x="193" y="988"/>
                  </a:lnTo>
                  <a:lnTo>
                    <a:pt x="208" y="984"/>
                  </a:lnTo>
                  <a:lnTo>
                    <a:pt x="220" y="975"/>
                  </a:lnTo>
                  <a:lnTo>
                    <a:pt x="231" y="962"/>
                  </a:lnTo>
                  <a:lnTo>
                    <a:pt x="240" y="946"/>
                  </a:lnTo>
                  <a:lnTo>
                    <a:pt x="248" y="931"/>
                  </a:lnTo>
                  <a:lnTo>
                    <a:pt x="253" y="917"/>
                  </a:lnTo>
                  <a:lnTo>
                    <a:pt x="255" y="908"/>
                  </a:lnTo>
                  <a:lnTo>
                    <a:pt x="255" y="902"/>
                  </a:lnTo>
                  <a:lnTo>
                    <a:pt x="233" y="908"/>
                  </a:lnTo>
                  <a:lnTo>
                    <a:pt x="215" y="911"/>
                  </a:lnTo>
                  <a:lnTo>
                    <a:pt x="200" y="913"/>
                  </a:lnTo>
                  <a:lnTo>
                    <a:pt x="189" y="911"/>
                  </a:lnTo>
                  <a:lnTo>
                    <a:pt x="182" y="911"/>
                  </a:lnTo>
                  <a:lnTo>
                    <a:pt x="175" y="909"/>
                  </a:lnTo>
                  <a:lnTo>
                    <a:pt x="171" y="908"/>
                  </a:lnTo>
                  <a:lnTo>
                    <a:pt x="168" y="906"/>
                  </a:lnTo>
                  <a:lnTo>
                    <a:pt x="177" y="891"/>
                  </a:lnTo>
                  <a:lnTo>
                    <a:pt x="191" y="878"/>
                  </a:lnTo>
                  <a:lnTo>
                    <a:pt x="204" y="866"/>
                  </a:lnTo>
                  <a:lnTo>
                    <a:pt x="213" y="853"/>
                  </a:lnTo>
                  <a:lnTo>
                    <a:pt x="175" y="829"/>
                  </a:lnTo>
                  <a:lnTo>
                    <a:pt x="189" y="824"/>
                  </a:lnTo>
                  <a:lnTo>
                    <a:pt x="206" y="817"/>
                  </a:lnTo>
                  <a:lnTo>
                    <a:pt x="222" y="809"/>
                  </a:lnTo>
                  <a:lnTo>
                    <a:pt x="240" y="804"/>
                  </a:lnTo>
                  <a:lnTo>
                    <a:pt x="257" y="798"/>
                  </a:lnTo>
                  <a:lnTo>
                    <a:pt x="277" y="797"/>
                  </a:lnTo>
                  <a:lnTo>
                    <a:pt x="295" y="798"/>
                  </a:lnTo>
                  <a:lnTo>
                    <a:pt x="315" y="806"/>
                  </a:lnTo>
                  <a:lnTo>
                    <a:pt x="320" y="795"/>
                  </a:lnTo>
                  <a:lnTo>
                    <a:pt x="328" y="784"/>
                  </a:lnTo>
                  <a:lnTo>
                    <a:pt x="337" y="773"/>
                  </a:lnTo>
                  <a:lnTo>
                    <a:pt x="346" y="764"/>
                  </a:lnTo>
                  <a:lnTo>
                    <a:pt x="355" y="755"/>
                  </a:lnTo>
                  <a:lnTo>
                    <a:pt x="364" y="746"/>
                  </a:lnTo>
                  <a:lnTo>
                    <a:pt x="375" y="738"/>
                  </a:lnTo>
                  <a:lnTo>
                    <a:pt x="386" y="731"/>
                  </a:lnTo>
                  <a:lnTo>
                    <a:pt x="388" y="733"/>
                  </a:lnTo>
                  <a:lnTo>
                    <a:pt x="400" y="720"/>
                  </a:lnTo>
                  <a:lnTo>
                    <a:pt x="419" y="709"/>
                  </a:lnTo>
                  <a:lnTo>
                    <a:pt x="433" y="698"/>
                  </a:lnTo>
                  <a:lnTo>
                    <a:pt x="439" y="684"/>
                  </a:lnTo>
                  <a:lnTo>
                    <a:pt x="402" y="680"/>
                  </a:lnTo>
                  <a:lnTo>
                    <a:pt x="402" y="647"/>
                  </a:lnTo>
                  <a:lnTo>
                    <a:pt x="410" y="618"/>
                  </a:lnTo>
                  <a:lnTo>
                    <a:pt x="422" y="591"/>
                  </a:lnTo>
                  <a:lnTo>
                    <a:pt x="444" y="567"/>
                  </a:lnTo>
                  <a:lnTo>
                    <a:pt x="453" y="567"/>
                  </a:lnTo>
                  <a:lnTo>
                    <a:pt x="459" y="569"/>
                  </a:lnTo>
                  <a:lnTo>
                    <a:pt x="466" y="569"/>
                  </a:lnTo>
                  <a:lnTo>
                    <a:pt x="471" y="564"/>
                  </a:lnTo>
                  <a:lnTo>
                    <a:pt x="466" y="546"/>
                  </a:lnTo>
                  <a:lnTo>
                    <a:pt x="457" y="527"/>
                  </a:lnTo>
                  <a:lnTo>
                    <a:pt x="448" y="511"/>
                  </a:lnTo>
                  <a:lnTo>
                    <a:pt x="437" y="496"/>
                  </a:lnTo>
                  <a:lnTo>
                    <a:pt x="442" y="495"/>
                  </a:lnTo>
                  <a:lnTo>
                    <a:pt x="457" y="489"/>
                  </a:lnTo>
                  <a:lnTo>
                    <a:pt x="479" y="480"/>
                  </a:lnTo>
                  <a:lnTo>
                    <a:pt x="508" y="473"/>
                  </a:lnTo>
                  <a:lnTo>
                    <a:pt x="541" y="467"/>
                  </a:lnTo>
                  <a:lnTo>
                    <a:pt x="579" y="464"/>
                  </a:lnTo>
                  <a:lnTo>
                    <a:pt x="619" y="465"/>
                  </a:lnTo>
                  <a:lnTo>
                    <a:pt x="661" y="473"/>
                  </a:lnTo>
                  <a:lnTo>
                    <a:pt x="672" y="455"/>
                  </a:lnTo>
                  <a:lnTo>
                    <a:pt x="682" y="438"/>
                  </a:lnTo>
                  <a:lnTo>
                    <a:pt x="695" y="424"/>
                  </a:lnTo>
                  <a:lnTo>
                    <a:pt x="710" y="409"/>
                  </a:lnTo>
                  <a:lnTo>
                    <a:pt x="722" y="395"/>
                  </a:lnTo>
                  <a:lnTo>
                    <a:pt x="739" y="382"/>
                  </a:lnTo>
                  <a:lnTo>
                    <a:pt x="755" y="371"/>
                  </a:lnTo>
                  <a:lnTo>
                    <a:pt x="773" y="360"/>
                  </a:lnTo>
                  <a:lnTo>
                    <a:pt x="764" y="345"/>
                  </a:lnTo>
                  <a:lnTo>
                    <a:pt x="752" y="336"/>
                  </a:lnTo>
                  <a:lnTo>
                    <a:pt x="737" y="327"/>
                  </a:lnTo>
                  <a:lnTo>
                    <a:pt x="722" y="318"/>
                  </a:lnTo>
                  <a:lnTo>
                    <a:pt x="741" y="309"/>
                  </a:lnTo>
                  <a:lnTo>
                    <a:pt x="759" y="302"/>
                  </a:lnTo>
                  <a:lnTo>
                    <a:pt x="777" y="294"/>
                  </a:lnTo>
                  <a:lnTo>
                    <a:pt x="795" y="287"/>
                  </a:lnTo>
                  <a:lnTo>
                    <a:pt x="813" y="282"/>
                  </a:lnTo>
                  <a:lnTo>
                    <a:pt x="832" y="276"/>
                  </a:lnTo>
                  <a:lnTo>
                    <a:pt x="852" y="269"/>
                  </a:lnTo>
                  <a:lnTo>
                    <a:pt x="870" y="264"/>
                  </a:lnTo>
                  <a:lnTo>
                    <a:pt x="870" y="238"/>
                  </a:lnTo>
                  <a:lnTo>
                    <a:pt x="872" y="213"/>
                  </a:lnTo>
                  <a:lnTo>
                    <a:pt x="877" y="189"/>
                  </a:lnTo>
                  <a:lnTo>
                    <a:pt x="884" y="167"/>
                  </a:lnTo>
                  <a:lnTo>
                    <a:pt x="894" y="174"/>
                  </a:lnTo>
                  <a:lnTo>
                    <a:pt x="901" y="184"/>
                  </a:lnTo>
                  <a:lnTo>
                    <a:pt x="910" y="193"/>
                  </a:lnTo>
                  <a:lnTo>
                    <a:pt x="921" y="202"/>
                  </a:lnTo>
                  <a:lnTo>
                    <a:pt x="930" y="211"/>
                  </a:lnTo>
                  <a:lnTo>
                    <a:pt x="941" y="214"/>
                  </a:lnTo>
                  <a:lnTo>
                    <a:pt x="952" y="214"/>
                  </a:lnTo>
                  <a:lnTo>
                    <a:pt x="963" y="211"/>
                  </a:lnTo>
                  <a:lnTo>
                    <a:pt x="975" y="198"/>
                  </a:lnTo>
                  <a:lnTo>
                    <a:pt x="988" y="185"/>
                  </a:lnTo>
                  <a:lnTo>
                    <a:pt x="1003" y="174"/>
                  </a:lnTo>
                  <a:lnTo>
                    <a:pt x="1015" y="165"/>
                  </a:lnTo>
                  <a:lnTo>
                    <a:pt x="1032" y="156"/>
                  </a:lnTo>
                  <a:lnTo>
                    <a:pt x="1046" y="149"/>
                  </a:lnTo>
                  <a:lnTo>
                    <a:pt x="1063" y="142"/>
                  </a:lnTo>
                  <a:lnTo>
                    <a:pt x="1079" y="138"/>
                  </a:lnTo>
                  <a:lnTo>
                    <a:pt x="1088" y="143"/>
                  </a:lnTo>
                  <a:lnTo>
                    <a:pt x="1097" y="149"/>
                  </a:lnTo>
                  <a:lnTo>
                    <a:pt x="1105" y="158"/>
                  </a:lnTo>
                  <a:lnTo>
                    <a:pt x="1114" y="167"/>
                  </a:lnTo>
                  <a:lnTo>
                    <a:pt x="1121" y="176"/>
                  </a:lnTo>
                  <a:lnTo>
                    <a:pt x="1130" y="184"/>
                  </a:lnTo>
                  <a:lnTo>
                    <a:pt x="1139" y="189"/>
                  </a:lnTo>
                  <a:lnTo>
                    <a:pt x="1150" y="191"/>
                  </a:lnTo>
                  <a:lnTo>
                    <a:pt x="1165" y="178"/>
                  </a:lnTo>
                  <a:lnTo>
                    <a:pt x="1181" y="169"/>
                  </a:lnTo>
                  <a:lnTo>
                    <a:pt x="1197" y="160"/>
                  </a:lnTo>
                  <a:lnTo>
                    <a:pt x="1216" y="154"/>
                  </a:lnTo>
                  <a:lnTo>
                    <a:pt x="1234" y="151"/>
                  </a:lnTo>
                  <a:lnTo>
                    <a:pt x="1252" y="151"/>
                  </a:lnTo>
                  <a:lnTo>
                    <a:pt x="1270" y="153"/>
                  </a:lnTo>
                  <a:lnTo>
                    <a:pt x="1288" y="158"/>
                  </a:lnTo>
                  <a:lnTo>
                    <a:pt x="1294" y="163"/>
                  </a:lnTo>
                  <a:lnTo>
                    <a:pt x="1301" y="167"/>
                  </a:lnTo>
                  <a:lnTo>
                    <a:pt x="1308" y="169"/>
                  </a:lnTo>
                  <a:lnTo>
                    <a:pt x="1316" y="171"/>
                  </a:lnTo>
                  <a:lnTo>
                    <a:pt x="1330" y="151"/>
                  </a:lnTo>
                  <a:lnTo>
                    <a:pt x="1339" y="127"/>
                  </a:lnTo>
                  <a:lnTo>
                    <a:pt x="1350" y="103"/>
                  </a:lnTo>
                  <a:lnTo>
                    <a:pt x="1367" y="83"/>
                  </a:lnTo>
                  <a:lnTo>
                    <a:pt x="1376" y="100"/>
                  </a:lnTo>
                  <a:lnTo>
                    <a:pt x="1383" y="118"/>
                  </a:lnTo>
                  <a:lnTo>
                    <a:pt x="1390" y="134"/>
                  </a:lnTo>
                  <a:lnTo>
                    <a:pt x="1405" y="145"/>
                  </a:lnTo>
                  <a:lnTo>
                    <a:pt x="1414" y="134"/>
                  </a:lnTo>
                  <a:lnTo>
                    <a:pt x="1423" y="123"/>
                  </a:lnTo>
                  <a:lnTo>
                    <a:pt x="1432" y="111"/>
                  </a:lnTo>
                  <a:lnTo>
                    <a:pt x="1441" y="98"/>
                  </a:lnTo>
                  <a:lnTo>
                    <a:pt x="1450" y="85"/>
                  </a:lnTo>
                  <a:lnTo>
                    <a:pt x="1459" y="73"/>
                  </a:lnTo>
                  <a:lnTo>
                    <a:pt x="1469" y="62"/>
                  </a:lnTo>
                  <a:lnTo>
                    <a:pt x="1479" y="51"/>
                  </a:lnTo>
                  <a:lnTo>
                    <a:pt x="1489" y="73"/>
                  </a:lnTo>
                  <a:lnTo>
                    <a:pt x="1498" y="94"/>
                  </a:lnTo>
                  <a:lnTo>
                    <a:pt x="1509" y="116"/>
                  </a:lnTo>
                  <a:lnTo>
                    <a:pt x="1521" y="136"/>
                  </a:lnTo>
                  <a:lnTo>
                    <a:pt x="1532" y="129"/>
                  </a:lnTo>
                  <a:lnTo>
                    <a:pt x="1539" y="122"/>
                  </a:lnTo>
                  <a:lnTo>
                    <a:pt x="1547" y="111"/>
                  </a:lnTo>
                  <a:lnTo>
                    <a:pt x="1552" y="102"/>
                  </a:lnTo>
                  <a:lnTo>
                    <a:pt x="1558" y="91"/>
                  </a:lnTo>
                  <a:lnTo>
                    <a:pt x="1565" y="82"/>
                  </a:lnTo>
                  <a:lnTo>
                    <a:pt x="1572" y="73"/>
                  </a:lnTo>
                  <a:lnTo>
                    <a:pt x="1583" y="67"/>
                  </a:lnTo>
                  <a:lnTo>
                    <a:pt x="1598" y="87"/>
                  </a:lnTo>
                  <a:lnTo>
                    <a:pt x="1607" y="109"/>
                  </a:lnTo>
                  <a:lnTo>
                    <a:pt x="1616" y="131"/>
                  </a:lnTo>
                  <a:lnTo>
                    <a:pt x="1632" y="147"/>
                  </a:lnTo>
                  <a:lnTo>
                    <a:pt x="1772" y="5"/>
                  </a:lnTo>
                  <a:lnTo>
                    <a:pt x="1781" y="31"/>
                  </a:lnTo>
                  <a:lnTo>
                    <a:pt x="1787" y="60"/>
                  </a:lnTo>
                  <a:lnTo>
                    <a:pt x="1792" y="89"/>
                  </a:lnTo>
                  <a:lnTo>
                    <a:pt x="1798" y="116"/>
                  </a:lnTo>
                  <a:lnTo>
                    <a:pt x="1809" y="111"/>
                  </a:lnTo>
                  <a:lnTo>
                    <a:pt x="1818" y="98"/>
                  </a:lnTo>
                  <a:lnTo>
                    <a:pt x="1827" y="80"/>
                  </a:lnTo>
                  <a:lnTo>
                    <a:pt x="1834" y="60"/>
                  </a:lnTo>
                  <a:lnTo>
                    <a:pt x="1840" y="42"/>
                  </a:lnTo>
                  <a:lnTo>
                    <a:pt x="1845" y="23"/>
                  </a:lnTo>
                  <a:lnTo>
                    <a:pt x="1849" y="9"/>
                  </a:lnTo>
                  <a:lnTo>
                    <a:pt x="1854" y="0"/>
                  </a:lnTo>
                  <a:lnTo>
                    <a:pt x="1865" y="27"/>
                  </a:lnTo>
                  <a:lnTo>
                    <a:pt x="1878" y="60"/>
                  </a:lnTo>
                  <a:lnTo>
                    <a:pt x="1889" y="96"/>
                  </a:lnTo>
                  <a:lnTo>
                    <a:pt x="1900" y="134"/>
                  </a:lnTo>
                  <a:lnTo>
                    <a:pt x="1909" y="169"/>
                  </a:lnTo>
                  <a:lnTo>
                    <a:pt x="1916" y="198"/>
                  </a:lnTo>
                  <a:lnTo>
                    <a:pt x="1920" y="218"/>
                  </a:lnTo>
                  <a:lnTo>
                    <a:pt x="1922" y="225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" name="Freeform 198"/>
            <p:cNvSpPr>
              <a:spLocks/>
            </p:cNvSpPr>
            <p:nvPr/>
          </p:nvSpPr>
          <p:spPr bwMode="auto">
            <a:xfrm>
              <a:off x="1289410" y="837885"/>
              <a:ext cx="416094" cy="363875"/>
            </a:xfrm>
            <a:custGeom>
              <a:avLst/>
              <a:gdLst/>
              <a:ahLst/>
              <a:cxnLst>
                <a:cxn ang="0">
                  <a:pos x="548" y="347"/>
                </a:cxn>
                <a:cxn ang="0">
                  <a:pos x="603" y="355"/>
                </a:cxn>
                <a:cxn ang="0">
                  <a:pos x="652" y="377"/>
                </a:cxn>
                <a:cxn ang="0">
                  <a:pos x="635" y="429"/>
                </a:cxn>
                <a:cxn ang="0">
                  <a:pos x="677" y="471"/>
                </a:cxn>
                <a:cxn ang="0">
                  <a:pos x="705" y="522"/>
                </a:cxn>
                <a:cxn ang="0">
                  <a:pos x="706" y="555"/>
                </a:cxn>
                <a:cxn ang="0">
                  <a:pos x="670" y="551"/>
                </a:cxn>
                <a:cxn ang="0">
                  <a:pos x="637" y="538"/>
                </a:cxn>
                <a:cxn ang="0">
                  <a:pos x="646" y="524"/>
                </a:cxn>
                <a:cxn ang="0">
                  <a:pos x="663" y="508"/>
                </a:cxn>
                <a:cxn ang="0">
                  <a:pos x="639" y="468"/>
                </a:cxn>
                <a:cxn ang="0">
                  <a:pos x="599" y="438"/>
                </a:cxn>
                <a:cxn ang="0">
                  <a:pos x="595" y="417"/>
                </a:cxn>
                <a:cxn ang="0">
                  <a:pos x="617" y="406"/>
                </a:cxn>
                <a:cxn ang="0">
                  <a:pos x="641" y="395"/>
                </a:cxn>
                <a:cxn ang="0">
                  <a:pos x="594" y="382"/>
                </a:cxn>
                <a:cxn ang="0">
                  <a:pos x="544" y="386"/>
                </a:cxn>
                <a:cxn ang="0">
                  <a:pos x="503" y="402"/>
                </a:cxn>
                <a:cxn ang="0">
                  <a:pos x="477" y="429"/>
                </a:cxn>
                <a:cxn ang="0">
                  <a:pos x="452" y="444"/>
                </a:cxn>
                <a:cxn ang="0">
                  <a:pos x="441" y="424"/>
                </a:cxn>
                <a:cxn ang="0">
                  <a:pos x="426" y="417"/>
                </a:cxn>
                <a:cxn ang="0">
                  <a:pos x="390" y="444"/>
                </a:cxn>
                <a:cxn ang="0">
                  <a:pos x="353" y="468"/>
                </a:cxn>
                <a:cxn ang="0">
                  <a:pos x="339" y="440"/>
                </a:cxn>
                <a:cxn ang="0">
                  <a:pos x="332" y="409"/>
                </a:cxn>
                <a:cxn ang="0">
                  <a:pos x="310" y="426"/>
                </a:cxn>
                <a:cxn ang="0">
                  <a:pos x="288" y="447"/>
                </a:cxn>
                <a:cxn ang="0">
                  <a:pos x="261" y="493"/>
                </a:cxn>
                <a:cxn ang="0">
                  <a:pos x="224" y="515"/>
                </a:cxn>
                <a:cxn ang="0">
                  <a:pos x="193" y="466"/>
                </a:cxn>
                <a:cxn ang="0">
                  <a:pos x="179" y="426"/>
                </a:cxn>
                <a:cxn ang="0">
                  <a:pos x="155" y="446"/>
                </a:cxn>
                <a:cxn ang="0">
                  <a:pos x="137" y="488"/>
                </a:cxn>
                <a:cxn ang="0">
                  <a:pos x="122" y="531"/>
                </a:cxn>
                <a:cxn ang="0">
                  <a:pos x="104" y="495"/>
                </a:cxn>
                <a:cxn ang="0">
                  <a:pos x="120" y="438"/>
                </a:cxn>
                <a:cxn ang="0">
                  <a:pos x="64" y="324"/>
                </a:cxn>
                <a:cxn ang="0">
                  <a:pos x="6" y="198"/>
                </a:cxn>
                <a:cxn ang="0">
                  <a:pos x="273" y="9"/>
                </a:cxn>
                <a:cxn ang="0">
                  <a:pos x="297" y="0"/>
                </a:cxn>
                <a:cxn ang="0">
                  <a:pos x="322" y="9"/>
                </a:cxn>
              </a:cxnLst>
              <a:rect l="0" t="0" r="r" b="b"/>
              <a:pathLst>
                <a:path w="717" h="555">
                  <a:moveTo>
                    <a:pt x="330" y="16"/>
                  </a:moveTo>
                  <a:lnTo>
                    <a:pt x="408" y="13"/>
                  </a:lnTo>
                  <a:lnTo>
                    <a:pt x="548" y="347"/>
                  </a:lnTo>
                  <a:lnTo>
                    <a:pt x="566" y="349"/>
                  </a:lnTo>
                  <a:lnTo>
                    <a:pt x="584" y="353"/>
                  </a:lnTo>
                  <a:lnTo>
                    <a:pt x="603" y="355"/>
                  </a:lnTo>
                  <a:lnTo>
                    <a:pt x="621" y="360"/>
                  </a:lnTo>
                  <a:lnTo>
                    <a:pt x="637" y="367"/>
                  </a:lnTo>
                  <a:lnTo>
                    <a:pt x="652" y="377"/>
                  </a:lnTo>
                  <a:lnTo>
                    <a:pt x="664" y="387"/>
                  </a:lnTo>
                  <a:lnTo>
                    <a:pt x="677" y="402"/>
                  </a:lnTo>
                  <a:lnTo>
                    <a:pt x="635" y="429"/>
                  </a:lnTo>
                  <a:lnTo>
                    <a:pt x="650" y="442"/>
                  </a:lnTo>
                  <a:lnTo>
                    <a:pt x="664" y="457"/>
                  </a:lnTo>
                  <a:lnTo>
                    <a:pt x="677" y="471"/>
                  </a:lnTo>
                  <a:lnTo>
                    <a:pt x="688" y="488"/>
                  </a:lnTo>
                  <a:lnTo>
                    <a:pt x="697" y="504"/>
                  </a:lnTo>
                  <a:lnTo>
                    <a:pt x="705" y="522"/>
                  </a:lnTo>
                  <a:lnTo>
                    <a:pt x="712" y="538"/>
                  </a:lnTo>
                  <a:lnTo>
                    <a:pt x="717" y="555"/>
                  </a:lnTo>
                  <a:lnTo>
                    <a:pt x="706" y="555"/>
                  </a:lnTo>
                  <a:lnTo>
                    <a:pt x="695" y="555"/>
                  </a:lnTo>
                  <a:lnTo>
                    <a:pt x="683" y="553"/>
                  </a:lnTo>
                  <a:lnTo>
                    <a:pt x="670" y="551"/>
                  </a:lnTo>
                  <a:lnTo>
                    <a:pt x="657" y="549"/>
                  </a:lnTo>
                  <a:lnTo>
                    <a:pt x="646" y="544"/>
                  </a:lnTo>
                  <a:lnTo>
                    <a:pt x="637" y="538"/>
                  </a:lnTo>
                  <a:lnTo>
                    <a:pt x="632" y="529"/>
                  </a:lnTo>
                  <a:lnTo>
                    <a:pt x="639" y="524"/>
                  </a:lnTo>
                  <a:lnTo>
                    <a:pt x="646" y="524"/>
                  </a:lnTo>
                  <a:lnTo>
                    <a:pt x="654" y="524"/>
                  </a:lnTo>
                  <a:lnTo>
                    <a:pt x="663" y="524"/>
                  </a:lnTo>
                  <a:lnTo>
                    <a:pt x="663" y="508"/>
                  </a:lnTo>
                  <a:lnTo>
                    <a:pt x="657" y="493"/>
                  </a:lnTo>
                  <a:lnTo>
                    <a:pt x="650" y="480"/>
                  </a:lnTo>
                  <a:lnTo>
                    <a:pt x="639" y="468"/>
                  </a:lnTo>
                  <a:lnTo>
                    <a:pt x="626" y="458"/>
                  </a:lnTo>
                  <a:lnTo>
                    <a:pt x="614" y="447"/>
                  </a:lnTo>
                  <a:lnTo>
                    <a:pt x="599" y="438"/>
                  </a:lnTo>
                  <a:lnTo>
                    <a:pt x="586" y="429"/>
                  </a:lnTo>
                  <a:lnTo>
                    <a:pt x="590" y="422"/>
                  </a:lnTo>
                  <a:lnTo>
                    <a:pt x="595" y="417"/>
                  </a:lnTo>
                  <a:lnTo>
                    <a:pt x="601" y="413"/>
                  </a:lnTo>
                  <a:lnTo>
                    <a:pt x="608" y="409"/>
                  </a:lnTo>
                  <a:lnTo>
                    <a:pt x="617" y="406"/>
                  </a:lnTo>
                  <a:lnTo>
                    <a:pt x="626" y="402"/>
                  </a:lnTo>
                  <a:lnTo>
                    <a:pt x="634" y="398"/>
                  </a:lnTo>
                  <a:lnTo>
                    <a:pt x="641" y="395"/>
                  </a:lnTo>
                  <a:lnTo>
                    <a:pt x="626" y="387"/>
                  </a:lnTo>
                  <a:lnTo>
                    <a:pt x="610" y="384"/>
                  </a:lnTo>
                  <a:lnTo>
                    <a:pt x="594" y="382"/>
                  </a:lnTo>
                  <a:lnTo>
                    <a:pt x="577" y="382"/>
                  </a:lnTo>
                  <a:lnTo>
                    <a:pt x="561" y="382"/>
                  </a:lnTo>
                  <a:lnTo>
                    <a:pt x="544" y="386"/>
                  </a:lnTo>
                  <a:lnTo>
                    <a:pt x="528" y="391"/>
                  </a:lnTo>
                  <a:lnTo>
                    <a:pt x="513" y="397"/>
                  </a:lnTo>
                  <a:lnTo>
                    <a:pt x="503" y="402"/>
                  </a:lnTo>
                  <a:lnTo>
                    <a:pt x="493" y="409"/>
                  </a:lnTo>
                  <a:lnTo>
                    <a:pt x="484" y="420"/>
                  </a:lnTo>
                  <a:lnTo>
                    <a:pt x="477" y="429"/>
                  </a:lnTo>
                  <a:lnTo>
                    <a:pt x="470" y="438"/>
                  </a:lnTo>
                  <a:lnTo>
                    <a:pt x="463" y="444"/>
                  </a:lnTo>
                  <a:lnTo>
                    <a:pt x="452" y="444"/>
                  </a:lnTo>
                  <a:lnTo>
                    <a:pt x="441" y="440"/>
                  </a:lnTo>
                  <a:lnTo>
                    <a:pt x="441" y="431"/>
                  </a:lnTo>
                  <a:lnTo>
                    <a:pt x="441" y="424"/>
                  </a:lnTo>
                  <a:lnTo>
                    <a:pt x="441" y="415"/>
                  </a:lnTo>
                  <a:lnTo>
                    <a:pt x="439" y="409"/>
                  </a:lnTo>
                  <a:lnTo>
                    <a:pt x="426" y="417"/>
                  </a:lnTo>
                  <a:lnTo>
                    <a:pt x="413" y="426"/>
                  </a:lnTo>
                  <a:lnTo>
                    <a:pt x="402" y="435"/>
                  </a:lnTo>
                  <a:lnTo>
                    <a:pt x="390" y="444"/>
                  </a:lnTo>
                  <a:lnTo>
                    <a:pt x="379" y="451"/>
                  </a:lnTo>
                  <a:lnTo>
                    <a:pt x="366" y="460"/>
                  </a:lnTo>
                  <a:lnTo>
                    <a:pt x="353" y="468"/>
                  </a:lnTo>
                  <a:lnTo>
                    <a:pt x="341" y="473"/>
                  </a:lnTo>
                  <a:lnTo>
                    <a:pt x="339" y="457"/>
                  </a:lnTo>
                  <a:lnTo>
                    <a:pt x="339" y="440"/>
                  </a:lnTo>
                  <a:lnTo>
                    <a:pt x="339" y="426"/>
                  </a:lnTo>
                  <a:lnTo>
                    <a:pt x="339" y="407"/>
                  </a:lnTo>
                  <a:lnTo>
                    <a:pt x="332" y="409"/>
                  </a:lnTo>
                  <a:lnTo>
                    <a:pt x="324" y="413"/>
                  </a:lnTo>
                  <a:lnTo>
                    <a:pt x="317" y="418"/>
                  </a:lnTo>
                  <a:lnTo>
                    <a:pt x="310" y="426"/>
                  </a:lnTo>
                  <a:lnTo>
                    <a:pt x="302" y="433"/>
                  </a:lnTo>
                  <a:lnTo>
                    <a:pt x="295" y="440"/>
                  </a:lnTo>
                  <a:lnTo>
                    <a:pt x="288" y="447"/>
                  </a:lnTo>
                  <a:lnTo>
                    <a:pt x="281" y="455"/>
                  </a:lnTo>
                  <a:lnTo>
                    <a:pt x="271" y="475"/>
                  </a:lnTo>
                  <a:lnTo>
                    <a:pt x="261" y="493"/>
                  </a:lnTo>
                  <a:lnTo>
                    <a:pt x="250" y="511"/>
                  </a:lnTo>
                  <a:lnTo>
                    <a:pt x="237" y="526"/>
                  </a:lnTo>
                  <a:lnTo>
                    <a:pt x="224" y="515"/>
                  </a:lnTo>
                  <a:lnTo>
                    <a:pt x="211" y="500"/>
                  </a:lnTo>
                  <a:lnTo>
                    <a:pt x="202" y="484"/>
                  </a:lnTo>
                  <a:lnTo>
                    <a:pt x="193" y="466"/>
                  </a:lnTo>
                  <a:lnTo>
                    <a:pt x="186" y="449"/>
                  </a:lnTo>
                  <a:lnTo>
                    <a:pt x="180" y="435"/>
                  </a:lnTo>
                  <a:lnTo>
                    <a:pt x="179" y="426"/>
                  </a:lnTo>
                  <a:lnTo>
                    <a:pt x="177" y="422"/>
                  </a:lnTo>
                  <a:lnTo>
                    <a:pt x="166" y="433"/>
                  </a:lnTo>
                  <a:lnTo>
                    <a:pt x="155" y="446"/>
                  </a:lnTo>
                  <a:lnTo>
                    <a:pt x="148" y="458"/>
                  </a:lnTo>
                  <a:lnTo>
                    <a:pt x="142" y="473"/>
                  </a:lnTo>
                  <a:lnTo>
                    <a:pt x="137" y="488"/>
                  </a:lnTo>
                  <a:lnTo>
                    <a:pt x="131" y="502"/>
                  </a:lnTo>
                  <a:lnTo>
                    <a:pt x="128" y="517"/>
                  </a:lnTo>
                  <a:lnTo>
                    <a:pt x="122" y="531"/>
                  </a:lnTo>
                  <a:lnTo>
                    <a:pt x="108" y="529"/>
                  </a:lnTo>
                  <a:lnTo>
                    <a:pt x="104" y="515"/>
                  </a:lnTo>
                  <a:lnTo>
                    <a:pt x="104" y="495"/>
                  </a:lnTo>
                  <a:lnTo>
                    <a:pt x="108" y="478"/>
                  </a:lnTo>
                  <a:lnTo>
                    <a:pt x="126" y="449"/>
                  </a:lnTo>
                  <a:lnTo>
                    <a:pt x="120" y="438"/>
                  </a:lnTo>
                  <a:lnTo>
                    <a:pt x="106" y="411"/>
                  </a:lnTo>
                  <a:lnTo>
                    <a:pt x="86" y="369"/>
                  </a:lnTo>
                  <a:lnTo>
                    <a:pt x="64" y="324"/>
                  </a:lnTo>
                  <a:lnTo>
                    <a:pt x="40" y="275"/>
                  </a:lnTo>
                  <a:lnTo>
                    <a:pt x="20" y="233"/>
                  </a:lnTo>
                  <a:lnTo>
                    <a:pt x="6" y="198"/>
                  </a:lnTo>
                  <a:lnTo>
                    <a:pt x="0" y="182"/>
                  </a:lnTo>
                  <a:lnTo>
                    <a:pt x="264" y="13"/>
                  </a:lnTo>
                  <a:lnTo>
                    <a:pt x="273" y="9"/>
                  </a:lnTo>
                  <a:lnTo>
                    <a:pt x="281" y="5"/>
                  </a:lnTo>
                  <a:lnTo>
                    <a:pt x="290" y="2"/>
                  </a:lnTo>
                  <a:lnTo>
                    <a:pt x="297" y="0"/>
                  </a:lnTo>
                  <a:lnTo>
                    <a:pt x="306" y="2"/>
                  </a:lnTo>
                  <a:lnTo>
                    <a:pt x="313" y="4"/>
                  </a:lnTo>
                  <a:lnTo>
                    <a:pt x="322" y="9"/>
                  </a:lnTo>
                  <a:lnTo>
                    <a:pt x="33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" name="Freeform 199"/>
            <p:cNvSpPr>
              <a:spLocks/>
            </p:cNvSpPr>
            <p:nvPr/>
          </p:nvSpPr>
          <p:spPr bwMode="auto">
            <a:xfrm>
              <a:off x="1326604" y="857519"/>
              <a:ext cx="154583" cy="99476"/>
            </a:xfrm>
            <a:custGeom>
              <a:avLst/>
              <a:gdLst/>
              <a:ahLst/>
              <a:cxnLst>
                <a:cxn ang="0">
                  <a:pos x="76" y="126"/>
                </a:cxn>
                <a:cxn ang="0">
                  <a:pos x="66" y="135"/>
                </a:cxn>
                <a:cxn ang="0">
                  <a:pos x="56" y="142"/>
                </a:cxn>
                <a:cxn ang="0">
                  <a:pos x="47" y="147"/>
                </a:cxn>
                <a:cxn ang="0">
                  <a:pos x="38" y="151"/>
                </a:cxn>
                <a:cxn ang="0">
                  <a:pos x="27" y="153"/>
                </a:cxn>
                <a:cxn ang="0">
                  <a:pos x="18" y="151"/>
                </a:cxn>
                <a:cxn ang="0">
                  <a:pos x="9" y="147"/>
                </a:cxn>
                <a:cxn ang="0">
                  <a:pos x="0" y="138"/>
                </a:cxn>
                <a:cxn ang="0">
                  <a:pos x="229" y="0"/>
                </a:cxn>
                <a:cxn ang="0">
                  <a:pos x="238" y="2"/>
                </a:cxn>
                <a:cxn ang="0">
                  <a:pos x="249" y="6"/>
                </a:cxn>
                <a:cxn ang="0">
                  <a:pos x="258" y="11"/>
                </a:cxn>
                <a:cxn ang="0">
                  <a:pos x="268" y="15"/>
                </a:cxn>
                <a:cxn ang="0">
                  <a:pos x="76" y="126"/>
                </a:cxn>
              </a:cxnLst>
              <a:rect l="0" t="0" r="r" b="b"/>
              <a:pathLst>
                <a:path w="268" h="153">
                  <a:moveTo>
                    <a:pt x="76" y="126"/>
                  </a:moveTo>
                  <a:lnTo>
                    <a:pt x="66" y="135"/>
                  </a:lnTo>
                  <a:lnTo>
                    <a:pt x="56" y="142"/>
                  </a:lnTo>
                  <a:lnTo>
                    <a:pt x="47" y="147"/>
                  </a:lnTo>
                  <a:lnTo>
                    <a:pt x="38" y="151"/>
                  </a:lnTo>
                  <a:lnTo>
                    <a:pt x="27" y="153"/>
                  </a:lnTo>
                  <a:lnTo>
                    <a:pt x="18" y="151"/>
                  </a:lnTo>
                  <a:lnTo>
                    <a:pt x="9" y="147"/>
                  </a:lnTo>
                  <a:lnTo>
                    <a:pt x="0" y="138"/>
                  </a:lnTo>
                  <a:lnTo>
                    <a:pt x="229" y="0"/>
                  </a:lnTo>
                  <a:lnTo>
                    <a:pt x="238" y="2"/>
                  </a:lnTo>
                  <a:lnTo>
                    <a:pt x="249" y="6"/>
                  </a:lnTo>
                  <a:lnTo>
                    <a:pt x="258" y="11"/>
                  </a:lnTo>
                  <a:lnTo>
                    <a:pt x="268" y="15"/>
                  </a:lnTo>
                  <a:lnTo>
                    <a:pt x="76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" name="Freeform 200"/>
            <p:cNvSpPr>
              <a:spLocks/>
            </p:cNvSpPr>
            <p:nvPr/>
          </p:nvSpPr>
          <p:spPr bwMode="auto">
            <a:xfrm>
              <a:off x="1313818" y="866682"/>
              <a:ext cx="278947" cy="285341"/>
            </a:xfrm>
            <a:custGeom>
              <a:avLst/>
              <a:gdLst/>
              <a:ahLst/>
              <a:cxnLst>
                <a:cxn ang="0">
                  <a:pos x="481" y="311"/>
                </a:cxn>
                <a:cxn ang="0">
                  <a:pos x="473" y="316"/>
                </a:cxn>
                <a:cxn ang="0">
                  <a:pos x="468" y="322"/>
                </a:cxn>
                <a:cxn ang="0">
                  <a:pos x="461" y="325"/>
                </a:cxn>
                <a:cxn ang="0">
                  <a:pos x="453" y="331"/>
                </a:cxn>
                <a:cxn ang="0">
                  <a:pos x="446" y="336"/>
                </a:cxn>
                <a:cxn ang="0">
                  <a:pos x="439" y="340"/>
                </a:cxn>
                <a:cxn ang="0">
                  <a:pos x="431" y="345"/>
                </a:cxn>
                <a:cxn ang="0">
                  <a:pos x="424" y="351"/>
                </a:cxn>
                <a:cxn ang="0">
                  <a:pos x="421" y="343"/>
                </a:cxn>
                <a:cxn ang="0">
                  <a:pos x="417" y="338"/>
                </a:cxn>
                <a:cxn ang="0">
                  <a:pos x="411" y="331"/>
                </a:cxn>
                <a:cxn ang="0">
                  <a:pos x="406" y="325"/>
                </a:cxn>
                <a:cxn ang="0">
                  <a:pos x="395" y="329"/>
                </a:cxn>
                <a:cxn ang="0">
                  <a:pos x="386" y="334"/>
                </a:cxn>
                <a:cxn ang="0">
                  <a:pos x="377" y="340"/>
                </a:cxn>
                <a:cxn ang="0">
                  <a:pos x="368" y="347"/>
                </a:cxn>
                <a:cxn ang="0">
                  <a:pos x="359" y="354"/>
                </a:cxn>
                <a:cxn ang="0">
                  <a:pos x="350" y="363"/>
                </a:cxn>
                <a:cxn ang="0">
                  <a:pos x="340" y="371"/>
                </a:cxn>
                <a:cxn ang="0">
                  <a:pos x="331" y="380"/>
                </a:cxn>
                <a:cxn ang="0">
                  <a:pos x="330" y="363"/>
                </a:cxn>
                <a:cxn ang="0">
                  <a:pos x="328" y="349"/>
                </a:cxn>
                <a:cxn ang="0">
                  <a:pos x="326" y="334"/>
                </a:cxn>
                <a:cxn ang="0">
                  <a:pos x="317" y="322"/>
                </a:cxn>
                <a:cxn ang="0">
                  <a:pos x="297" y="327"/>
                </a:cxn>
                <a:cxn ang="0">
                  <a:pos x="279" y="338"/>
                </a:cxn>
                <a:cxn ang="0">
                  <a:pos x="260" y="351"/>
                </a:cxn>
                <a:cxn ang="0">
                  <a:pos x="246" y="367"/>
                </a:cxn>
                <a:cxn ang="0">
                  <a:pos x="231" y="383"/>
                </a:cxn>
                <a:cxn ang="0">
                  <a:pos x="219" y="400"/>
                </a:cxn>
                <a:cxn ang="0">
                  <a:pos x="206" y="418"/>
                </a:cxn>
                <a:cxn ang="0">
                  <a:pos x="195" y="434"/>
                </a:cxn>
                <a:cxn ang="0">
                  <a:pos x="184" y="409"/>
                </a:cxn>
                <a:cxn ang="0">
                  <a:pos x="175" y="383"/>
                </a:cxn>
                <a:cxn ang="0">
                  <a:pos x="164" y="358"/>
                </a:cxn>
                <a:cxn ang="0">
                  <a:pos x="146" y="338"/>
                </a:cxn>
                <a:cxn ang="0">
                  <a:pos x="133" y="345"/>
                </a:cxn>
                <a:cxn ang="0">
                  <a:pos x="122" y="356"/>
                </a:cxn>
                <a:cxn ang="0">
                  <a:pos x="113" y="367"/>
                </a:cxn>
                <a:cxn ang="0">
                  <a:pos x="102" y="378"/>
                </a:cxn>
                <a:cxn ang="0">
                  <a:pos x="0" y="163"/>
                </a:cxn>
                <a:cxn ang="0">
                  <a:pos x="9" y="169"/>
                </a:cxn>
                <a:cxn ang="0">
                  <a:pos x="22" y="171"/>
                </a:cxn>
                <a:cxn ang="0">
                  <a:pos x="35" y="171"/>
                </a:cxn>
                <a:cxn ang="0">
                  <a:pos x="46" y="169"/>
                </a:cxn>
                <a:cxn ang="0">
                  <a:pos x="57" y="187"/>
                </a:cxn>
                <a:cxn ang="0">
                  <a:pos x="66" y="205"/>
                </a:cxn>
                <a:cxn ang="0">
                  <a:pos x="75" y="225"/>
                </a:cxn>
                <a:cxn ang="0">
                  <a:pos x="84" y="243"/>
                </a:cxn>
                <a:cxn ang="0">
                  <a:pos x="91" y="263"/>
                </a:cxn>
                <a:cxn ang="0">
                  <a:pos x="100" y="282"/>
                </a:cxn>
                <a:cxn ang="0">
                  <a:pos x="109" y="300"/>
                </a:cxn>
                <a:cxn ang="0">
                  <a:pos x="120" y="318"/>
                </a:cxn>
                <a:cxn ang="0">
                  <a:pos x="124" y="318"/>
                </a:cxn>
                <a:cxn ang="0">
                  <a:pos x="128" y="318"/>
                </a:cxn>
                <a:cxn ang="0">
                  <a:pos x="129" y="314"/>
                </a:cxn>
                <a:cxn ang="0">
                  <a:pos x="133" y="313"/>
                </a:cxn>
                <a:cxn ang="0">
                  <a:pos x="71" y="163"/>
                </a:cxn>
                <a:cxn ang="0">
                  <a:pos x="346" y="0"/>
                </a:cxn>
                <a:cxn ang="0">
                  <a:pos x="481" y="311"/>
                </a:cxn>
              </a:cxnLst>
              <a:rect l="0" t="0" r="r" b="b"/>
              <a:pathLst>
                <a:path w="481" h="434">
                  <a:moveTo>
                    <a:pt x="481" y="311"/>
                  </a:moveTo>
                  <a:lnTo>
                    <a:pt x="473" y="316"/>
                  </a:lnTo>
                  <a:lnTo>
                    <a:pt x="468" y="322"/>
                  </a:lnTo>
                  <a:lnTo>
                    <a:pt x="461" y="325"/>
                  </a:lnTo>
                  <a:lnTo>
                    <a:pt x="453" y="331"/>
                  </a:lnTo>
                  <a:lnTo>
                    <a:pt x="446" y="336"/>
                  </a:lnTo>
                  <a:lnTo>
                    <a:pt x="439" y="340"/>
                  </a:lnTo>
                  <a:lnTo>
                    <a:pt x="431" y="345"/>
                  </a:lnTo>
                  <a:lnTo>
                    <a:pt x="424" y="351"/>
                  </a:lnTo>
                  <a:lnTo>
                    <a:pt x="421" y="343"/>
                  </a:lnTo>
                  <a:lnTo>
                    <a:pt x="417" y="338"/>
                  </a:lnTo>
                  <a:lnTo>
                    <a:pt x="411" y="331"/>
                  </a:lnTo>
                  <a:lnTo>
                    <a:pt x="406" y="325"/>
                  </a:lnTo>
                  <a:lnTo>
                    <a:pt x="395" y="329"/>
                  </a:lnTo>
                  <a:lnTo>
                    <a:pt x="386" y="334"/>
                  </a:lnTo>
                  <a:lnTo>
                    <a:pt x="377" y="340"/>
                  </a:lnTo>
                  <a:lnTo>
                    <a:pt x="368" y="347"/>
                  </a:lnTo>
                  <a:lnTo>
                    <a:pt x="359" y="354"/>
                  </a:lnTo>
                  <a:lnTo>
                    <a:pt x="350" y="363"/>
                  </a:lnTo>
                  <a:lnTo>
                    <a:pt x="340" y="371"/>
                  </a:lnTo>
                  <a:lnTo>
                    <a:pt x="331" y="380"/>
                  </a:lnTo>
                  <a:lnTo>
                    <a:pt x="330" y="363"/>
                  </a:lnTo>
                  <a:lnTo>
                    <a:pt x="328" y="349"/>
                  </a:lnTo>
                  <a:lnTo>
                    <a:pt x="326" y="334"/>
                  </a:lnTo>
                  <a:lnTo>
                    <a:pt x="317" y="322"/>
                  </a:lnTo>
                  <a:lnTo>
                    <a:pt x="297" y="327"/>
                  </a:lnTo>
                  <a:lnTo>
                    <a:pt x="279" y="338"/>
                  </a:lnTo>
                  <a:lnTo>
                    <a:pt x="260" y="351"/>
                  </a:lnTo>
                  <a:lnTo>
                    <a:pt x="246" y="367"/>
                  </a:lnTo>
                  <a:lnTo>
                    <a:pt x="231" y="383"/>
                  </a:lnTo>
                  <a:lnTo>
                    <a:pt x="219" y="400"/>
                  </a:lnTo>
                  <a:lnTo>
                    <a:pt x="206" y="418"/>
                  </a:lnTo>
                  <a:lnTo>
                    <a:pt x="195" y="434"/>
                  </a:lnTo>
                  <a:lnTo>
                    <a:pt x="184" y="409"/>
                  </a:lnTo>
                  <a:lnTo>
                    <a:pt x="175" y="383"/>
                  </a:lnTo>
                  <a:lnTo>
                    <a:pt x="164" y="358"/>
                  </a:lnTo>
                  <a:lnTo>
                    <a:pt x="146" y="338"/>
                  </a:lnTo>
                  <a:lnTo>
                    <a:pt x="133" y="345"/>
                  </a:lnTo>
                  <a:lnTo>
                    <a:pt x="122" y="356"/>
                  </a:lnTo>
                  <a:lnTo>
                    <a:pt x="113" y="367"/>
                  </a:lnTo>
                  <a:lnTo>
                    <a:pt x="102" y="378"/>
                  </a:lnTo>
                  <a:lnTo>
                    <a:pt x="0" y="163"/>
                  </a:lnTo>
                  <a:lnTo>
                    <a:pt x="9" y="169"/>
                  </a:lnTo>
                  <a:lnTo>
                    <a:pt x="22" y="171"/>
                  </a:lnTo>
                  <a:lnTo>
                    <a:pt x="35" y="171"/>
                  </a:lnTo>
                  <a:lnTo>
                    <a:pt x="46" y="169"/>
                  </a:lnTo>
                  <a:lnTo>
                    <a:pt x="57" y="187"/>
                  </a:lnTo>
                  <a:lnTo>
                    <a:pt x="66" y="205"/>
                  </a:lnTo>
                  <a:lnTo>
                    <a:pt x="75" y="225"/>
                  </a:lnTo>
                  <a:lnTo>
                    <a:pt x="84" y="243"/>
                  </a:lnTo>
                  <a:lnTo>
                    <a:pt x="91" y="263"/>
                  </a:lnTo>
                  <a:lnTo>
                    <a:pt x="100" y="282"/>
                  </a:lnTo>
                  <a:lnTo>
                    <a:pt x="109" y="300"/>
                  </a:lnTo>
                  <a:lnTo>
                    <a:pt x="120" y="318"/>
                  </a:lnTo>
                  <a:lnTo>
                    <a:pt x="124" y="318"/>
                  </a:lnTo>
                  <a:lnTo>
                    <a:pt x="128" y="318"/>
                  </a:lnTo>
                  <a:lnTo>
                    <a:pt x="129" y="314"/>
                  </a:lnTo>
                  <a:lnTo>
                    <a:pt x="133" y="313"/>
                  </a:lnTo>
                  <a:lnTo>
                    <a:pt x="71" y="163"/>
                  </a:lnTo>
                  <a:lnTo>
                    <a:pt x="346" y="0"/>
                  </a:lnTo>
                  <a:lnTo>
                    <a:pt x="481" y="311"/>
                  </a:lnTo>
                  <a:close/>
                </a:path>
              </a:pathLst>
            </a:custGeom>
            <a:solidFill>
              <a:srgbClr val="FF7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" name="Freeform 201"/>
            <p:cNvSpPr>
              <a:spLocks/>
            </p:cNvSpPr>
            <p:nvPr/>
          </p:nvSpPr>
          <p:spPr bwMode="auto">
            <a:xfrm>
              <a:off x="1385879" y="911183"/>
              <a:ext cx="151095" cy="143980"/>
            </a:xfrm>
            <a:custGeom>
              <a:avLst/>
              <a:gdLst/>
              <a:ahLst/>
              <a:cxnLst>
                <a:cxn ang="0">
                  <a:pos x="260" y="113"/>
                </a:cxn>
                <a:cxn ang="0">
                  <a:pos x="60" y="220"/>
                </a:cxn>
                <a:cxn ang="0">
                  <a:pos x="58" y="216"/>
                </a:cxn>
                <a:cxn ang="0">
                  <a:pos x="53" y="207"/>
                </a:cxn>
                <a:cxn ang="0">
                  <a:pos x="43" y="195"/>
                </a:cxn>
                <a:cxn ang="0">
                  <a:pos x="33" y="178"/>
                </a:cxn>
                <a:cxn ang="0">
                  <a:pos x="23" y="162"/>
                </a:cxn>
                <a:cxn ang="0">
                  <a:pos x="12" y="144"/>
                </a:cxn>
                <a:cxn ang="0">
                  <a:pos x="5" y="127"/>
                </a:cxn>
                <a:cxn ang="0">
                  <a:pos x="0" y="113"/>
                </a:cxn>
                <a:cxn ang="0">
                  <a:pos x="27" y="100"/>
                </a:cxn>
                <a:cxn ang="0">
                  <a:pos x="53" y="85"/>
                </a:cxn>
                <a:cxn ang="0">
                  <a:pos x="80" y="73"/>
                </a:cxn>
                <a:cxn ang="0">
                  <a:pos x="105" y="58"/>
                </a:cxn>
                <a:cxn ang="0">
                  <a:pos x="131" y="44"/>
                </a:cxn>
                <a:cxn ang="0">
                  <a:pos x="156" y="29"/>
                </a:cxn>
                <a:cxn ang="0">
                  <a:pos x="184" y="14"/>
                </a:cxn>
                <a:cxn ang="0">
                  <a:pos x="209" y="0"/>
                </a:cxn>
                <a:cxn ang="0">
                  <a:pos x="229" y="29"/>
                </a:cxn>
                <a:cxn ang="0">
                  <a:pos x="245" y="67"/>
                </a:cxn>
                <a:cxn ang="0">
                  <a:pos x="256" y="98"/>
                </a:cxn>
                <a:cxn ang="0">
                  <a:pos x="260" y="113"/>
                </a:cxn>
              </a:cxnLst>
              <a:rect l="0" t="0" r="r" b="b"/>
              <a:pathLst>
                <a:path w="260" h="220">
                  <a:moveTo>
                    <a:pt x="260" y="113"/>
                  </a:moveTo>
                  <a:lnTo>
                    <a:pt x="60" y="220"/>
                  </a:lnTo>
                  <a:lnTo>
                    <a:pt x="58" y="216"/>
                  </a:lnTo>
                  <a:lnTo>
                    <a:pt x="53" y="207"/>
                  </a:lnTo>
                  <a:lnTo>
                    <a:pt x="43" y="195"/>
                  </a:lnTo>
                  <a:lnTo>
                    <a:pt x="33" y="178"/>
                  </a:lnTo>
                  <a:lnTo>
                    <a:pt x="23" y="162"/>
                  </a:lnTo>
                  <a:lnTo>
                    <a:pt x="12" y="144"/>
                  </a:lnTo>
                  <a:lnTo>
                    <a:pt x="5" y="127"/>
                  </a:lnTo>
                  <a:lnTo>
                    <a:pt x="0" y="113"/>
                  </a:lnTo>
                  <a:lnTo>
                    <a:pt x="27" y="100"/>
                  </a:lnTo>
                  <a:lnTo>
                    <a:pt x="53" y="85"/>
                  </a:lnTo>
                  <a:lnTo>
                    <a:pt x="80" y="73"/>
                  </a:lnTo>
                  <a:lnTo>
                    <a:pt x="105" y="58"/>
                  </a:lnTo>
                  <a:lnTo>
                    <a:pt x="131" y="44"/>
                  </a:lnTo>
                  <a:lnTo>
                    <a:pt x="156" y="29"/>
                  </a:lnTo>
                  <a:lnTo>
                    <a:pt x="184" y="14"/>
                  </a:lnTo>
                  <a:lnTo>
                    <a:pt x="209" y="0"/>
                  </a:lnTo>
                  <a:lnTo>
                    <a:pt x="229" y="29"/>
                  </a:lnTo>
                  <a:lnTo>
                    <a:pt x="245" y="67"/>
                  </a:lnTo>
                  <a:lnTo>
                    <a:pt x="256" y="98"/>
                  </a:lnTo>
                  <a:lnTo>
                    <a:pt x="260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" name="Freeform 202"/>
            <p:cNvSpPr>
              <a:spLocks/>
            </p:cNvSpPr>
            <p:nvPr/>
          </p:nvSpPr>
          <p:spPr bwMode="auto">
            <a:xfrm>
              <a:off x="1402152" y="924274"/>
              <a:ext cx="125526" cy="113875"/>
            </a:xfrm>
            <a:custGeom>
              <a:avLst/>
              <a:gdLst/>
              <a:ahLst/>
              <a:cxnLst>
                <a:cxn ang="0">
                  <a:pos x="217" y="78"/>
                </a:cxn>
                <a:cxn ang="0">
                  <a:pos x="197" y="91"/>
                </a:cxn>
                <a:cxn ang="0">
                  <a:pos x="175" y="104"/>
                </a:cxn>
                <a:cxn ang="0">
                  <a:pos x="153" y="116"/>
                </a:cxn>
                <a:cxn ang="0">
                  <a:pos x="131" y="127"/>
                </a:cxn>
                <a:cxn ang="0">
                  <a:pos x="107" y="140"/>
                </a:cxn>
                <a:cxn ang="0">
                  <a:pos x="86" y="151"/>
                </a:cxn>
                <a:cxn ang="0">
                  <a:pos x="62" y="162"/>
                </a:cxn>
                <a:cxn ang="0">
                  <a:pos x="40" y="175"/>
                </a:cxn>
                <a:cxn ang="0">
                  <a:pos x="31" y="155"/>
                </a:cxn>
                <a:cxn ang="0">
                  <a:pos x="22" y="133"/>
                </a:cxn>
                <a:cxn ang="0">
                  <a:pos x="13" y="113"/>
                </a:cxn>
                <a:cxn ang="0">
                  <a:pos x="0" y="96"/>
                </a:cxn>
                <a:cxn ang="0">
                  <a:pos x="22" y="82"/>
                </a:cxn>
                <a:cxn ang="0">
                  <a:pos x="46" y="69"/>
                </a:cxn>
                <a:cxn ang="0">
                  <a:pos x="67" y="58"/>
                </a:cxn>
                <a:cxn ang="0">
                  <a:pos x="91" y="47"/>
                </a:cxn>
                <a:cxn ang="0">
                  <a:pos x="113" y="36"/>
                </a:cxn>
                <a:cxn ang="0">
                  <a:pos x="137" y="25"/>
                </a:cxn>
                <a:cxn ang="0">
                  <a:pos x="158" y="13"/>
                </a:cxn>
                <a:cxn ang="0">
                  <a:pos x="182" y="0"/>
                </a:cxn>
                <a:cxn ang="0">
                  <a:pos x="217" y="78"/>
                </a:cxn>
              </a:cxnLst>
              <a:rect l="0" t="0" r="r" b="b"/>
              <a:pathLst>
                <a:path w="217" h="175">
                  <a:moveTo>
                    <a:pt x="217" y="78"/>
                  </a:moveTo>
                  <a:lnTo>
                    <a:pt x="197" y="91"/>
                  </a:lnTo>
                  <a:lnTo>
                    <a:pt x="175" y="104"/>
                  </a:lnTo>
                  <a:lnTo>
                    <a:pt x="153" y="116"/>
                  </a:lnTo>
                  <a:lnTo>
                    <a:pt x="131" y="127"/>
                  </a:lnTo>
                  <a:lnTo>
                    <a:pt x="107" y="140"/>
                  </a:lnTo>
                  <a:lnTo>
                    <a:pt x="86" y="151"/>
                  </a:lnTo>
                  <a:lnTo>
                    <a:pt x="62" y="162"/>
                  </a:lnTo>
                  <a:lnTo>
                    <a:pt x="40" y="175"/>
                  </a:lnTo>
                  <a:lnTo>
                    <a:pt x="31" y="155"/>
                  </a:lnTo>
                  <a:lnTo>
                    <a:pt x="22" y="133"/>
                  </a:lnTo>
                  <a:lnTo>
                    <a:pt x="13" y="113"/>
                  </a:lnTo>
                  <a:lnTo>
                    <a:pt x="0" y="96"/>
                  </a:lnTo>
                  <a:lnTo>
                    <a:pt x="22" y="82"/>
                  </a:lnTo>
                  <a:lnTo>
                    <a:pt x="46" y="69"/>
                  </a:lnTo>
                  <a:lnTo>
                    <a:pt x="67" y="58"/>
                  </a:lnTo>
                  <a:lnTo>
                    <a:pt x="91" y="47"/>
                  </a:lnTo>
                  <a:lnTo>
                    <a:pt x="113" y="36"/>
                  </a:lnTo>
                  <a:lnTo>
                    <a:pt x="137" y="25"/>
                  </a:lnTo>
                  <a:lnTo>
                    <a:pt x="158" y="13"/>
                  </a:lnTo>
                  <a:lnTo>
                    <a:pt x="182" y="0"/>
                  </a:lnTo>
                  <a:lnTo>
                    <a:pt x="217" y="78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" name="Freeform 203"/>
            <p:cNvSpPr>
              <a:spLocks/>
            </p:cNvSpPr>
            <p:nvPr/>
          </p:nvSpPr>
          <p:spPr bwMode="auto">
            <a:xfrm>
              <a:off x="1784541" y="950452"/>
              <a:ext cx="106929" cy="60211"/>
            </a:xfrm>
            <a:custGeom>
              <a:avLst/>
              <a:gdLst/>
              <a:ahLst/>
              <a:cxnLst>
                <a:cxn ang="0">
                  <a:pos x="183" y="7"/>
                </a:cxn>
                <a:cxn ang="0">
                  <a:pos x="183" y="16"/>
                </a:cxn>
                <a:cxn ang="0">
                  <a:pos x="12" y="93"/>
                </a:cxn>
                <a:cxn ang="0">
                  <a:pos x="7" y="93"/>
                </a:cxn>
                <a:cxn ang="0">
                  <a:pos x="2" y="89"/>
                </a:cxn>
                <a:cxn ang="0">
                  <a:pos x="0" y="84"/>
                </a:cxn>
                <a:cxn ang="0">
                  <a:pos x="0" y="78"/>
                </a:cxn>
                <a:cxn ang="0">
                  <a:pos x="22" y="67"/>
                </a:cxn>
                <a:cxn ang="0">
                  <a:pos x="43" y="56"/>
                </a:cxn>
                <a:cxn ang="0">
                  <a:pos x="65" y="45"/>
                </a:cxn>
                <a:cxn ang="0">
                  <a:pos x="89" y="36"/>
                </a:cxn>
                <a:cxn ang="0">
                  <a:pos x="111" y="25"/>
                </a:cxn>
                <a:cxn ang="0">
                  <a:pos x="133" y="16"/>
                </a:cxn>
                <a:cxn ang="0">
                  <a:pos x="156" y="9"/>
                </a:cxn>
                <a:cxn ang="0">
                  <a:pos x="178" y="0"/>
                </a:cxn>
                <a:cxn ang="0">
                  <a:pos x="183" y="7"/>
                </a:cxn>
              </a:cxnLst>
              <a:rect l="0" t="0" r="r" b="b"/>
              <a:pathLst>
                <a:path w="183" h="93">
                  <a:moveTo>
                    <a:pt x="183" y="7"/>
                  </a:moveTo>
                  <a:lnTo>
                    <a:pt x="183" y="16"/>
                  </a:lnTo>
                  <a:lnTo>
                    <a:pt x="12" y="93"/>
                  </a:lnTo>
                  <a:lnTo>
                    <a:pt x="7" y="93"/>
                  </a:lnTo>
                  <a:lnTo>
                    <a:pt x="2" y="89"/>
                  </a:lnTo>
                  <a:lnTo>
                    <a:pt x="0" y="84"/>
                  </a:lnTo>
                  <a:lnTo>
                    <a:pt x="0" y="78"/>
                  </a:lnTo>
                  <a:lnTo>
                    <a:pt x="22" y="67"/>
                  </a:lnTo>
                  <a:lnTo>
                    <a:pt x="43" y="56"/>
                  </a:lnTo>
                  <a:lnTo>
                    <a:pt x="65" y="45"/>
                  </a:lnTo>
                  <a:lnTo>
                    <a:pt x="89" y="36"/>
                  </a:lnTo>
                  <a:lnTo>
                    <a:pt x="111" y="25"/>
                  </a:lnTo>
                  <a:lnTo>
                    <a:pt x="133" y="16"/>
                  </a:lnTo>
                  <a:lnTo>
                    <a:pt x="156" y="9"/>
                  </a:lnTo>
                  <a:lnTo>
                    <a:pt x="178" y="0"/>
                  </a:lnTo>
                  <a:lnTo>
                    <a:pt x="183" y="7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" name="Freeform 204"/>
            <p:cNvSpPr>
              <a:spLocks/>
            </p:cNvSpPr>
            <p:nvPr/>
          </p:nvSpPr>
          <p:spPr bwMode="auto">
            <a:xfrm>
              <a:off x="535094" y="916419"/>
              <a:ext cx="105767" cy="64135"/>
            </a:xfrm>
            <a:custGeom>
              <a:avLst/>
              <a:gdLst/>
              <a:ahLst/>
              <a:cxnLst>
                <a:cxn ang="0">
                  <a:pos x="182" y="77"/>
                </a:cxn>
                <a:cxn ang="0">
                  <a:pos x="180" y="82"/>
                </a:cxn>
                <a:cxn ang="0">
                  <a:pos x="177" y="91"/>
                </a:cxn>
                <a:cxn ang="0">
                  <a:pos x="171" y="98"/>
                </a:cxn>
                <a:cxn ang="0">
                  <a:pos x="166" y="97"/>
                </a:cxn>
                <a:cxn ang="0">
                  <a:pos x="146" y="88"/>
                </a:cxn>
                <a:cxn ang="0">
                  <a:pos x="126" y="77"/>
                </a:cxn>
                <a:cxn ang="0">
                  <a:pos x="107" y="66"/>
                </a:cxn>
                <a:cxn ang="0">
                  <a:pos x="87" y="55"/>
                </a:cxn>
                <a:cxn ang="0">
                  <a:pos x="67" y="46"/>
                </a:cxn>
                <a:cxn ang="0">
                  <a:pos x="47" y="37"/>
                </a:cxn>
                <a:cxn ang="0">
                  <a:pos x="26" y="31"/>
                </a:cxn>
                <a:cxn ang="0">
                  <a:pos x="2" y="28"/>
                </a:cxn>
                <a:cxn ang="0">
                  <a:pos x="0" y="20"/>
                </a:cxn>
                <a:cxn ang="0">
                  <a:pos x="0" y="11"/>
                </a:cxn>
                <a:cxn ang="0">
                  <a:pos x="4" y="4"/>
                </a:cxn>
                <a:cxn ang="0">
                  <a:pos x="11" y="0"/>
                </a:cxn>
                <a:cxn ang="0">
                  <a:pos x="33" y="7"/>
                </a:cxn>
                <a:cxn ang="0">
                  <a:pos x="55" y="17"/>
                </a:cxn>
                <a:cxn ang="0">
                  <a:pos x="76" y="24"/>
                </a:cxn>
                <a:cxn ang="0">
                  <a:pos x="98" y="33"/>
                </a:cxn>
                <a:cxn ang="0">
                  <a:pos x="120" y="44"/>
                </a:cxn>
                <a:cxn ang="0">
                  <a:pos x="140" y="53"/>
                </a:cxn>
                <a:cxn ang="0">
                  <a:pos x="162" y="64"/>
                </a:cxn>
                <a:cxn ang="0">
                  <a:pos x="182" y="77"/>
                </a:cxn>
              </a:cxnLst>
              <a:rect l="0" t="0" r="r" b="b"/>
              <a:pathLst>
                <a:path w="182" h="98">
                  <a:moveTo>
                    <a:pt x="182" y="77"/>
                  </a:moveTo>
                  <a:lnTo>
                    <a:pt x="180" y="82"/>
                  </a:lnTo>
                  <a:lnTo>
                    <a:pt x="177" y="91"/>
                  </a:lnTo>
                  <a:lnTo>
                    <a:pt x="171" y="98"/>
                  </a:lnTo>
                  <a:lnTo>
                    <a:pt x="166" y="97"/>
                  </a:lnTo>
                  <a:lnTo>
                    <a:pt x="146" y="88"/>
                  </a:lnTo>
                  <a:lnTo>
                    <a:pt x="126" y="77"/>
                  </a:lnTo>
                  <a:lnTo>
                    <a:pt x="107" y="66"/>
                  </a:lnTo>
                  <a:lnTo>
                    <a:pt x="87" y="55"/>
                  </a:lnTo>
                  <a:lnTo>
                    <a:pt x="67" y="46"/>
                  </a:lnTo>
                  <a:lnTo>
                    <a:pt x="47" y="37"/>
                  </a:lnTo>
                  <a:lnTo>
                    <a:pt x="26" y="31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11"/>
                  </a:lnTo>
                  <a:lnTo>
                    <a:pt x="4" y="4"/>
                  </a:lnTo>
                  <a:lnTo>
                    <a:pt x="11" y="0"/>
                  </a:lnTo>
                  <a:lnTo>
                    <a:pt x="33" y="7"/>
                  </a:lnTo>
                  <a:lnTo>
                    <a:pt x="55" y="17"/>
                  </a:lnTo>
                  <a:lnTo>
                    <a:pt x="76" y="24"/>
                  </a:lnTo>
                  <a:lnTo>
                    <a:pt x="98" y="33"/>
                  </a:lnTo>
                  <a:lnTo>
                    <a:pt x="120" y="44"/>
                  </a:lnTo>
                  <a:lnTo>
                    <a:pt x="140" y="53"/>
                  </a:lnTo>
                  <a:lnTo>
                    <a:pt x="162" y="64"/>
                  </a:lnTo>
                  <a:lnTo>
                    <a:pt x="182" y="77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" name="Freeform 205"/>
            <p:cNvSpPr>
              <a:spLocks/>
            </p:cNvSpPr>
            <p:nvPr/>
          </p:nvSpPr>
          <p:spPr bwMode="auto">
            <a:xfrm>
              <a:off x="1812436" y="983174"/>
              <a:ext cx="101118" cy="70682"/>
            </a:xfrm>
            <a:custGeom>
              <a:avLst/>
              <a:gdLst/>
              <a:ahLst/>
              <a:cxnLst>
                <a:cxn ang="0">
                  <a:pos x="175" y="49"/>
                </a:cxn>
                <a:cxn ang="0">
                  <a:pos x="160" y="56"/>
                </a:cxn>
                <a:cxn ang="0">
                  <a:pos x="146" y="65"/>
                </a:cxn>
                <a:cxn ang="0">
                  <a:pos x="129" y="73"/>
                </a:cxn>
                <a:cxn ang="0">
                  <a:pos x="113" y="80"/>
                </a:cxn>
                <a:cxn ang="0">
                  <a:pos x="96" y="87"/>
                </a:cxn>
                <a:cxn ang="0">
                  <a:pos x="80" y="95"/>
                </a:cxn>
                <a:cxn ang="0">
                  <a:pos x="62" y="102"/>
                </a:cxn>
                <a:cxn ang="0">
                  <a:pos x="46" y="107"/>
                </a:cxn>
                <a:cxn ang="0">
                  <a:pos x="0" y="56"/>
                </a:cxn>
                <a:cxn ang="0">
                  <a:pos x="16" y="49"/>
                </a:cxn>
                <a:cxn ang="0">
                  <a:pos x="33" y="42"/>
                </a:cxn>
                <a:cxn ang="0">
                  <a:pos x="49" y="34"/>
                </a:cxn>
                <a:cxn ang="0">
                  <a:pos x="67" y="27"/>
                </a:cxn>
                <a:cxn ang="0">
                  <a:pos x="84" y="20"/>
                </a:cxn>
                <a:cxn ang="0">
                  <a:pos x="100" y="13"/>
                </a:cxn>
                <a:cxn ang="0">
                  <a:pos x="118" y="7"/>
                </a:cxn>
                <a:cxn ang="0">
                  <a:pos x="135" y="0"/>
                </a:cxn>
                <a:cxn ang="0">
                  <a:pos x="146" y="13"/>
                </a:cxn>
                <a:cxn ang="0">
                  <a:pos x="153" y="25"/>
                </a:cxn>
                <a:cxn ang="0">
                  <a:pos x="162" y="38"/>
                </a:cxn>
                <a:cxn ang="0">
                  <a:pos x="175" y="49"/>
                </a:cxn>
              </a:cxnLst>
              <a:rect l="0" t="0" r="r" b="b"/>
              <a:pathLst>
                <a:path w="175" h="107">
                  <a:moveTo>
                    <a:pt x="175" y="49"/>
                  </a:moveTo>
                  <a:lnTo>
                    <a:pt x="160" y="56"/>
                  </a:lnTo>
                  <a:lnTo>
                    <a:pt x="146" y="65"/>
                  </a:lnTo>
                  <a:lnTo>
                    <a:pt x="129" y="73"/>
                  </a:lnTo>
                  <a:lnTo>
                    <a:pt x="113" y="80"/>
                  </a:lnTo>
                  <a:lnTo>
                    <a:pt x="96" y="87"/>
                  </a:lnTo>
                  <a:lnTo>
                    <a:pt x="80" y="95"/>
                  </a:lnTo>
                  <a:lnTo>
                    <a:pt x="62" y="102"/>
                  </a:lnTo>
                  <a:lnTo>
                    <a:pt x="46" y="107"/>
                  </a:lnTo>
                  <a:lnTo>
                    <a:pt x="0" y="56"/>
                  </a:lnTo>
                  <a:lnTo>
                    <a:pt x="16" y="49"/>
                  </a:lnTo>
                  <a:lnTo>
                    <a:pt x="33" y="42"/>
                  </a:lnTo>
                  <a:lnTo>
                    <a:pt x="49" y="34"/>
                  </a:lnTo>
                  <a:lnTo>
                    <a:pt x="67" y="27"/>
                  </a:lnTo>
                  <a:lnTo>
                    <a:pt x="84" y="20"/>
                  </a:lnTo>
                  <a:lnTo>
                    <a:pt x="100" y="13"/>
                  </a:lnTo>
                  <a:lnTo>
                    <a:pt x="118" y="7"/>
                  </a:lnTo>
                  <a:lnTo>
                    <a:pt x="135" y="0"/>
                  </a:lnTo>
                  <a:lnTo>
                    <a:pt x="146" y="13"/>
                  </a:lnTo>
                  <a:lnTo>
                    <a:pt x="153" y="25"/>
                  </a:lnTo>
                  <a:lnTo>
                    <a:pt x="162" y="38"/>
                  </a:lnTo>
                  <a:lnTo>
                    <a:pt x="17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" name="Freeform 206"/>
            <p:cNvSpPr>
              <a:spLocks/>
            </p:cNvSpPr>
            <p:nvPr/>
          </p:nvSpPr>
          <p:spPr bwMode="auto">
            <a:xfrm>
              <a:off x="516497" y="951760"/>
              <a:ext cx="112742" cy="100784"/>
            </a:xfrm>
            <a:custGeom>
              <a:avLst/>
              <a:gdLst/>
              <a:ahLst/>
              <a:cxnLst>
                <a:cxn ang="0">
                  <a:pos x="193" y="62"/>
                </a:cxn>
                <a:cxn ang="0">
                  <a:pos x="184" y="83"/>
                </a:cxn>
                <a:cxn ang="0">
                  <a:pos x="182" y="107"/>
                </a:cxn>
                <a:cxn ang="0">
                  <a:pos x="186" y="133"/>
                </a:cxn>
                <a:cxn ang="0">
                  <a:pos x="195" y="154"/>
                </a:cxn>
                <a:cxn ang="0">
                  <a:pos x="190" y="151"/>
                </a:cxn>
                <a:cxn ang="0">
                  <a:pos x="173" y="144"/>
                </a:cxn>
                <a:cxn ang="0">
                  <a:pos x="149" y="133"/>
                </a:cxn>
                <a:cxn ang="0">
                  <a:pos x="120" y="116"/>
                </a:cxn>
                <a:cxn ang="0">
                  <a:pos x="89" y="100"/>
                </a:cxn>
                <a:cxn ang="0">
                  <a:pos x="57" y="83"/>
                </a:cxn>
                <a:cxn ang="0">
                  <a:pos x="26" y="65"/>
                </a:cxn>
                <a:cxn ang="0">
                  <a:pos x="0" y="51"/>
                </a:cxn>
                <a:cxn ang="0">
                  <a:pos x="9" y="45"/>
                </a:cxn>
                <a:cxn ang="0">
                  <a:pos x="17" y="38"/>
                </a:cxn>
                <a:cxn ang="0">
                  <a:pos x="24" y="31"/>
                </a:cxn>
                <a:cxn ang="0">
                  <a:pos x="29" y="22"/>
                </a:cxn>
                <a:cxn ang="0">
                  <a:pos x="37" y="14"/>
                </a:cxn>
                <a:cxn ang="0">
                  <a:pos x="42" y="7"/>
                </a:cxn>
                <a:cxn ang="0">
                  <a:pos x="49" y="3"/>
                </a:cxn>
                <a:cxn ang="0">
                  <a:pos x="59" y="0"/>
                </a:cxn>
                <a:cxn ang="0">
                  <a:pos x="77" y="3"/>
                </a:cxn>
                <a:cxn ang="0">
                  <a:pos x="95" y="7"/>
                </a:cxn>
                <a:cxn ang="0">
                  <a:pos x="113" y="14"/>
                </a:cxn>
                <a:cxn ang="0">
                  <a:pos x="129" y="23"/>
                </a:cxn>
                <a:cxn ang="0">
                  <a:pos x="144" y="33"/>
                </a:cxn>
                <a:cxn ang="0">
                  <a:pos x="160" y="43"/>
                </a:cxn>
                <a:cxn ang="0">
                  <a:pos x="177" y="53"/>
                </a:cxn>
                <a:cxn ang="0">
                  <a:pos x="193" y="62"/>
                </a:cxn>
              </a:cxnLst>
              <a:rect l="0" t="0" r="r" b="b"/>
              <a:pathLst>
                <a:path w="195" h="154">
                  <a:moveTo>
                    <a:pt x="193" y="62"/>
                  </a:moveTo>
                  <a:lnTo>
                    <a:pt x="184" y="83"/>
                  </a:lnTo>
                  <a:lnTo>
                    <a:pt x="182" y="107"/>
                  </a:lnTo>
                  <a:lnTo>
                    <a:pt x="186" y="133"/>
                  </a:lnTo>
                  <a:lnTo>
                    <a:pt x="195" y="154"/>
                  </a:lnTo>
                  <a:lnTo>
                    <a:pt x="190" y="151"/>
                  </a:lnTo>
                  <a:lnTo>
                    <a:pt x="173" y="144"/>
                  </a:lnTo>
                  <a:lnTo>
                    <a:pt x="149" y="133"/>
                  </a:lnTo>
                  <a:lnTo>
                    <a:pt x="120" y="116"/>
                  </a:lnTo>
                  <a:lnTo>
                    <a:pt x="89" y="100"/>
                  </a:lnTo>
                  <a:lnTo>
                    <a:pt x="57" y="83"/>
                  </a:lnTo>
                  <a:lnTo>
                    <a:pt x="26" y="65"/>
                  </a:lnTo>
                  <a:lnTo>
                    <a:pt x="0" y="51"/>
                  </a:lnTo>
                  <a:lnTo>
                    <a:pt x="9" y="45"/>
                  </a:lnTo>
                  <a:lnTo>
                    <a:pt x="17" y="38"/>
                  </a:lnTo>
                  <a:lnTo>
                    <a:pt x="24" y="31"/>
                  </a:lnTo>
                  <a:lnTo>
                    <a:pt x="29" y="22"/>
                  </a:lnTo>
                  <a:lnTo>
                    <a:pt x="37" y="14"/>
                  </a:lnTo>
                  <a:lnTo>
                    <a:pt x="42" y="7"/>
                  </a:lnTo>
                  <a:lnTo>
                    <a:pt x="49" y="3"/>
                  </a:lnTo>
                  <a:lnTo>
                    <a:pt x="59" y="0"/>
                  </a:lnTo>
                  <a:lnTo>
                    <a:pt x="77" y="3"/>
                  </a:lnTo>
                  <a:lnTo>
                    <a:pt x="95" y="7"/>
                  </a:lnTo>
                  <a:lnTo>
                    <a:pt x="113" y="14"/>
                  </a:lnTo>
                  <a:lnTo>
                    <a:pt x="129" y="23"/>
                  </a:lnTo>
                  <a:lnTo>
                    <a:pt x="144" y="33"/>
                  </a:lnTo>
                  <a:lnTo>
                    <a:pt x="160" y="43"/>
                  </a:lnTo>
                  <a:lnTo>
                    <a:pt x="177" y="53"/>
                  </a:lnTo>
                  <a:lnTo>
                    <a:pt x="193" y="6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" name="Freeform 207"/>
            <p:cNvSpPr>
              <a:spLocks/>
            </p:cNvSpPr>
            <p:nvPr/>
          </p:nvSpPr>
          <p:spPr bwMode="auto">
            <a:xfrm>
              <a:off x="1829869" y="1025058"/>
              <a:ext cx="112742" cy="145288"/>
            </a:xfrm>
            <a:custGeom>
              <a:avLst/>
              <a:gdLst/>
              <a:ahLst/>
              <a:cxnLst>
                <a:cxn ang="0">
                  <a:pos x="148" y="222"/>
                </a:cxn>
                <a:cxn ang="0">
                  <a:pos x="137" y="218"/>
                </a:cxn>
                <a:cxn ang="0">
                  <a:pos x="124" y="216"/>
                </a:cxn>
                <a:cxn ang="0">
                  <a:pos x="113" y="214"/>
                </a:cxn>
                <a:cxn ang="0">
                  <a:pos x="100" y="214"/>
                </a:cxn>
                <a:cxn ang="0">
                  <a:pos x="106" y="203"/>
                </a:cxn>
                <a:cxn ang="0">
                  <a:pos x="109" y="192"/>
                </a:cxn>
                <a:cxn ang="0">
                  <a:pos x="107" y="182"/>
                </a:cxn>
                <a:cxn ang="0">
                  <a:pos x="98" y="171"/>
                </a:cxn>
                <a:cxn ang="0">
                  <a:pos x="87" y="160"/>
                </a:cxn>
                <a:cxn ang="0">
                  <a:pos x="77" y="149"/>
                </a:cxn>
                <a:cxn ang="0">
                  <a:pos x="66" y="141"/>
                </a:cxn>
                <a:cxn ang="0">
                  <a:pos x="53" y="132"/>
                </a:cxn>
                <a:cxn ang="0">
                  <a:pos x="40" y="125"/>
                </a:cxn>
                <a:cxn ang="0">
                  <a:pos x="27" y="118"/>
                </a:cxn>
                <a:cxn ang="0">
                  <a:pos x="13" y="112"/>
                </a:cxn>
                <a:cxn ang="0">
                  <a:pos x="0" y="107"/>
                </a:cxn>
                <a:cxn ang="0">
                  <a:pos x="0" y="101"/>
                </a:cxn>
                <a:cxn ang="0">
                  <a:pos x="2" y="94"/>
                </a:cxn>
                <a:cxn ang="0">
                  <a:pos x="6" y="89"/>
                </a:cxn>
                <a:cxn ang="0">
                  <a:pos x="7" y="83"/>
                </a:cxn>
                <a:cxn ang="0">
                  <a:pos x="195" y="0"/>
                </a:cxn>
                <a:cxn ang="0">
                  <a:pos x="148" y="222"/>
                </a:cxn>
              </a:cxnLst>
              <a:rect l="0" t="0" r="r" b="b"/>
              <a:pathLst>
                <a:path w="195" h="222">
                  <a:moveTo>
                    <a:pt x="148" y="222"/>
                  </a:moveTo>
                  <a:lnTo>
                    <a:pt x="137" y="218"/>
                  </a:lnTo>
                  <a:lnTo>
                    <a:pt x="124" y="216"/>
                  </a:lnTo>
                  <a:lnTo>
                    <a:pt x="113" y="214"/>
                  </a:lnTo>
                  <a:lnTo>
                    <a:pt x="100" y="214"/>
                  </a:lnTo>
                  <a:lnTo>
                    <a:pt x="106" y="203"/>
                  </a:lnTo>
                  <a:lnTo>
                    <a:pt x="109" y="192"/>
                  </a:lnTo>
                  <a:lnTo>
                    <a:pt x="107" y="182"/>
                  </a:lnTo>
                  <a:lnTo>
                    <a:pt x="98" y="171"/>
                  </a:lnTo>
                  <a:lnTo>
                    <a:pt x="87" y="160"/>
                  </a:lnTo>
                  <a:lnTo>
                    <a:pt x="77" y="149"/>
                  </a:lnTo>
                  <a:lnTo>
                    <a:pt x="66" y="141"/>
                  </a:lnTo>
                  <a:lnTo>
                    <a:pt x="53" y="132"/>
                  </a:lnTo>
                  <a:lnTo>
                    <a:pt x="40" y="125"/>
                  </a:lnTo>
                  <a:lnTo>
                    <a:pt x="27" y="118"/>
                  </a:lnTo>
                  <a:lnTo>
                    <a:pt x="13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2" y="94"/>
                  </a:lnTo>
                  <a:lnTo>
                    <a:pt x="6" y="89"/>
                  </a:lnTo>
                  <a:lnTo>
                    <a:pt x="7" y="83"/>
                  </a:lnTo>
                  <a:lnTo>
                    <a:pt x="195" y="0"/>
                  </a:lnTo>
                  <a:lnTo>
                    <a:pt x="148" y="222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" name="Freeform 208"/>
            <p:cNvSpPr>
              <a:spLocks/>
            </p:cNvSpPr>
            <p:nvPr/>
          </p:nvSpPr>
          <p:spPr bwMode="auto">
            <a:xfrm>
              <a:off x="494413" y="1001499"/>
              <a:ext cx="113904" cy="113875"/>
            </a:xfrm>
            <a:custGeom>
              <a:avLst/>
              <a:gdLst/>
              <a:ahLst/>
              <a:cxnLst>
                <a:cxn ang="0">
                  <a:pos x="149" y="157"/>
                </a:cxn>
                <a:cxn ang="0">
                  <a:pos x="137" y="157"/>
                </a:cxn>
                <a:cxn ang="0">
                  <a:pos x="124" y="158"/>
                </a:cxn>
                <a:cxn ang="0">
                  <a:pos x="113" y="160"/>
                </a:cxn>
                <a:cxn ang="0">
                  <a:pos x="102" y="162"/>
                </a:cxn>
                <a:cxn ang="0">
                  <a:pos x="91" y="166"/>
                </a:cxn>
                <a:cxn ang="0">
                  <a:pos x="78" y="169"/>
                </a:cxn>
                <a:cxn ang="0">
                  <a:pos x="67" y="171"/>
                </a:cxn>
                <a:cxn ang="0">
                  <a:pos x="56" y="175"/>
                </a:cxn>
                <a:cxn ang="0">
                  <a:pos x="49" y="153"/>
                </a:cxn>
                <a:cxn ang="0">
                  <a:pos x="44" y="131"/>
                </a:cxn>
                <a:cxn ang="0">
                  <a:pos x="36" y="109"/>
                </a:cxn>
                <a:cxn ang="0">
                  <a:pos x="31" y="88"/>
                </a:cxn>
                <a:cxn ang="0">
                  <a:pos x="24" y="66"/>
                </a:cxn>
                <a:cxn ang="0">
                  <a:pos x="16" y="44"/>
                </a:cxn>
                <a:cxn ang="0">
                  <a:pos x="9" y="22"/>
                </a:cxn>
                <a:cxn ang="0">
                  <a:pos x="0" y="0"/>
                </a:cxn>
                <a:cxn ang="0">
                  <a:pos x="197" y="91"/>
                </a:cxn>
                <a:cxn ang="0">
                  <a:pos x="191" y="98"/>
                </a:cxn>
                <a:cxn ang="0">
                  <a:pos x="177" y="115"/>
                </a:cxn>
                <a:cxn ang="0">
                  <a:pos x="160" y="137"/>
                </a:cxn>
                <a:cxn ang="0">
                  <a:pos x="149" y="157"/>
                </a:cxn>
              </a:cxnLst>
              <a:rect l="0" t="0" r="r" b="b"/>
              <a:pathLst>
                <a:path w="197" h="175">
                  <a:moveTo>
                    <a:pt x="149" y="157"/>
                  </a:moveTo>
                  <a:lnTo>
                    <a:pt x="137" y="157"/>
                  </a:lnTo>
                  <a:lnTo>
                    <a:pt x="124" y="158"/>
                  </a:lnTo>
                  <a:lnTo>
                    <a:pt x="113" y="160"/>
                  </a:lnTo>
                  <a:lnTo>
                    <a:pt x="102" y="162"/>
                  </a:lnTo>
                  <a:lnTo>
                    <a:pt x="91" y="166"/>
                  </a:lnTo>
                  <a:lnTo>
                    <a:pt x="78" y="169"/>
                  </a:lnTo>
                  <a:lnTo>
                    <a:pt x="67" y="171"/>
                  </a:lnTo>
                  <a:lnTo>
                    <a:pt x="56" y="175"/>
                  </a:lnTo>
                  <a:lnTo>
                    <a:pt x="49" y="153"/>
                  </a:lnTo>
                  <a:lnTo>
                    <a:pt x="44" y="131"/>
                  </a:lnTo>
                  <a:lnTo>
                    <a:pt x="36" y="109"/>
                  </a:lnTo>
                  <a:lnTo>
                    <a:pt x="31" y="88"/>
                  </a:lnTo>
                  <a:lnTo>
                    <a:pt x="24" y="66"/>
                  </a:lnTo>
                  <a:lnTo>
                    <a:pt x="16" y="44"/>
                  </a:lnTo>
                  <a:lnTo>
                    <a:pt x="9" y="22"/>
                  </a:lnTo>
                  <a:lnTo>
                    <a:pt x="0" y="0"/>
                  </a:lnTo>
                  <a:lnTo>
                    <a:pt x="197" y="91"/>
                  </a:lnTo>
                  <a:lnTo>
                    <a:pt x="191" y="98"/>
                  </a:lnTo>
                  <a:lnTo>
                    <a:pt x="177" y="115"/>
                  </a:lnTo>
                  <a:lnTo>
                    <a:pt x="160" y="137"/>
                  </a:lnTo>
                  <a:lnTo>
                    <a:pt x="149" y="157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" name="Freeform 209"/>
            <p:cNvSpPr>
              <a:spLocks/>
            </p:cNvSpPr>
            <p:nvPr/>
          </p:nvSpPr>
          <p:spPr bwMode="auto">
            <a:xfrm>
              <a:off x="974434" y="1269823"/>
              <a:ext cx="73223" cy="212043"/>
            </a:xfrm>
            <a:custGeom>
              <a:avLst/>
              <a:gdLst/>
              <a:ahLst/>
              <a:cxnLst>
                <a:cxn ang="0">
                  <a:pos x="100" y="129"/>
                </a:cxn>
                <a:cxn ang="0">
                  <a:pos x="125" y="129"/>
                </a:cxn>
                <a:cxn ang="0">
                  <a:pos x="115" y="174"/>
                </a:cxn>
                <a:cxn ang="0">
                  <a:pos x="102" y="218"/>
                </a:cxn>
                <a:cxn ang="0">
                  <a:pos x="93" y="263"/>
                </a:cxn>
                <a:cxn ang="0">
                  <a:pos x="87" y="311"/>
                </a:cxn>
                <a:cxn ang="0">
                  <a:pos x="58" y="323"/>
                </a:cxn>
                <a:cxn ang="0">
                  <a:pos x="7" y="129"/>
                </a:cxn>
                <a:cxn ang="0">
                  <a:pos x="0" y="100"/>
                </a:cxn>
                <a:cxn ang="0">
                  <a:pos x="0" y="70"/>
                </a:cxn>
                <a:cxn ang="0">
                  <a:pos x="5" y="41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5" y="9"/>
                </a:cxn>
                <a:cxn ang="0">
                  <a:pos x="15" y="5"/>
                </a:cxn>
                <a:cxn ang="0">
                  <a:pos x="16" y="3"/>
                </a:cxn>
                <a:cxn ang="0">
                  <a:pos x="22" y="10"/>
                </a:cxn>
                <a:cxn ang="0">
                  <a:pos x="25" y="18"/>
                </a:cxn>
                <a:cxn ang="0">
                  <a:pos x="31" y="25"/>
                </a:cxn>
                <a:cxn ang="0">
                  <a:pos x="38" y="30"/>
                </a:cxn>
                <a:cxn ang="0">
                  <a:pos x="47" y="25"/>
                </a:cxn>
                <a:cxn ang="0">
                  <a:pos x="56" y="18"/>
                </a:cxn>
                <a:cxn ang="0">
                  <a:pos x="64" y="9"/>
                </a:cxn>
                <a:cxn ang="0">
                  <a:pos x="69" y="0"/>
                </a:cxn>
                <a:cxn ang="0">
                  <a:pos x="67" y="36"/>
                </a:cxn>
                <a:cxn ang="0">
                  <a:pos x="71" y="72"/>
                </a:cxn>
                <a:cxn ang="0">
                  <a:pos x="80" y="103"/>
                </a:cxn>
                <a:cxn ang="0">
                  <a:pos x="100" y="129"/>
                </a:cxn>
              </a:cxnLst>
              <a:rect l="0" t="0" r="r" b="b"/>
              <a:pathLst>
                <a:path w="125" h="323">
                  <a:moveTo>
                    <a:pt x="100" y="129"/>
                  </a:moveTo>
                  <a:lnTo>
                    <a:pt x="125" y="129"/>
                  </a:lnTo>
                  <a:lnTo>
                    <a:pt x="115" y="174"/>
                  </a:lnTo>
                  <a:lnTo>
                    <a:pt x="102" y="218"/>
                  </a:lnTo>
                  <a:lnTo>
                    <a:pt x="93" y="263"/>
                  </a:lnTo>
                  <a:lnTo>
                    <a:pt x="87" y="311"/>
                  </a:lnTo>
                  <a:lnTo>
                    <a:pt x="58" y="323"/>
                  </a:lnTo>
                  <a:lnTo>
                    <a:pt x="7" y="129"/>
                  </a:lnTo>
                  <a:lnTo>
                    <a:pt x="0" y="100"/>
                  </a:lnTo>
                  <a:lnTo>
                    <a:pt x="0" y="70"/>
                  </a:lnTo>
                  <a:lnTo>
                    <a:pt x="5" y="41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6" y="3"/>
                  </a:lnTo>
                  <a:lnTo>
                    <a:pt x="22" y="10"/>
                  </a:lnTo>
                  <a:lnTo>
                    <a:pt x="25" y="18"/>
                  </a:lnTo>
                  <a:lnTo>
                    <a:pt x="31" y="25"/>
                  </a:lnTo>
                  <a:lnTo>
                    <a:pt x="38" y="30"/>
                  </a:lnTo>
                  <a:lnTo>
                    <a:pt x="47" y="25"/>
                  </a:lnTo>
                  <a:lnTo>
                    <a:pt x="56" y="18"/>
                  </a:lnTo>
                  <a:lnTo>
                    <a:pt x="64" y="9"/>
                  </a:lnTo>
                  <a:lnTo>
                    <a:pt x="69" y="0"/>
                  </a:lnTo>
                  <a:lnTo>
                    <a:pt x="67" y="36"/>
                  </a:lnTo>
                  <a:lnTo>
                    <a:pt x="71" y="72"/>
                  </a:lnTo>
                  <a:lnTo>
                    <a:pt x="80" y="103"/>
                  </a:lnTo>
                  <a:lnTo>
                    <a:pt x="100" y="129"/>
                  </a:lnTo>
                  <a:close/>
                </a:path>
              </a:pathLst>
            </a:custGeom>
            <a:solidFill>
              <a:srgbClr val="5B00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" name="Freeform 210"/>
            <p:cNvSpPr>
              <a:spLocks/>
            </p:cNvSpPr>
            <p:nvPr/>
          </p:nvSpPr>
          <p:spPr bwMode="auto">
            <a:xfrm>
              <a:off x="715246" y="1282910"/>
              <a:ext cx="935632" cy="1517012"/>
            </a:xfrm>
            <a:custGeom>
              <a:avLst/>
              <a:gdLst/>
              <a:ahLst/>
              <a:cxnLst>
                <a:cxn ang="0">
                  <a:pos x="646" y="825"/>
                </a:cxn>
                <a:cxn ang="0">
                  <a:pos x="715" y="1022"/>
                </a:cxn>
                <a:cxn ang="0">
                  <a:pos x="774" y="851"/>
                </a:cxn>
                <a:cxn ang="0">
                  <a:pos x="894" y="376"/>
                </a:cxn>
                <a:cxn ang="0">
                  <a:pos x="945" y="120"/>
                </a:cxn>
                <a:cxn ang="0">
                  <a:pos x="970" y="178"/>
                </a:cxn>
                <a:cxn ang="0">
                  <a:pos x="945" y="387"/>
                </a:cxn>
                <a:cxn ang="0">
                  <a:pos x="1025" y="254"/>
                </a:cxn>
                <a:cxn ang="0">
                  <a:pos x="1081" y="214"/>
                </a:cxn>
                <a:cxn ang="0">
                  <a:pos x="914" y="545"/>
                </a:cxn>
                <a:cxn ang="0">
                  <a:pos x="812" y="1111"/>
                </a:cxn>
                <a:cxn ang="0">
                  <a:pos x="892" y="1198"/>
                </a:cxn>
                <a:cxn ang="0">
                  <a:pos x="1012" y="1007"/>
                </a:cxn>
                <a:cxn ang="0">
                  <a:pos x="1110" y="356"/>
                </a:cxn>
                <a:cxn ang="0">
                  <a:pos x="1158" y="345"/>
                </a:cxn>
                <a:cxn ang="0">
                  <a:pos x="1407" y="161"/>
                </a:cxn>
                <a:cxn ang="0">
                  <a:pos x="1123" y="471"/>
                </a:cxn>
                <a:cxn ang="0">
                  <a:pos x="1074" y="989"/>
                </a:cxn>
                <a:cxn ang="0">
                  <a:pos x="1221" y="782"/>
                </a:cxn>
                <a:cxn ang="0">
                  <a:pos x="1327" y="636"/>
                </a:cxn>
                <a:cxn ang="0">
                  <a:pos x="1398" y="598"/>
                </a:cxn>
                <a:cxn ang="0">
                  <a:pos x="1605" y="436"/>
                </a:cxn>
                <a:cxn ang="0">
                  <a:pos x="1556" y="478"/>
                </a:cxn>
                <a:cxn ang="0">
                  <a:pos x="981" y="1227"/>
                </a:cxn>
                <a:cxn ang="0">
                  <a:pos x="837" y="1864"/>
                </a:cxn>
                <a:cxn ang="0">
                  <a:pos x="957" y="2113"/>
                </a:cxn>
                <a:cxn ang="0">
                  <a:pos x="1141" y="2088"/>
                </a:cxn>
                <a:cxn ang="0">
                  <a:pos x="1239" y="2130"/>
                </a:cxn>
                <a:cxn ang="0">
                  <a:pos x="1079" y="2152"/>
                </a:cxn>
                <a:cxn ang="0">
                  <a:pos x="1016" y="2203"/>
                </a:cxn>
                <a:cxn ang="0">
                  <a:pos x="903" y="2257"/>
                </a:cxn>
                <a:cxn ang="0">
                  <a:pos x="839" y="2264"/>
                </a:cxn>
                <a:cxn ang="0">
                  <a:pos x="712" y="2208"/>
                </a:cxn>
                <a:cxn ang="0">
                  <a:pos x="606" y="2172"/>
                </a:cxn>
                <a:cxn ang="0">
                  <a:pos x="503" y="2217"/>
                </a:cxn>
                <a:cxn ang="0">
                  <a:pos x="357" y="2288"/>
                </a:cxn>
                <a:cxn ang="0">
                  <a:pos x="208" y="2317"/>
                </a:cxn>
                <a:cxn ang="0">
                  <a:pos x="388" y="2188"/>
                </a:cxn>
                <a:cxn ang="0">
                  <a:pos x="614" y="2057"/>
                </a:cxn>
                <a:cxn ang="0">
                  <a:pos x="624" y="1311"/>
                </a:cxn>
                <a:cxn ang="0">
                  <a:pos x="470" y="1093"/>
                </a:cxn>
                <a:cxn ang="0">
                  <a:pos x="206" y="1011"/>
                </a:cxn>
                <a:cxn ang="0">
                  <a:pos x="20" y="971"/>
                </a:cxn>
                <a:cxn ang="0">
                  <a:pos x="146" y="962"/>
                </a:cxn>
                <a:cxn ang="0">
                  <a:pos x="442" y="1040"/>
                </a:cxn>
                <a:cxn ang="0">
                  <a:pos x="584" y="1064"/>
                </a:cxn>
                <a:cxn ang="0">
                  <a:pos x="499" y="698"/>
                </a:cxn>
                <a:cxn ang="0">
                  <a:pos x="326" y="431"/>
                </a:cxn>
                <a:cxn ang="0">
                  <a:pos x="242" y="331"/>
                </a:cxn>
                <a:cxn ang="0">
                  <a:pos x="493" y="547"/>
                </a:cxn>
                <a:cxn ang="0">
                  <a:pos x="352" y="251"/>
                </a:cxn>
                <a:cxn ang="0">
                  <a:pos x="341" y="65"/>
                </a:cxn>
                <a:cxn ang="0">
                  <a:pos x="401" y="287"/>
                </a:cxn>
                <a:cxn ang="0">
                  <a:pos x="492" y="420"/>
                </a:cxn>
                <a:cxn ang="0">
                  <a:pos x="546" y="382"/>
                </a:cxn>
                <a:cxn ang="0">
                  <a:pos x="612" y="92"/>
                </a:cxn>
                <a:cxn ang="0">
                  <a:pos x="634" y="125"/>
                </a:cxn>
              </a:cxnLst>
              <a:rect l="0" t="0" r="r" b="b"/>
              <a:pathLst>
                <a:path w="1611" h="2317">
                  <a:moveTo>
                    <a:pt x="624" y="167"/>
                  </a:moveTo>
                  <a:lnTo>
                    <a:pt x="606" y="269"/>
                  </a:lnTo>
                  <a:lnTo>
                    <a:pt x="594" y="374"/>
                  </a:lnTo>
                  <a:lnTo>
                    <a:pt x="588" y="480"/>
                  </a:lnTo>
                  <a:lnTo>
                    <a:pt x="595" y="583"/>
                  </a:lnTo>
                  <a:lnTo>
                    <a:pt x="639" y="796"/>
                  </a:lnTo>
                  <a:lnTo>
                    <a:pt x="646" y="825"/>
                  </a:lnTo>
                  <a:lnTo>
                    <a:pt x="654" y="855"/>
                  </a:lnTo>
                  <a:lnTo>
                    <a:pt x="661" y="884"/>
                  </a:lnTo>
                  <a:lnTo>
                    <a:pt x="670" y="913"/>
                  </a:lnTo>
                  <a:lnTo>
                    <a:pt x="677" y="942"/>
                  </a:lnTo>
                  <a:lnTo>
                    <a:pt x="688" y="969"/>
                  </a:lnTo>
                  <a:lnTo>
                    <a:pt x="701" y="996"/>
                  </a:lnTo>
                  <a:lnTo>
                    <a:pt x="715" y="1022"/>
                  </a:lnTo>
                  <a:lnTo>
                    <a:pt x="732" y="1016"/>
                  </a:lnTo>
                  <a:lnTo>
                    <a:pt x="737" y="1004"/>
                  </a:lnTo>
                  <a:lnTo>
                    <a:pt x="737" y="987"/>
                  </a:lnTo>
                  <a:lnTo>
                    <a:pt x="741" y="971"/>
                  </a:lnTo>
                  <a:lnTo>
                    <a:pt x="752" y="931"/>
                  </a:lnTo>
                  <a:lnTo>
                    <a:pt x="763" y="891"/>
                  </a:lnTo>
                  <a:lnTo>
                    <a:pt x="774" y="851"/>
                  </a:lnTo>
                  <a:lnTo>
                    <a:pt x="785" y="811"/>
                  </a:lnTo>
                  <a:lnTo>
                    <a:pt x="795" y="771"/>
                  </a:lnTo>
                  <a:lnTo>
                    <a:pt x="808" y="731"/>
                  </a:lnTo>
                  <a:lnTo>
                    <a:pt x="819" y="691"/>
                  </a:lnTo>
                  <a:lnTo>
                    <a:pt x="832" y="653"/>
                  </a:lnTo>
                  <a:lnTo>
                    <a:pt x="886" y="412"/>
                  </a:lnTo>
                  <a:lnTo>
                    <a:pt x="894" y="376"/>
                  </a:lnTo>
                  <a:lnTo>
                    <a:pt x="901" y="340"/>
                  </a:lnTo>
                  <a:lnTo>
                    <a:pt x="910" y="303"/>
                  </a:lnTo>
                  <a:lnTo>
                    <a:pt x="919" y="267"/>
                  </a:lnTo>
                  <a:lnTo>
                    <a:pt x="926" y="231"/>
                  </a:lnTo>
                  <a:lnTo>
                    <a:pt x="934" y="194"/>
                  </a:lnTo>
                  <a:lnTo>
                    <a:pt x="941" y="158"/>
                  </a:lnTo>
                  <a:lnTo>
                    <a:pt x="945" y="120"/>
                  </a:lnTo>
                  <a:lnTo>
                    <a:pt x="961" y="107"/>
                  </a:lnTo>
                  <a:lnTo>
                    <a:pt x="974" y="90"/>
                  </a:lnTo>
                  <a:lnTo>
                    <a:pt x="985" y="74"/>
                  </a:lnTo>
                  <a:lnTo>
                    <a:pt x="994" y="56"/>
                  </a:lnTo>
                  <a:lnTo>
                    <a:pt x="987" y="98"/>
                  </a:lnTo>
                  <a:lnTo>
                    <a:pt x="979" y="138"/>
                  </a:lnTo>
                  <a:lnTo>
                    <a:pt x="970" y="178"/>
                  </a:lnTo>
                  <a:lnTo>
                    <a:pt x="959" y="218"/>
                  </a:lnTo>
                  <a:lnTo>
                    <a:pt x="950" y="258"/>
                  </a:lnTo>
                  <a:lnTo>
                    <a:pt x="943" y="298"/>
                  </a:lnTo>
                  <a:lnTo>
                    <a:pt x="936" y="338"/>
                  </a:lnTo>
                  <a:lnTo>
                    <a:pt x="930" y="380"/>
                  </a:lnTo>
                  <a:lnTo>
                    <a:pt x="936" y="387"/>
                  </a:lnTo>
                  <a:lnTo>
                    <a:pt x="945" y="387"/>
                  </a:lnTo>
                  <a:lnTo>
                    <a:pt x="952" y="383"/>
                  </a:lnTo>
                  <a:lnTo>
                    <a:pt x="957" y="378"/>
                  </a:lnTo>
                  <a:lnTo>
                    <a:pt x="968" y="352"/>
                  </a:lnTo>
                  <a:lnTo>
                    <a:pt x="981" y="327"/>
                  </a:lnTo>
                  <a:lnTo>
                    <a:pt x="994" y="303"/>
                  </a:lnTo>
                  <a:lnTo>
                    <a:pt x="1008" y="278"/>
                  </a:lnTo>
                  <a:lnTo>
                    <a:pt x="1025" y="254"/>
                  </a:lnTo>
                  <a:lnTo>
                    <a:pt x="1039" y="229"/>
                  </a:lnTo>
                  <a:lnTo>
                    <a:pt x="1056" y="207"/>
                  </a:lnTo>
                  <a:lnTo>
                    <a:pt x="1074" y="183"/>
                  </a:lnTo>
                  <a:lnTo>
                    <a:pt x="1081" y="191"/>
                  </a:lnTo>
                  <a:lnTo>
                    <a:pt x="1087" y="198"/>
                  </a:lnTo>
                  <a:lnTo>
                    <a:pt x="1087" y="207"/>
                  </a:lnTo>
                  <a:lnTo>
                    <a:pt x="1081" y="214"/>
                  </a:lnTo>
                  <a:lnTo>
                    <a:pt x="1050" y="258"/>
                  </a:lnTo>
                  <a:lnTo>
                    <a:pt x="1021" y="303"/>
                  </a:lnTo>
                  <a:lnTo>
                    <a:pt x="996" y="351"/>
                  </a:lnTo>
                  <a:lnTo>
                    <a:pt x="972" y="398"/>
                  </a:lnTo>
                  <a:lnTo>
                    <a:pt x="950" y="445"/>
                  </a:lnTo>
                  <a:lnTo>
                    <a:pt x="930" y="496"/>
                  </a:lnTo>
                  <a:lnTo>
                    <a:pt x="914" y="545"/>
                  </a:lnTo>
                  <a:lnTo>
                    <a:pt x="901" y="598"/>
                  </a:lnTo>
                  <a:lnTo>
                    <a:pt x="850" y="856"/>
                  </a:lnTo>
                  <a:lnTo>
                    <a:pt x="837" y="905"/>
                  </a:lnTo>
                  <a:lnTo>
                    <a:pt x="826" y="956"/>
                  </a:lnTo>
                  <a:lnTo>
                    <a:pt x="817" y="1007"/>
                  </a:lnTo>
                  <a:lnTo>
                    <a:pt x="812" y="1058"/>
                  </a:lnTo>
                  <a:lnTo>
                    <a:pt x="812" y="1111"/>
                  </a:lnTo>
                  <a:lnTo>
                    <a:pt x="815" y="1162"/>
                  </a:lnTo>
                  <a:lnTo>
                    <a:pt x="825" y="1213"/>
                  </a:lnTo>
                  <a:lnTo>
                    <a:pt x="839" y="1260"/>
                  </a:lnTo>
                  <a:lnTo>
                    <a:pt x="856" y="1249"/>
                  </a:lnTo>
                  <a:lnTo>
                    <a:pt x="868" y="1235"/>
                  </a:lnTo>
                  <a:lnTo>
                    <a:pt x="881" y="1217"/>
                  </a:lnTo>
                  <a:lnTo>
                    <a:pt x="892" y="1198"/>
                  </a:lnTo>
                  <a:lnTo>
                    <a:pt x="912" y="1173"/>
                  </a:lnTo>
                  <a:lnTo>
                    <a:pt x="932" y="1147"/>
                  </a:lnTo>
                  <a:lnTo>
                    <a:pt x="950" y="1122"/>
                  </a:lnTo>
                  <a:lnTo>
                    <a:pt x="968" y="1095"/>
                  </a:lnTo>
                  <a:lnTo>
                    <a:pt x="985" y="1066"/>
                  </a:lnTo>
                  <a:lnTo>
                    <a:pt x="999" y="1036"/>
                  </a:lnTo>
                  <a:lnTo>
                    <a:pt x="1012" y="1007"/>
                  </a:lnTo>
                  <a:lnTo>
                    <a:pt x="1021" y="976"/>
                  </a:lnTo>
                  <a:lnTo>
                    <a:pt x="1059" y="696"/>
                  </a:lnTo>
                  <a:lnTo>
                    <a:pt x="1067" y="627"/>
                  </a:lnTo>
                  <a:lnTo>
                    <a:pt x="1074" y="558"/>
                  </a:lnTo>
                  <a:lnTo>
                    <a:pt x="1083" y="489"/>
                  </a:lnTo>
                  <a:lnTo>
                    <a:pt x="1096" y="422"/>
                  </a:lnTo>
                  <a:lnTo>
                    <a:pt x="1110" y="356"/>
                  </a:lnTo>
                  <a:lnTo>
                    <a:pt x="1127" y="291"/>
                  </a:lnTo>
                  <a:lnTo>
                    <a:pt x="1145" y="225"/>
                  </a:lnTo>
                  <a:lnTo>
                    <a:pt x="1168" y="163"/>
                  </a:lnTo>
                  <a:lnTo>
                    <a:pt x="1189" y="140"/>
                  </a:lnTo>
                  <a:lnTo>
                    <a:pt x="1176" y="203"/>
                  </a:lnTo>
                  <a:lnTo>
                    <a:pt x="1165" y="280"/>
                  </a:lnTo>
                  <a:lnTo>
                    <a:pt x="1158" y="345"/>
                  </a:lnTo>
                  <a:lnTo>
                    <a:pt x="1158" y="371"/>
                  </a:lnTo>
                  <a:lnTo>
                    <a:pt x="1174" y="349"/>
                  </a:lnTo>
                  <a:lnTo>
                    <a:pt x="1187" y="332"/>
                  </a:lnTo>
                  <a:lnTo>
                    <a:pt x="1198" y="322"/>
                  </a:lnTo>
                  <a:lnTo>
                    <a:pt x="1209" y="307"/>
                  </a:lnTo>
                  <a:lnTo>
                    <a:pt x="1405" y="141"/>
                  </a:lnTo>
                  <a:lnTo>
                    <a:pt x="1407" y="161"/>
                  </a:lnTo>
                  <a:lnTo>
                    <a:pt x="1258" y="303"/>
                  </a:lnTo>
                  <a:lnTo>
                    <a:pt x="1236" y="331"/>
                  </a:lnTo>
                  <a:lnTo>
                    <a:pt x="1212" y="358"/>
                  </a:lnTo>
                  <a:lnTo>
                    <a:pt x="1187" y="383"/>
                  </a:lnTo>
                  <a:lnTo>
                    <a:pt x="1163" y="411"/>
                  </a:lnTo>
                  <a:lnTo>
                    <a:pt x="1141" y="440"/>
                  </a:lnTo>
                  <a:lnTo>
                    <a:pt x="1123" y="471"/>
                  </a:lnTo>
                  <a:lnTo>
                    <a:pt x="1112" y="505"/>
                  </a:lnTo>
                  <a:lnTo>
                    <a:pt x="1107" y="542"/>
                  </a:lnTo>
                  <a:lnTo>
                    <a:pt x="1098" y="653"/>
                  </a:lnTo>
                  <a:lnTo>
                    <a:pt x="1092" y="764"/>
                  </a:lnTo>
                  <a:lnTo>
                    <a:pt x="1083" y="875"/>
                  </a:lnTo>
                  <a:lnTo>
                    <a:pt x="1070" y="984"/>
                  </a:lnTo>
                  <a:lnTo>
                    <a:pt x="1074" y="989"/>
                  </a:lnTo>
                  <a:lnTo>
                    <a:pt x="1079" y="996"/>
                  </a:lnTo>
                  <a:lnTo>
                    <a:pt x="1085" y="1000"/>
                  </a:lnTo>
                  <a:lnTo>
                    <a:pt x="1092" y="998"/>
                  </a:lnTo>
                  <a:lnTo>
                    <a:pt x="1123" y="944"/>
                  </a:lnTo>
                  <a:lnTo>
                    <a:pt x="1156" y="889"/>
                  </a:lnTo>
                  <a:lnTo>
                    <a:pt x="1189" y="836"/>
                  </a:lnTo>
                  <a:lnTo>
                    <a:pt x="1221" y="782"/>
                  </a:lnTo>
                  <a:lnTo>
                    <a:pt x="1254" y="727"/>
                  </a:lnTo>
                  <a:lnTo>
                    <a:pt x="1285" y="673"/>
                  </a:lnTo>
                  <a:lnTo>
                    <a:pt x="1314" y="616"/>
                  </a:lnTo>
                  <a:lnTo>
                    <a:pt x="1340" y="558"/>
                  </a:lnTo>
                  <a:lnTo>
                    <a:pt x="1336" y="585"/>
                  </a:lnTo>
                  <a:lnTo>
                    <a:pt x="1332" y="611"/>
                  </a:lnTo>
                  <a:lnTo>
                    <a:pt x="1327" y="636"/>
                  </a:lnTo>
                  <a:lnTo>
                    <a:pt x="1325" y="664"/>
                  </a:lnTo>
                  <a:lnTo>
                    <a:pt x="1329" y="667"/>
                  </a:lnTo>
                  <a:lnTo>
                    <a:pt x="1330" y="669"/>
                  </a:lnTo>
                  <a:lnTo>
                    <a:pt x="1334" y="669"/>
                  </a:lnTo>
                  <a:lnTo>
                    <a:pt x="1338" y="669"/>
                  </a:lnTo>
                  <a:lnTo>
                    <a:pt x="1367" y="633"/>
                  </a:lnTo>
                  <a:lnTo>
                    <a:pt x="1398" y="598"/>
                  </a:lnTo>
                  <a:lnTo>
                    <a:pt x="1430" y="567"/>
                  </a:lnTo>
                  <a:lnTo>
                    <a:pt x="1463" y="538"/>
                  </a:lnTo>
                  <a:lnTo>
                    <a:pt x="1500" y="511"/>
                  </a:lnTo>
                  <a:lnTo>
                    <a:pt x="1536" y="483"/>
                  </a:lnTo>
                  <a:lnTo>
                    <a:pt x="1572" y="456"/>
                  </a:lnTo>
                  <a:lnTo>
                    <a:pt x="1611" y="429"/>
                  </a:lnTo>
                  <a:lnTo>
                    <a:pt x="1605" y="436"/>
                  </a:lnTo>
                  <a:lnTo>
                    <a:pt x="1598" y="442"/>
                  </a:lnTo>
                  <a:lnTo>
                    <a:pt x="1592" y="449"/>
                  </a:lnTo>
                  <a:lnTo>
                    <a:pt x="1583" y="454"/>
                  </a:lnTo>
                  <a:lnTo>
                    <a:pt x="1576" y="462"/>
                  </a:lnTo>
                  <a:lnTo>
                    <a:pt x="1569" y="467"/>
                  </a:lnTo>
                  <a:lnTo>
                    <a:pt x="1562" y="473"/>
                  </a:lnTo>
                  <a:lnTo>
                    <a:pt x="1556" y="478"/>
                  </a:lnTo>
                  <a:lnTo>
                    <a:pt x="1334" y="714"/>
                  </a:lnTo>
                  <a:lnTo>
                    <a:pt x="1256" y="816"/>
                  </a:lnTo>
                  <a:lnTo>
                    <a:pt x="1110" y="1027"/>
                  </a:lnTo>
                  <a:lnTo>
                    <a:pt x="1037" y="1127"/>
                  </a:lnTo>
                  <a:lnTo>
                    <a:pt x="1030" y="1140"/>
                  </a:lnTo>
                  <a:lnTo>
                    <a:pt x="1010" y="1177"/>
                  </a:lnTo>
                  <a:lnTo>
                    <a:pt x="981" y="1227"/>
                  </a:lnTo>
                  <a:lnTo>
                    <a:pt x="948" y="1286"/>
                  </a:lnTo>
                  <a:lnTo>
                    <a:pt x="916" y="1348"/>
                  </a:lnTo>
                  <a:lnTo>
                    <a:pt x="885" y="1404"/>
                  </a:lnTo>
                  <a:lnTo>
                    <a:pt x="865" y="1448"/>
                  </a:lnTo>
                  <a:lnTo>
                    <a:pt x="856" y="1473"/>
                  </a:lnTo>
                  <a:lnTo>
                    <a:pt x="836" y="1797"/>
                  </a:lnTo>
                  <a:lnTo>
                    <a:pt x="837" y="1864"/>
                  </a:lnTo>
                  <a:lnTo>
                    <a:pt x="839" y="1932"/>
                  </a:lnTo>
                  <a:lnTo>
                    <a:pt x="850" y="1995"/>
                  </a:lnTo>
                  <a:lnTo>
                    <a:pt x="874" y="2055"/>
                  </a:lnTo>
                  <a:lnTo>
                    <a:pt x="892" y="2072"/>
                  </a:lnTo>
                  <a:lnTo>
                    <a:pt x="914" y="2088"/>
                  </a:lnTo>
                  <a:lnTo>
                    <a:pt x="934" y="2101"/>
                  </a:lnTo>
                  <a:lnTo>
                    <a:pt x="957" y="2113"/>
                  </a:lnTo>
                  <a:lnTo>
                    <a:pt x="979" y="2121"/>
                  </a:lnTo>
                  <a:lnTo>
                    <a:pt x="1003" y="2124"/>
                  </a:lnTo>
                  <a:lnTo>
                    <a:pt x="1028" y="2124"/>
                  </a:lnTo>
                  <a:lnTo>
                    <a:pt x="1052" y="2117"/>
                  </a:lnTo>
                  <a:lnTo>
                    <a:pt x="1081" y="2099"/>
                  </a:lnTo>
                  <a:lnTo>
                    <a:pt x="1110" y="2090"/>
                  </a:lnTo>
                  <a:lnTo>
                    <a:pt x="1141" y="2088"/>
                  </a:lnTo>
                  <a:lnTo>
                    <a:pt x="1172" y="2092"/>
                  </a:lnTo>
                  <a:lnTo>
                    <a:pt x="1203" y="2099"/>
                  </a:lnTo>
                  <a:lnTo>
                    <a:pt x="1234" y="2110"/>
                  </a:lnTo>
                  <a:lnTo>
                    <a:pt x="1263" y="2121"/>
                  </a:lnTo>
                  <a:lnTo>
                    <a:pt x="1292" y="2133"/>
                  </a:lnTo>
                  <a:lnTo>
                    <a:pt x="1267" y="2133"/>
                  </a:lnTo>
                  <a:lnTo>
                    <a:pt x="1239" y="2130"/>
                  </a:lnTo>
                  <a:lnTo>
                    <a:pt x="1212" y="2126"/>
                  </a:lnTo>
                  <a:lnTo>
                    <a:pt x="1187" y="2124"/>
                  </a:lnTo>
                  <a:lnTo>
                    <a:pt x="1159" y="2123"/>
                  </a:lnTo>
                  <a:lnTo>
                    <a:pt x="1134" y="2124"/>
                  </a:lnTo>
                  <a:lnTo>
                    <a:pt x="1110" y="2130"/>
                  </a:lnTo>
                  <a:lnTo>
                    <a:pt x="1088" y="2143"/>
                  </a:lnTo>
                  <a:lnTo>
                    <a:pt x="1079" y="2152"/>
                  </a:lnTo>
                  <a:lnTo>
                    <a:pt x="1070" y="2159"/>
                  </a:lnTo>
                  <a:lnTo>
                    <a:pt x="1061" y="2166"/>
                  </a:lnTo>
                  <a:lnTo>
                    <a:pt x="1052" y="2173"/>
                  </a:lnTo>
                  <a:lnTo>
                    <a:pt x="1043" y="2181"/>
                  </a:lnTo>
                  <a:lnTo>
                    <a:pt x="1034" y="2188"/>
                  </a:lnTo>
                  <a:lnTo>
                    <a:pt x="1025" y="2195"/>
                  </a:lnTo>
                  <a:lnTo>
                    <a:pt x="1016" y="2203"/>
                  </a:lnTo>
                  <a:lnTo>
                    <a:pt x="896" y="2199"/>
                  </a:lnTo>
                  <a:lnTo>
                    <a:pt x="888" y="2204"/>
                  </a:lnTo>
                  <a:lnTo>
                    <a:pt x="881" y="2212"/>
                  </a:lnTo>
                  <a:lnTo>
                    <a:pt x="877" y="2221"/>
                  </a:lnTo>
                  <a:lnTo>
                    <a:pt x="881" y="2230"/>
                  </a:lnTo>
                  <a:lnTo>
                    <a:pt x="890" y="2243"/>
                  </a:lnTo>
                  <a:lnTo>
                    <a:pt x="903" y="2257"/>
                  </a:lnTo>
                  <a:lnTo>
                    <a:pt x="919" y="2268"/>
                  </a:lnTo>
                  <a:lnTo>
                    <a:pt x="934" y="2274"/>
                  </a:lnTo>
                  <a:lnTo>
                    <a:pt x="916" y="2275"/>
                  </a:lnTo>
                  <a:lnTo>
                    <a:pt x="896" y="2275"/>
                  </a:lnTo>
                  <a:lnTo>
                    <a:pt x="877" y="2274"/>
                  </a:lnTo>
                  <a:lnTo>
                    <a:pt x="857" y="2270"/>
                  </a:lnTo>
                  <a:lnTo>
                    <a:pt x="839" y="2264"/>
                  </a:lnTo>
                  <a:lnTo>
                    <a:pt x="821" y="2259"/>
                  </a:lnTo>
                  <a:lnTo>
                    <a:pt x="803" y="2252"/>
                  </a:lnTo>
                  <a:lnTo>
                    <a:pt x="785" y="2243"/>
                  </a:lnTo>
                  <a:lnTo>
                    <a:pt x="766" y="2235"/>
                  </a:lnTo>
                  <a:lnTo>
                    <a:pt x="748" y="2226"/>
                  </a:lnTo>
                  <a:lnTo>
                    <a:pt x="730" y="2217"/>
                  </a:lnTo>
                  <a:lnTo>
                    <a:pt x="712" y="2208"/>
                  </a:lnTo>
                  <a:lnTo>
                    <a:pt x="695" y="2201"/>
                  </a:lnTo>
                  <a:lnTo>
                    <a:pt x="677" y="2192"/>
                  </a:lnTo>
                  <a:lnTo>
                    <a:pt x="659" y="2184"/>
                  </a:lnTo>
                  <a:lnTo>
                    <a:pt x="643" y="2179"/>
                  </a:lnTo>
                  <a:lnTo>
                    <a:pt x="630" y="2175"/>
                  </a:lnTo>
                  <a:lnTo>
                    <a:pt x="617" y="2172"/>
                  </a:lnTo>
                  <a:lnTo>
                    <a:pt x="606" y="2172"/>
                  </a:lnTo>
                  <a:lnTo>
                    <a:pt x="595" y="2170"/>
                  </a:lnTo>
                  <a:lnTo>
                    <a:pt x="583" y="2172"/>
                  </a:lnTo>
                  <a:lnTo>
                    <a:pt x="570" y="2175"/>
                  </a:lnTo>
                  <a:lnTo>
                    <a:pt x="557" y="2181"/>
                  </a:lnTo>
                  <a:lnTo>
                    <a:pt x="541" y="2190"/>
                  </a:lnTo>
                  <a:lnTo>
                    <a:pt x="521" y="2203"/>
                  </a:lnTo>
                  <a:lnTo>
                    <a:pt x="503" y="2217"/>
                  </a:lnTo>
                  <a:lnTo>
                    <a:pt x="483" y="2230"/>
                  </a:lnTo>
                  <a:lnTo>
                    <a:pt x="463" y="2244"/>
                  </a:lnTo>
                  <a:lnTo>
                    <a:pt x="442" y="2257"/>
                  </a:lnTo>
                  <a:lnTo>
                    <a:pt x="422" y="2268"/>
                  </a:lnTo>
                  <a:lnTo>
                    <a:pt x="401" y="2277"/>
                  </a:lnTo>
                  <a:lnTo>
                    <a:pt x="379" y="2284"/>
                  </a:lnTo>
                  <a:lnTo>
                    <a:pt x="357" y="2288"/>
                  </a:lnTo>
                  <a:lnTo>
                    <a:pt x="337" y="2294"/>
                  </a:lnTo>
                  <a:lnTo>
                    <a:pt x="315" y="2299"/>
                  </a:lnTo>
                  <a:lnTo>
                    <a:pt x="293" y="2303"/>
                  </a:lnTo>
                  <a:lnTo>
                    <a:pt x="273" y="2308"/>
                  </a:lnTo>
                  <a:lnTo>
                    <a:pt x="251" y="2312"/>
                  </a:lnTo>
                  <a:lnTo>
                    <a:pt x="230" y="2315"/>
                  </a:lnTo>
                  <a:lnTo>
                    <a:pt x="208" y="2317"/>
                  </a:lnTo>
                  <a:lnTo>
                    <a:pt x="235" y="2303"/>
                  </a:lnTo>
                  <a:lnTo>
                    <a:pt x="264" y="2288"/>
                  </a:lnTo>
                  <a:lnTo>
                    <a:pt x="290" y="2270"/>
                  </a:lnTo>
                  <a:lnTo>
                    <a:pt x="317" y="2252"/>
                  </a:lnTo>
                  <a:lnTo>
                    <a:pt x="342" y="2232"/>
                  </a:lnTo>
                  <a:lnTo>
                    <a:pt x="366" y="2210"/>
                  </a:lnTo>
                  <a:lnTo>
                    <a:pt x="388" y="2188"/>
                  </a:lnTo>
                  <a:lnTo>
                    <a:pt x="408" y="2163"/>
                  </a:lnTo>
                  <a:lnTo>
                    <a:pt x="441" y="2144"/>
                  </a:lnTo>
                  <a:lnTo>
                    <a:pt x="477" y="2128"/>
                  </a:lnTo>
                  <a:lnTo>
                    <a:pt x="515" y="2113"/>
                  </a:lnTo>
                  <a:lnTo>
                    <a:pt x="552" y="2099"/>
                  </a:lnTo>
                  <a:lnTo>
                    <a:pt x="584" y="2081"/>
                  </a:lnTo>
                  <a:lnTo>
                    <a:pt x="614" y="2057"/>
                  </a:lnTo>
                  <a:lnTo>
                    <a:pt x="634" y="2026"/>
                  </a:lnTo>
                  <a:lnTo>
                    <a:pt x="646" y="1986"/>
                  </a:lnTo>
                  <a:lnTo>
                    <a:pt x="675" y="1509"/>
                  </a:lnTo>
                  <a:lnTo>
                    <a:pt x="663" y="1460"/>
                  </a:lnTo>
                  <a:lnTo>
                    <a:pt x="652" y="1409"/>
                  </a:lnTo>
                  <a:lnTo>
                    <a:pt x="639" y="1360"/>
                  </a:lnTo>
                  <a:lnTo>
                    <a:pt x="624" y="1311"/>
                  </a:lnTo>
                  <a:lnTo>
                    <a:pt x="608" y="1262"/>
                  </a:lnTo>
                  <a:lnTo>
                    <a:pt x="590" y="1217"/>
                  </a:lnTo>
                  <a:lnTo>
                    <a:pt x="564" y="1171"/>
                  </a:lnTo>
                  <a:lnTo>
                    <a:pt x="535" y="1127"/>
                  </a:lnTo>
                  <a:lnTo>
                    <a:pt x="521" y="1117"/>
                  </a:lnTo>
                  <a:lnTo>
                    <a:pt x="497" y="1104"/>
                  </a:lnTo>
                  <a:lnTo>
                    <a:pt x="470" y="1093"/>
                  </a:lnTo>
                  <a:lnTo>
                    <a:pt x="437" y="1080"/>
                  </a:lnTo>
                  <a:lnTo>
                    <a:pt x="402" y="1067"/>
                  </a:lnTo>
                  <a:lnTo>
                    <a:pt x="364" y="1055"/>
                  </a:lnTo>
                  <a:lnTo>
                    <a:pt x="324" y="1042"/>
                  </a:lnTo>
                  <a:lnTo>
                    <a:pt x="284" y="1031"/>
                  </a:lnTo>
                  <a:lnTo>
                    <a:pt x="244" y="1020"/>
                  </a:lnTo>
                  <a:lnTo>
                    <a:pt x="206" y="1011"/>
                  </a:lnTo>
                  <a:lnTo>
                    <a:pt x="171" y="1002"/>
                  </a:lnTo>
                  <a:lnTo>
                    <a:pt x="140" y="993"/>
                  </a:lnTo>
                  <a:lnTo>
                    <a:pt x="115" y="987"/>
                  </a:lnTo>
                  <a:lnTo>
                    <a:pt x="95" y="982"/>
                  </a:lnTo>
                  <a:lnTo>
                    <a:pt x="82" y="980"/>
                  </a:lnTo>
                  <a:lnTo>
                    <a:pt x="79" y="978"/>
                  </a:lnTo>
                  <a:lnTo>
                    <a:pt x="20" y="971"/>
                  </a:lnTo>
                  <a:lnTo>
                    <a:pt x="0" y="931"/>
                  </a:lnTo>
                  <a:lnTo>
                    <a:pt x="9" y="933"/>
                  </a:lnTo>
                  <a:lnTo>
                    <a:pt x="26" y="936"/>
                  </a:lnTo>
                  <a:lnTo>
                    <a:pt x="48" y="940"/>
                  </a:lnTo>
                  <a:lnTo>
                    <a:pt x="75" y="947"/>
                  </a:lnTo>
                  <a:lnTo>
                    <a:pt x="108" y="955"/>
                  </a:lnTo>
                  <a:lnTo>
                    <a:pt x="146" y="962"/>
                  </a:lnTo>
                  <a:lnTo>
                    <a:pt x="186" y="971"/>
                  </a:lnTo>
                  <a:lnTo>
                    <a:pt x="228" y="982"/>
                  </a:lnTo>
                  <a:lnTo>
                    <a:pt x="271" y="991"/>
                  </a:lnTo>
                  <a:lnTo>
                    <a:pt x="315" y="1004"/>
                  </a:lnTo>
                  <a:lnTo>
                    <a:pt x="359" y="1015"/>
                  </a:lnTo>
                  <a:lnTo>
                    <a:pt x="402" y="1027"/>
                  </a:lnTo>
                  <a:lnTo>
                    <a:pt x="442" y="1040"/>
                  </a:lnTo>
                  <a:lnTo>
                    <a:pt x="481" y="1051"/>
                  </a:lnTo>
                  <a:lnTo>
                    <a:pt x="515" y="1064"/>
                  </a:lnTo>
                  <a:lnTo>
                    <a:pt x="544" y="1076"/>
                  </a:lnTo>
                  <a:lnTo>
                    <a:pt x="566" y="1078"/>
                  </a:lnTo>
                  <a:lnTo>
                    <a:pt x="575" y="1078"/>
                  </a:lnTo>
                  <a:lnTo>
                    <a:pt x="579" y="1075"/>
                  </a:lnTo>
                  <a:lnTo>
                    <a:pt x="584" y="1064"/>
                  </a:lnTo>
                  <a:lnTo>
                    <a:pt x="575" y="1013"/>
                  </a:lnTo>
                  <a:lnTo>
                    <a:pt x="568" y="960"/>
                  </a:lnTo>
                  <a:lnTo>
                    <a:pt x="557" y="909"/>
                  </a:lnTo>
                  <a:lnTo>
                    <a:pt x="544" y="858"/>
                  </a:lnTo>
                  <a:lnTo>
                    <a:pt x="530" y="804"/>
                  </a:lnTo>
                  <a:lnTo>
                    <a:pt x="515" y="751"/>
                  </a:lnTo>
                  <a:lnTo>
                    <a:pt x="499" y="698"/>
                  </a:lnTo>
                  <a:lnTo>
                    <a:pt x="481" y="645"/>
                  </a:lnTo>
                  <a:lnTo>
                    <a:pt x="457" y="594"/>
                  </a:lnTo>
                  <a:lnTo>
                    <a:pt x="430" y="547"/>
                  </a:lnTo>
                  <a:lnTo>
                    <a:pt x="395" y="502"/>
                  </a:lnTo>
                  <a:lnTo>
                    <a:pt x="355" y="460"/>
                  </a:lnTo>
                  <a:lnTo>
                    <a:pt x="341" y="445"/>
                  </a:lnTo>
                  <a:lnTo>
                    <a:pt x="326" y="431"/>
                  </a:lnTo>
                  <a:lnTo>
                    <a:pt x="311" y="418"/>
                  </a:lnTo>
                  <a:lnTo>
                    <a:pt x="299" y="403"/>
                  </a:lnTo>
                  <a:lnTo>
                    <a:pt x="284" y="391"/>
                  </a:lnTo>
                  <a:lnTo>
                    <a:pt x="270" y="376"/>
                  </a:lnTo>
                  <a:lnTo>
                    <a:pt x="257" y="363"/>
                  </a:lnTo>
                  <a:lnTo>
                    <a:pt x="242" y="349"/>
                  </a:lnTo>
                  <a:lnTo>
                    <a:pt x="242" y="331"/>
                  </a:lnTo>
                  <a:lnTo>
                    <a:pt x="271" y="342"/>
                  </a:lnTo>
                  <a:lnTo>
                    <a:pt x="308" y="367"/>
                  </a:lnTo>
                  <a:lnTo>
                    <a:pt x="352" y="403"/>
                  </a:lnTo>
                  <a:lnTo>
                    <a:pt x="395" y="445"/>
                  </a:lnTo>
                  <a:lnTo>
                    <a:pt x="435" y="485"/>
                  </a:lnTo>
                  <a:lnTo>
                    <a:pt x="470" y="522"/>
                  </a:lnTo>
                  <a:lnTo>
                    <a:pt x="493" y="547"/>
                  </a:lnTo>
                  <a:lnTo>
                    <a:pt x="503" y="556"/>
                  </a:lnTo>
                  <a:lnTo>
                    <a:pt x="419" y="371"/>
                  </a:lnTo>
                  <a:lnTo>
                    <a:pt x="404" y="351"/>
                  </a:lnTo>
                  <a:lnTo>
                    <a:pt x="388" y="327"/>
                  </a:lnTo>
                  <a:lnTo>
                    <a:pt x="375" y="303"/>
                  </a:lnTo>
                  <a:lnTo>
                    <a:pt x="362" y="278"/>
                  </a:lnTo>
                  <a:lnTo>
                    <a:pt x="352" y="251"/>
                  </a:lnTo>
                  <a:lnTo>
                    <a:pt x="344" y="223"/>
                  </a:lnTo>
                  <a:lnTo>
                    <a:pt x="341" y="194"/>
                  </a:lnTo>
                  <a:lnTo>
                    <a:pt x="341" y="163"/>
                  </a:lnTo>
                  <a:lnTo>
                    <a:pt x="341" y="140"/>
                  </a:lnTo>
                  <a:lnTo>
                    <a:pt x="339" y="114"/>
                  </a:lnTo>
                  <a:lnTo>
                    <a:pt x="339" y="90"/>
                  </a:lnTo>
                  <a:lnTo>
                    <a:pt x="341" y="65"/>
                  </a:lnTo>
                  <a:lnTo>
                    <a:pt x="359" y="92"/>
                  </a:lnTo>
                  <a:lnTo>
                    <a:pt x="362" y="125"/>
                  </a:lnTo>
                  <a:lnTo>
                    <a:pt x="361" y="158"/>
                  </a:lnTo>
                  <a:lnTo>
                    <a:pt x="364" y="191"/>
                  </a:lnTo>
                  <a:lnTo>
                    <a:pt x="375" y="229"/>
                  </a:lnTo>
                  <a:lnTo>
                    <a:pt x="388" y="260"/>
                  </a:lnTo>
                  <a:lnTo>
                    <a:pt x="401" y="287"/>
                  </a:lnTo>
                  <a:lnTo>
                    <a:pt x="415" y="309"/>
                  </a:lnTo>
                  <a:lnTo>
                    <a:pt x="432" y="332"/>
                  </a:lnTo>
                  <a:lnTo>
                    <a:pt x="446" y="356"/>
                  </a:lnTo>
                  <a:lnTo>
                    <a:pt x="463" y="385"/>
                  </a:lnTo>
                  <a:lnTo>
                    <a:pt x="481" y="420"/>
                  </a:lnTo>
                  <a:lnTo>
                    <a:pt x="486" y="422"/>
                  </a:lnTo>
                  <a:lnTo>
                    <a:pt x="492" y="420"/>
                  </a:lnTo>
                  <a:lnTo>
                    <a:pt x="501" y="416"/>
                  </a:lnTo>
                  <a:lnTo>
                    <a:pt x="510" y="411"/>
                  </a:lnTo>
                  <a:lnTo>
                    <a:pt x="519" y="405"/>
                  </a:lnTo>
                  <a:lnTo>
                    <a:pt x="528" y="400"/>
                  </a:lnTo>
                  <a:lnTo>
                    <a:pt x="535" y="396"/>
                  </a:lnTo>
                  <a:lnTo>
                    <a:pt x="543" y="392"/>
                  </a:lnTo>
                  <a:lnTo>
                    <a:pt x="546" y="382"/>
                  </a:lnTo>
                  <a:lnTo>
                    <a:pt x="552" y="360"/>
                  </a:lnTo>
                  <a:lnTo>
                    <a:pt x="557" y="327"/>
                  </a:lnTo>
                  <a:lnTo>
                    <a:pt x="564" y="287"/>
                  </a:lnTo>
                  <a:lnTo>
                    <a:pt x="573" y="241"/>
                  </a:lnTo>
                  <a:lnTo>
                    <a:pt x="584" y="192"/>
                  </a:lnTo>
                  <a:lnTo>
                    <a:pt x="597" y="141"/>
                  </a:lnTo>
                  <a:lnTo>
                    <a:pt x="612" y="92"/>
                  </a:lnTo>
                  <a:lnTo>
                    <a:pt x="630" y="74"/>
                  </a:lnTo>
                  <a:lnTo>
                    <a:pt x="644" y="50"/>
                  </a:lnTo>
                  <a:lnTo>
                    <a:pt x="655" y="27"/>
                  </a:lnTo>
                  <a:lnTo>
                    <a:pt x="663" y="0"/>
                  </a:lnTo>
                  <a:lnTo>
                    <a:pt x="655" y="41"/>
                  </a:lnTo>
                  <a:lnTo>
                    <a:pt x="644" y="83"/>
                  </a:lnTo>
                  <a:lnTo>
                    <a:pt x="634" y="125"/>
                  </a:lnTo>
                  <a:lnTo>
                    <a:pt x="624" y="167"/>
                  </a:lnTo>
                  <a:close/>
                </a:path>
              </a:pathLst>
            </a:custGeom>
            <a:solidFill>
              <a:srgbClr val="9E5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" name="Freeform 211"/>
            <p:cNvSpPr>
              <a:spLocks/>
            </p:cNvSpPr>
            <p:nvPr/>
          </p:nvSpPr>
          <p:spPr bwMode="auto">
            <a:xfrm>
              <a:off x="1082525" y="1313016"/>
              <a:ext cx="96469" cy="146596"/>
            </a:xfrm>
            <a:custGeom>
              <a:avLst/>
              <a:gdLst/>
              <a:ahLst/>
              <a:cxnLst>
                <a:cxn ang="0">
                  <a:pos x="76" y="129"/>
                </a:cxn>
                <a:cxn ang="0">
                  <a:pos x="85" y="129"/>
                </a:cxn>
                <a:cxn ang="0">
                  <a:pos x="94" y="129"/>
                </a:cxn>
                <a:cxn ang="0">
                  <a:pos x="103" y="127"/>
                </a:cxn>
                <a:cxn ang="0">
                  <a:pos x="112" y="126"/>
                </a:cxn>
                <a:cxn ang="0">
                  <a:pos x="121" y="124"/>
                </a:cxn>
                <a:cxn ang="0">
                  <a:pos x="129" y="120"/>
                </a:cxn>
                <a:cxn ang="0">
                  <a:pos x="138" y="116"/>
                </a:cxn>
                <a:cxn ang="0">
                  <a:pos x="145" y="111"/>
                </a:cxn>
                <a:cxn ang="0">
                  <a:pos x="151" y="126"/>
                </a:cxn>
                <a:cxn ang="0">
                  <a:pos x="158" y="142"/>
                </a:cxn>
                <a:cxn ang="0">
                  <a:pos x="161" y="158"/>
                </a:cxn>
                <a:cxn ang="0">
                  <a:pos x="165" y="176"/>
                </a:cxn>
                <a:cxn ang="0">
                  <a:pos x="0" y="226"/>
                </a:cxn>
                <a:cxn ang="0">
                  <a:pos x="10" y="169"/>
                </a:cxn>
                <a:cxn ang="0">
                  <a:pos x="21" y="111"/>
                </a:cxn>
                <a:cxn ang="0">
                  <a:pos x="32" y="55"/>
                </a:cxn>
                <a:cxn ang="0">
                  <a:pos x="47" y="0"/>
                </a:cxn>
                <a:cxn ang="0">
                  <a:pos x="47" y="35"/>
                </a:cxn>
                <a:cxn ang="0">
                  <a:pos x="50" y="69"/>
                </a:cxn>
                <a:cxn ang="0">
                  <a:pos x="60" y="100"/>
                </a:cxn>
                <a:cxn ang="0">
                  <a:pos x="76" y="129"/>
                </a:cxn>
              </a:cxnLst>
              <a:rect l="0" t="0" r="r" b="b"/>
              <a:pathLst>
                <a:path w="165" h="226">
                  <a:moveTo>
                    <a:pt x="76" y="129"/>
                  </a:moveTo>
                  <a:lnTo>
                    <a:pt x="85" y="129"/>
                  </a:lnTo>
                  <a:lnTo>
                    <a:pt x="94" y="129"/>
                  </a:lnTo>
                  <a:lnTo>
                    <a:pt x="103" y="127"/>
                  </a:lnTo>
                  <a:lnTo>
                    <a:pt x="112" y="126"/>
                  </a:lnTo>
                  <a:lnTo>
                    <a:pt x="121" y="124"/>
                  </a:lnTo>
                  <a:lnTo>
                    <a:pt x="129" y="120"/>
                  </a:lnTo>
                  <a:lnTo>
                    <a:pt x="138" y="116"/>
                  </a:lnTo>
                  <a:lnTo>
                    <a:pt x="145" y="111"/>
                  </a:lnTo>
                  <a:lnTo>
                    <a:pt x="151" y="126"/>
                  </a:lnTo>
                  <a:lnTo>
                    <a:pt x="158" y="142"/>
                  </a:lnTo>
                  <a:lnTo>
                    <a:pt x="161" y="158"/>
                  </a:lnTo>
                  <a:lnTo>
                    <a:pt x="165" y="176"/>
                  </a:lnTo>
                  <a:lnTo>
                    <a:pt x="0" y="226"/>
                  </a:lnTo>
                  <a:lnTo>
                    <a:pt x="10" y="169"/>
                  </a:lnTo>
                  <a:lnTo>
                    <a:pt x="21" y="111"/>
                  </a:lnTo>
                  <a:lnTo>
                    <a:pt x="32" y="55"/>
                  </a:lnTo>
                  <a:lnTo>
                    <a:pt x="47" y="0"/>
                  </a:lnTo>
                  <a:lnTo>
                    <a:pt x="47" y="35"/>
                  </a:lnTo>
                  <a:lnTo>
                    <a:pt x="50" y="69"/>
                  </a:lnTo>
                  <a:lnTo>
                    <a:pt x="60" y="100"/>
                  </a:lnTo>
                  <a:lnTo>
                    <a:pt x="76" y="129"/>
                  </a:lnTo>
                  <a:close/>
                </a:path>
              </a:pathLst>
            </a:custGeom>
            <a:solidFill>
              <a:srgbClr val="5B00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" name="Freeform 212"/>
            <p:cNvSpPr>
              <a:spLocks/>
            </p:cNvSpPr>
            <p:nvPr/>
          </p:nvSpPr>
          <p:spPr bwMode="auto">
            <a:xfrm>
              <a:off x="822175" y="1322179"/>
              <a:ext cx="118553" cy="217278"/>
            </a:xfrm>
            <a:custGeom>
              <a:avLst/>
              <a:gdLst/>
              <a:ahLst/>
              <a:cxnLst>
                <a:cxn ang="0">
                  <a:pos x="100" y="34"/>
                </a:cxn>
                <a:cxn ang="0">
                  <a:pos x="105" y="30"/>
                </a:cxn>
                <a:cxn ang="0">
                  <a:pos x="109" y="25"/>
                </a:cxn>
                <a:cxn ang="0">
                  <a:pos x="113" y="21"/>
                </a:cxn>
                <a:cxn ang="0">
                  <a:pos x="116" y="18"/>
                </a:cxn>
                <a:cxn ang="0">
                  <a:pos x="124" y="50"/>
                </a:cxn>
                <a:cxn ang="0">
                  <a:pos x="127" y="85"/>
                </a:cxn>
                <a:cxn ang="0">
                  <a:pos x="131" y="121"/>
                </a:cxn>
                <a:cxn ang="0">
                  <a:pos x="135" y="158"/>
                </a:cxn>
                <a:cxn ang="0">
                  <a:pos x="138" y="194"/>
                </a:cxn>
                <a:cxn ang="0">
                  <a:pos x="147" y="229"/>
                </a:cxn>
                <a:cxn ang="0">
                  <a:pos x="162" y="263"/>
                </a:cxn>
                <a:cxn ang="0">
                  <a:pos x="184" y="292"/>
                </a:cxn>
                <a:cxn ang="0">
                  <a:pos x="204" y="332"/>
                </a:cxn>
                <a:cxn ang="0">
                  <a:pos x="186" y="320"/>
                </a:cxn>
                <a:cxn ang="0">
                  <a:pos x="167" y="307"/>
                </a:cxn>
                <a:cxn ang="0">
                  <a:pos x="149" y="294"/>
                </a:cxn>
                <a:cxn ang="0">
                  <a:pos x="131" y="283"/>
                </a:cxn>
                <a:cxn ang="0">
                  <a:pos x="113" y="272"/>
                </a:cxn>
                <a:cxn ang="0">
                  <a:pos x="95" y="260"/>
                </a:cxn>
                <a:cxn ang="0">
                  <a:pos x="76" y="249"/>
                </a:cxn>
                <a:cxn ang="0">
                  <a:pos x="58" y="236"/>
                </a:cxn>
                <a:cxn ang="0">
                  <a:pos x="58" y="218"/>
                </a:cxn>
                <a:cxn ang="0">
                  <a:pos x="55" y="200"/>
                </a:cxn>
                <a:cxn ang="0">
                  <a:pos x="49" y="183"/>
                </a:cxn>
                <a:cxn ang="0">
                  <a:pos x="42" y="167"/>
                </a:cxn>
                <a:cxn ang="0">
                  <a:pos x="33" y="151"/>
                </a:cxn>
                <a:cxn ang="0">
                  <a:pos x="24" y="136"/>
                </a:cxn>
                <a:cxn ang="0">
                  <a:pos x="13" y="121"/>
                </a:cxn>
                <a:cxn ang="0">
                  <a:pos x="0" y="105"/>
                </a:cxn>
                <a:cxn ang="0">
                  <a:pos x="18" y="81"/>
                </a:cxn>
                <a:cxn ang="0">
                  <a:pos x="31" y="54"/>
                </a:cxn>
                <a:cxn ang="0">
                  <a:pos x="40" y="25"/>
                </a:cxn>
                <a:cxn ang="0">
                  <a:pos x="51" y="0"/>
                </a:cxn>
                <a:cxn ang="0">
                  <a:pos x="62" y="10"/>
                </a:cxn>
                <a:cxn ang="0">
                  <a:pos x="71" y="27"/>
                </a:cxn>
                <a:cxn ang="0">
                  <a:pos x="84" y="38"/>
                </a:cxn>
                <a:cxn ang="0">
                  <a:pos x="100" y="34"/>
                </a:cxn>
              </a:cxnLst>
              <a:rect l="0" t="0" r="r" b="b"/>
              <a:pathLst>
                <a:path w="204" h="332">
                  <a:moveTo>
                    <a:pt x="100" y="34"/>
                  </a:moveTo>
                  <a:lnTo>
                    <a:pt x="105" y="30"/>
                  </a:lnTo>
                  <a:lnTo>
                    <a:pt x="109" y="25"/>
                  </a:lnTo>
                  <a:lnTo>
                    <a:pt x="113" y="21"/>
                  </a:lnTo>
                  <a:lnTo>
                    <a:pt x="116" y="18"/>
                  </a:lnTo>
                  <a:lnTo>
                    <a:pt x="124" y="50"/>
                  </a:lnTo>
                  <a:lnTo>
                    <a:pt x="127" y="85"/>
                  </a:lnTo>
                  <a:lnTo>
                    <a:pt x="131" y="121"/>
                  </a:lnTo>
                  <a:lnTo>
                    <a:pt x="135" y="158"/>
                  </a:lnTo>
                  <a:lnTo>
                    <a:pt x="138" y="194"/>
                  </a:lnTo>
                  <a:lnTo>
                    <a:pt x="147" y="229"/>
                  </a:lnTo>
                  <a:lnTo>
                    <a:pt x="162" y="263"/>
                  </a:lnTo>
                  <a:lnTo>
                    <a:pt x="184" y="292"/>
                  </a:lnTo>
                  <a:lnTo>
                    <a:pt x="204" y="332"/>
                  </a:lnTo>
                  <a:lnTo>
                    <a:pt x="186" y="320"/>
                  </a:lnTo>
                  <a:lnTo>
                    <a:pt x="167" y="307"/>
                  </a:lnTo>
                  <a:lnTo>
                    <a:pt x="149" y="294"/>
                  </a:lnTo>
                  <a:lnTo>
                    <a:pt x="131" y="283"/>
                  </a:lnTo>
                  <a:lnTo>
                    <a:pt x="113" y="272"/>
                  </a:lnTo>
                  <a:lnTo>
                    <a:pt x="95" y="260"/>
                  </a:lnTo>
                  <a:lnTo>
                    <a:pt x="76" y="249"/>
                  </a:lnTo>
                  <a:lnTo>
                    <a:pt x="58" y="236"/>
                  </a:lnTo>
                  <a:lnTo>
                    <a:pt x="58" y="218"/>
                  </a:lnTo>
                  <a:lnTo>
                    <a:pt x="55" y="200"/>
                  </a:lnTo>
                  <a:lnTo>
                    <a:pt x="49" y="183"/>
                  </a:lnTo>
                  <a:lnTo>
                    <a:pt x="42" y="167"/>
                  </a:lnTo>
                  <a:lnTo>
                    <a:pt x="33" y="151"/>
                  </a:lnTo>
                  <a:lnTo>
                    <a:pt x="24" y="136"/>
                  </a:lnTo>
                  <a:lnTo>
                    <a:pt x="13" y="121"/>
                  </a:lnTo>
                  <a:lnTo>
                    <a:pt x="0" y="105"/>
                  </a:lnTo>
                  <a:lnTo>
                    <a:pt x="18" y="81"/>
                  </a:lnTo>
                  <a:lnTo>
                    <a:pt x="31" y="54"/>
                  </a:lnTo>
                  <a:lnTo>
                    <a:pt x="40" y="25"/>
                  </a:lnTo>
                  <a:lnTo>
                    <a:pt x="51" y="0"/>
                  </a:lnTo>
                  <a:lnTo>
                    <a:pt x="62" y="10"/>
                  </a:lnTo>
                  <a:lnTo>
                    <a:pt x="71" y="27"/>
                  </a:lnTo>
                  <a:lnTo>
                    <a:pt x="84" y="38"/>
                  </a:lnTo>
                  <a:lnTo>
                    <a:pt x="100" y="34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" name="Freeform 213"/>
            <p:cNvSpPr>
              <a:spLocks/>
            </p:cNvSpPr>
            <p:nvPr/>
          </p:nvSpPr>
          <p:spPr bwMode="auto">
            <a:xfrm>
              <a:off x="1188292" y="1350973"/>
              <a:ext cx="26733" cy="66754"/>
            </a:xfrm>
            <a:custGeom>
              <a:avLst/>
              <a:gdLst/>
              <a:ahLst/>
              <a:cxnLst>
                <a:cxn ang="0">
                  <a:pos x="17" y="104"/>
                </a:cxn>
                <a:cxn ang="0">
                  <a:pos x="13" y="84"/>
                </a:cxn>
                <a:cxn ang="0">
                  <a:pos x="10" y="64"/>
                </a:cxn>
                <a:cxn ang="0">
                  <a:pos x="6" y="44"/>
                </a:cxn>
                <a:cxn ang="0">
                  <a:pos x="0" y="26"/>
                </a:cxn>
                <a:cxn ang="0">
                  <a:pos x="22" y="0"/>
                </a:cxn>
                <a:cxn ang="0">
                  <a:pos x="28" y="15"/>
                </a:cxn>
                <a:cxn ang="0">
                  <a:pos x="35" y="29"/>
                </a:cxn>
                <a:cxn ang="0">
                  <a:pos x="41" y="44"/>
                </a:cxn>
                <a:cxn ang="0">
                  <a:pos x="46" y="58"/>
                </a:cxn>
                <a:cxn ang="0">
                  <a:pos x="46" y="73"/>
                </a:cxn>
                <a:cxn ang="0">
                  <a:pos x="42" y="84"/>
                </a:cxn>
                <a:cxn ang="0">
                  <a:pos x="33" y="95"/>
                </a:cxn>
                <a:cxn ang="0">
                  <a:pos x="17" y="104"/>
                </a:cxn>
              </a:cxnLst>
              <a:rect l="0" t="0" r="r" b="b"/>
              <a:pathLst>
                <a:path w="46" h="104">
                  <a:moveTo>
                    <a:pt x="17" y="104"/>
                  </a:moveTo>
                  <a:lnTo>
                    <a:pt x="13" y="84"/>
                  </a:lnTo>
                  <a:lnTo>
                    <a:pt x="10" y="64"/>
                  </a:lnTo>
                  <a:lnTo>
                    <a:pt x="6" y="44"/>
                  </a:lnTo>
                  <a:lnTo>
                    <a:pt x="0" y="26"/>
                  </a:lnTo>
                  <a:lnTo>
                    <a:pt x="22" y="0"/>
                  </a:lnTo>
                  <a:lnTo>
                    <a:pt x="28" y="15"/>
                  </a:lnTo>
                  <a:lnTo>
                    <a:pt x="35" y="29"/>
                  </a:lnTo>
                  <a:lnTo>
                    <a:pt x="41" y="44"/>
                  </a:lnTo>
                  <a:lnTo>
                    <a:pt x="46" y="58"/>
                  </a:lnTo>
                  <a:lnTo>
                    <a:pt x="46" y="73"/>
                  </a:lnTo>
                  <a:lnTo>
                    <a:pt x="42" y="84"/>
                  </a:lnTo>
                  <a:lnTo>
                    <a:pt x="33" y="95"/>
                  </a:lnTo>
                  <a:lnTo>
                    <a:pt x="17" y="104"/>
                  </a:lnTo>
                  <a:close/>
                </a:path>
              </a:pathLst>
            </a:custGeom>
            <a:solidFill>
              <a:srgbClr val="5B00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" name="Freeform 214"/>
            <p:cNvSpPr>
              <a:spLocks/>
            </p:cNvSpPr>
            <p:nvPr/>
          </p:nvSpPr>
          <p:spPr bwMode="auto">
            <a:xfrm>
              <a:off x="944216" y="1349665"/>
              <a:ext cx="72061" cy="176702"/>
            </a:xfrm>
            <a:custGeom>
              <a:avLst/>
              <a:gdLst/>
              <a:ahLst/>
              <a:cxnLst>
                <a:cxn ang="0">
                  <a:pos x="82" y="224"/>
                </a:cxn>
                <a:cxn ang="0">
                  <a:pos x="89" y="231"/>
                </a:cxn>
                <a:cxn ang="0">
                  <a:pos x="98" y="237"/>
                </a:cxn>
                <a:cxn ang="0">
                  <a:pos x="108" y="239"/>
                </a:cxn>
                <a:cxn ang="0">
                  <a:pos x="117" y="233"/>
                </a:cxn>
                <a:cxn ang="0">
                  <a:pos x="124" y="257"/>
                </a:cxn>
                <a:cxn ang="0">
                  <a:pos x="95" y="271"/>
                </a:cxn>
                <a:cxn ang="0">
                  <a:pos x="88" y="261"/>
                </a:cxn>
                <a:cxn ang="0">
                  <a:pos x="75" y="239"/>
                </a:cxn>
                <a:cxn ang="0">
                  <a:pos x="58" y="210"/>
                </a:cxn>
                <a:cxn ang="0">
                  <a:pos x="42" y="175"/>
                </a:cxn>
                <a:cxn ang="0">
                  <a:pos x="26" y="139"/>
                </a:cxn>
                <a:cxn ang="0">
                  <a:pos x="13" y="99"/>
                </a:cxn>
                <a:cxn ang="0">
                  <a:pos x="4" y="60"/>
                </a:cxn>
                <a:cxn ang="0">
                  <a:pos x="0" y="26"/>
                </a:cxn>
                <a:cxn ang="0">
                  <a:pos x="26" y="0"/>
                </a:cxn>
                <a:cxn ang="0">
                  <a:pos x="31" y="30"/>
                </a:cxn>
                <a:cxn ang="0">
                  <a:pos x="38" y="57"/>
                </a:cxn>
                <a:cxn ang="0">
                  <a:pos x="46" y="86"/>
                </a:cxn>
                <a:cxn ang="0">
                  <a:pos x="53" y="115"/>
                </a:cxn>
                <a:cxn ang="0">
                  <a:pos x="60" y="142"/>
                </a:cxn>
                <a:cxn ang="0">
                  <a:pos x="68" y="170"/>
                </a:cxn>
                <a:cxn ang="0">
                  <a:pos x="75" y="197"/>
                </a:cxn>
                <a:cxn ang="0">
                  <a:pos x="82" y="224"/>
                </a:cxn>
              </a:cxnLst>
              <a:rect l="0" t="0" r="r" b="b"/>
              <a:pathLst>
                <a:path w="124" h="271">
                  <a:moveTo>
                    <a:pt x="82" y="224"/>
                  </a:moveTo>
                  <a:lnTo>
                    <a:pt x="89" y="231"/>
                  </a:lnTo>
                  <a:lnTo>
                    <a:pt x="98" y="237"/>
                  </a:lnTo>
                  <a:lnTo>
                    <a:pt x="108" y="239"/>
                  </a:lnTo>
                  <a:lnTo>
                    <a:pt x="117" y="233"/>
                  </a:lnTo>
                  <a:lnTo>
                    <a:pt x="124" y="257"/>
                  </a:lnTo>
                  <a:lnTo>
                    <a:pt x="95" y="271"/>
                  </a:lnTo>
                  <a:lnTo>
                    <a:pt x="88" y="261"/>
                  </a:lnTo>
                  <a:lnTo>
                    <a:pt x="75" y="239"/>
                  </a:lnTo>
                  <a:lnTo>
                    <a:pt x="58" y="210"/>
                  </a:lnTo>
                  <a:lnTo>
                    <a:pt x="42" y="175"/>
                  </a:lnTo>
                  <a:lnTo>
                    <a:pt x="26" y="139"/>
                  </a:lnTo>
                  <a:lnTo>
                    <a:pt x="13" y="99"/>
                  </a:lnTo>
                  <a:lnTo>
                    <a:pt x="4" y="60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31" y="30"/>
                  </a:lnTo>
                  <a:lnTo>
                    <a:pt x="38" y="57"/>
                  </a:lnTo>
                  <a:lnTo>
                    <a:pt x="46" y="86"/>
                  </a:lnTo>
                  <a:lnTo>
                    <a:pt x="53" y="115"/>
                  </a:lnTo>
                  <a:lnTo>
                    <a:pt x="60" y="142"/>
                  </a:lnTo>
                  <a:lnTo>
                    <a:pt x="68" y="170"/>
                  </a:lnTo>
                  <a:lnTo>
                    <a:pt x="75" y="197"/>
                  </a:lnTo>
                  <a:lnTo>
                    <a:pt x="82" y="224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" name="Freeform 215"/>
            <p:cNvSpPr>
              <a:spLocks/>
            </p:cNvSpPr>
            <p:nvPr/>
          </p:nvSpPr>
          <p:spPr bwMode="auto">
            <a:xfrm>
              <a:off x="644346" y="1347048"/>
              <a:ext cx="168530" cy="346857"/>
            </a:xfrm>
            <a:custGeom>
              <a:avLst/>
              <a:gdLst/>
              <a:ahLst/>
              <a:cxnLst>
                <a:cxn ang="0">
                  <a:pos x="230" y="103"/>
                </a:cxn>
                <a:cxn ang="0">
                  <a:pos x="252" y="102"/>
                </a:cxn>
                <a:cxn ang="0">
                  <a:pos x="273" y="94"/>
                </a:cxn>
                <a:cxn ang="0">
                  <a:pos x="286" y="109"/>
                </a:cxn>
                <a:cxn ang="0">
                  <a:pos x="259" y="136"/>
                </a:cxn>
                <a:cxn ang="0">
                  <a:pos x="226" y="194"/>
                </a:cxn>
                <a:cxn ang="0">
                  <a:pos x="222" y="269"/>
                </a:cxn>
                <a:cxn ang="0">
                  <a:pos x="226" y="345"/>
                </a:cxn>
                <a:cxn ang="0">
                  <a:pos x="224" y="420"/>
                </a:cxn>
                <a:cxn ang="0">
                  <a:pos x="221" y="491"/>
                </a:cxn>
                <a:cxn ang="0">
                  <a:pos x="0" y="298"/>
                </a:cxn>
                <a:cxn ang="0">
                  <a:pos x="10" y="96"/>
                </a:cxn>
                <a:cxn ang="0">
                  <a:pos x="28" y="107"/>
                </a:cxn>
                <a:cxn ang="0">
                  <a:pos x="44" y="96"/>
                </a:cxn>
                <a:cxn ang="0">
                  <a:pos x="50" y="63"/>
                </a:cxn>
                <a:cxn ang="0">
                  <a:pos x="53" y="56"/>
                </a:cxn>
                <a:cxn ang="0">
                  <a:pos x="66" y="82"/>
                </a:cxn>
                <a:cxn ang="0">
                  <a:pos x="82" y="93"/>
                </a:cxn>
                <a:cxn ang="0">
                  <a:pos x="97" y="87"/>
                </a:cxn>
                <a:cxn ang="0">
                  <a:pos x="111" y="76"/>
                </a:cxn>
                <a:cxn ang="0">
                  <a:pos x="128" y="65"/>
                </a:cxn>
                <a:cxn ang="0">
                  <a:pos x="146" y="73"/>
                </a:cxn>
                <a:cxn ang="0">
                  <a:pos x="168" y="98"/>
                </a:cxn>
                <a:cxn ang="0">
                  <a:pos x="188" y="122"/>
                </a:cxn>
                <a:cxn ang="0">
                  <a:pos x="212" y="143"/>
                </a:cxn>
                <a:cxn ang="0">
                  <a:pos x="233" y="149"/>
                </a:cxn>
                <a:cxn ang="0">
                  <a:pos x="228" y="134"/>
                </a:cxn>
                <a:cxn ang="0">
                  <a:pos x="213" y="118"/>
                </a:cxn>
                <a:cxn ang="0">
                  <a:pos x="193" y="98"/>
                </a:cxn>
                <a:cxn ang="0">
                  <a:pos x="175" y="76"/>
                </a:cxn>
                <a:cxn ang="0">
                  <a:pos x="157" y="56"/>
                </a:cxn>
                <a:cxn ang="0">
                  <a:pos x="162" y="14"/>
                </a:cxn>
                <a:cxn ang="0">
                  <a:pos x="168" y="20"/>
                </a:cxn>
                <a:cxn ang="0">
                  <a:pos x="181" y="22"/>
                </a:cxn>
                <a:cxn ang="0">
                  <a:pos x="206" y="23"/>
                </a:cxn>
                <a:cxn ang="0">
                  <a:pos x="213" y="74"/>
                </a:cxn>
              </a:cxnLst>
              <a:rect l="0" t="0" r="r" b="b"/>
              <a:pathLst>
                <a:path w="292" h="529">
                  <a:moveTo>
                    <a:pt x="219" y="98"/>
                  </a:moveTo>
                  <a:lnTo>
                    <a:pt x="230" y="103"/>
                  </a:lnTo>
                  <a:lnTo>
                    <a:pt x="241" y="103"/>
                  </a:lnTo>
                  <a:lnTo>
                    <a:pt x="252" y="102"/>
                  </a:lnTo>
                  <a:lnTo>
                    <a:pt x="262" y="100"/>
                  </a:lnTo>
                  <a:lnTo>
                    <a:pt x="273" y="94"/>
                  </a:lnTo>
                  <a:lnTo>
                    <a:pt x="281" y="100"/>
                  </a:lnTo>
                  <a:lnTo>
                    <a:pt x="286" y="109"/>
                  </a:lnTo>
                  <a:lnTo>
                    <a:pt x="292" y="114"/>
                  </a:lnTo>
                  <a:lnTo>
                    <a:pt x="259" y="136"/>
                  </a:lnTo>
                  <a:lnTo>
                    <a:pt x="237" y="163"/>
                  </a:lnTo>
                  <a:lnTo>
                    <a:pt x="226" y="194"/>
                  </a:lnTo>
                  <a:lnTo>
                    <a:pt x="221" y="231"/>
                  </a:lnTo>
                  <a:lnTo>
                    <a:pt x="222" y="269"/>
                  </a:lnTo>
                  <a:lnTo>
                    <a:pt x="224" y="307"/>
                  </a:lnTo>
                  <a:lnTo>
                    <a:pt x="226" y="345"/>
                  </a:lnTo>
                  <a:lnTo>
                    <a:pt x="226" y="382"/>
                  </a:lnTo>
                  <a:lnTo>
                    <a:pt x="224" y="420"/>
                  </a:lnTo>
                  <a:lnTo>
                    <a:pt x="222" y="455"/>
                  </a:lnTo>
                  <a:lnTo>
                    <a:pt x="221" y="491"/>
                  </a:lnTo>
                  <a:lnTo>
                    <a:pt x="219" y="529"/>
                  </a:lnTo>
                  <a:lnTo>
                    <a:pt x="0" y="298"/>
                  </a:lnTo>
                  <a:lnTo>
                    <a:pt x="6" y="91"/>
                  </a:lnTo>
                  <a:lnTo>
                    <a:pt x="10" y="96"/>
                  </a:lnTo>
                  <a:lnTo>
                    <a:pt x="19" y="102"/>
                  </a:lnTo>
                  <a:lnTo>
                    <a:pt x="28" y="107"/>
                  </a:lnTo>
                  <a:lnTo>
                    <a:pt x="33" y="109"/>
                  </a:lnTo>
                  <a:lnTo>
                    <a:pt x="44" y="96"/>
                  </a:lnTo>
                  <a:lnTo>
                    <a:pt x="48" y="80"/>
                  </a:lnTo>
                  <a:lnTo>
                    <a:pt x="50" y="63"/>
                  </a:lnTo>
                  <a:lnTo>
                    <a:pt x="51" y="47"/>
                  </a:lnTo>
                  <a:lnTo>
                    <a:pt x="53" y="56"/>
                  </a:lnTo>
                  <a:lnTo>
                    <a:pt x="59" y="69"/>
                  </a:lnTo>
                  <a:lnTo>
                    <a:pt x="66" y="82"/>
                  </a:lnTo>
                  <a:lnTo>
                    <a:pt x="75" y="93"/>
                  </a:lnTo>
                  <a:lnTo>
                    <a:pt x="82" y="93"/>
                  </a:lnTo>
                  <a:lnTo>
                    <a:pt x="90" y="91"/>
                  </a:lnTo>
                  <a:lnTo>
                    <a:pt x="97" y="87"/>
                  </a:lnTo>
                  <a:lnTo>
                    <a:pt x="104" y="82"/>
                  </a:lnTo>
                  <a:lnTo>
                    <a:pt x="111" y="76"/>
                  </a:lnTo>
                  <a:lnTo>
                    <a:pt x="119" y="71"/>
                  </a:lnTo>
                  <a:lnTo>
                    <a:pt x="128" y="65"/>
                  </a:lnTo>
                  <a:lnTo>
                    <a:pt x="135" y="62"/>
                  </a:lnTo>
                  <a:lnTo>
                    <a:pt x="146" y="73"/>
                  </a:lnTo>
                  <a:lnTo>
                    <a:pt x="157" y="85"/>
                  </a:lnTo>
                  <a:lnTo>
                    <a:pt x="168" y="98"/>
                  </a:lnTo>
                  <a:lnTo>
                    <a:pt x="179" y="111"/>
                  </a:lnTo>
                  <a:lnTo>
                    <a:pt x="188" y="122"/>
                  </a:lnTo>
                  <a:lnTo>
                    <a:pt x="199" y="134"/>
                  </a:lnTo>
                  <a:lnTo>
                    <a:pt x="212" y="143"/>
                  </a:lnTo>
                  <a:lnTo>
                    <a:pt x="224" y="154"/>
                  </a:lnTo>
                  <a:lnTo>
                    <a:pt x="233" y="149"/>
                  </a:lnTo>
                  <a:lnTo>
                    <a:pt x="233" y="142"/>
                  </a:lnTo>
                  <a:lnTo>
                    <a:pt x="228" y="134"/>
                  </a:lnTo>
                  <a:lnTo>
                    <a:pt x="222" y="129"/>
                  </a:lnTo>
                  <a:lnTo>
                    <a:pt x="213" y="118"/>
                  </a:lnTo>
                  <a:lnTo>
                    <a:pt x="202" y="109"/>
                  </a:lnTo>
                  <a:lnTo>
                    <a:pt x="193" y="98"/>
                  </a:lnTo>
                  <a:lnTo>
                    <a:pt x="184" y="87"/>
                  </a:lnTo>
                  <a:lnTo>
                    <a:pt x="175" y="76"/>
                  </a:lnTo>
                  <a:lnTo>
                    <a:pt x="166" y="65"/>
                  </a:lnTo>
                  <a:lnTo>
                    <a:pt x="157" y="56"/>
                  </a:lnTo>
                  <a:lnTo>
                    <a:pt x="146" y="45"/>
                  </a:lnTo>
                  <a:lnTo>
                    <a:pt x="162" y="14"/>
                  </a:lnTo>
                  <a:lnTo>
                    <a:pt x="162" y="16"/>
                  </a:lnTo>
                  <a:lnTo>
                    <a:pt x="168" y="20"/>
                  </a:lnTo>
                  <a:lnTo>
                    <a:pt x="173" y="22"/>
                  </a:lnTo>
                  <a:lnTo>
                    <a:pt x="181" y="22"/>
                  </a:lnTo>
                  <a:lnTo>
                    <a:pt x="202" y="0"/>
                  </a:lnTo>
                  <a:lnTo>
                    <a:pt x="206" y="23"/>
                  </a:lnTo>
                  <a:lnTo>
                    <a:pt x="210" y="49"/>
                  </a:lnTo>
                  <a:lnTo>
                    <a:pt x="213" y="74"/>
                  </a:lnTo>
                  <a:lnTo>
                    <a:pt x="219" y="9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" name="Freeform 216"/>
            <p:cNvSpPr>
              <a:spLocks/>
            </p:cNvSpPr>
            <p:nvPr/>
          </p:nvSpPr>
          <p:spPr bwMode="auto">
            <a:xfrm>
              <a:off x="698973" y="1442597"/>
              <a:ext cx="58114" cy="179318"/>
            </a:xfrm>
            <a:custGeom>
              <a:avLst/>
              <a:gdLst/>
              <a:ahLst/>
              <a:cxnLst>
                <a:cxn ang="0">
                  <a:pos x="91" y="77"/>
                </a:cxn>
                <a:cxn ang="0">
                  <a:pos x="100" y="275"/>
                </a:cxn>
                <a:cxn ang="0">
                  <a:pos x="95" y="273"/>
                </a:cxn>
                <a:cxn ang="0">
                  <a:pos x="84" y="264"/>
                </a:cxn>
                <a:cxn ang="0">
                  <a:pos x="67" y="250"/>
                </a:cxn>
                <a:cxn ang="0">
                  <a:pos x="49" y="231"/>
                </a:cxn>
                <a:cxn ang="0">
                  <a:pos x="31" y="213"/>
                </a:cxn>
                <a:cxn ang="0">
                  <a:pos x="15" y="199"/>
                </a:cxn>
                <a:cxn ang="0">
                  <a:pos x="4" y="186"/>
                </a:cxn>
                <a:cxn ang="0">
                  <a:pos x="0" y="182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15" y="9"/>
                </a:cxn>
                <a:cxn ang="0">
                  <a:pos x="29" y="22"/>
                </a:cxn>
                <a:cxn ang="0">
                  <a:pos x="46" y="37"/>
                </a:cxn>
                <a:cxn ang="0">
                  <a:pos x="62" y="51"/>
                </a:cxn>
                <a:cxn ang="0">
                  <a:pos x="76" y="64"/>
                </a:cxn>
                <a:cxn ang="0">
                  <a:pos x="87" y="73"/>
                </a:cxn>
                <a:cxn ang="0">
                  <a:pos x="91" y="77"/>
                </a:cxn>
              </a:cxnLst>
              <a:rect l="0" t="0" r="r" b="b"/>
              <a:pathLst>
                <a:path w="100" h="275">
                  <a:moveTo>
                    <a:pt x="91" y="77"/>
                  </a:moveTo>
                  <a:lnTo>
                    <a:pt x="100" y="275"/>
                  </a:lnTo>
                  <a:lnTo>
                    <a:pt x="95" y="273"/>
                  </a:lnTo>
                  <a:lnTo>
                    <a:pt x="84" y="264"/>
                  </a:lnTo>
                  <a:lnTo>
                    <a:pt x="67" y="250"/>
                  </a:lnTo>
                  <a:lnTo>
                    <a:pt x="49" y="231"/>
                  </a:lnTo>
                  <a:lnTo>
                    <a:pt x="31" y="213"/>
                  </a:lnTo>
                  <a:lnTo>
                    <a:pt x="15" y="199"/>
                  </a:lnTo>
                  <a:lnTo>
                    <a:pt x="4" y="186"/>
                  </a:lnTo>
                  <a:lnTo>
                    <a:pt x="0" y="182"/>
                  </a:lnTo>
                  <a:lnTo>
                    <a:pt x="0" y="0"/>
                  </a:lnTo>
                  <a:lnTo>
                    <a:pt x="4" y="2"/>
                  </a:lnTo>
                  <a:lnTo>
                    <a:pt x="15" y="9"/>
                  </a:lnTo>
                  <a:lnTo>
                    <a:pt x="29" y="22"/>
                  </a:lnTo>
                  <a:lnTo>
                    <a:pt x="46" y="37"/>
                  </a:lnTo>
                  <a:lnTo>
                    <a:pt x="62" y="51"/>
                  </a:lnTo>
                  <a:lnTo>
                    <a:pt x="76" y="64"/>
                  </a:lnTo>
                  <a:lnTo>
                    <a:pt x="87" y="73"/>
                  </a:lnTo>
                  <a:lnTo>
                    <a:pt x="91" y="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6" name="Freeform 217"/>
            <p:cNvSpPr>
              <a:spLocks/>
            </p:cNvSpPr>
            <p:nvPr/>
          </p:nvSpPr>
          <p:spPr bwMode="auto">
            <a:xfrm>
              <a:off x="833797" y="1454376"/>
              <a:ext cx="13948" cy="215967"/>
            </a:xfrm>
            <a:custGeom>
              <a:avLst/>
              <a:gdLst/>
              <a:ahLst/>
              <a:cxnLst>
                <a:cxn ang="0">
                  <a:pos x="24" y="332"/>
                </a:cxn>
                <a:cxn ang="0">
                  <a:pos x="4" y="319"/>
                </a:cxn>
                <a:cxn ang="0">
                  <a:pos x="0" y="0"/>
                </a:cxn>
                <a:cxn ang="0">
                  <a:pos x="20" y="6"/>
                </a:cxn>
                <a:cxn ang="0">
                  <a:pos x="24" y="332"/>
                </a:cxn>
              </a:cxnLst>
              <a:rect l="0" t="0" r="r" b="b"/>
              <a:pathLst>
                <a:path w="24" h="332">
                  <a:moveTo>
                    <a:pt x="24" y="332"/>
                  </a:moveTo>
                  <a:lnTo>
                    <a:pt x="4" y="319"/>
                  </a:lnTo>
                  <a:lnTo>
                    <a:pt x="0" y="0"/>
                  </a:lnTo>
                  <a:lnTo>
                    <a:pt x="20" y="6"/>
                  </a:lnTo>
                  <a:lnTo>
                    <a:pt x="24" y="332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7" name="Freeform 218"/>
            <p:cNvSpPr>
              <a:spLocks/>
            </p:cNvSpPr>
            <p:nvPr/>
          </p:nvSpPr>
          <p:spPr bwMode="auto">
            <a:xfrm>
              <a:off x="794280" y="1455685"/>
              <a:ext cx="30219" cy="202880"/>
            </a:xfrm>
            <a:custGeom>
              <a:avLst/>
              <a:gdLst/>
              <a:ahLst/>
              <a:cxnLst>
                <a:cxn ang="0">
                  <a:pos x="53" y="306"/>
                </a:cxn>
                <a:cxn ang="0">
                  <a:pos x="42" y="302"/>
                </a:cxn>
                <a:cxn ang="0">
                  <a:pos x="29" y="302"/>
                </a:cxn>
                <a:cxn ang="0">
                  <a:pos x="16" y="306"/>
                </a:cxn>
                <a:cxn ang="0">
                  <a:pos x="5" y="311"/>
                </a:cxn>
                <a:cxn ang="0">
                  <a:pos x="5" y="266"/>
                </a:cxn>
                <a:cxn ang="0">
                  <a:pos x="3" y="168"/>
                </a:cxn>
                <a:cxn ang="0">
                  <a:pos x="0" y="69"/>
                </a:cxn>
                <a:cxn ang="0">
                  <a:pos x="0" y="22"/>
                </a:cxn>
                <a:cxn ang="0">
                  <a:pos x="13" y="22"/>
                </a:cxn>
                <a:cxn ang="0">
                  <a:pos x="23" y="17"/>
                </a:cxn>
                <a:cxn ang="0">
                  <a:pos x="34" y="9"/>
                </a:cxn>
                <a:cxn ang="0">
                  <a:pos x="45" y="0"/>
                </a:cxn>
                <a:cxn ang="0">
                  <a:pos x="53" y="306"/>
                </a:cxn>
              </a:cxnLst>
              <a:rect l="0" t="0" r="r" b="b"/>
              <a:pathLst>
                <a:path w="53" h="311">
                  <a:moveTo>
                    <a:pt x="53" y="306"/>
                  </a:moveTo>
                  <a:lnTo>
                    <a:pt x="42" y="302"/>
                  </a:lnTo>
                  <a:lnTo>
                    <a:pt x="29" y="302"/>
                  </a:lnTo>
                  <a:lnTo>
                    <a:pt x="16" y="306"/>
                  </a:lnTo>
                  <a:lnTo>
                    <a:pt x="5" y="311"/>
                  </a:lnTo>
                  <a:lnTo>
                    <a:pt x="5" y="266"/>
                  </a:lnTo>
                  <a:lnTo>
                    <a:pt x="3" y="168"/>
                  </a:lnTo>
                  <a:lnTo>
                    <a:pt x="0" y="69"/>
                  </a:lnTo>
                  <a:lnTo>
                    <a:pt x="0" y="22"/>
                  </a:lnTo>
                  <a:lnTo>
                    <a:pt x="13" y="22"/>
                  </a:lnTo>
                  <a:lnTo>
                    <a:pt x="23" y="17"/>
                  </a:lnTo>
                  <a:lnTo>
                    <a:pt x="34" y="9"/>
                  </a:lnTo>
                  <a:lnTo>
                    <a:pt x="45" y="0"/>
                  </a:lnTo>
                  <a:lnTo>
                    <a:pt x="53" y="3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8" name="Freeform 219"/>
            <p:cNvSpPr>
              <a:spLocks/>
            </p:cNvSpPr>
            <p:nvPr/>
          </p:nvSpPr>
          <p:spPr bwMode="auto">
            <a:xfrm>
              <a:off x="707109" y="1462231"/>
              <a:ext cx="40681" cy="140053"/>
            </a:xfrm>
            <a:custGeom>
              <a:avLst/>
              <a:gdLst/>
              <a:ahLst/>
              <a:cxnLst>
                <a:cxn ang="0">
                  <a:pos x="60" y="53"/>
                </a:cxn>
                <a:cxn ang="0">
                  <a:pos x="67" y="95"/>
                </a:cxn>
                <a:cxn ang="0">
                  <a:pos x="69" y="146"/>
                </a:cxn>
                <a:cxn ang="0">
                  <a:pos x="67" y="191"/>
                </a:cxn>
                <a:cxn ang="0">
                  <a:pos x="67" y="215"/>
                </a:cxn>
                <a:cxn ang="0">
                  <a:pos x="0" y="140"/>
                </a:cxn>
                <a:cxn ang="0">
                  <a:pos x="0" y="0"/>
                </a:cxn>
                <a:cxn ang="0">
                  <a:pos x="60" y="53"/>
                </a:cxn>
              </a:cxnLst>
              <a:rect l="0" t="0" r="r" b="b"/>
              <a:pathLst>
                <a:path w="69" h="215">
                  <a:moveTo>
                    <a:pt x="60" y="53"/>
                  </a:moveTo>
                  <a:lnTo>
                    <a:pt x="67" y="95"/>
                  </a:lnTo>
                  <a:lnTo>
                    <a:pt x="69" y="146"/>
                  </a:lnTo>
                  <a:lnTo>
                    <a:pt x="67" y="191"/>
                  </a:lnTo>
                  <a:lnTo>
                    <a:pt x="67" y="215"/>
                  </a:lnTo>
                  <a:lnTo>
                    <a:pt x="0" y="140"/>
                  </a:lnTo>
                  <a:lnTo>
                    <a:pt x="0" y="0"/>
                  </a:lnTo>
                  <a:lnTo>
                    <a:pt x="60" y="53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9" name="Freeform 220"/>
            <p:cNvSpPr>
              <a:spLocks/>
            </p:cNvSpPr>
            <p:nvPr/>
          </p:nvSpPr>
          <p:spPr bwMode="auto">
            <a:xfrm>
              <a:off x="1619498" y="1505424"/>
              <a:ext cx="40681" cy="51048"/>
            </a:xfrm>
            <a:custGeom>
              <a:avLst/>
              <a:gdLst/>
              <a:ahLst/>
              <a:cxnLst>
                <a:cxn ang="0">
                  <a:pos x="67" y="7"/>
                </a:cxn>
                <a:cxn ang="0">
                  <a:pos x="69" y="25"/>
                </a:cxn>
                <a:cxn ang="0">
                  <a:pos x="65" y="36"/>
                </a:cxn>
                <a:cxn ang="0">
                  <a:pos x="56" y="45"/>
                </a:cxn>
                <a:cxn ang="0">
                  <a:pos x="45" y="51"/>
                </a:cxn>
                <a:cxn ang="0">
                  <a:pos x="33" y="54"/>
                </a:cxn>
                <a:cxn ang="0">
                  <a:pos x="20" y="60"/>
                </a:cxn>
                <a:cxn ang="0">
                  <a:pos x="9" y="67"/>
                </a:cxn>
                <a:cxn ang="0">
                  <a:pos x="0" y="78"/>
                </a:cxn>
                <a:cxn ang="0">
                  <a:pos x="9" y="60"/>
                </a:cxn>
                <a:cxn ang="0">
                  <a:pos x="16" y="40"/>
                </a:cxn>
                <a:cxn ang="0">
                  <a:pos x="24" y="20"/>
                </a:cxn>
                <a:cxn ang="0">
                  <a:pos x="31" y="0"/>
                </a:cxn>
                <a:cxn ang="0">
                  <a:pos x="40" y="2"/>
                </a:cxn>
                <a:cxn ang="0">
                  <a:pos x="49" y="3"/>
                </a:cxn>
                <a:cxn ang="0">
                  <a:pos x="58" y="5"/>
                </a:cxn>
                <a:cxn ang="0">
                  <a:pos x="67" y="7"/>
                </a:cxn>
              </a:cxnLst>
              <a:rect l="0" t="0" r="r" b="b"/>
              <a:pathLst>
                <a:path w="69" h="78">
                  <a:moveTo>
                    <a:pt x="67" y="7"/>
                  </a:moveTo>
                  <a:lnTo>
                    <a:pt x="69" y="25"/>
                  </a:lnTo>
                  <a:lnTo>
                    <a:pt x="65" y="36"/>
                  </a:lnTo>
                  <a:lnTo>
                    <a:pt x="56" y="45"/>
                  </a:lnTo>
                  <a:lnTo>
                    <a:pt x="45" y="51"/>
                  </a:lnTo>
                  <a:lnTo>
                    <a:pt x="33" y="54"/>
                  </a:lnTo>
                  <a:lnTo>
                    <a:pt x="20" y="60"/>
                  </a:lnTo>
                  <a:lnTo>
                    <a:pt x="9" y="67"/>
                  </a:lnTo>
                  <a:lnTo>
                    <a:pt x="0" y="78"/>
                  </a:lnTo>
                  <a:lnTo>
                    <a:pt x="9" y="60"/>
                  </a:lnTo>
                  <a:lnTo>
                    <a:pt x="16" y="40"/>
                  </a:lnTo>
                  <a:lnTo>
                    <a:pt x="24" y="20"/>
                  </a:lnTo>
                  <a:lnTo>
                    <a:pt x="31" y="0"/>
                  </a:lnTo>
                  <a:lnTo>
                    <a:pt x="40" y="2"/>
                  </a:lnTo>
                  <a:lnTo>
                    <a:pt x="49" y="3"/>
                  </a:lnTo>
                  <a:lnTo>
                    <a:pt x="58" y="5"/>
                  </a:lnTo>
                  <a:lnTo>
                    <a:pt x="67" y="7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0" name="Freeform 221"/>
            <p:cNvSpPr>
              <a:spLocks/>
            </p:cNvSpPr>
            <p:nvPr/>
          </p:nvSpPr>
          <p:spPr bwMode="auto">
            <a:xfrm>
              <a:off x="1411451" y="1555161"/>
              <a:ext cx="74385" cy="160995"/>
            </a:xfrm>
            <a:custGeom>
              <a:avLst/>
              <a:gdLst/>
              <a:ahLst/>
              <a:cxnLst>
                <a:cxn ang="0">
                  <a:pos x="128" y="106"/>
                </a:cxn>
                <a:cxn ang="0">
                  <a:pos x="121" y="124"/>
                </a:cxn>
                <a:cxn ang="0">
                  <a:pos x="111" y="140"/>
                </a:cxn>
                <a:cxn ang="0">
                  <a:pos x="104" y="158"/>
                </a:cxn>
                <a:cxn ang="0">
                  <a:pos x="95" y="177"/>
                </a:cxn>
                <a:cxn ang="0">
                  <a:pos x="86" y="195"/>
                </a:cxn>
                <a:cxn ang="0">
                  <a:pos x="77" y="211"/>
                </a:cxn>
                <a:cxn ang="0">
                  <a:pos x="68" y="229"/>
                </a:cxn>
                <a:cxn ang="0">
                  <a:pos x="59" y="246"/>
                </a:cxn>
                <a:cxn ang="0">
                  <a:pos x="51" y="226"/>
                </a:cxn>
                <a:cxn ang="0">
                  <a:pos x="44" y="204"/>
                </a:cxn>
                <a:cxn ang="0">
                  <a:pos x="37" y="184"/>
                </a:cxn>
                <a:cxn ang="0">
                  <a:pos x="30" y="162"/>
                </a:cxn>
                <a:cxn ang="0">
                  <a:pos x="22" y="140"/>
                </a:cxn>
                <a:cxn ang="0">
                  <a:pos x="15" y="120"/>
                </a:cxn>
                <a:cxn ang="0">
                  <a:pos x="8" y="100"/>
                </a:cxn>
                <a:cxn ang="0">
                  <a:pos x="0" y="80"/>
                </a:cxn>
                <a:cxn ang="0">
                  <a:pos x="13" y="69"/>
                </a:cxn>
                <a:cxn ang="0">
                  <a:pos x="28" y="58"/>
                </a:cxn>
                <a:cxn ang="0">
                  <a:pos x="40" y="47"/>
                </a:cxn>
                <a:cxn ang="0">
                  <a:pos x="53" y="38"/>
                </a:cxn>
                <a:cxn ang="0">
                  <a:pos x="68" y="29"/>
                </a:cxn>
                <a:cxn ang="0">
                  <a:pos x="82" y="20"/>
                </a:cxn>
                <a:cxn ang="0">
                  <a:pos x="97" y="9"/>
                </a:cxn>
                <a:cxn ang="0">
                  <a:pos x="111" y="0"/>
                </a:cxn>
                <a:cxn ang="0">
                  <a:pos x="111" y="27"/>
                </a:cxn>
                <a:cxn ang="0">
                  <a:pos x="115" y="53"/>
                </a:cxn>
                <a:cxn ang="0">
                  <a:pos x="121" y="80"/>
                </a:cxn>
                <a:cxn ang="0">
                  <a:pos x="128" y="106"/>
                </a:cxn>
              </a:cxnLst>
              <a:rect l="0" t="0" r="r" b="b"/>
              <a:pathLst>
                <a:path w="128" h="246">
                  <a:moveTo>
                    <a:pt x="128" y="106"/>
                  </a:moveTo>
                  <a:lnTo>
                    <a:pt x="121" y="124"/>
                  </a:lnTo>
                  <a:lnTo>
                    <a:pt x="111" y="140"/>
                  </a:lnTo>
                  <a:lnTo>
                    <a:pt x="104" y="158"/>
                  </a:lnTo>
                  <a:lnTo>
                    <a:pt x="95" y="177"/>
                  </a:lnTo>
                  <a:lnTo>
                    <a:pt x="86" y="195"/>
                  </a:lnTo>
                  <a:lnTo>
                    <a:pt x="77" y="211"/>
                  </a:lnTo>
                  <a:lnTo>
                    <a:pt x="68" y="229"/>
                  </a:lnTo>
                  <a:lnTo>
                    <a:pt x="59" y="246"/>
                  </a:lnTo>
                  <a:lnTo>
                    <a:pt x="51" y="226"/>
                  </a:lnTo>
                  <a:lnTo>
                    <a:pt x="44" y="204"/>
                  </a:lnTo>
                  <a:lnTo>
                    <a:pt x="37" y="184"/>
                  </a:lnTo>
                  <a:lnTo>
                    <a:pt x="30" y="162"/>
                  </a:lnTo>
                  <a:lnTo>
                    <a:pt x="22" y="140"/>
                  </a:lnTo>
                  <a:lnTo>
                    <a:pt x="15" y="120"/>
                  </a:lnTo>
                  <a:lnTo>
                    <a:pt x="8" y="100"/>
                  </a:lnTo>
                  <a:lnTo>
                    <a:pt x="0" y="80"/>
                  </a:lnTo>
                  <a:lnTo>
                    <a:pt x="13" y="69"/>
                  </a:lnTo>
                  <a:lnTo>
                    <a:pt x="28" y="58"/>
                  </a:lnTo>
                  <a:lnTo>
                    <a:pt x="40" y="47"/>
                  </a:lnTo>
                  <a:lnTo>
                    <a:pt x="53" y="38"/>
                  </a:lnTo>
                  <a:lnTo>
                    <a:pt x="68" y="29"/>
                  </a:lnTo>
                  <a:lnTo>
                    <a:pt x="82" y="20"/>
                  </a:lnTo>
                  <a:lnTo>
                    <a:pt x="97" y="9"/>
                  </a:lnTo>
                  <a:lnTo>
                    <a:pt x="111" y="0"/>
                  </a:lnTo>
                  <a:lnTo>
                    <a:pt x="111" y="27"/>
                  </a:lnTo>
                  <a:lnTo>
                    <a:pt x="115" y="53"/>
                  </a:lnTo>
                  <a:lnTo>
                    <a:pt x="121" y="80"/>
                  </a:lnTo>
                  <a:lnTo>
                    <a:pt x="128" y="106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1" name="Freeform 222"/>
            <p:cNvSpPr>
              <a:spLocks/>
            </p:cNvSpPr>
            <p:nvPr/>
          </p:nvSpPr>
          <p:spPr bwMode="auto">
            <a:xfrm>
              <a:off x="858207" y="1544690"/>
              <a:ext cx="27895" cy="48429"/>
            </a:xfrm>
            <a:custGeom>
              <a:avLst/>
              <a:gdLst/>
              <a:ahLst/>
              <a:cxnLst>
                <a:cxn ang="0">
                  <a:pos x="47" y="54"/>
                </a:cxn>
                <a:cxn ang="0">
                  <a:pos x="36" y="60"/>
                </a:cxn>
                <a:cxn ang="0">
                  <a:pos x="27" y="67"/>
                </a:cxn>
                <a:cxn ang="0">
                  <a:pos x="18" y="73"/>
                </a:cxn>
                <a:cxn ang="0">
                  <a:pos x="7" y="74"/>
                </a:cxn>
                <a:cxn ang="0">
                  <a:pos x="0" y="0"/>
                </a:cxn>
                <a:cxn ang="0">
                  <a:pos x="47" y="54"/>
                </a:cxn>
              </a:cxnLst>
              <a:rect l="0" t="0" r="r" b="b"/>
              <a:pathLst>
                <a:path w="47" h="74">
                  <a:moveTo>
                    <a:pt x="47" y="54"/>
                  </a:moveTo>
                  <a:lnTo>
                    <a:pt x="36" y="60"/>
                  </a:lnTo>
                  <a:lnTo>
                    <a:pt x="27" y="67"/>
                  </a:lnTo>
                  <a:lnTo>
                    <a:pt x="18" y="73"/>
                  </a:lnTo>
                  <a:lnTo>
                    <a:pt x="7" y="74"/>
                  </a:lnTo>
                  <a:lnTo>
                    <a:pt x="0" y="0"/>
                  </a:lnTo>
                  <a:lnTo>
                    <a:pt x="47" y="54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2" name="Freeform 223"/>
            <p:cNvSpPr>
              <a:spLocks/>
            </p:cNvSpPr>
            <p:nvPr/>
          </p:nvSpPr>
          <p:spPr bwMode="auto">
            <a:xfrm>
              <a:off x="1509081" y="1586574"/>
              <a:ext cx="58114" cy="81153"/>
            </a:xfrm>
            <a:custGeom>
              <a:avLst/>
              <a:gdLst/>
              <a:ahLst/>
              <a:cxnLst>
                <a:cxn ang="0">
                  <a:pos x="100" y="30"/>
                </a:cxn>
                <a:cxn ang="0">
                  <a:pos x="89" y="40"/>
                </a:cxn>
                <a:cxn ang="0">
                  <a:pos x="78" y="51"/>
                </a:cxn>
                <a:cxn ang="0">
                  <a:pos x="65" y="64"/>
                </a:cxn>
                <a:cxn ang="0">
                  <a:pos x="53" y="77"/>
                </a:cxn>
                <a:cxn ang="0">
                  <a:pos x="40" y="90"/>
                </a:cxn>
                <a:cxn ang="0">
                  <a:pos x="27" y="102"/>
                </a:cxn>
                <a:cxn ang="0">
                  <a:pos x="13" y="113"/>
                </a:cxn>
                <a:cxn ang="0">
                  <a:pos x="0" y="124"/>
                </a:cxn>
                <a:cxn ang="0">
                  <a:pos x="2" y="104"/>
                </a:cxn>
                <a:cxn ang="0">
                  <a:pos x="11" y="88"/>
                </a:cxn>
                <a:cxn ang="0">
                  <a:pos x="22" y="73"/>
                </a:cxn>
                <a:cxn ang="0">
                  <a:pos x="36" y="59"/>
                </a:cxn>
                <a:cxn ang="0">
                  <a:pos x="51" y="46"/>
                </a:cxn>
                <a:cxn ang="0">
                  <a:pos x="65" y="33"/>
                </a:cxn>
                <a:cxn ang="0">
                  <a:pos x="78" y="17"/>
                </a:cxn>
                <a:cxn ang="0">
                  <a:pos x="85" y="0"/>
                </a:cxn>
                <a:cxn ang="0">
                  <a:pos x="87" y="8"/>
                </a:cxn>
                <a:cxn ang="0">
                  <a:pos x="91" y="15"/>
                </a:cxn>
                <a:cxn ang="0">
                  <a:pos x="96" y="22"/>
                </a:cxn>
                <a:cxn ang="0">
                  <a:pos x="100" y="30"/>
                </a:cxn>
              </a:cxnLst>
              <a:rect l="0" t="0" r="r" b="b"/>
              <a:pathLst>
                <a:path w="100" h="124">
                  <a:moveTo>
                    <a:pt x="100" y="30"/>
                  </a:moveTo>
                  <a:lnTo>
                    <a:pt x="89" y="40"/>
                  </a:lnTo>
                  <a:lnTo>
                    <a:pt x="78" y="51"/>
                  </a:lnTo>
                  <a:lnTo>
                    <a:pt x="65" y="64"/>
                  </a:lnTo>
                  <a:lnTo>
                    <a:pt x="53" y="77"/>
                  </a:lnTo>
                  <a:lnTo>
                    <a:pt x="40" y="90"/>
                  </a:lnTo>
                  <a:lnTo>
                    <a:pt x="27" y="102"/>
                  </a:lnTo>
                  <a:lnTo>
                    <a:pt x="13" y="113"/>
                  </a:lnTo>
                  <a:lnTo>
                    <a:pt x="0" y="124"/>
                  </a:lnTo>
                  <a:lnTo>
                    <a:pt x="2" y="104"/>
                  </a:lnTo>
                  <a:lnTo>
                    <a:pt x="11" y="88"/>
                  </a:lnTo>
                  <a:lnTo>
                    <a:pt x="22" y="73"/>
                  </a:lnTo>
                  <a:lnTo>
                    <a:pt x="36" y="59"/>
                  </a:lnTo>
                  <a:lnTo>
                    <a:pt x="51" y="46"/>
                  </a:lnTo>
                  <a:lnTo>
                    <a:pt x="65" y="33"/>
                  </a:lnTo>
                  <a:lnTo>
                    <a:pt x="78" y="17"/>
                  </a:lnTo>
                  <a:lnTo>
                    <a:pt x="85" y="0"/>
                  </a:lnTo>
                  <a:lnTo>
                    <a:pt x="87" y="8"/>
                  </a:lnTo>
                  <a:lnTo>
                    <a:pt x="91" y="15"/>
                  </a:lnTo>
                  <a:lnTo>
                    <a:pt x="96" y="22"/>
                  </a:lnTo>
                  <a:lnTo>
                    <a:pt x="100" y="30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3" name="Freeform 224"/>
            <p:cNvSpPr>
              <a:spLocks/>
            </p:cNvSpPr>
            <p:nvPr/>
          </p:nvSpPr>
          <p:spPr bwMode="auto">
            <a:xfrm>
              <a:off x="1629958" y="1607517"/>
              <a:ext cx="32544" cy="61519"/>
            </a:xfrm>
            <a:custGeom>
              <a:avLst/>
              <a:gdLst/>
              <a:ahLst/>
              <a:cxnLst>
                <a:cxn ang="0">
                  <a:pos x="49" y="71"/>
                </a:cxn>
                <a:cxn ang="0">
                  <a:pos x="57" y="95"/>
                </a:cxn>
                <a:cxn ang="0">
                  <a:pos x="42" y="93"/>
                </a:cxn>
                <a:cxn ang="0">
                  <a:pos x="31" y="87"/>
                </a:cxn>
                <a:cxn ang="0">
                  <a:pos x="24" y="78"/>
                </a:cxn>
                <a:cxn ang="0">
                  <a:pos x="18" y="66"/>
                </a:cxn>
                <a:cxn ang="0">
                  <a:pos x="15" y="53"/>
                </a:cxn>
                <a:cxn ang="0">
                  <a:pos x="11" y="40"/>
                </a:cxn>
                <a:cxn ang="0">
                  <a:pos x="6" y="27"/>
                </a:cxn>
                <a:cxn ang="0">
                  <a:pos x="0" y="17"/>
                </a:cxn>
                <a:cxn ang="0">
                  <a:pos x="15" y="0"/>
                </a:cxn>
                <a:cxn ang="0">
                  <a:pos x="18" y="20"/>
                </a:cxn>
                <a:cxn ang="0">
                  <a:pos x="24" y="40"/>
                </a:cxn>
                <a:cxn ang="0">
                  <a:pos x="33" y="58"/>
                </a:cxn>
                <a:cxn ang="0">
                  <a:pos x="49" y="71"/>
                </a:cxn>
              </a:cxnLst>
              <a:rect l="0" t="0" r="r" b="b"/>
              <a:pathLst>
                <a:path w="57" h="95">
                  <a:moveTo>
                    <a:pt x="49" y="71"/>
                  </a:moveTo>
                  <a:lnTo>
                    <a:pt x="57" y="95"/>
                  </a:lnTo>
                  <a:lnTo>
                    <a:pt x="42" y="93"/>
                  </a:lnTo>
                  <a:lnTo>
                    <a:pt x="31" y="87"/>
                  </a:lnTo>
                  <a:lnTo>
                    <a:pt x="24" y="78"/>
                  </a:lnTo>
                  <a:lnTo>
                    <a:pt x="18" y="66"/>
                  </a:lnTo>
                  <a:lnTo>
                    <a:pt x="15" y="53"/>
                  </a:lnTo>
                  <a:lnTo>
                    <a:pt x="11" y="40"/>
                  </a:lnTo>
                  <a:lnTo>
                    <a:pt x="6" y="27"/>
                  </a:lnTo>
                  <a:lnTo>
                    <a:pt x="0" y="17"/>
                  </a:lnTo>
                  <a:lnTo>
                    <a:pt x="15" y="0"/>
                  </a:lnTo>
                  <a:lnTo>
                    <a:pt x="18" y="20"/>
                  </a:lnTo>
                  <a:lnTo>
                    <a:pt x="24" y="40"/>
                  </a:lnTo>
                  <a:lnTo>
                    <a:pt x="33" y="58"/>
                  </a:lnTo>
                  <a:lnTo>
                    <a:pt x="49" y="71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4" name="Freeform 225"/>
            <p:cNvSpPr>
              <a:spLocks/>
            </p:cNvSpPr>
            <p:nvPr/>
          </p:nvSpPr>
          <p:spPr bwMode="auto">
            <a:xfrm>
              <a:off x="1477699" y="1628459"/>
              <a:ext cx="153421" cy="213351"/>
            </a:xfrm>
            <a:custGeom>
              <a:avLst/>
              <a:gdLst/>
              <a:ahLst/>
              <a:cxnLst>
                <a:cxn ang="0">
                  <a:pos x="264" y="60"/>
                </a:cxn>
                <a:cxn ang="0">
                  <a:pos x="18" y="326"/>
                </a:cxn>
                <a:cxn ang="0">
                  <a:pos x="0" y="278"/>
                </a:cxn>
                <a:cxn ang="0">
                  <a:pos x="242" y="0"/>
                </a:cxn>
                <a:cxn ang="0">
                  <a:pos x="250" y="14"/>
                </a:cxn>
                <a:cxn ang="0">
                  <a:pos x="257" y="29"/>
                </a:cxn>
                <a:cxn ang="0">
                  <a:pos x="260" y="45"/>
                </a:cxn>
                <a:cxn ang="0">
                  <a:pos x="264" y="60"/>
                </a:cxn>
              </a:cxnLst>
              <a:rect l="0" t="0" r="r" b="b"/>
              <a:pathLst>
                <a:path w="264" h="326">
                  <a:moveTo>
                    <a:pt x="264" y="60"/>
                  </a:moveTo>
                  <a:lnTo>
                    <a:pt x="18" y="326"/>
                  </a:lnTo>
                  <a:lnTo>
                    <a:pt x="0" y="278"/>
                  </a:lnTo>
                  <a:lnTo>
                    <a:pt x="242" y="0"/>
                  </a:lnTo>
                  <a:lnTo>
                    <a:pt x="250" y="14"/>
                  </a:lnTo>
                  <a:lnTo>
                    <a:pt x="257" y="29"/>
                  </a:lnTo>
                  <a:lnTo>
                    <a:pt x="260" y="45"/>
                  </a:lnTo>
                  <a:lnTo>
                    <a:pt x="264" y="60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5" name="Freeform 226"/>
            <p:cNvSpPr>
              <a:spLocks/>
            </p:cNvSpPr>
            <p:nvPr/>
          </p:nvSpPr>
          <p:spPr bwMode="auto">
            <a:xfrm>
              <a:off x="1578817" y="1686051"/>
              <a:ext cx="87171" cy="198952"/>
            </a:xfrm>
            <a:custGeom>
              <a:avLst/>
              <a:gdLst/>
              <a:ahLst/>
              <a:cxnLst>
                <a:cxn ang="0">
                  <a:pos x="27" y="304"/>
                </a:cxn>
                <a:cxn ang="0">
                  <a:pos x="20" y="304"/>
                </a:cxn>
                <a:cxn ang="0">
                  <a:pos x="13" y="302"/>
                </a:cxn>
                <a:cxn ang="0">
                  <a:pos x="7" y="300"/>
                </a:cxn>
                <a:cxn ang="0">
                  <a:pos x="0" y="297"/>
                </a:cxn>
                <a:cxn ang="0">
                  <a:pos x="14" y="282"/>
                </a:cxn>
                <a:cxn ang="0">
                  <a:pos x="136" y="0"/>
                </a:cxn>
                <a:cxn ang="0">
                  <a:pos x="149" y="11"/>
                </a:cxn>
                <a:cxn ang="0">
                  <a:pos x="144" y="24"/>
                </a:cxn>
                <a:cxn ang="0">
                  <a:pos x="133" y="55"/>
                </a:cxn>
                <a:cxn ang="0">
                  <a:pos x="115" y="102"/>
                </a:cxn>
                <a:cxn ang="0">
                  <a:pos x="95" y="155"/>
                </a:cxn>
                <a:cxn ang="0">
                  <a:pos x="73" y="208"/>
                </a:cxn>
                <a:cxn ang="0">
                  <a:pos x="53" y="255"/>
                </a:cxn>
                <a:cxn ang="0">
                  <a:pos x="36" y="289"/>
                </a:cxn>
                <a:cxn ang="0">
                  <a:pos x="27" y="304"/>
                </a:cxn>
              </a:cxnLst>
              <a:rect l="0" t="0" r="r" b="b"/>
              <a:pathLst>
                <a:path w="149" h="304">
                  <a:moveTo>
                    <a:pt x="27" y="304"/>
                  </a:moveTo>
                  <a:lnTo>
                    <a:pt x="20" y="304"/>
                  </a:lnTo>
                  <a:lnTo>
                    <a:pt x="13" y="302"/>
                  </a:lnTo>
                  <a:lnTo>
                    <a:pt x="7" y="300"/>
                  </a:lnTo>
                  <a:lnTo>
                    <a:pt x="0" y="297"/>
                  </a:lnTo>
                  <a:lnTo>
                    <a:pt x="14" y="282"/>
                  </a:lnTo>
                  <a:lnTo>
                    <a:pt x="136" y="0"/>
                  </a:lnTo>
                  <a:lnTo>
                    <a:pt x="149" y="11"/>
                  </a:lnTo>
                  <a:lnTo>
                    <a:pt x="144" y="24"/>
                  </a:lnTo>
                  <a:lnTo>
                    <a:pt x="133" y="55"/>
                  </a:lnTo>
                  <a:lnTo>
                    <a:pt x="115" y="102"/>
                  </a:lnTo>
                  <a:lnTo>
                    <a:pt x="95" y="155"/>
                  </a:lnTo>
                  <a:lnTo>
                    <a:pt x="73" y="208"/>
                  </a:lnTo>
                  <a:lnTo>
                    <a:pt x="53" y="255"/>
                  </a:lnTo>
                  <a:lnTo>
                    <a:pt x="36" y="289"/>
                  </a:lnTo>
                  <a:lnTo>
                    <a:pt x="27" y="304"/>
                  </a:lnTo>
                  <a:close/>
                </a:path>
              </a:pathLst>
            </a:custGeom>
            <a:solidFill>
              <a:srgbClr val="00D8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6" name="Freeform 227"/>
            <p:cNvSpPr>
              <a:spLocks/>
            </p:cNvSpPr>
            <p:nvPr/>
          </p:nvSpPr>
          <p:spPr bwMode="auto">
            <a:xfrm>
              <a:off x="1520703" y="1687361"/>
              <a:ext cx="123202" cy="166231"/>
            </a:xfrm>
            <a:custGeom>
              <a:avLst/>
              <a:gdLst/>
              <a:ahLst/>
              <a:cxnLst>
                <a:cxn ang="0">
                  <a:pos x="213" y="4"/>
                </a:cxn>
                <a:cxn ang="0">
                  <a:pos x="200" y="36"/>
                </a:cxn>
                <a:cxn ang="0">
                  <a:pos x="187" y="67"/>
                </a:cxn>
                <a:cxn ang="0">
                  <a:pos x="173" y="98"/>
                </a:cxn>
                <a:cxn ang="0">
                  <a:pos x="160" y="131"/>
                </a:cxn>
                <a:cxn ang="0">
                  <a:pos x="145" y="162"/>
                </a:cxn>
                <a:cxn ang="0">
                  <a:pos x="131" y="193"/>
                </a:cxn>
                <a:cxn ang="0">
                  <a:pos x="114" y="224"/>
                </a:cxn>
                <a:cxn ang="0">
                  <a:pos x="100" y="255"/>
                </a:cxn>
                <a:cxn ang="0">
                  <a:pos x="89" y="244"/>
                </a:cxn>
                <a:cxn ang="0">
                  <a:pos x="78" y="237"/>
                </a:cxn>
                <a:cxn ang="0">
                  <a:pos x="67" y="229"/>
                </a:cxn>
                <a:cxn ang="0">
                  <a:pos x="54" y="224"/>
                </a:cxn>
                <a:cxn ang="0">
                  <a:pos x="42" y="220"/>
                </a:cxn>
                <a:cxn ang="0">
                  <a:pos x="29" y="218"/>
                </a:cxn>
                <a:cxn ang="0">
                  <a:pos x="14" y="218"/>
                </a:cxn>
                <a:cxn ang="0">
                  <a:pos x="0" y="218"/>
                </a:cxn>
                <a:cxn ang="0">
                  <a:pos x="198" y="0"/>
                </a:cxn>
                <a:cxn ang="0">
                  <a:pos x="213" y="4"/>
                </a:cxn>
              </a:cxnLst>
              <a:rect l="0" t="0" r="r" b="b"/>
              <a:pathLst>
                <a:path w="213" h="255">
                  <a:moveTo>
                    <a:pt x="213" y="4"/>
                  </a:moveTo>
                  <a:lnTo>
                    <a:pt x="200" y="36"/>
                  </a:lnTo>
                  <a:lnTo>
                    <a:pt x="187" y="67"/>
                  </a:lnTo>
                  <a:lnTo>
                    <a:pt x="173" y="98"/>
                  </a:lnTo>
                  <a:lnTo>
                    <a:pt x="160" y="131"/>
                  </a:lnTo>
                  <a:lnTo>
                    <a:pt x="145" y="162"/>
                  </a:lnTo>
                  <a:lnTo>
                    <a:pt x="131" y="193"/>
                  </a:lnTo>
                  <a:lnTo>
                    <a:pt x="114" y="224"/>
                  </a:lnTo>
                  <a:lnTo>
                    <a:pt x="100" y="255"/>
                  </a:lnTo>
                  <a:lnTo>
                    <a:pt x="89" y="244"/>
                  </a:lnTo>
                  <a:lnTo>
                    <a:pt x="78" y="237"/>
                  </a:lnTo>
                  <a:lnTo>
                    <a:pt x="67" y="229"/>
                  </a:lnTo>
                  <a:lnTo>
                    <a:pt x="54" y="224"/>
                  </a:lnTo>
                  <a:lnTo>
                    <a:pt x="42" y="220"/>
                  </a:lnTo>
                  <a:lnTo>
                    <a:pt x="29" y="218"/>
                  </a:lnTo>
                  <a:lnTo>
                    <a:pt x="14" y="218"/>
                  </a:lnTo>
                  <a:lnTo>
                    <a:pt x="0" y="218"/>
                  </a:lnTo>
                  <a:lnTo>
                    <a:pt x="198" y="0"/>
                  </a:lnTo>
                  <a:lnTo>
                    <a:pt x="213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7" name="Freeform 228"/>
            <p:cNvSpPr>
              <a:spLocks/>
            </p:cNvSpPr>
            <p:nvPr/>
          </p:nvSpPr>
          <p:spPr bwMode="auto">
            <a:xfrm>
              <a:off x="435138" y="1705685"/>
              <a:ext cx="374254" cy="384817"/>
            </a:xfrm>
            <a:custGeom>
              <a:avLst/>
              <a:gdLst/>
              <a:ahLst/>
              <a:cxnLst>
                <a:cxn ang="0">
                  <a:pos x="488" y="66"/>
                </a:cxn>
                <a:cxn ang="0">
                  <a:pos x="572" y="84"/>
                </a:cxn>
                <a:cxn ang="0">
                  <a:pos x="644" y="124"/>
                </a:cxn>
                <a:cxn ang="0">
                  <a:pos x="601" y="170"/>
                </a:cxn>
                <a:cxn ang="0">
                  <a:pos x="546" y="200"/>
                </a:cxn>
                <a:cxn ang="0">
                  <a:pos x="513" y="233"/>
                </a:cxn>
                <a:cxn ang="0">
                  <a:pos x="517" y="275"/>
                </a:cxn>
                <a:cxn ang="0">
                  <a:pos x="484" y="262"/>
                </a:cxn>
                <a:cxn ang="0">
                  <a:pos x="451" y="253"/>
                </a:cxn>
                <a:cxn ang="0">
                  <a:pos x="437" y="273"/>
                </a:cxn>
                <a:cxn ang="0">
                  <a:pos x="464" y="333"/>
                </a:cxn>
                <a:cxn ang="0">
                  <a:pos x="437" y="328"/>
                </a:cxn>
                <a:cxn ang="0">
                  <a:pos x="413" y="324"/>
                </a:cxn>
                <a:cxn ang="0">
                  <a:pos x="430" y="371"/>
                </a:cxn>
                <a:cxn ang="0">
                  <a:pos x="408" y="370"/>
                </a:cxn>
                <a:cxn ang="0">
                  <a:pos x="384" y="368"/>
                </a:cxn>
                <a:cxn ang="0">
                  <a:pos x="380" y="399"/>
                </a:cxn>
                <a:cxn ang="0">
                  <a:pos x="406" y="470"/>
                </a:cxn>
                <a:cxn ang="0">
                  <a:pos x="373" y="473"/>
                </a:cxn>
                <a:cxn ang="0">
                  <a:pos x="375" y="532"/>
                </a:cxn>
                <a:cxn ang="0">
                  <a:pos x="359" y="577"/>
                </a:cxn>
                <a:cxn ang="0">
                  <a:pos x="297" y="515"/>
                </a:cxn>
                <a:cxn ang="0">
                  <a:pos x="253" y="464"/>
                </a:cxn>
                <a:cxn ang="0">
                  <a:pos x="237" y="497"/>
                </a:cxn>
                <a:cxn ang="0">
                  <a:pos x="219" y="519"/>
                </a:cxn>
                <a:cxn ang="0">
                  <a:pos x="188" y="470"/>
                </a:cxn>
                <a:cxn ang="0">
                  <a:pos x="118" y="459"/>
                </a:cxn>
                <a:cxn ang="0">
                  <a:pos x="109" y="337"/>
                </a:cxn>
                <a:cxn ang="0">
                  <a:pos x="71" y="357"/>
                </a:cxn>
                <a:cxn ang="0">
                  <a:pos x="71" y="315"/>
                </a:cxn>
                <a:cxn ang="0">
                  <a:pos x="46" y="308"/>
                </a:cxn>
                <a:cxn ang="0">
                  <a:pos x="26" y="328"/>
                </a:cxn>
                <a:cxn ang="0">
                  <a:pos x="0" y="344"/>
                </a:cxn>
                <a:cxn ang="0">
                  <a:pos x="42" y="250"/>
                </a:cxn>
                <a:cxn ang="0">
                  <a:pos x="108" y="170"/>
                </a:cxn>
                <a:cxn ang="0">
                  <a:pos x="157" y="120"/>
                </a:cxn>
                <a:cxn ang="0">
                  <a:pos x="135" y="115"/>
                </a:cxn>
                <a:cxn ang="0">
                  <a:pos x="108" y="113"/>
                </a:cxn>
                <a:cxn ang="0">
                  <a:pos x="131" y="93"/>
                </a:cxn>
                <a:cxn ang="0">
                  <a:pos x="188" y="69"/>
                </a:cxn>
                <a:cxn ang="0">
                  <a:pos x="215" y="59"/>
                </a:cxn>
                <a:cxn ang="0">
                  <a:pos x="211" y="8"/>
                </a:cxn>
                <a:cxn ang="0">
                  <a:pos x="286" y="8"/>
                </a:cxn>
                <a:cxn ang="0">
                  <a:pos x="351" y="40"/>
                </a:cxn>
                <a:cxn ang="0">
                  <a:pos x="382" y="53"/>
                </a:cxn>
                <a:cxn ang="0">
                  <a:pos x="406" y="20"/>
                </a:cxn>
                <a:cxn ang="0">
                  <a:pos x="424" y="19"/>
                </a:cxn>
                <a:cxn ang="0">
                  <a:pos x="431" y="68"/>
                </a:cxn>
              </a:cxnLst>
              <a:rect l="0" t="0" r="r" b="b"/>
              <a:pathLst>
                <a:path w="644" h="590">
                  <a:moveTo>
                    <a:pt x="431" y="68"/>
                  </a:moveTo>
                  <a:lnTo>
                    <a:pt x="461" y="66"/>
                  </a:lnTo>
                  <a:lnTo>
                    <a:pt x="488" y="66"/>
                  </a:lnTo>
                  <a:lnTo>
                    <a:pt x="517" y="69"/>
                  </a:lnTo>
                  <a:lnTo>
                    <a:pt x="544" y="75"/>
                  </a:lnTo>
                  <a:lnTo>
                    <a:pt x="572" y="84"/>
                  </a:lnTo>
                  <a:lnTo>
                    <a:pt x="597" y="95"/>
                  </a:lnTo>
                  <a:lnTo>
                    <a:pt x="621" y="109"/>
                  </a:lnTo>
                  <a:lnTo>
                    <a:pt x="644" y="124"/>
                  </a:lnTo>
                  <a:lnTo>
                    <a:pt x="632" y="142"/>
                  </a:lnTo>
                  <a:lnTo>
                    <a:pt x="617" y="157"/>
                  </a:lnTo>
                  <a:lnTo>
                    <a:pt x="601" y="170"/>
                  </a:lnTo>
                  <a:lnTo>
                    <a:pt x="582" y="180"/>
                  </a:lnTo>
                  <a:lnTo>
                    <a:pt x="564" y="191"/>
                  </a:lnTo>
                  <a:lnTo>
                    <a:pt x="546" y="200"/>
                  </a:lnTo>
                  <a:lnTo>
                    <a:pt x="528" y="210"/>
                  </a:lnTo>
                  <a:lnTo>
                    <a:pt x="511" y="219"/>
                  </a:lnTo>
                  <a:lnTo>
                    <a:pt x="513" y="233"/>
                  </a:lnTo>
                  <a:lnTo>
                    <a:pt x="515" y="246"/>
                  </a:lnTo>
                  <a:lnTo>
                    <a:pt x="515" y="260"/>
                  </a:lnTo>
                  <a:lnTo>
                    <a:pt x="517" y="275"/>
                  </a:lnTo>
                  <a:lnTo>
                    <a:pt x="506" y="271"/>
                  </a:lnTo>
                  <a:lnTo>
                    <a:pt x="495" y="268"/>
                  </a:lnTo>
                  <a:lnTo>
                    <a:pt x="484" y="262"/>
                  </a:lnTo>
                  <a:lnTo>
                    <a:pt x="473" y="259"/>
                  </a:lnTo>
                  <a:lnTo>
                    <a:pt x="462" y="255"/>
                  </a:lnTo>
                  <a:lnTo>
                    <a:pt x="451" y="253"/>
                  </a:lnTo>
                  <a:lnTo>
                    <a:pt x="440" y="251"/>
                  </a:lnTo>
                  <a:lnTo>
                    <a:pt x="430" y="253"/>
                  </a:lnTo>
                  <a:lnTo>
                    <a:pt x="437" y="273"/>
                  </a:lnTo>
                  <a:lnTo>
                    <a:pt x="450" y="293"/>
                  </a:lnTo>
                  <a:lnTo>
                    <a:pt x="459" y="311"/>
                  </a:lnTo>
                  <a:lnTo>
                    <a:pt x="464" y="333"/>
                  </a:lnTo>
                  <a:lnTo>
                    <a:pt x="455" y="333"/>
                  </a:lnTo>
                  <a:lnTo>
                    <a:pt x="446" y="331"/>
                  </a:lnTo>
                  <a:lnTo>
                    <a:pt x="437" y="328"/>
                  </a:lnTo>
                  <a:lnTo>
                    <a:pt x="430" y="326"/>
                  </a:lnTo>
                  <a:lnTo>
                    <a:pt x="420" y="324"/>
                  </a:lnTo>
                  <a:lnTo>
                    <a:pt x="413" y="324"/>
                  </a:lnTo>
                  <a:lnTo>
                    <a:pt x="408" y="328"/>
                  </a:lnTo>
                  <a:lnTo>
                    <a:pt x="404" y="337"/>
                  </a:lnTo>
                  <a:lnTo>
                    <a:pt x="430" y="371"/>
                  </a:lnTo>
                  <a:lnTo>
                    <a:pt x="422" y="373"/>
                  </a:lnTo>
                  <a:lnTo>
                    <a:pt x="415" y="371"/>
                  </a:lnTo>
                  <a:lnTo>
                    <a:pt x="408" y="370"/>
                  </a:lnTo>
                  <a:lnTo>
                    <a:pt x="400" y="368"/>
                  </a:lnTo>
                  <a:lnTo>
                    <a:pt x="391" y="368"/>
                  </a:lnTo>
                  <a:lnTo>
                    <a:pt x="384" y="368"/>
                  </a:lnTo>
                  <a:lnTo>
                    <a:pt x="377" y="370"/>
                  </a:lnTo>
                  <a:lnTo>
                    <a:pt x="371" y="375"/>
                  </a:lnTo>
                  <a:lnTo>
                    <a:pt x="380" y="399"/>
                  </a:lnTo>
                  <a:lnTo>
                    <a:pt x="391" y="422"/>
                  </a:lnTo>
                  <a:lnTo>
                    <a:pt x="402" y="444"/>
                  </a:lnTo>
                  <a:lnTo>
                    <a:pt x="406" y="470"/>
                  </a:lnTo>
                  <a:lnTo>
                    <a:pt x="397" y="470"/>
                  </a:lnTo>
                  <a:lnTo>
                    <a:pt x="384" y="472"/>
                  </a:lnTo>
                  <a:lnTo>
                    <a:pt x="373" y="473"/>
                  </a:lnTo>
                  <a:lnTo>
                    <a:pt x="370" y="473"/>
                  </a:lnTo>
                  <a:lnTo>
                    <a:pt x="373" y="502"/>
                  </a:lnTo>
                  <a:lnTo>
                    <a:pt x="375" y="532"/>
                  </a:lnTo>
                  <a:lnTo>
                    <a:pt x="379" y="561"/>
                  </a:lnTo>
                  <a:lnTo>
                    <a:pt x="379" y="590"/>
                  </a:lnTo>
                  <a:lnTo>
                    <a:pt x="359" y="577"/>
                  </a:lnTo>
                  <a:lnTo>
                    <a:pt x="339" y="559"/>
                  </a:lnTo>
                  <a:lnTo>
                    <a:pt x="317" y="537"/>
                  </a:lnTo>
                  <a:lnTo>
                    <a:pt x="297" y="515"/>
                  </a:lnTo>
                  <a:lnTo>
                    <a:pt x="279" y="493"/>
                  </a:lnTo>
                  <a:lnTo>
                    <a:pt x="264" y="477"/>
                  </a:lnTo>
                  <a:lnTo>
                    <a:pt x="253" y="464"/>
                  </a:lnTo>
                  <a:lnTo>
                    <a:pt x="248" y="459"/>
                  </a:lnTo>
                  <a:lnTo>
                    <a:pt x="242" y="479"/>
                  </a:lnTo>
                  <a:lnTo>
                    <a:pt x="237" y="497"/>
                  </a:lnTo>
                  <a:lnTo>
                    <a:pt x="231" y="517"/>
                  </a:lnTo>
                  <a:lnTo>
                    <a:pt x="224" y="535"/>
                  </a:lnTo>
                  <a:lnTo>
                    <a:pt x="219" y="519"/>
                  </a:lnTo>
                  <a:lnTo>
                    <a:pt x="215" y="497"/>
                  </a:lnTo>
                  <a:lnTo>
                    <a:pt x="206" y="479"/>
                  </a:lnTo>
                  <a:lnTo>
                    <a:pt x="188" y="470"/>
                  </a:lnTo>
                  <a:lnTo>
                    <a:pt x="144" y="573"/>
                  </a:lnTo>
                  <a:lnTo>
                    <a:pt x="126" y="519"/>
                  </a:lnTo>
                  <a:lnTo>
                    <a:pt x="118" y="459"/>
                  </a:lnTo>
                  <a:lnTo>
                    <a:pt x="118" y="399"/>
                  </a:lnTo>
                  <a:lnTo>
                    <a:pt x="118" y="337"/>
                  </a:lnTo>
                  <a:lnTo>
                    <a:pt x="109" y="337"/>
                  </a:lnTo>
                  <a:lnTo>
                    <a:pt x="95" y="341"/>
                  </a:lnTo>
                  <a:lnTo>
                    <a:pt x="80" y="348"/>
                  </a:lnTo>
                  <a:lnTo>
                    <a:pt x="71" y="357"/>
                  </a:lnTo>
                  <a:lnTo>
                    <a:pt x="71" y="344"/>
                  </a:lnTo>
                  <a:lnTo>
                    <a:pt x="73" y="330"/>
                  </a:lnTo>
                  <a:lnTo>
                    <a:pt x="71" y="315"/>
                  </a:lnTo>
                  <a:lnTo>
                    <a:pt x="64" y="302"/>
                  </a:lnTo>
                  <a:lnTo>
                    <a:pt x="55" y="304"/>
                  </a:lnTo>
                  <a:lnTo>
                    <a:pt x="46" y="308"/>
                  </a:lnTo>
                  <a:lnTo>
                    <a:pt x="38" y="313"/>
                  </a:lnTo>
                  <a:lnTo>
                    <a:pt x="33" y="321"/>
                  </a:lnTo>
                  <a:lnTo>
                    <a:pt x="26" y="328"/>
                  </a:lnTo>
                  <a:lnTo>
                    <a:pt x="18" y="333"/>
                  </a:lnTo>
                  <a:lnTo>
                    <a:pt x="9" y="341"/>
                  </a:lnTo>
                  <a:lnTo>
                    <a:pt x="0" y="344"/>
                  </a:lnTo>
                  <a:lnTo>
                    <a:pt x="11" y="311"/>
                  </a:lnTo>
                  <a:lnTo>
                    <a:pt x="26" y="280"/>
                  </a:lnTo>
                  <a:lnTo>
                    <a:pt x="42" y="250"/>
                  </a:lnTo>
                  <a:lnTo>
                    <a:pt x="62" y="220"/>
                  </a:lnTo>
                  <a:lnTo>
                    <a:pt x="82" y="193"/>
                  </a:lnTo>
                  <a:lnTo>
                    <a:pt x="108" y="170"/>
                  </a:lnTo>
                  <a:lnTo>
                    <a:pt x="133" y="146"/>
                  </a:lnTo>
                  <a:lnTo>
                    <a:pt x="162" y="126"/>
                  </a:lnTo>
                  <a:lnTo>
                    <a:pt x="157" y="120"/>
                  </a:lnTo>
                  <a:lnTo>
                    <a:pt x="151" y="117"/>
                  </a:lnTo>
                  <a:lnTo>
                    <a:pt x="144" y="115"/>
                  </a:lnTo>
                  <a:lnTo>
                    <a:pt x="135" y="115"/>
                  </a:lnTo>
                  <a:lnTo>
                    <a:pt x="126" y="115"/>
                  </a:lnTo>
                  <a:lnTo>
                    <a:pt x="117" y="115"/>
                  </a:lnTo>
                  <a:lnTo>
                    <a:pt x="108" y="113"/>
                  </a:lnTo>
                  <a:lnTo>
                    <a:pt x="98" y="111"/>
                  </a:lnTo>
                  <a:lnTo>
                    <a:pt x="113" y="102"/>
                  </a:lnTo>
                  <a:lnTo>
                    <a:pt x="131" y="93"/>
                  </a:lnTo>
                  <a:lnTo>
                    <a:pt x="151" y="86"/>
                  </a:lnTo>
                  <a:lnTo>
                    <a:pt x="169" y="77"/>
                  </a:lnTo>
                  <a:lnTo>
                    <a:pt x="188" y="69"/>
                  </a:lnTo>
                  <a:lnTo>
                    <a:pt x="202" y="64"/>
                  </a:lnTo>
                  <a:lnTo>
                    <a:pt x="211" y="60"/>
                  </a:lnTo>
                  <a:lnTo>
                    <a:pt x="215" y="59"/>
                  </a:lnTo>
                  <a:lnTo>
                    <a:pt x="166" y="22"/>
                  </a:lnTo>
                  <a:lnTo>
                    <a:pt x="188" y="13"/>
                  </a:lnTo>
                  <a:lnTo>
                    <a:pt x="211" y="8"/>
                  </a:lnTo>
                  <a:lnTo>
                    <a:pt x="237" y="4"/>
                  </a:lnTo>
                  <a:lnTo>
                    <a:pt x="262" y="4"/>
                  </a:lnTo>
                  <a:lnTo>
                    <a:pt x="286" y="8"/>
                  </a:lnTo>
                  <a:lnTo>
                    <a:pt x="309" y="13"/>
                  </a:lnTo>
                  <a:lnTo>
                    <a:pt x="331" y="26"/>
                  </a:lnTo>
                  <a:lnTo>
                    <a:pt x="351" y="40"/>
                  </a:lnTo>
                  <a:lnTo>
                    <a:pt x="360" y="49"/>
                  </a:lnTo>
                  <a:lnTo>
                    <a:pt x="371" y="55"/>
                  </a:lnTo>
                  <a:lnTo>
                    <a:pt x="382" y="53"/>
                  </a:lnTo>
                  <a:lnTo>
                    <a:pt x="390" y="42"/>
                  </a:lnTo>
                  <a:lnTo>
                    <a:pt x="395" y="29"/>
                  </a:lnTo>
                  <a:lnTo>
                    <a:pt x="406" y="20"/>
                  </a:lnTo>
                  <a:lnTo>
                    <a:pt x="417" y="11"/>
                  </a:lnTo>
                  <a:lnTo>
                    <a:pt x="428" y="0"/>
                  </a:lnTo>
                  <a:lnTo>
                    <a:pt x="424" y="19"/>
                  </a:lnTo>
                  <a:lnTo>
                    <a:pt x="422" y="37"/>
                  </a:lnTo>
                  <a:lnTo>
                    <a:pt x="424" y="53"/>
                  </a:lnTo>
                  <a:lnTo>
                    <a:pt x="431" y="68"/>
                  </a:lnTo>
                  <a:close/>
                </a:path>
              </a:pathLst>
            </a:custGeom>
            <a:solidFill>
              <a:srgbClr val="3FF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8" name="Freeform 229"/>
            <p:cNvSpPr>
              <a:spLocks/>
            </p:cNvSpPr>
            <p:nvPr/>
          </p:nvSpPr>
          <p:spPr bwMode="auto">
            <a:xfrm>
              <a:off x="1826381" y="1767204"/>
              <a:ext cx="67412" cy="108639"/>
            </a:xfrm>
            <a:custGeom>
              <a:avLst/>
              <a:gdLst/>
              <a:ahLst/>
              <a:cxnLst>
                <a:cxn ang="0">
                  <a:pos x="32" y="24"/>
                </a:cxn>
                <a:cxn ang="0">
                  <a:pos x="54" y="2"/>
                </a:cxn>
                <a:cxn ang="0">
                  <a:pos x="116" y="165"/>
                </a:cxn>
                <a:cxn ang="0">
                  <a:pos x="109" y="162"/>
                </a:cxn>
                <a:cxn ang="0">
                  <a:pos x="103" y="160"/>
                </a:cxn>
                <a:cxn ang="0">
                  <a:pos x="96" y="158"/>
                </a:cxn>
                <a:cxn ang="0">
                  <a:pos x="89" y="158"/>
                </a:cxn>
                <a:cxn ang="0">
                  <a:pos x="80" y="158"/>
                </a:cxn>
                <a:cxn ang="0">
                  <a:pos x="72" y="158"/>
                </a:cxn>
                <a:cxn ang="0">
                  <a:pos x="67" y="160"/>
                </a:cxn>
                <a:cxn ang="0">
                  <a:pos x="60" y="164"/>
                </a:cxn>
                <a:cxn ang="0">
                  <a:pos x="49" y="144"/>
                </a:cxn>
                <a:cxn ang="0">
                  <a:pos x="38" y="118"/>
                </a:cxn>
                <a:cxn ang="0">
                  <a:pos x="29" y="93"/>
                </a:cxn>
                <a:cxn ang="0">
                  <a:pos x="20" y="65"/>
                </a:cxn>
                <a:cxn ang="0">
                  <a:pos x="11" y="40"/>
                </a:cxn>
                <a:cxn ang="0">
                  <a:pos x="5" y="20"/>
                </a:cxn>
                <a:cxn ang="0">
                  <a:pos x="1" y="5"/>
                </a:cxn>
                <a:cxn ang="0">
                  <a:pos x="0" y="0"/>
                </a:cxn>
                <a:cxn ang="0">
                  <a:pos x="5" y="9"/>
                </a:cxn>
                <a:cxn ang="0">
                  <a:pos x="14" y="16"/>
                </a:cxn>
                <a:cxn ang="0">
                  <a:pos x="22" y="22"/>
                </a:cxn>
                <a:cxn ang="0">
                  <a:pos x="32" y="24"/>
                </a:cxn>
              </a:cxnLst>
              <a:rect l="0" t="0" r="r" b="b"/>
              <a:pathLst>
                <a:path w="116" h="165">
                  <a:moveTo>
                    <a:pt x="32" y="24"/>
                  </a:moveTo>
                  <a:lnTo>
                    <a:pt x="54" y="2"/>
                  </a:lnTo>
                  <a:lnTo>
                    <a:pt x="116" y="165"/>
                  </a:lnTo>
                  <a:lnTo>
                    <a:pt x="109" y="162"/>
                  </a:lnTo>
                  <a:lnTo>
                    <a:pt x="103" y="160"/>
                  </a:lnTo>
                  <a:lnTo>
                    <a:pt x="96" y="158"/>
                  </a:lnTo>
                  <a:lnTo>
                    <a:pt x="89" y="158"/>
                  </a:lnTo>
                  <a:lnTo>
                    <a:pt x="80" y="158"/>
                  </a:lnTo>
                  <a:lnTo>
                    <a:pt x="72" y="158"/>
                  </a:lnTo>
                  <a:lnTo>
                    <a:pt x="67" y="160"/>
                  </a:lnTo>
                  <a:lnTo>
                    <a:pt x="60" y="164"/>
                  </a:lnTo>
                  <a:lnTo>
                    <a:pt x="49" y="144"/>
                  </a:lnTo>
                  <a:lnTo>
                    <a:pt x="38" y="118"/>
                  </a:lnTo>
                  <a:lnTo>
                    <a:pt x="29" y="93"/>
                  </a:lnTo>
                  <a:lnTo>
                    <a:pt x="20" y="65"/>
                  </a:lnTo>
                  <a:lnTo>
                    <a:pt x="11" y="40"/>
                  </a:lnTo>
                  <a:lnTo>
                    <a:pt x="5" y="20"/>
                  </a:lnTo>
                  <a:lnTo>
                    <a:pt x="1" y="5"/>
                  </a:lnTo>
                  <a:lnTo>
                    <a:pt x="0" y="0"/>
                  </a:lnTo>
                  <a:lnTo>
                    <a:pt x="5" y="9"/>
                  </a:lnTo>
                  <a:lnTo>
                    <a:pt x="14" y="16"/>
                  </a:lnTo>
                  <a:lnTo>
                    <a:pt x="22" y="22"/>
                  </a:lnTo>
                  <a:lnTo>
                    <a:pt x="32" y="24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9" name="Freeform 230"/>
            <p:cNvSpPr>
              <a:spLocks/>
            </p:cNvSpPr>
            <p:nvPr/>
          </p:nvSpPr>
          <p:spPr bwMode="auto">
            <a:xfrm>
              <a:off x="1682261" y="1790762"/>
              <a:ext cx="160394" cy="263088"/>
            </a:xfrm>
            <a:custGeom>
              <a:avLst/>
              <a:gdLst/>
              <a:ahLst/>
              <a:cxnLst>
                <a:cxn ang="0">
                  <a:pos x="126" y="402"/>
                </a:cxn>
                <a:cxn ang="0">
                  <a:pos x="111" y="361"/>
                </a:cxn>
                <a:cxn ang="0">
                  <a:pos x="95" y="319"/>
                </a:cxn>
                <a:cxn ang="0">
                  <a:pos x="78" y="277"/>
                </a:cxn>
                <a:cxn ang="0">
                  <a:pos x="62" y="235"/>
                </a:cxn>
                <a:cxn ang="0">
                  <a:pos x="46" y="195"/>
                </a:cxn>
                <a:cxn ang="0">
                  <a:pos x="31" y="153"/>
                </a:cxn>
                <a:cxn ang="0">
                  <a:pos x="15" y="111"/>
                </a:cxn>
                <a:cxn ang="0">
                  <a:pos x="0" y="69"/>
                </a:cxn>
                <a:cxn ang="0">
                  <a:pos x="37" y="28"/>
                </a:cxn>
                <a:cxn ang="0">
                  <a:pos x="46" y="46"/>
                </a:cxn>
                <a:cxn ang="0">
                  <a:pos x="53" y="53"/>
                </a:cxn>
                <a:cxn ang="0">
                  <a:pos x="62" y="55"/>
                </a:cxn>
                <a:cxn ang="0">
                  <a:pos x="69" y="51"/>
                </a:cxn>
                <a:cxn ang="0">
                  <a:pos x="77" y="44"/>
                </a:cxn>
                <a:cxn ang="0">
                  <a:pos x="84" y="37"/>
                </a:cxn>
                <a:cxn ang="0">
                  <a:pos x="91" y="28"/>
                </a:cxn>
                <a:cxn ang="0">
                  <a:pos x="98" y="22"/>
                </a:cxn>
                <a:cxn ang="0">
                  <a:pos x="95" y="44"/>
                </a:cxn>
                <a:cxn ang="0">
                  <a:pos x="95" y="66"/>
                </a:cxn>
                <a:cxn ang="0">
                  <a:pos x="97" y="88"/>
                </a:cxn>
                <a:cxn ang="0">
                  <a:pos x="100" y="109"/>
                </a:cxn>
                <a:cxn ang="0">
                  <a:pos x="124" y="111"/>
                </a:cxn>
                <a:cxn ang="0">
                  <a:pos x="142" y="104"/>
                </a:cxn>
                <a:cxn ang="0">
                  <a:pos x="159" y="91"/>
                </a:cxn>
                <a:cxn ang="0">
                  <a:pos x="173" y="73"/>
                </a:cxn>
                <a:cxn ang="0">
                  <a:pos x="186" y="55"/>
                </a:cxn>
                <a:cxn ang="0">
                  <a:pos x="199" y="35"/>
                </a:cxn>
                <a:cxn ang="0">
                  <a:pos x="211" y="17"/>
                </a:cxn>
                <a:cxn ang="0">
                  <a:pos x="228" y="0"/>
                </a:cxn>
                <a:cxn ang="0">
                  <a:pos x="277" y="129"/>
                </a:cxn>
                <a:cxn ang="0">
                  <a:pos x="126" y="402"/>
                </a:cxn>
              </a:cxnLst>
              <a:rect l="0" t="0" r="r" b="b"/>
              <a:pathLst>
                <a:path w="277" h="402">
                  <a:moveTo>
                    <a:pt x="126" y="402"/>
                  </a:moveTo>
                  <a:lnTo>
                    <a:pt x="111" y="361"/>
                  </a:lnTo>
                  <a:lnTo>
                    <a:pt x="95" y="319"/>
                  </a:lnTo>
                  <a:lnTo>
                    <a:pt x="78" y="277"/>
                  </a:lnTo>
                  <a:lnTo>
                    <a:pt x="62" y="235"/>
                  </a:lnTo>
                  <a:lnTo>
                    <a:pt x="46" y="195"/>
                  </a:lnTo>
                  <a:lnTo>
                    <a:pt x="31" y="153"/>
                  </a:lnTo>
                  <a:lnTo>
                    <a:pt x="15" y="111"/>
                  </a:lnTo>
                  <a:lnTo>
                    <a:pt x="0" y="69"/>
                  </a:lnTo>
                  <a:lnTo>
                    <a:pt x="37" y="28"/>
                  </a:lnTo>
                  <a:lnTo>
                    <a:pt x="46" y="46"/>
                  </a:lnTo>
                  <a:lnTo>
                    <a:pt x="53" y="53"/>
                  </a:lnTo>
                  <a:lnTo>
                    <a:pt x="62" y="55"/>
                  </a:lnTo>
                  <a:lnTo>
                    <a:pt x="69" y="51"/>
                  </a:lnTo>
                  <a:lnTo>
                    <a:pt x="77" y="44"/>
                  </a:lnTo>
                  <a:lnTo>
                    <a:pt x="84" y="37"/>
                  </a:lnTo>
                  <a:lnTo>
                    <a:pt x="91" y="28"/>
                  </a:lnTo>
                  <a:lnTo>
                    <a:pt x="98" y="22"/>
                  </a:lnTo>
                  <a:lnTo>
                    <a:pt x="95" y="44"/>
                  </a:lnTo>
                  <a:lnTo>
                    <a:pt x="95" y="66"/>
                  </a:lnTo>
                  <a:lnTo>
                    <a:pt x="97" y="88"/>
                  </a:lnTo>
                  <a:lnTo>
                    <a:pt x="100" y="109"/>
                  </a:lnTo>
                  <a:lnTo>
                    <a:pt x="124" y="111"/>
                  </a:lnTo>
                  <a:lnTo>
                    <a:pt x="142" y="104"/>
                  </a:lnTo>
                  <a:lnTo>
                    <a:pt x="159" y="91"/>
                  </a:lnTo>
                  <a:lnTo>
                    <a:pt x="173" y="73"/>
                  </a:lnTo>
                  <a:lnTo>
                    <a:pt x="186" y="55"/>
                  </a:lnTo>
                  <a:lnTo>
                    <a:pt x="199" y="35"/>
                  </a:lnTo>
                  <a:lnTo>
                    <a:pt x="211" y="17"/>
                  </a:lnTo>
                  <a:lnTo>
                    <a:pt x="228" y="0"/>
                  </a:lnTo>
                  <a:lnTo>
                    <a:pt x="277" y="129"/>
                  </a:lnTo>
                  <a:lnTo>
                    <a:pt x="126" y="402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0" name="Freeform 231"/>
            <p:cNvSpPr>
              <a:spLocks/>
            </p:cNvSpPr>
            <p:nvPr/>
          </p:nvSpPr>
          <p:spPr bwMode="auto">
            <a:xfrm>
              <a:off x="1734564" y="1866680"/>
              <a:ext cx="72061" cy="142669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82" y="0"/>
                </a:cxn>
                <a:cxn ang="0">
                  <a:pos x="99" y="5"/>
                </a:cxn>
                <a:cxn ang="0">
                  <a:pos x="108" y="22"/>
                </a:cxn>
                <a:cxn ang="0">
                  <a:pos x="115" y="40"/>
                </a:cxn>
                <a:cxn ang="0">
                  <a:pos x="126" y="54"/>
                </a:cxn>
                <a:cxn ang="0">
                  <a:pos x="115" y="74"/>
                </a:cxn>
                <a:cxn ang="0">
                  <a:pos x="104" y="94"/>
                </a:cxn>
                <a:cxn ang="0">
                  <a:pos x="95" y="114"/>
                </a:cxn>
                <a:cxn ang="0">
                  <a:pos x="86" y="136"/>
                </a:cxn>
                <a:cxn ang="0">
                  <a:pos x="75" y="158"/>
                </a:cxn>
                <a:cxn ang="0">
                  <a:pos x="66" y="178"/>
                </a:cxn>
                <a:cxn ang="0">
                  <a:pos x="55" y="198"/>
                </a:cxn>
                <a:cxn ang="0">
                  <a:pos x="44" y="216"/>
                </a:cxn>
                <a:cxn ang="0">
                  <a:pos x="0" y="116"/>
                </a:cxn>
              </a:cxnLst>
              <a:rect l="0" t="0" r="r" b="b"/>
              <a:pathLst>
                <a:path w="126" h="216">
                  <a:moveTo>
                    <a:pt x="0" y="116"/>
                  </a:moveTo>
                  <a:lnTo>
                    <a:pt x="82" y="0"/>
                  </a:lnTo>
                  <a:lnTo>
                    <a:pt x="99" y="5"/>
                  </a:lnTo>
                  <a:lnTo>
                    <a:pt x="108" y="22"/>
                  </a:lnTo>
                  <a:lnTo>
                    <a:pt x="115" y="40"/>
                  </a:lnTo>
                  <a:lnTo>
                    <a:pt x="126" y="54"/>
                  </a:lnTo>
                  <a:lnTo>
                    <a:pt x="115" y="74"/>
                  </a:lnTo>
                  <a:lnTo>
                    <a:pt x="104" y="94"/>
                  </a:lnTo>
                  <a:lnTo>
                    <a:pt x="95" y="114"/>
                  </a:lnTo>
                  <a:lnTo>
                    <a:pt x="86" y="136"/>
                  </a:lnTo>
                  <a:lnTo>
                    <a:pt x="75" y="158"/>
                  </a:lnTo>
                  <a:lnTo>
                    <a:pt x="66" y="178"/>
                  </a:lnTo>
                  <a:lnTo>
                    <a:pt x="55" y="198"/>
                  </a:lnTo>
                  <a:lnTo>
                    <a:pt x="44" y="216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1" name="Freeform 232"/>
            <p:cNvSpPr>
              <a:spLocks/>
            </p:cNvSpPr>
            <p:nvPr/>
          </p:nvSpPr>
          <p:spPr bwMode="auto">
            <a:xfrm>
              <a:off x="1748509" y="1887622"/>
              <a:ext cx="46492" cy="87697"/>
            </a:xfrm>
            <a:custGeom>
              <a:avLst/>
              <a:gdLst/>
              <a:ahLst/>
              <a:cxnLst>
                <a:cxn ang="0">
                  <a:pos x="80" y="27"/>
                </a:cxn>
                <a:cxn ang="0">
                  <a:pos x="73" y="42"/>
                </a:cxn>
                <a:cxn ang="0">
                  <a:pos x="66" y="54"/>
                </a:cxn>
                <a:cxn ang="0">
                  <a:pos x="58" y="69"/>
                </a:cxn>
                <a:cxn ang="0">
                  <a:pos x="53" y="82"/>
                </a:cxn>
                <a:cxn ang="0">
                  <a:pos x="46" y="96"/>
                </a:cxn>
                <a:cxn ang="0">
                  <a:pos x="38" y="109"/>
                </a:cxn>
                <a:cxn ang="0">
                  <a:pos x="31" y="122"/>
                </a:cxn>
                <a:cxn ang="0">
                  <a:pos x="22" y="134"/>
                </a:cxn>
                <a:cxn ang="0">
                  <a:pos x="0" y="89"/>
                </a:cxn>
                <a:cxn ang="0">
                  <a:pos x="7" y="76"/>
                </a:cxn>
                <a:cxn ang="0">
                  <a:pos x="15" y="65"/>
                </a:cxn>
                <a:cxn ang="0">
                  <a:pos x="24" y="54"/>
                </a:cxn>
                <a:cxn ang="0">
                  <a:pos x="33" y="43"/>
                </a:cxn>
                <a:cxn ang="0">
                  <a:pos x="42" y="34"/>
                </a:cxn>
                <a:cxn ang="0">
                  <a:pos x="51" y="23"/>
                </a:cxn>
                <a:cxn ang="0">
                  <a:pos x="58" y="12"/>
                </a:cxn>
                <a:cxn ang="0">
                  <a:pos x="67" y="0"/>
                </a:cxn>
                <a:cxn ang="0">
                  <a:pos x="80" y="27"/>
                </a:cxn>
              </a:cxnLst>
              <a:rect l="0" t="0" r="r" b="b"/>
              <a:pathLst>
                <a:path w="80" h="134">
                  <a:moveTo>
                    <a:pt x="80" y="27"/>
                  </a:moveTo>
                  <a:lnTo>
                    <a:pt x="73" y="42"/>
                  </a:lnTo>
                  <a:lnTo>
                    <a:pt x="66" y="54"/>
                  </a:lnTo>
                  <a:lnTo>
                    <a:pt x="58" y="69"/>
                  </a:lnTo>
                  <a:lnTo>
                    <a:pt x="53" y="82"/>
                  </a:lnTo>
                  <a:lnTo>
                    <a:pt x="46" y="96"/>
                  </a:lnTo>
                  <a:lnTo>
                    <a:pt x="38" y="109"/>
                  </a:lnTo>
                  <a:lnTo>
                    <a:pt x="31" y="122"/>
                  </a:lnTo>
                  <a:lnTo>
                    <a:pt x="22" y="134"/>
                  </a:lnTo>
                  <a:lnTo>
                    <a:pt x="0" y="89"/>
                  </a:lnTo>
                  <a:lnTo>
                    <a:pt x="7" y="76"/>
                  </a:lnTo>
                  <a:lnTo>
                    <a:pt x="15" y="65"/>
                  </a:lnTo>
                  <a:lnTo>
                    <a:pt x="24" y="54"/>
                  </a:lnTo>
                  <a:lnTo>
                    <a:pt x="33" y="43"/>
                  </a:lnTo>
                  <a:lnTo>
                    <a:pt x="42" y="34"/>
                  </a:lnTo>
                  <a:lnTo>
                    <a:pt x="51" y="23"/>
                  </a:lnTo>
                  <a:lnTo>
                    <a:pt x="58" y="12"/>
                  </a:lnTo>
                  <a:lnTo>
                    <a:pt x="67" y="0"/>
                  </a:lnTo>
                  <a:lnTo>
                    <a:pt x="80" y="27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2" name="Freeform 233"/>
            <p:cNvSpPr>
              <a:spLocks/>
            </p:cNvSpPr>
            <p:nvPr/>
          </p:nvSpPr>
          <p:spPr bwMode="auto">
            <a:xfrm>
              <a:off x="1776404" y="1892858"/>
              <a:ext cx="101118" cy="181937"/>
            </a:xfrm>
            <a:custGeom>
              <a:avLst/>
              <a:gdLst/>
              <a:ahLst/>
              <a:cxnLst>
                <a:cxn ang="0">
                  <a:pos x="173" y="5"/>
                </a:cxn>
                <a:cxn ang="0">
                  <a:pos x="164" y="269"/>
                </a:cxn>
                <a:cxn ang="0">
                  <a:pos x="144" y="273"/>
                </a:cxn>
                <a:cxn ang="0">
                  <a:pos x="122" y="274"/>
                </a:cxn>
                <a:cxn ang="0">
                  <a:pos x="100" y="276"/>
                </a:cxn>
                <a:cxn ang="0">
                  <a:pos x="78" y="274"/>
                </a:cxn>
                <a:cxn ang="0">
                  <a:pos x="57" y="271"/>
                </a:cxn>
                <a:cxn ang="0">
                  <a:pos x="37" y="264"/>
                </a:cxn>
                <a:cxn ang="0">
                  <a:pos x="18" y="254"/>
                </a:cxn>
                <a:cxn ang="0">
                  <a:pos x="0" y="244"/>
                </a:cxn>
                <a:cxn ang="0">
                  <a:pos x="131" y="7"/>
                </a:cxn>
                <a:cxn ang="0">
                  <a:pos x="140" y="0"/>
                </a:cxn>
                <a:cxn ang="0">
                  <a:pos x="151" y="0"/>
                </a:cxn>
                <a:cxn ang="0">
                  <a:pos x="162" y="3"/>
                </a:cxn>
                <a:cxn ang="0">
                  <a:pos x="173" y="5"/>
                </a:cxn>
              </a:cxnLst>
              <a:rect l="0" t="0" r="r" b="b"/>
              <a:pathLst>
                <a:path w="173" h="276">
                  <a:moveTo>
                    <a:pt x="173" y="5"/>
                  </a:moveTo>
                  <a:lnTo>
                    <a:pt x="164" y="269"/>
                  </a:lnTo>
                  <a:lnTo>
                    <a:pt x="144" y="273"/>
                  </a:lnTo>
                  <a:lnTo>
                    <a:pt x="122" y="274"/>
                  </a:lnTo>
                  <a:lnTo>
                    <a:pt x="100" y="276"/>
                  </a:lnTo>
                  <a:lnTo>
                    <a:pt x="78" y="274"/>
                  </a:lnTo>
                  <a:lnTo>
                    <a:pt x="57" y="271"/>
                  </a:lnTo>
                  <a:lnTo>
                    <a:pt x="37" y="264"/>
                  </a:lnTo>
                  <a:lnTo>
                    <a:pt x="18" y="254"/>
                  </a:lnTo>
                  <a:lnTo>
                    <a:pt x="0" y="244"/>
                  </a:lnTo>
                  <a:lnTo>
                    <a:pt x="131" y="7"/>
                  </a:lnTo>
                  <a:lnTo>
                    <a:pt x="140" y="0"/>
                  </a:lnTo>
                  <a:lnTo>
                    <a:pt x="151" y="0"/>
                  </a:lnTo>
                  <a:lnTo>
                    <a:pt x="162" y="3"/>
                  </a:lnTo>
                  <a:lnTo>
                    <a:pt x="173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3" name="Freeform 234"/>
            <p:cNvSpPr>
              <a:spLocks/>
            </p:cNvSpPr>
            <p:nvPr/>
          </p:nvSpPr>
          <p:spPr bwMode="auto">
            <a:xfrm>
              <a:off x="1884497" y="1896785"/>
              <a:ext cx="15109" cy="191100"/>
            </a:xfrm>
            <a:custGeom>
              <a:avLst/>
              <a:gdLst/>
              <a:ahLst/>
              <a:cxnLst>
                <a:cxn ang="0">
                  <a:pos x="23" y="11"/>
                </a:cxn>
                <a:cxn ang="0">
                  <a:pos x="23" y="82"/>
                </a:cxn>
                <a:cxn ang="0">
                  <a:pos x="23" y="151"/>
                </a:cxn>
                <a:cxn ang="0">
                  <a:pos x="23" y="222"/>
                </a:cxn>
                <a:cxn ang="0">
                  <a:pos x="25" y="291"/>
                </a:cxn>
                <a:cxn ang="0">
                  <a:pos x="18" y="289"/>
                </a:cxn>
                <a:cxn ang="0">
                  <a:pos x="11" y="286"/>
                </a:cxn>
                <a:cxn ang="0">
                  <a:pos x="5" y="282"/>
                </a:cxn>
                <a:cxn ang="0">
                  <a:pos x="0" y="277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8" y="2"/>
                </a:cxn>
                <a:cxn ang="0">
                  <a:pos x="22" y="6"/>
                </a:cxn>
                <a:cxn ang="0">
                  <a:pos x="23" y="11"/>
                </a:cxn>
              </a:cxnLst>
              <a:rect l="0" t="0" r="r" b="b"/>
              <a:pathLst>
                <a:path w="25" h="291">
                  <a:moveTo>
                    <a:pt x="23" y="11"/>
                  </a:moveTo>
                  <a:lnTo>
                    <a:pt x="23" y="82"/>
                  </a:lnTo>
                  <a:lnTo>
                    <a:pt x="23" y="151"/>
                  </a:lnTo>
                  <a:lnTo>
                    <a:pt x="23" y="222"/>
                  </a:lnTo>
                  <a:lnTo>
                    <a:pt x="25" y="291"/>
                  </a:lnTo>
                  <a:lnTo>
                    <a:pt x="18" y="289"/>
                  </a:lnTo>
                  <a:lnTo>
                    <a:pt x="11" y="286"/>
                  </a:lnTo>
                  <a:lnTo>
                    <a:pt x="5" y="282"/>
                  </a:lnTo>
                  <a:lnTo>
                    <a:pt x="0" y="277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1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4" name="Freeform 235"/>
            <p:cNvSpPr>
              <a:spLocks/>
            </p:cNvSpPr>
            <p:nvPr/>
          </p:nvSpPr>
          <p:spPr bwMode="auto">
            <a:xfrm>
              <a:off x="1798488" y="1904637"/>
              <a:ext cx="63925" cy="151832"/>
            </a:xfrm>
            <a:custGeom>
              <a:avLst/>
              <a:gdLst/>
              <a:ahLst/>
              <a:cxnLst>
                <a:cxn ang="0">
                  <a:pos x="110" y="4"/>
                </a:cxn>
                <a:cxn ang="0">
                  <a:pos x="95" y="31"/>
                </a:cxn>
                <a:cxn ang="0">
                  <a:pos x="82" y="58"/>
                </a:cxn>
                <a:cxn ang="0">
                  <a:pos x="70" y="87"/>
                </a:cxn>
                <a:cxn ang="0">
                  <a:pos x="57" y="116"/>
                </a:cxn>
                <a:cxn ang="0">
                  <a:pos x="44" y="144"/>
                </a:cxn>
                <a:cxn ang="0">
                  <a:pos x="33" y="173"/>
                </a:cxn>
                <a:cxn ang="0">
                  <a:pos x="20" y="202"/>
                </a:cxn>
                <a:cxn ang="0">
                  <a:pos x="9" y="229"/>
                </a:cxn>
                <a:cxn ang="0">
                  <a:pos x="8" y="231"/>
                </a:cxn>
                <a:cxn ang="0">
                  <a:pos x="4" y="229"/>
                </a:cxn>
                <a:cxn ang="0">
                  <a:pos x="2" y="227"/>
                </a:cxn>
                <a:cxn ang="0">
                  <a:pos x="0" y="224"/>
                </a:cxn>
                <a:cxn ang="0">
                  <a:pos x="9" y="195"/>
                </a:cxn>
                <a:cxn ang="0">
                  <a:pos x="20" y="166"/>
                </a:cxn>
                <a:cxn ang="0">
                  <a:pos x="29" y="136"/>
                </a:cxn>
                <a:cxn ang="0">
                  <a:pos x="42" y="109"/>
                </a:cxn>
                <a:cxn ang="0">
                  <a:pos x="55" y="82"/>
                </a:cxn>
                <a:cxn ang="0">
                  <a:pos x="68" y="55"/>
                </a:cxn>
                <a:cxn ang="0">
                  <a:pos x="82" y="27"/>
                </a:cxn>
                <a:cxn ang="0">
                  <a:pos x="97" y="0"/>
                </a:cxn>
                <a:cxn ang="0">
                  <a:pos x="100" y="0"/>
                </a:cxn>
                <a:cxn ang="0">
                  <a:pos x="104" y="0"/>
                </a:cxn>
                <a:cxn ang="0">
                  <a:pos x="106" y="2"/>
                </a:cxn>
                <a:cxn ang="0">
                  <a:pos x="110" y="4"/>
                </a:cxn>
              </a:cxnLst>
              <a:rect l="0" t="0" r="r" b="b"/>
              <a:pathLst>
                <a:path w="110" h="231">
                  <a:moveTo>
                    <a:pt x="110" y="4"/>
                  </a:moveTo>
                  <a:lnTo>
                    <a:pt x="95" y="31"/>
                  </a:lnTo>
                  <a:lnTo>
                    <a:pt x="82" y="58"/>
                  </a:lnTo>
                  <a:lnTo>
                    <a:pt x="70" y="87"/>
                  </a:lnTo>
                  <a:lnTo>
                    <a:pt x="57" y="116"/>
                  </a:lnTo>
                  <a:lnTo>
                    <a:pt x="44" y="144"/>
                  </a:lnTo>
                  <a:lnTo>
                    <a:pt x="33" y="173"/>
                  </a:lnTo>
                  <a:lnTo>
                    <a:pt x="20" y="202"/>
                  </a:lnTo>
                  <a:lnTo>
                    <a:pt x="9" y="229"/>
                  </a:lnTo>
                  <a:lnTo>
                    <a:pt x="8" y="231"/>
                  </a:lnTo>
                  <a:lnTo>
                    <a:pt x="4" y="229"/>
                  </a:lnTo>
                  <a:lnTo>
                    <a:pt x="2" y="227"/>
                  </a:lnTo>
                  <a:lnTo>
                    <a:pt x="0" y="224"/>
                  </a:lnTo>
                  <a:lnTo>
                    <a:pt x="9" y="195"/>
                  </a:lnTo>
                  <a:lnTo>
                    <a:pt x="20" y="166"/>
                  </a:lnTo>
                  <a:lnTo>
                    <a:pt x="29" y="136"/>
                  </a:lnTo>
                  <a:lnTo>
                    <a:pt x="42" y="109"/>
                  </a:lnTo>
                  <a:lnTo>
                    <a:pt x="55" y="82"/>
                  </a:lnTo>
                  <a:lnTo>
                    <a:pt x="68" y="55"/>
                  </a:lnTo>
                  <a:lnTo>
                    <a:pt x="82" y="27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4" y="0"/>
                  </a:lnTo>
                  <a:lnTo>
                    <a:pt x="106" y="2"/>
                  </a:lnTo>
                  <a:lnTo>
                    <a:pt x="1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" name="Freeform 236"/>
            <p:cNvSpPr>
              <a:spLocks/>
            </p:cNvSpPr>
            <p:nvPr/>
          </p:nvSpPr>
          <p:spPr bwMode="auto">
            <a:xfrm>
              <a:off x="1825219" y="1942594"/>
              <a:ext cx="36032" cy="113875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51" y="48"/>
                </a:cxn>
                <a:cxn ang="0">
                  <a:pos x="38" y="91"/>
                </a:cxn>
                <a:cxn ang="0">
                  <a:pos x="27" y="133"/>
                </a:cxn>
                <a:cxn ang="0">
                  <a:pos x="14" y="175"/>
                </a:cxn>
                <a:cxn ang="0">
                  <a:pos x="0" y="175"/>
                </a:cxn>
                <a:cxn ang="0">
                  <a:pos x="13" y="131"/>
                </a:cxn>
                <a:cxn ang="0">
                  <a:pos x="24" y="88"/>
                </a:cxn>
                <a:cxn ang="0">
                  <a:pos x="34" y="42"/>
                </a:cxn>
                <a:cxn ang="0">
                  <a:pos x="53" y="0"/>
                </a:cxn>
                <a:cxn ang="0">
                  <a:pos x="62" y="4"/>
                </a:cxn>
              </a:cxnLst>
              <a:rect l="0" t="0" r="r" b="b"/>
              <a:pathLst>
                <a:path w="62" h="175">
                  <a:moveTo>
                    <a:pt x="62" y="4"/>
                  </a:moveTo>
                  <a:lnTo>
                    <a:pt x="51" y="48"/>
                  </a:lnTo>
                  <a:lnTo>
                    <a:pt x="38" y="91"/>
                  </a:lnTo>
                  <a:lnTo>
                    <a:pt x="27" y="133"/>
                  </a:lnTo>
                  <a:lnTo>
                    <a:pt x="14" y="175"/>
                  </a:lnTo>
                  <a:lnTo>
                    <a:pt x="0" y="175"/>
                  </a:lnTo>
                  <a:lnTo>
                    <a:pt x="13" y="131"/>
                  </a:lnTo>
                  <a:lnTo>
                    <a:pt x="24" y="88"/>
                  </a:lnTo>
                  <a:lnTo>
                    <a:pt x="34" y="42"/>
                  </a:lnTo>
                  <a:lnTo>
                    <a:pt x="53" y="0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6" name="Freeform 237"/>
            <p:cNvSpPr>
              <a:spLocks/>
            </p:cNvSpPr>
            <p:nvPr/>
          </p:nvSpPr>
          <p:spPr bwMode="auto">
            <a:xfrm>
              <a:off x="680378" y="1971391"/>
              <a:ext cx="109255" cy="87697"/>
            </a:xfrm>
            <a:custGeom>
              <a:avLst/>
              <a:gdLst/>
              <a:ahLst/>
              <a:cxnLst>
                <a:cxn ang="0">
                  <a:pos x="190" y="100"/>
                </a:cxn>
                <a:cxn ang="0">
                  <a:pos x="180" y="102"/>
                </a:cxn>
                <a:cxn ang="0">
                  <a:pos x="171" y="106"/>
                </a:cxn>
                <a:cxn ang="0">
                  <a:pos x="162" y="107"/>
                </a:cxn>
                <a:cxn ang="0">
                  <a:pos x="153" y="111"/>
                </a:cxn>
                <a:cxn ang="0">
                  <a:pos x="144" y="116"/>
                </a:cxn>
                <a:cxn ang="0">
                  <a:pos x="137" y="120"/>
                </a:cxn>
                <a:cxn ang="0">
                  <a:pos x="128" y="127"/>
                </a:cxn>
                <a:cxn ang="0">
                  <a:pos x="120" y="135"/>
                </a:cxn>
                <a:cxn ang="0">
                  <a:pos x="104" y="116"/>
                </a:cxn>
                <a:cxn ang="0">
                  <a:pos x="88" y="100"/>
                </a:cxn>
                <a:cxn ang="0">
                  <a:pos x="71" y="86"/>
                </a:cxn>
                <a:cxn ang="0">
                  <a:pos x="53" y="69"/>
                </a:cxn>
                <a:cxn ang="0">
                  <a:pos x="37" y="55"/>
                </a:cxn>
                <a:cxn ang="0">
                  <a:pos x="22" y="38"/>
                </a:cxn>
                <a:cxn ang="0">
                  <a:pos x="9" y="20"/>
                </a:cxn>
                <a:cxn ang="0">
                  <a:pos x="0" y="0"/>
                </a:cxn>
                <a:cxn ang="0">
                  <a:pos x="28" y="2"/>
                </a:cxn>
                <a:cxn ang="0">
                  <a:pos x="53" y="11"/>
                </a:cxn>
                <a:cxn ang="0">
                  <a:pos x="77" y="22"/>
                </a:cxn>
                <a:cxn ang="0">
                  <a:pos x="99" y="36"/>
                </a:cxn>
                <a:cxn ang="0">
                  <a:pos x="122" y="53"/>
                </a:cxn>
                <a:cxn ang="0">
                  <a:pos x="144" y="71"/>
                </a:cxn>
                <a:cxn ang="0">
                  <a:pos x="166" y="86"/>
                </a:cxn>
                <a:cxn ang="0">
                  <a:pos x="190" y="100"/>
                </a:cxn>
              </a:cxnLst>
              <a:rect l="0" t="0" r="r" b="b"/>
              <a:pathLst>
                <a:path w="190" h="135">
                  <a:moveTo>
                    <a:pt x="190" y="100"/>
                  </a:moveTo>
                  <a:lnTo>
                    <a:pt x="180" y="102"/>
                  </a:lnTo>
                  <a:lnTo>
                    <a:pt x="171" y="106"/>
                  </a:lnTo>
                  <a:lnTo>
                    <a:pt x="162" y="107"/>
                  </a:lnTo>
                  <a:lnTo>
                    <a:pt x="153" y="111"/>
                  </a:lnTo>
                  <a:lnTo>
                    <a:pt x="144" y="116"/>
                  </a:lnTo>
                  <a:lnTo>
                    <a:pt x="137" y="120"/>
                  </a:lnTo>
                  <a:lnTo>
                    <a:pt x="128" y="127"/>
                  </a:lnTo>
                  <a:lnTo>
                    <a:pt x="120" y="135"/>
                  </a:lnTo>
                  <a:lnTo>
                    <a:pt x="104" y="116"/>
                  </a:lnTo>
                  <a:lnTo>
                    <a:pt x="88" y="100"/>
                  </a:lnTo>
                  <a:lnTo>
                    <a:pt x="71" y="86"/>
                  </a:lnTo>
                  <a:lnTo>
                    <a:pt x="53" y="69"/>
                  </a:lnTo>
                  <a:lnTo>
                    <a:pt x="37" y="55"/>
                  </a:lnTo>
                  <a:lnTo>
                    <a:pt x="22" y="38"/>
                  </a:lnTo>
                  <a:lnTo>
                    <a:pt x="9" y="20"/>
                  </a:lnTo>
                  <a:lnTo>
                    <a:pt x="0" y="0"/>
                  </a:lnTo>
                  <a:lnTo>
                    <a:pt x="28" y="2"/>
                  </a:lnTo>
                  <a:lnTo>
                    <a:pt x="53" y="11"/>
                  </a:lnTo>
                  <a:lnTo>
                    <a:pt x="77" y="22"/>
                  </a:lnTo>
                  <a:lnTo>
                    <a:pt x="99" y="36"/>
                  </a:lnTo>
                  <a:lnTo>
                    <a:pt x="122" y="53"/>
                  </a:lnTo>
                  <a:lnTo>
                    <a:pt x="144" y="71"/>
                  </a:lnTo>
                  <a:lnTo>
                    <a:pt x="166" y="86"/>
                  </a:lnTo>
                  <a:lnTo>
                    <a:pt x="190" y="1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7" name="Freeform 238"/>
            <p:cNvSpPr>
              <a:spLocks/>
            </p:cNvSpPr>
            <p:nvPr/>
          </p:nvSpPr>
          <p:spPr bwMode="auto">
            <a:xfrm>
              <a:off x="732681" y="1974008"/>
              <a:ext cx="110416" cy="342932"/>
            </a:xfrm>
            <a:custGeom>
              <a:avLst/>
              <a:gdLst/>
              <a:ahLst/>
              <a:cxnLst>
                <a:cxn ang="0">
                  <a:pos x="124" y="523"/>
                </a:cxn>
                <a:cxn ang="0">
                  <a:pos x="120" y="524"/>
                </a:cxn>
                <a:cxn ang="0">
                  <a:pos x="115" y="523"/>
                </a:cxn>
                <a:cxn ang="0">
                  <a:pos x="109" y="521"/>
                </a:cxn>
                <a:cxn ang="0">
                  <a:pos x="104" y="521"/>
                </a:cxn>
                <a:cxn ang="0">
                  <a:pos x="159" y="115"/>
                </a:cxn>
                <a:cxn ang="0">
                  <a:pos x="151" y="108"/>
                </a:cxn>
                <a:cxn ang="0">
                  <a:pos x="133" y="93"/>
                </a:cxn>
                <a:cxn ang="0">
                  <a:pos x="108" y="73"/>
                </a:cxn>
                <a:cxn ang="0">
                  <a:pos x="79" y="53"/>
                </a:cxn>
                <a:cxn ang="0">
                  <a:pos x="49" y="33"/>
                </a:cxn>
                <a:cxn ang="0">
                  <a:pos x="24" y="17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190" y="106"/>
                </a:cxn>
                <a:cxn ang="0">
                  <a:pos x="124" y="523"/>
                </a:cxn>
              </a:cxnLst>
              <a:rect l="0" t="0" r="r" b="b"/>
              <a:pathLst>
                <a:path w="190" h="524">
                  <a:moveTo>
                    <a:pt x="124" y="523"/>
                  </a:moveTo>
                  <a:lnTo>
                    <a:pt x="120" y="524"/>
                  </a:lnTo>
                  <a:lnTo>
                    <a:pt x="115" y="523"/>
                  </a:lnTo>
                  <a:lnTo>
                    <a:pt x="109" y="521"/>
                  </a:lnTo>
                  <a:lnTo>
                    <a:pt x="104" y="521"/>
                  </a:lnTo>
                  <a:lnTo>
                    <a:pt x="159" y="115"/>
                  </a:lnTo>
                  <a:lnTo>
                    <a:pt x="151" y="108"/>
                  </a:lnTo>
                  <a:lnTo>
                    <a:pt x="133" y="93"/>
                  </a:lnTo>
                  <a:lnTo>
                    <a:pt x="108" y="73"/>
                  </a:lnTo>
                  <a:lnTo>
                    <a:pt x="79" y="53"/>
                  </a:lnTo>
                  <a:lnTo>
                    <a:pt x="49" y="33"/>
                  </a:lnTo>
                  <a:lnTo>
                    <a:pt x="24" y="17"/>
                  </a:lnTo>
                  <a:lnTo>
                    <a:pt x="8" y="4"/>
                  </a:lnTo>
                  <a:lnTo>
                    <a:pt x="0" y="0"/>
                  </a:lnTo>
                  <a:lnTo>
                    <a:pt x="190" y="106"/>
                  </a:lnTo>
                  <a:lnTo>
                    <a:pt x="124" y="523"/>
                  </a:lnTo>
                  <a:close/>
                </a:path>
              </a:pathLst>
            </a:custGeom>
            <a:solidFill>
              <a:srgbClr val="8C1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8" name="Freeform 239"/>
            <p:cNvSpPr>
              <a:spLocks/>
            </p:cNvSpPr>
            <p:nvPr/>
          </p:nvSpPr>
          <p:spPr bwMode="auto">
            <a:xfrm>
              <a:off x="602506" y="2032910"/>
              <a:ext cx="140635" cy="301048"/>
            </a:xfrm>
            <a:custGeom>
              <a:avLst/>
              <a:gdLst/>
              <a:ahLst/>
              <a:cxnLst>
                <a:cxn ang="0">
                  <a:pos x="19" y="92"/>
                </a:cxn>
                <a:cxn ang="0">
                  <a:pos x="33" y="100"/>
                </a:cxn>
                <a:cxn ang="0">
                  <a:pos x="39" y="112"/>
                </a:cxn>
                <a:cxn ang="0">
                  <a:pos x="41" y="127"/>
                </a:cxn>
                <a:cxn ang="0">
                  <a:pos x="42" y="142"/>
                </a:cxn>
                <a:cxn ang="0">
                  <a:pos x="59" y="151"/>
                </a:cxn>
                <a:cxn ang="0">
                  <a:pos x="73" y="162"/>
                </a:cxn>
                <a:cxn ang="0">
                  <a:pos x="90" y="172"/>
                </a:cxn>
                <a:cxn ang="0">
                  <a:pos x="104" y="183"/>
                </a:cxn>
                <a:cxn ang="0">
                  <a:pos x="119" y="196"/>
                </a:cxn>
                <a:cxn ang="0">
                  <a:pos x="133" y="207"/>
                </a:cxn>
                <a:cxn ang="0">
                  <a:pos x="150" y="218"/>
                </a:cxn>
                <a:cxn ang="0">
                  <a:pos x="164" y="227"/>
                </a:cxn>
                <a:cxn ang="0">
                  <a:pos x="181" y="198"/>
                </a:cxn>
                <a:cxn ang="0">
                  <a:pos x="188" y="165"/>
                </a:cxn>
                <a:cxn ang="0">
                  <a:pos x="195" y="134"/>
                </a:cxn>
                <a:cxn ang="0">
                  <a:pos x="206" y="103"/>
                </a:cxn>
                <a:cxn ang="0">
                  <a:pos x="195" y="94"/>
                </a:cxn>
                <a:cxn ang="0">
                  <a:pos x="186" y="85"/>
                </a:cxn>
                <a:cxn ang="0">
                  <a:pos x="175" y="76"/>
                </a:cxn>
                <a:cxn ang="0">
                  <a:pos x="164" y="67"/>
                </a:cxn>
                <a:cxn ang="0">
                  <a:pos x="153" y="58"/>
                </a:cxn>
                <a:cxn ang="0">
                  <a:pos x="142" y="49"/>
                </a:cxn>
                <a:cxn ang="0">
                  <a:pos x="131" y="41"/>
                </a:cxn>
                <a:cxn ang="0">
                  <a:pos x="121" y="34"/>
                </a:cxn>
                <a:cxn ang="0">
                  <a:pos x="115" y="7"/>
                </a:cxn>
                <a:cxn ang="0">
                  <a:pos x="124" y="11"/>
                </a:cxn>
                <a:cxn ang="0">
                  <a:pos x="131" y="14"/>
                </a:cxn>
                <a:cxn ang="0">
                  <a:pos x="141" y="18"/>
                </a:cxn>
                <a:cxn ang="0">
                  <a:pos x="148" y="20"/>
                </a:cxn>
                <a:cxn ang="0">
                  <a:pos x="157" y="23"/>
                </a:cxn>
                <a:cxn ang="0">
                  <a:pos x="164" y="25"/>
                </a:cxn>
                <a:cxn ang="0">
                  <a:pos x="173" y="25"/>
                </a:cxn>
                <a:cxn ang="0">
                  <a:pos x="181" y="23"/>
                </a:cxn>
                <a:cxn ang="0">
                  <a:pos x="181" y="0"/>
                </a:cxn>
                <a:cxn ang="0">
                  <a:pos x="190" y="11"/>
                </a:cxn>
                <a:cxn ang="0">
                  <a:pos x="201" y="21"/>
                </a:cxn>
                <a:cxn ang="0">
                  <a:pos x="213" y="32"/>
                </a:cxn>
                <a:cxn ang="0">
                  <a:pos x="226" y="43"/>
                </a:cxn>
                <a:cxn ang="0">
                  <a:pos x="235" y="56"/>
                </a:cxn>
                <a:cxn ang="0">
                  <a:pos x="242" y="69"/>
                </a:cxn>
                <a:cxn ang="0">
                  <a:pos x="242" y="83"/>
                </a:cxn>
                <a:cxn ang="0">
                  <a:pos x="237" y="100"/>
                </a:cxn>
                <a:cxn ang="0">
                  <a:pos x="230" y="145"/>
                </a:cxn>
                <a:cxn ang="0">
                  <a:pos x="221" y="189"/>
                </a:cxn>
                <a:cxn ang="0">
                  <a:pos x="213" y="234"/>
                </a:cxn>
                <a:cxn ang="0">
                  <a:pos x="208" y="278"/>
                </a:cxn>
                <a:cxn ang="0">
                  <a:pos x="201" y="323"/>
                </a:cxn>
                <a:cxn ang="0">
                  <a:pos x="193" y="369"/>
                </a:cxn>
                <a:cxn ang="0">
                  <a:pos x="188" y="414"/>
                </a:cxn>
                <a:cxn ang="0">
                  <a:pos x="182" y="460"/>
                </a:cxn>
                <a:cxn ang="0">
                  <a:pos x="0" y="240"/>
                </a:cxn>
                <a:cxn ang="0">
                  <a:pos x="19" y="92"/>
                </a:cxn>
              </a:cxnLst>
              <a:rect l="0" t="0" r="r" b="b"/>
              <a:pathLst>
                <a:path w="242" h="460">
                  <a:moveTo>
                    <a:pt x="19" y="92"/>
                  </a:moveTo>
                  <a:lnTo>
                    <a:pt x="33" y="100"/>
                  </a:lnTo>
                  <a:lnTo>
                    <a:pt x="39" y="112"/>
                  </a:lnTo>
                  <a:lnTo>
                    <a:pt x="41" y="127"/>
                  </a:lnTo>
                  <a:lnTo>
                    <a:pt x="42" y="142"/>
                  </a:lnTo>
                  <a:lnTo>
                    <a:pt x="59" y="151"/>
                  </a:lnTo>
                  <a:lnTo>
                    <a:pt x="73" y="162"/>
                  </a:lnTo>
                  <a:lnTo>
                    <a:pt x="90" y="172"/>
                  </a:lnTo>
                  <a:lnTo>
                    <a:pt x="104" y="183"/>
                  </a:lnTo>
                  <a:lnTo>
                    <a:pt x="119" y="196"/>
                  </a:lnTo>
                  <a:lnTo>
                    <a:pt x="133" y="207"/>
                  </a:lnTo>
                  <a:lnTo>
                    <a:pt x="150" y="218"/>
                  </a:lnTo>
                  <a:lnTo>
                    <a:pt x="164" y="227"/>
                  </a:lnTo>
                  <a:lnTo>
                    <a:pt x="181" y="198"/>
                  </a:lnTo>
                  <a:lnTo>
                    <a:pt x="188" y="165"/>
                  </a:lnTo>
                  <a:lnTo>
                    <a:pt x="195" y="134"/>
                  </a:lnTo>
                  <a:lnTo>
                    <a:pt x="206" y="103"/>
                  </a:lnTo>
                  <a:lnTo>
                    <a:pt x="195" y="94"/>
                  </a:lnTo>
                  <a:lnTo>
                    <a:pt x="186" y="85"/>
                  </a:lnTo>
                  <a:lnTo>
                    <a:pt x="175" y="76"/>
                  </a:lnTo>
                  <a:lnTo>
                    <a:pt x="164" y="67"/>
                  </a:lnTo>
                  <a:lnTo>
                    <a:pt x="153" y="58"/>
                  </a:lnTo>
                  <a:lnTo>
                    <a:pt x="142" y="49"/>
                  </a:lnTo>
                  <a:lnTo>
                    <a:pt x="131" y="41"/>
                  </a:lnTo>
                  <a:lnTo>
                    <a:pt x="121" y="34"/>
                  </a:lnTo>
                  <a:lnTo>
                    <a:pt x="115" y="7"/>
                  </a:lnTo>
                  <a:lnTo>
                    <a:pt x="124" y="11"/>
                  </a:lnTo>
                  <a:lnTo>
                    <a:pt x="131" y="14"/>
                  </a:lnTo>
                  <a:lnTo>
                    <a:pt x="141" y="18"/>
                  </a:lnTo>
                  <a:lnTo>
                    <a:pt x="148" y="20"/>
                  </a:lnTo>
                  <a:lnTo>
                    <a:pt x="157" y="23"/>
                  </a:lnTo>
                  <a:lnTo>
                    <a:pt x="164" y="25"/>
                  </a:lnTo>
                  <a:lnTo>
                    <a:pt x="173" y="25"/>
                  </a:lnTo>
                  <a:lnTo>
                    <a:pt x="181" y="23"/>
                  </a:lnTo>
                  <a:lnTo>
                    <a:pt x="181" y="0"/>
                  </a:lnTo>
                  <a:lnTo>
                    <a:pt x="190" y="11"/>
                  </a:lnTo>
                  <a:lnTo>
                    <a:pt x="201" y="21"/>
                  </a:lnTo>
                  <a:lnTo>
                    <a:pt x="213" y="32"/>
                  </a:lnTo>
                  <a:lnTo>
                    <a:pt x="226" y="43"/>
                  </a:lnTo>
                  <a:lnTo>
                    <a:pt x="235" y="56"/>
                  </a:lnTo>
                  <a:lnTo>
                    <a:pt x="242" y="69"/>
                  </a:lnTo>
                  <a:lnTo>
                    <a:pt x="242" y="83"/>
                  </a:lnTo>
                  <a:lnTo>
                    <a:pt x="237" y="100"/>
                  </a:lnTo>
                  <a:lnTo>
                    <a:pt x="230" y="145"/>
                  </a:lnTo>
                  <a:lnTo>
                    <a:pt x="221" y="189"/>
                  </a:lnTo>
                  <a:lnTo>
                    <a:pt x="213" y="234"/>
                  </a:lnTo>
                  <a:lnTo>
                    <a:pt x="208" y="278"/>
                  </a:lnTo>
                  <a:lnTo>
                    <a:pt x="201" y="323"/>
                  </a:lnTo>
                  <a:lnTo>
                    <a:pt x="193" y="369"/>
                  </a:lnTo>
                  <a:lnTo>
                    <a:pt x="188" y="414"/>
                  </a:lnTo>
                  <a:lnTo>
                    <a:pt x="182" y="460"/>
                  </a:lnTo>
                  <a:lnTo>
                    <a:pt x="0" y="240"/>
                  </a:lnTo>
                  <a:lnTo>
                    <a:pt x="19" y="92"/>
                  </a:lnTo>
                  <a:close/>
                </a:path>
              </a:pathLst>
            </a:custGeom>
            <a:solidFill>
              <a:srgbClr val="8C1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9" name="Freeform 240"/>
            <p:cNvSpPr>
              <a:spLocks/>
            </p:cNvSpPr>
            <p:nvPr/>
          </p:nvSpPr>
          <p:spPr bwMode="auto">
            <a:xfrm>
              <a:off x="730355" y="2053853"/>
              <a:ext cx="80198" cy="268323"/>
            </a:xfrm>
            <a:custGeom>
              <a:avLst/>
              <a:gdLst/>
              <a:ahLst/>
              <a:cxnLst>
                <a:cxn ang="0">
                  <a:pos x="82" y="370"/>
                </a:cxn>
                <a:cxn ang="0">
                  <a:pos x="80" y="382"/>
                </a:cxn>
                <a:cxn ang="0">
                  <a:pos x="69" y="384"/>
                </a:cxn>
                <a:cxn ang="0">
                  <a:pos x="56" y="384"/>
                </a:cxn>
                <a:cxn ang="0">
                  <a:pos x="45" y="388"/>
                </a:cxn>
                <a:cxn ang="0">
                  <a:pos x="0" y="410"/>
                </a:cxn>
                <a:cxn ang="0">
                  <a:pos x="56" y="31"/>
                </a:cxn>
                <a:cxn ang="0">
                  <a:pos x="65" y="24"/>
                </a:cxn>
                <a:cxn ang="0">
                  <a:pos x="74" y="19"/>
                </a:cxn>
                <a:cxn ang="0">
                  <a:pos x="85" y="15"/>
                </a:cxn>
                <a:cxn ang="0">
                  <a:pos x="96" y="11"/>
                </a:cxn>
                <a:cxn ang="0">
                  <a:pos x="107" y="9"/>
                </a:cxn>
                <a:cxn ang="0">
                  <a:pos x="116" y="6"/>
                </a:cxn>
                <a:cxn ang="0">
                  <a:pos x="127" y="4"/>
                </a:cxn>
                <a:cxn ang="0">
                  <a:pos x="138" y="0"/>
                </a:cxn>
                <a:cxn ang="0">
                  <a:pos x="82" y="370"/>
                </a:cxn>
              </a:cxnLst>
              <a:rect l="0" t="0" r="r" b="b"/>
              <a:pathLst>
                <a:path w="138" h="410">
                  <a:moveTo>
                    <a:pt x="82" y="370"/>
                  </a:moveTo>
                  <a:lnTo>
                    <a:pt x="80" y="382"/>
                  </a:lnTo>
                  <a:lnTo>
                    <a:pt x="69" y="384"/>
                  </a:lnTo>
                  <a:lnTo>
                    <a:pt x="56" y="384"/>
                  </a:lnTo>
                  <a:lnTo>
                    <a:pt x="45" y="388"/>
                  </a:lnTo>
                  <a:lnTo>
                    <a:pt x="0" y="410"/>
                  </a:lnTo>
                  <a:lnTo>
                    <a:pt x="56" y="31"/>
                  </a:lnTo>
                  <a:lnTo>
                    <a:pt x="65" y="24"/>
                  </a:lnTo>
                  <a:lnTo>
                    <a:pt x="74" y="19"/>
                  </a:lnTo>
                  <a:lnTo>
                    <a:pt x="85" y="15"/>
                  </a:lnTo>
                  <a:lnTo>
                    <a:pt x="96" y="11"/>
                  </a:lnTo>
                  <a:lnTo>
                    <a:pt x="107" y="9"/>
                  </a:lnTo>
                  <a:lnTo>
                    <a:pt x="116" y="6"/>
                  </a:lnTo>
                  <a:lnTo>
                    <a:pt x="127" y="4"/>
                  </a:lnTo>
                  <a:lnTo>
                    <a:pt x="138" y="0"/>
                  </a:lnTo>
                  <a:lnTo>
                    <a:pt x="82" y="3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0" name="Freeform 241"/>
            <p:cNvSpPr>
              <a:spLocks/>
            </p:cNvSpPr>
            <p:nvPr/>
          </p:nvSpPr>
          <p:spPr bwMode="auto">
            <a:xfrm>
              <a:off x="638535" y="2074795"/>
              <a:ext cx="69736" cy="87697"/>
            </a:xfrm>
            <a:custGeom>
              <a:avLst/>
              <a:gdLst/>
              <a:ahLst/>
              <a:cxnLst>
                <a:cxn ang="0">
                  <a:pos x="108" y="84"/>
                </a:cxn>
                <a:cxn ang="0">
                  <a:pos x="95" y="135"/>
                </a:cxn>
                <a:cxn ang="0">
                  <a:pos x="0" y="68"/>
                </a:cxn>
                <a:cxn ang="0">
                  <a:pos x="0" y="49"/>
                </a:cxn>
                <a:cxn ang="0">
                  <a:pos x="9" y="49"/>
                </a:cxn>
                <a:cxn ang="0">
                  <a:pos x="17" y="53"/>
                </a:cxn>
                <a:cxn ang="0">
                  <a:pos x="26" y="59"/>
                </a:cxn>
                <a:cxn ang="0">
                  <a:pos x="33" y="62"/>
                </a:cxn>
                <a:cxn ang="0">
                  <a:pos x="40" y="66"/>
                </a:cxn>
                <a:cxn ang="0">
                  <a:pos x="49" y="66"/>
                </a:cxn>
                <a:cxn ang="0">
                  <a:pos x="55" y="64"/>
                </a:cxn>
                <a:cxn ang="0">
                  <a:pos x="62" y="57"/>
                </a:cxn>
                <a:cxn ang="0">
                  <a:pos x="64" y="0"/>
                </a:cxn>
                <a:cxn ang="0">
                  <a:pos x="75" y="9"/>
                </a:cxn>
                <a:cxn ang="0">
                  <a:pos x="86" y="18"/>
                </a:cxn>
                <a:cxn ang="0">
                  <a:pos x="99" y="26"/>
                </a:cxn>
                <a:cxn ang="0">
                  <a:pos x="110" y="35"/>
                </a:cxn>
                <a:cxn ang="0">
                  <a:pos x="117" y="44"/>
                </a:cxn>
                <a:cxn ang="0">
                  <a:pos x="120" y="55"/>
                </a:cxn>
                <a:cxn ang="0">
                  <a:pos x="117" y="68"/>
                </a:cxn>
                <a:cxn ang="0">
                  <a:pos x="108" y="84"/>
                </a:cxn>
              </a:cxnLst>
              <a:rect l="0" t="0" r="r" b="b"/>
              <a:pathLst>
                <a:path w="120" h="135">
                  <a:moveTo>
                    <a:pt x="108" y="84"/>
                  </a:moveTo>
                  <a:lnTo>
                    <a:pt x="95" y="135"/>
                  </a:lnTo>
                  <a:lnTo>
                    <a:pt x="0" y="68"/>
                  </a:lnTo>
                  <a:lnTo>
                    <a:pt x="0" y="49"/>
                  </a:lnTo>
                  <a:lnTo>
                    <a:pt x="9" y="49"/>
                  </a:lnTo>
                  <a:lnTo>
                    <a:pt x="17" y="53"/>
                  </a:lnTo>
                  <a:lnTo>
                    <a:pt x="26" y="59"/>
                  </a:lnTo>
                  <a:lnTo>
                    <a:pt x="33" y="62"/>
                  </a:lnTo>
                  <a:lnTo>
                    <a:pt x="40" y="66"/>
                  </a:lnTo>
                  <a:lnTo>
                    <a:pt x="49" y="66"/>
                  </a:lnTo>
                  <a:lnTo>
                    <a:pt x="55" y="64"/>
                  </a:lnTo>
                  <a:lnTo>
                    <a:pt x="62" y="57"/>
                  </a:lnTo>
                  <a:lnTo>
                    <a:pt x="64" y="0"/>
                  </a:lnTo>
                  <a:lnTo>
                    <a:pt x="75" y="9"/>
                  </a:lnTo>
                  <a:lnTo>
                    <a:pt x="86" y="18"/>
                  </a:lnTo>
                  <a:lnTo>
                    <a:pt x="99" y="26"/>
                  </a:lnTo>
                  <a:lnTo>
                    <a:pt x="110" y="35"/>
                  </a:lnTo>
                  <a:lnTo>
                    <a:pt x="117" y="44"/>
                  </a:lnTo>
                  <a:lnTo>
                    <a:pt x="120" y="55"/>
                  </a:lnTo>
                  <a:lnTo>
                    <a:pt x="117" y="68"/>
                  </a:lnTo>
                  <a:lnTo>
                    <a:pt x="108" y="84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1" name="Freeform 242"/>
            <p:cNvSpPr>
              <a:spLocks/>
            </p:cNvSpPr>
            <p:nvPr/>
          </p:nvSpPr>
          <p:spPr bwMode="auto">
            <a:xfrm>
              <a:off x="987218" y="2385003"/>
              <a:ext cx="90658" cy="56283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53" y="2"/>
                </a:cxn>
                <a:cxn ang="0">
                  <a:pos x="154" y="6"/>
                </a:cxn>
                <a:cxn ang="0">
                  <a:pos x="154" y="7"/>
                </a:cxn>
                <a:cxn ang="0">
                  <a:pos x="151" y="11"/>
                </a:cxn>
                <a:cxn ang="0">
                  <a:pos x="136" y="20"/>
                </a:cxn>
                <a:cxn ang="0">
                  <a:pos x="118" y="31"/>
                </a:cxn>
                <a:cxn ang="0">
                  <a:pos x="98" y="44"/>
                </a:cxn>
                <a:cxn ang="0">
                  <a:pos x="76" y="56"/>
                </a:cxn>
                <a:cxn ang="0">
                  <a:pos x="53" y="67"/>
                </a:cxn>
                <a:cxn ang="0">
                  <a:pos x="33" y="78"/>
                </a:cxn>
                <a:cxn ang="0">
                  <a:pos x="14" y="84"/>
                </a:cxn>
                <a:cxn ang="0">
                  <a:pos x="0" y="86"/>
                </a:cxn>
                <a:cxn ang="0">
                  <a:pos x="14" y="75"/>
                </a:cxn>
                <a:cxn ang="0">
                  <a:pos x="31" y="64"/>
                </a:cxn>
                <a:cxn ang="0">
                  <a:pos x="51" y="53"/>
                </a:cxn>
                <a:cxn ang="0">
                  <a:pos x="71" y="42"/>
                </a:cxn>
                <a:cxn ang="0">
                  <a:pos x="91" y="31"/>
                </a:cxn>
                <a:cxn ang="0">
                  <a:pos x="111" y="20"/>
                </a:cxn>
                <a:cxn ang="0">
                  <a:pos x="133" y="9"/>
                </a:cxn>
                <a:cxn ang="0">
                  <a:pos x="153" y="0"/>
                </a:cxn>
              </a:cxnLst>
              <a:rect l="0" t="0" r="r" b="b"/>
              <a:pathLst>
                <a:path w="154" h="86">
                  <a:moveTo>
                    <a:pt x="153" y="0"/>
                  </a:moveTo>
                  <a:lnTo>
                    <a:pt x="153" y="2"/>
                  </a:lnTo>
                  <a:lnTo>
                    <a:pt x="154" y="6"/>
                  </a:lnTo>
                  <a:lnTo>
                    <a:pt x="154" y="7"/>
                  </a:lnTo>
                  <a:lnTo>
                    <a:pt x="151" y="11"/>
                  </a:lnTo>
                  <a:lnTo>
                    <a:pt x="136" y="20"/>
                  </a:lnTo>
                  <a:lnTo>
                    <a:pt x="118" y="31"/>
                  </a:lnTo>
                  <a:lnTo>
                    <a:pt x="98" y="44"/>
                  </a:lnTo>
                  <a:lnTo>
                    <a:pt x="76" y="56"/>
                  </a:lnTo>
                  <a:lnTo>
                    <a:pt x="53" y="67"/>
                  </a:lnTo>
                  <a:lnTo>
                    <a:pt x="33" y="78"/>
                  </a:lnTo>
                  <a:lnTo>
                    <a:pt x="14" y="84"/>
                  </a:lnTo>
                  <a:lnTo>
                    <a:pt x="0" y="86"/>
                  </a:lnTo>
                  <a:lnTo>
                    <a:pt x="14" y="75"/>
                  </a:lnTo>
                  <a:lnTo>
                    <a:pt x="31" y="64"/>
                  </a:lnTo>
                  <a:lnTo>
                    <a:pt x="51" y="53"/>
                  </a:lnTo>
                  <a:lnTo>
                    <a:pt x="71" y="42"/>
                  </a:lnTo>
                  <a:lnTo>
                    <a:pt x="91" y="31"/>
                  </a:lnTo>
                  <a:lnTo>
                    <a:pt x="111" y="20"/>
                  </a:lnTo>
                  <a:lnTo>
                    <a:pt x="133" y="9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7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2" name="Freeform 243"/>
            <p:cNvSpPr>
              <a:spLocks/>
            </p:cNvSpPr>
            <p:nvPr/>
          </p:nvSpPr>
          <p:spPr bwMode="auto">
            <a:xfrm>
              <a:off x="1010464" y="2402018"/>
              <a:ext cx="65089" cy="66754"/>
            </a:xfrm>
            <a:custGeom>
              <a:avLst/>
              <a:gdLst/>
              <a:ahLst/>
              <a:cxnLst>
                <a:cxn ang="0">
                  <a:pos x="111" y="47"/>
                </a:cxn>
                <a:cxn ang="0">
                  <a:pos x="100" y="51"/>
                </a:cxn>
                <a:cxn ang="0">
                  <a:pos x="89" y="56"/>
                </a:cxn>
                <a:cxn ang="0">
                  <a:pos x="82" y="63"/>
                </a:cxn>
                <a:cxn ang="0">
                  <a:pos x="74" y="72"/>
                </a:cxn>
                <a:cxn ang="0">
                  <a:pos x="65" y="80"/>
                </a:cxn>
                <a:cxn ang="0">
                  <a:pos x="58" y="89"/>
                </a:cxn>
                <a:cxn ang="0">
                  <a:pos x="51" y="96"/>
                </a:cxn>
                <a:cxn ang="0">
                  <a:pos x="42" y="101"/>
                </a:cxn>
                <a:cxn ang="0">
                  <a:pos x="36" y="85"/>
                </a:cxn>
                <a:cxn ang="0">
                  <a:pos x="25" y="76"/>
                </a:cxn>
                <a:cxn ang="0">
                  <a:pos x="13" y="69"/>
                </a:cxn>
                <a:cxn ang="0">
                  <a:pos x="0" y="63"/>
                </a:cxn>
                <a:cxn ang="0">
                  <a:pos x="109" y="0"/>
                </a:cxn>
                <a:cxn ang="0">
                  <a:pos x="111" y="47"/>
                </a:cxn>
              </a:cxnLst>
              <a:rect l="0" t="0" r="r" b="b"/>
              <a:pathLst>
                <a:path w="111" h="101">
                  <a:moveTo>
                    <a:pt x="111" y="47"/>
                  </a:moveTo>
                  <a:lnTo>
                    <a:pt x="100" y="51"/>
                  </a:lnTo>
                  <a:lnTo>
                    <a:pt x="89" y="56"/>
                  </a:lnTo>
                  <a:lnTo>
                    <a:pt x="82" y="63"/>
                  </a:lnTo>
                  <a:lnTo>
                    <a:pt x="74" y="72"/>
                  </a:lnTo>
                  <a:lnTo>
                    <a:pt x="65" y="80"/>
                  </a:lnTo>
                  <a:lnTo>
                    <a:pt x="58" y="89"/>
                  </a:lnTo>
                  <a:lnTo>
                    <a:pt x="51" y="96"/>
                  </a:lnTo>
                  <a:lnTo>
                    <a:pt x="42" y="101"/>
                  </a:lnTo>
                  <a:lnTo>
                    <a:pt x="36" y="85"/>
                  </a:lnTo>
                  <a:lnTo>
                    <a:pt x="25" y="76"/>
                  </a:lnTo>
                  <a:lnTo>
                    <a:pt x="13" y="69"/>
                  </a:lnTo>
                  <a:lnTo>
                    <a:pt x="0" y="63"/>
                  </a:lnTo>
                  <a:lnTo>
                    <a:pt x="109" y="0"/>
                  </a:lnTo>
                  <a:lnTo>
                    <a:pt x="111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3" name="Freeform 244"/>
            <p:cNvSpPr>
              <a:spLocks/>
            </p:cNvSpPr>
            <p:nvPr/>
          </p:nvSpPr>
          <p:spPr bwMode="auto">
            <a:xfrm>
              <a:off x="915156" y="2460918"/>
              <a:ext cx="113904" cy="230366"/>
            </a:xfrm>
            <a:custGeom>
              <a:avLst/>
              <a:gdLst/>
              <a:ahLst/>
              <a:cxnLst>
                <a:cxn ang="0">
                  <a:pos x="197" y="43"/>
                </a:cxn>
                <a:cxn ang="0">
                  <a:pos x="100" y="312"/>
                </a:cxn>
                <a:cxn ang="0">
                  <a:pos x="89" y="316"/>
                </a:cxn>
                <a:cxn ang="0">
                  <a:pos x="78" y="322"/>
                </a:cxn>
                <a:cxn ang="0">
                  <a:pos x="69" y="327"/>
                </a:cxn>
                <a:cxn ang="0">
                  <a:pos x="58" y="332"/>
                </a:cxn>
                <a:cxn ang="0">
                  <a:pos x="48" y="338"/>
                </a:cxn>
                <a:cxn ang="0">
                  <a:pos x="38" y="342"/>
                </a:cxn>
                <a:cxn ang="0">
                  <a:pos x="28" y="347"/>
                </a:cxn>
                <a:cxn ang="0">
                  <a:pos x="17" y="351"/>
                </a:cxn>
                <a:cxn ang="0">
                  <a:pos x="9" y="340"/>
                </a:cxn>
                <a:cxn ang="0">
                  <a:pos x="2" y="327"/>
                </a:cxn>
                <a:cxn ang="0">
                  <a:pos x="0" y="314"/>
                </a:cxn>
                <a:cxn ang="0">
                  <a:pos x="4" y="300"/>
                </a:cxn>
                <a:cxn ang="0">
                  <a:pos x="117" y="0"/>
                </a:cxn>
                <a:cxn ang="0">
                  <a:pos x="126" y="7"/>
                </a:cxn>
                <a:cxn ang="0">
                  <a:pos x="135" y="14"/>
                </a:cxn>
                <a:cxn ang="0">
                  <a:pos x="144" y="21"/>
                </a:cxn>
                <a:cxn ang="0">
                  <a:pos x="155" y="27"/>
                </a:cxn>
                <a:cxn ang="0">
                  <a:pos x="164" y="30"/>
                </a:cxn>
                <a:cxn ang="0">
                  <a:pos x="175" y="36"/>
                </a:cxn>
                <a:cxn ang="0">
                  <a:pos x="186" y="40"/>
                </a:cxn>
                <a:cxn ang="0">
                  <a:pos x="197" y="43"/>
                </a:cxn>
              </a:cxnLst>
              <a:rect l="0" t="0" r="r" b="b"/>
              <a:pathLst>
                <a:path w="197" h="351">
                  <a:moveTo>
                    <a:pt x="197" y="43"/>
                  </a:moveTo>
                  <a:lnTo>
                    <a:pt x="100" y="312"/>
                  </a:lnTo>
                  <a:lnTo>
                    <a:pt x="89" y="316"/>
                  </a:lnTo>
                  <a:lnTo>
                    <a:pt x="78" y="322"/>
                  </a:lnTo>
                  <a:lnTo>
                    <a:pt x="69" y="327"/>
                  </a:lnTo>
                  <a:lnTo>
                    <a:pt x="58" y="332"/>
                  </a:lnTo>
                  <a:lnTo>
                    <a:pt x="48" y="338"/>
                  </a:lnTo>
                  <a:lnTo>
                    <a:pt x="38" y="342"/>
                  </a:lnTo>
                  <a:lnTo>
                    <a:pt x="28" y="347"/>
                  </a:lnTo>
                  <a:lnTo>
                    <a:pt x="17" y="351"/>
                  </a:lnTo>
                  <a:lnTo>
                    <a:pt x="9" y="340"/>
                  </a:lnTo>
                  <a:lnTo>
                    <a:pt x="2" y="327"/>
                  </a:lnTo>
                  <a:lnTo>
                    <a:pt x="0" y="314"/>
                  </a:lnTo>
                  <a:lnTo>
                    <a:pt x="4" y="300"/>
                  </a:lnTo>
                  <a:lnTo>
                    <a:pt x="117" y="0"/>
                  </a:lnTo>
                  <a:lnTo>
                    <a:pt x="126" y="7"/>
                  </a:lnTo>
                  <a:lnTo>
                    <a:pt x="135" y="14"/>
                  </a:lnTo>
                  <a:lnTo>
                    <a:pt x="144" y="21"/>
                  </a:lnTo>
                  <a:lnTo>
                    <a:pt x="155" y="27"/>
                  </a:lnTo>
                  <a:lnTo>
                    <a:pt x="164" y="30"/>
                  </a:lnTo>
                  <a:lnTo>
                    <a:pt x="175" y="36"/>
                  </a:lnTo>
                  <a:lnTo>
                    <a:pt x="186" y="40"/>
                  </a:lnTo>
                  <a:lnTo>
                    <a:pt x="197" y="43"/>
                  </a:lnTo>
                  <a:close/>
                </a:path>
              </a:pathLst>
            </a:custGeom>
            <a:solidFill>
              <a:srgbClr val="FF7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4" name="Freeform 245"/>
            <p:cNvSpPr>
              <a:spLocks/>
            </p:cNvSpPr>
            <p:nvPr/>
          </p:nvSpPr>
          <p:spPr bwMode="auto">
            <a:xfrm>
              <a:off x="1002329" y="2479244"/>
              <a:ext cx="66250" cy="171466"/>
            </a:xfrm>
            <a:custGeom>
              <a:avLst/>
              <a:gdLst/>
              <a:ahLst/>
              <a:cxnLst>
                <a:cxn ang="0">
                  <a:pos x="80" y="196"/>
                </a:cxn>
                <a:cxn ang="0">
                  <a:pos x="75" y="207"/>
                </a:cxn>
                <a:cxn ang="0">
                  <a:pos x="66" y="218"/>
                </a:cxn>
                <a:cxn ang="0">
                  <a:pos x="57" y="225"/>
                </a:cxn>
                <a:cxn ang="0">
                  <a:pos x="46" y="234"/>
                </a:cxn>
                <a:cxn ang="0">
                  <a:pos x="35" y="242"/>
                </a:cxn>
                <a:cxn ang="0">
                  <a:pos x="24" y="249"/>
                </a:cxn>
                <a:cxn ang="0">
                  <a:pos x="11" y="256"/>
                </a:cxn>
                <a:cxn ang="0">
                  <a:pos x="0" y="262"/>
                </a:cxn>
                <a:cxn ang="0">
                  <a:pos x="11" y="233"/>
                </a:cxn>
                <a:cxn ang="0">
                  <a:pos x="20" y="204"/>
                </a:cxn>
                <a:cxn ang="0">
                  <a:pos x="29" y="173"/>
                </a:cxn>
                <a:cxn ang="0">
                  <a:pos x="40" y="142"/>
                </a:cxn>
                <a:cxn ang="0">
                  <a:pos x="49" y="111"/>
                </a:cxn>
                <a:cxn ang="0">
                  <a:pos x="60" y="80"/>
                </a:cxn>
                <a:cxn ang="0">
                  <a:pos x="71" y="49"/>
                </a:cxn>
                <a:cxn ang="0">
                  <a:pos x="84" y="20"/>
                </a:cxn>
                <a:cxn ang="0">
                  <a:pos x="113" y="0"/>
                </a:cxn>
                <a:cxn ang="0">
                  <a:pos x="108" y="49"/>
                </a:cxn>
                <a:cxn ang="0">
                  <a:pos x="100" y="98"/>
                </a:cxn>
                <a:cxn ang="0">
                  <a:pos x="89" y="147"/>
                </a:cxn>
                <a:cxn ang="0">
                  <a:pos x="80" y="196"/>
                </a:cxn>
              </a:cxnLst>
              <a:rect l="0" t="0" r="r" b="b"/>
              <a:pathLst>
                <a:path w="113" h="262">
                  <a:moveTo>
                    <a:pt x="80" y="196"/>
                  </a:moveTo>
                  <a:lnTo>
                    <a:pt x="75" y="207"/>
                  </a:lnTo>
                  <a:lnTo>
                    <a:pt x="66" y="218"/>
                  </a:lnTo>
                  <a:lnTo>
                    <a:pt x="57" y="225"/>
                  </a:lnTo>
                  <a:lnTo>
                    <a:pt x="46" y="234"/>
                  </a:lnTo>
                  <a:lnTo>
                    <a:pt x="35" y="242"/>
                  </a:lnTo>
                  <a:lnTo>
                    <a:pt x="24" y="249"/>
                  </a:lnTo>
                  <a:lnTo>
                    <a:pt x="11" y="256"/>
                  </a:lnTo>
                  <a:lnTo>
                    <a:pt x="0" y="262"/>
                  </a:lnTo>
                  <a:lnTo>
                    <a:pt x="11" y="233"/>
                  </a:lnTo>
                  <a:lnTo>
                    <a:pt x="20" y="204"/>
                  </a:lnTo>
                  <a:lnTo>
                    <a:pt x="29" y="173"/>
                  </a:lnTo>
                  <a:lnTo>
                    <a:pt x="40" y="142"/>
                  </a:lnTo>
                  <a:lnTo>
                    <a:pt x="49" y="111"/>
                  </a:lnTo>
                  <a:lnTo>
                    <a:pt x="60" y="80"/>
                  </a:lnTo>
                  <a:lnTo>
                    <a:pt x="71" y="49"/>
                  </a:lnTo>
                  <a:lnTo>
                    <a:pt x="84" y="20"/>
                  </a:lnTo>
                  <a:lnTo>
                    <a:pt x="113" y="0"/>
                  </a:lnTo>
                  <a:lnTo>
                    <a:pt x="108" y="49"/>
                  </a:lnTo>
                  <a:lnTo>
                    <a:pt x="100" y="98"/>
                  </a:lnTo>
                  <a:lnTo>
                    <a:pt x="89" y="147"/>
                  </a:lnTo>
                  <a:lnTo>
                    <a:pt x="80" y="196"/>
                  </a:lnTo>
                  <a:close/>
                </a:path>
              </a:pathLst>
            </a:custGeom>
            <a:solidFill>
              <a:srgbClr val="FF7C2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5" name="Freeform 246"/>
            <p:cNvSpPr>
              <a:spLocks/>
            </p:cNvSpPr>
            <p:nvPr/>
          </p:nvSpPr>
          <p:spPr bwMode="auto">
            <a:xfrm>
              <a:off x="933753" y="2506730"/>
              <a:ext cx="66250" cy="143980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47" y="218"/>
                </a:cxn>
                <a:cxn ang="0">
                  <a:pos x="35" y="220"/>
                </a:cxn>
                <a:cxn ang="0">
                  <a:pos x="22" y="218"/>
                </a:cxn>
                <a:cxn ang="0">
                  <a:pos x="9" y="213"/>
                </a:cxn>
                <a:cxn ang="0">
                  <a:pos x="0" y="203"/>
                </a:cxn>
                <a:cxn ang="0">
                  <a:pos x="7" y="178"/>
                </a:cxn>
                <a:cxn ang="0">
                  <a:pos x="15" y="151"/>
                </a:cxn>
                <a:cxn ang="0">
                  <a:pos x="24" y="125"/>
                </a:cxn>
                <a:cxn ang="0">
                  <a:pos x="35" y="100"/>
                </a:cxn>
                <a:cxn ang="0">
                  <a:pos x="44" y="74"/>
                </a:cxn>
                <a:cxn ang="0">
                  <a:pos x="55" y="51"/>
                </a:cxn>
                <a:cxn ang="0">
                  <a:pos x="65" y="25"/>
                </a:cxn>
                <a:cxn ang="0">
                  <a:pos x="75" y="0"/>
                </a:cxn>
                <a:cxn ang="0">
                  <a:pos x="84" y="3"/>
                </a:cxn>
                <a:cxn ang="0">
                  <a:pos x="93" y="7"/>
                </a:cxn>
                <a:cxn ang="0">
                  <a:pos x="100" y="12"/>
                </a:cxn>
                <a:cxn ang="0">
                  <a:pos x="107" y="16"/>
                </a:cxn>
                <a:cxn ang="0">
                  <a:pos x="113" y="23"/>
                </a:cxn>
                <a:cxn ang="0">
                  <a:pos x="115" y="31"/>
                </a:cxn>
                <a:cxn ang="0">
                  <a:pos x="115" y="41"/>
                </a:cxn>
                <a:cxn ang="0">
                  <a:pos x="109" y="54"/>
                </a:cxn>
              </a:cxnLst>
              <a:rect l="0" t="0" r="r" b="b"/>
              <a:pathLst>
                <a:path w="115" h="220">
                  <a:moveTo>
                    <a:pt x="109" y="54"/>
                  </a:moveTo>
                  <a:lnTo>
                    <a:pt x="47" y="218"/>
                  </a:lnTo>
                  <a:lnTo>
                    <a:pt x="35" y="220"/>
                  </a:lnTo>
                  <a:lnTo>
                    <a:pt x="22" y="218"/>
                  </a:lnTo>
                  <a:lnTo>
                    <a:pt x="9" y="213"/>
                  </a:lnTo>
                  <a:lnTo>
                    <a:pt x="0" y="203"/>
                  </a:lnTo>
                  <a:lnTo>
                    <a:pt x="7" y="178"/>
                  </a:lnTo>
                  <a:lnTo>
                    <a:pt x="15" y="151"/>
                  </a:lnTo>
                  <a:lnTo>
                    <a:pt x="24" y="125"/>
                  </a:lnTo>
                  <a:lnTo>
                    <a:pt x="35" y="100"/>
                  </a:lnTo>
                  <a:lnTo>
                    <a:pt x="44" y="74"/>
                  </a:lnTo>
                  <a:lnTo>
                    <a:pt x="55" y="51"/>
                  </a:lnTo>
                  <a:lnTo>
                    <a:pt x="65" y="25"/>
                  </a:lnTo>
                  <a:lnTo>
                    <a:pt x="75" y="0"/>
                  </a:lnTo>
                  <a:lnTo>
                    <a:pt x="84" y="3"/>
                  </a:lnTo>
                  <a:lnTo>
                    <a:pt x="93" y="7"/>
                  </a:lnTo>
                  <a:lnTo>
                    <a:pt x="100" y="12"/>
                  </a:lnTo>
                  <a:lnTo>
                    <a:pt x="107" y="16"/>
                  </a:lnTo>
                  <a:lnTo>
                    <a:pt x="113" y="23"/>
                  </a:lnTo>
                  <a:lnTo>
                    <a:pt x="115" y="31"/>
                  </a:lnTo>
                  <a:lnTo>
                    <a:pt x="115" y="41"/>
                  </a:lnTo>
                  <a:lnTo>
                    <a:pt x="109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6" name="Freeform 247"/>
            <p:cNvSpPr>
              <a:spLocks/>
            </p:cNvSpPr>
            <p:nvPr/>
          </p:nvSpPr>
          <p:spPr bwMode="auto">
            <a:xfrm>
              <a:off x="943052" y="2517201"/>
              <a:ext cx="48815" cy="120419"/>
            </a:xfrm>
            <a:custGeom>
              <a:avLst/>
              <a:gdLst/>
              <a:ahLst/>
              <a:cxnLst>
                <a:cxn ang="0">
                  <a:pos x="84" y="15"/>
                </a:cxn>
                <a:cxn ang="0">
                  <a:pos x="77" y="36"/>
                </a:cxn>
                <a:cxn ang="0">
                  <a:pos x="70" y="58"/>
                </a:cxn>
                <a:cxn ang="0">
                  <a:pos x="60" y="78"/>
                </a:cxn>
                <a:cxn ang="0">
                  <a:pos x="51" y="98"/>
                </a:cxn>
                <a:cxn ang="0">
                  <a:pos x="42" y="120"/>
                </a:cxn>
                <a:cxn ang="0">
                  <a:pos x="35" y="140"/>
                </a:cxn>
                <a:cxn ang="0">
                  <a:pos x="26" y="162"/>
                </a:cxn>
                <a:cxn ang="0">
                  <a:pos x="19" y="184"/>
                </a:cxn>
                <a:cxn ang="0">
                  <a:pos x="0" y="182"/>
                </a:cxn>
                <a:cxn ang="0">
                  <a:pos x="6" y="158"/>
                </a:cxn>
                <a:cxn ang="0">
                  <a:pos x="13" y="135"/>
                </a:cxn>
                <a:cxn ang="0">
                  <a:pos x="22" y="113"/>
                </a:cxn>
                <a:cxn ang="0">
                  <a:pos x="31" y="91"/>
                </a:cxn>
                <a:cxn ang="0">
                  <a:pos x="39" y="69"/>
                </a:cxn>
                <a:cxn ang="0">
                  <a:pos x="48" y="46"/>
                </a:cxn>
                <a:cxn ang="0">
                  <a:pos x="55" y="24"/>
                </a:cxn>
                <a:cxn ang="0">
                  <a:pos x="60" y="0"/>
                </a:cxn>
                <a:cxn ang="0">
                  <a:pos x="84" y="15"/>
                </a:cxn>
              </a:cxnLst>
              <a:rect l="0" t="0" r="r" b="b"/>
              <a:pathLst>
                <a:path w="84" h="184">
                  <a:moveTo>
                    <a:pt x="84" y="15"/>
                  </a:moveTo>
                  <a:lnTo>
                    <a:pt x="77" y="36"/>
                  </a:lnTo>
                  <a:lnTo>
                    <a:pt x="70" y="58"/>
                  </a:lnTo>
                  <a:lnTo>
                    <a:pt x="60" y="78"/>
                  </a:lnTo>
                  <a:lnTo>
                    <a:pt x="51" y="98"/>
                  </a:lnTo>
                  <a:lnTo>
                    <a:pt x="42" y="120"/>
                  </a:lnTo>
                  <a:lnTo>
                    <a:pt x="35" y="140"/>
                  </a:lnTo>
                  <a:lnTo>
                    <a:pt x="26" y="162"/>
                  </a:lnTo>
                  <a:lnTo>
                    <a:pt x="19" y="184"/>
                  </a:lnTo>
                  <a:lnTo>
                    <a:pt x="0" y="182"/>
                  </a:lnTo>
                  <a:lnTo>
                    <a:pt x="6" y="158"/>
                  </a:lnTo>
                  <a:lnTo>
                    <a:pt x="13" y="135"/>
                  </a:lnTo>
                  <a:lnTo>
                    <a:pt x="22" y="113"/>
                  </a:lnTo>
                  <a:lnTo>
                    <a:pt x="31" y="91"/>
                  </a:lnTo>
                  <a:lnTo>
                    <a:pt x="39" y="69"/>
                  </a:lnTo>
                  <a:lnTo>
                    <a:pt x="48" y="46"/>
                  </a:lnTo>
                  <a:lnTo>
                    <a:pt x="55" y="24"/>
                  </a:lnTo>
                  <a:lnTo>
                    <a:pt x="60" y="0"/>
                  </a:lnTo>
                  <a:lnTo>
                    <a:pt x="84" y="15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7" name="Freeform 248"/>
            <p:cNvSpPr>
              <a:spLocks/>
            </p:cNvSpPr>
            <p:nvPr/>
          </p:nvSpPr>
          <p:spPr bwMode="auto">
            <a:xfrm>
              <a:off x="1525353" y="2565629"/>
              <a:ext cx="387037" cy="143980"/>
            </a:xfrm>
            <a:custGeom>
              <a:avLst/>
              <a:gdLst/>
              <a:ahLst/>
              <a:cxnLst>
                <a:cxn ang="0">
                  <a:pos x="666" y="52"/>
                </a:cxn>
                <a:cxn ang="0">
                  <a:pos x="664" y="78"/>
                </a:cxn>
                <a:cxn ang="0">
                  <a:pos x="659" y="101"/>
                </a:cxn>
                <a:cxn ang="0">
                  <a:pos x="655" y="123"/>
                </a:cxn>
                <a:cxn ang="0">
                  <a:pos x="662" y="147"/>
                </a:cxn>
                <a:cxn ang="0">
                  <a:pos x="661" y="154"/>
                </a:cxn>
                <a:cxn ang="0">
                  <a:pos x="630" y="162"/>
                </a:cxn>
                <a:cxn ang="0">
                  <a:pos x="599" y="169"/>
                </a:cxn>
                <a:cxn ang="0">
                  <a:pos x="570" y="178"/>
                </a:cxn>
                <a:cxn ang="0">
                  <a:pos x="539" y="185"/>
                </a:cxn>
                <a:cxn ang="0">
                  <a:pos x="508" y="194"/>
                </a:cxn>
                <a:cxn ang="0">
                  <a:pos x="479" y="202"/>
                </a:cxn>
                <a:cxn ang="0">
                  <a:pos x="448" y="211"/>
                </a:cxn>
                <a:cxn ang="0">
                  <a:pos x="417" y="218"/>
                </a:cxn>
                <a:cxn ang="0">
                  <a:pos x="408" y="220"/>
                </a:cxn>
                <a:cxn ang="0">
                  <a:pos x="393" y="220"/>
                </a:cxn>
                <a:cxn ang="0">
                  <a:pos x="371" y="218"/>
                </a:cxn>
                <a:cxn ang="0">
                  <a:pos x="346" y="214"/>
                </a:cxn>
                <a:cxn ang="0">
                  <a:pos x="315" y="211"/>
                </a:cxn>
                <a:cxn ang="0">
                  <a:pos x="282" y="205"/>
                </a:cxn>
                <a:cxn ang="0">
                  <a:pos x="248" y="200"/>
                </a:cxn>
                <a:cxn ang="0">
                  <a:pos x="211" y="194"/>
                </a:cxn>
                <a:cxn ang="0">
                  <a:pos x="177" y="189"/>
                </a:cxn>
                <a:cxn ang="0">
                  <a:pos x="142" y="182"/>
                </a:cxn>
                <a:cxn ang="0">
                  <a:pos x="109" y="176"/>
                </a:cxn>
                <a:cxn ang="0">
                  <a:pos x="82" y="171"/>
                </a:cxn>
                <a:cxn ang="0">
                  <a:pos x="58" y="167"/>
                </a:cxn>
                <a:cxn ang="0">
                  <a:pos x="40" y="163"/>
                </a:cxn>
                <a:cxn ang="0">
                  <a:pos x="27" y="160"/>
                </a:cxn>
                <a:cxn ang="0">
                  <a:pos x="24" y="160"/>
                </a:cxn>
                <a:cxn ang="0">
                  <a:pos x="11" y="151"/>
                </a:cxn>
                <a:cxn ang="0">
                  <a:pos x="4" y="138"/>
                </a:cxn>
                <a:cxn ang="0">
                  <a:pos x="2" y="122"/>
                </a:cxn>
                <a:cxn ang="0">
                  <a:pos x="0" y="105"/>
                </a:cxn>
                <a:cxn ang="0">
                  <a:pos x="4" y="89"/>
                </a:cxn>
                <a:cxn ang="0">
                  <a:pos x="9" y="74"/>
                </a:cxn>
                <a:cxn ang="0">
                  <a:pos x="20" y="61"/>
                </a:cxn>
                <a:cxn ang="0">
                  <a:pos x="35" y="54"/>
                </a:cxn>
                <a:cxn ang="0">
                  <a:pos x="335" y="0"/>
                </a:cxn>
                <a:cxn ang="0">
                  <a:pos x="666" y="52"/>
                </a:cxn>
              </a:cxnLst>
              <a:rect l="0" t="0" r="r" b="b"/>
              <a:pathLst>
                <a:path w="666" h="220">
                  <a:moveTo>
                    <a:pt x="666" y="52"/>
                  </a:moveTo>
                  <a:lnTo>
                    <a:pt x="664" y="78"/>
                  </a:lnTo>
                  <a:lnTo>
                    <a:pt x="659" y="101"/>
                  </a:lnTo>
                  <a:lnTo>
                    <a:pt x="655" y="123"/>
                  </a:lnTo>
                  <a:lnTo>
                    <a:pt x="662" y="147"/>
                  </a:lnTo>
                  <a:lnTo>
                    <a:pt x="661" y="154"/>
                  </a:lnTo>
                  <a:lnTo>
                    <a:pt x="630" y="162"/>
                  </a:lnTo>
                  <a:lnTo>
                    <a:pt x="599" y="169"/>
                  </a:lnTo>
                  <a:lnTo>
                    <a:pt x="570" y="178"/>
                  </a:lnTo>
                  <a:lnTo>
                    <a:pt x="539" y="185"/>
                  </a:lnTo>
                  <a:lnTo>
                    <a:pt x="508" y="194"/>
                  </a:lnTo>
                  <a:lnTo>
                    <a:pt x="479" y="202"/>
                  </a:lnTo>
                  <a:lnTo>
                    <a:pt x="448" y="211"/>
                  </a:lnTo>
                  <a:lnTo>
                    <a:pt x="417" y="218"/>
                  </a:lnTo>
                  <a:lnTo>
                    <a:pt x="408" y="220"/>
                  </a:lnTo>
                  <a:lnTo>
                    <a:pt x="393" y="220"/>
                  </a:lnTo>
                  <a:lnTo>
                    <a:pt x="371" y="218"/>
                  </a:lnTo>
                  <a:lnTo>
                    <a:pt x="346" y="214"/>
                  </a:lnTo>
                  <a:lnTo>
                    <a:pt x="315" y="211"/>
                  </a:lnTo>
                  <a:lnTo>
                    <a:pt x="282" y="205"/>
                  </a:lnTo>
                  <a:lnTo>
                    <a:pt x="248" y="200"/>
                  </a:lnTo>
                  <a:lnTo>
                    <a:pt x="211" y="194"/>
                  </a:lnTo>
                  <a:lnTo>
                    <a:pt x="177" y="189"/>
                  </a:lnTo>
                  <a:lnTo>
                    <a:pt x="142" y="182"/>
                  </a:lnTo>
                  <a:lnTo>
                    <a:pt x="109" y="176"/>
                  </a:lnTo>
                  <a:lnTo>
                    <a:pt x="82" y="171"/>
                  </a:lnTo>
                  <a:lnTo>
                    <a:pt x="58" y="167"/>
                  </a:lnTo>
                  <a:lnTo>
                    <a:pt x="40" y="163"/>
                  </a:lnTo>
                  <a:lnTo>
                    <a:pt x="27" y="160"/>
                  </a:lnTo>
                  <a:lnTo>
                    <a:pt x="24" y="160"/>
                  </a:lnTo>
                  <a:lnTo>
                    <a:pt x="11" y="151"/>
                  </a:lnTo>
                  <a:lnTo>
                    <a:pt x="4" y="138"/>
                  </a:lnTo>
                  <a:lnTo>
                    <a:pt x="2" y="122"/>
                  </a:lnTo>
                  <a:lnTo>
                    <a:pt x="0" y="105"/>
                  </a:lnTo>
                  <a:lnTo>
                    <a:pt x="4" y="89"/>
                  </a:lnTo>
                  <a:lnTo>
                    <a:pt x="9" y="74"/>
                  </a:lnTo>
                  <a:lnTo>
                    <a:pt x="20" y="61"/>
                  </a:lnTo>
                  <a:lnTo>
                    <a:pt x="35" y="54"/>
                  </a:lnTo>
                  <a:lnTo>
                    <a:pt x="335" y="0"/>
                  </a:lnTo>
                  <a:lnTo>
                    <a:pt x="666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8" name="Freeform 249"/>
            <p:cNvSpPr>
              <a:spLocks/>
            </p:cNvSpPr>
            <p:nvPr/>
          </p:nvSpPr>
          <p:spPr bwMode="auto">
            <a:xfrm>
              <a:off x="1489323" y="2572176"/>
              <a:ext cx="32544" cy="52356"/>
            </a:xfrm>
            <a:custGeom>
              <a:avLst/>
              <a:gdLst/>
              <a:ahLst/>
              <a:cxnLst>
                <a:cxn ang="0">
                  <a:pos x="57" y="7"/>
                </a:cxn>
                <a:cxn ang="0">
                  <a:pos x="48" y="16"/>
                </a:cxn>
                <a:cxn ang="0">
                  <a:pos x="42" y="25"/>
                </a:cxn>
                <a:cxn ang="0">
                  <a:pos x="35" y="34"/>
                </a:cxn>
                <a:cxn ang="0">
                  <a:pos x="29" y="45"/>
                </a:cxn>
                <a:cxn ang="0">
                  <a:pos x="22" y="54"/>
                </a:cxn>
                <a:cxn ang="0">
                  <a:pos x="17" y="63"/>
                </a:cxn>
                <a:cxn ang="0">
                  <a:pos x="9" y="72"/>
                </a:cxn>
                <a:cxn ang="0">
                  <a:pos x="2" y="80"/>
                </a:cxn>
                <a:cxn ang="0">
                  <a:pos x="0" y="65"/>
                </a:cxn>
                <a:cxn ang="0">
                  <a:pos x="8" y="51"/>
                </a:cxn>
                <a:cxn ang="0">
                  <a:pos x="15" y="38"/>
                </a:cxn>
                <a:cxn ang="0">
                  <a:pos x="22" y="23"/>
                </a:cxn>
                <a:cxn ang="0">
                  <a:pos x="31" y="12"/>
                </a:cxn>
                <a:cxn ang="0">
                  <a:pos x="38" y="3"/>
                </a:cxn>
                <a:cxn ang="0">
                  <a:pos x="48" y="0"/>
                </a:cxn>
                <a:cxn ang="0">
                  <a:pos x="57" y="7"/>
                </a:cxn>
              </a:cxnLst>
              <a:rect l="0" t="0" r="r" b="b"/>
              <a:pathLst>
                <a:path w="57" h="80">
                  <a:moveTo>
                    <a:pt x="57" y="7"/>
                  </a:moveTo>
                  <a:lnTo>
                    <a:pt x="48" y="16"/>
                  </a:lnTo>
                  <a:lnTo>
                    <a:pt x="42" y="25"/>
                  </a:lnTo>
                  <a:lnTo>
                    <a:pt x="35" y="34"/>
                  </a:lnTo>
                  <a:lnTo>
                    <a:pt x="29" y="45"/>
                  </a:lnTo>
                  <a:lnTo>
                    <a:pt x="22" y="54"/>
                  </a:lnTo>
                  <a:lnTo>
                    <a:pt x="17" y="63"/>
                  </a:lnTo>
                  <a:lnTo>
                    <a:pt x="9" y="72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8" y="51"/>
                  </a:lnTo>
                  <a:lnTo>
                    <a:pt x="15" y="38"/>
                  </a:lnTo>
                  <a:lnTo>
                    <a:pt x="22" y="23"/>
                  </a:lnTo>
                  <a:lnTo>
                    <a:pt x="31" y="12"/>
                  </a:lnTo>
                  <a:lnTo>
                    <a:pt x="38" y="3"/>
                  </a:lnTo>
                  <a:lnTo>
                    <a:pt x="48" y="0"/>
                  </a:lnTo>
                  <a:lnTo>
                    <a:pt x="5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9" name="Freeform 250"/>
            <p:cNvSpPr>
              <a:spLocks/>
            </p:cNvSpPr>
            <p:nvPr/>
          </p:nvSpPr>
          <p:spPr bwMode="auto">
            <a:xfrm>
              <a:off x="1595090" y="2581336"/>
              <a:ext cx="275459" cy="58900"/>
            </a:xfrm>
            <a:custGeom>
              <a:avLst/>
              <a:gdLst/>
              <a:ahLst/>
              <a:cxnLst>
                <a:cxn ang="0">
                  <a:pos x="475" y="38"/>
                </a:cxn>
                <a:cxn ang="0">
                  <a:pos x="453" y="44"/>
                </a:cxn>
                <a:cxn ang="0">
                  <a:pos x="431" y="51"/>
                </a:cxn>
                <a:cxn ang="0">
                  <a:pos x="411" y="57"/>
                </a:cxn>
                <a:cxn ang="0">
                  <a:pos x="390" y="64"/>
                </a:cxn>
                <a:cxn ang="0">
                  <a:pos x="370" y="71"/>
                </a:cxn>
                <a:cxn ang="0">
                  <a:pos x="348" y="77"/>
                </a:cxn>
                <a:cxn ang="0">
                  <a:pos x="326" y="84"/>
                </a:cxn>
                <a:cxn ang="0">
                  <a:pos x="302" y="89"/>
                </a:cxn>
                <a:cxn ang="0">
                  <a:pos x="284" y="86"/>
                </a:cxn>
                <a:cxn ang="0">
                  <a:pos x="266" y="84"/>
                </a:cxn>
                <a:cxn ang="0">
                  <a:pos x="248" y="80"/>
                </a:cxn>
                <a:cxn ang="0">
                  <a:pos x="229" y="77"/>
                </a:cxn>
                <a:cxn ang="0">
                  <a:pos x="209" y="73"/>
                </a:cxn>
                <a:cxn ang="0">
                  <a:pos x="191" y="69"/>
                </a:cxn>
                <a:cxn ang="0">
                  <a:pos x="173" y="66"/>
                </a:cxn>
                <a:cxn ang="0">
                  <a:pos x="153" y="62"/>
                </a:cxn>
                <a:cxn ang="0">
                  <a:pos x="135" y="60"/>
                </a:cxn>
                <a:cxn ang="0">
                  <a:pos x="115" y="57"/>
                </a:cxn>
                <a:cxn ang="0">
                  <a:pos x="97" y="53"/>
                </a:cxn>
                <a:cxn ang="0">
                  <a:pos x="77" y="49"/>
                </a:cxn>
                <a:cxn ang="0">
                  <a:pos x="58" y="48"/>
                </a:cxn>
                <a:cxn ang="0">
                  <a:pos x="38" y="46"/>
                </a:cxn>
                <a:cxn ang="0">
                  <a:pos x="20" y="42"/>
                </a:cxn>
                <a:cxn ang="0">
                  <a:pos x="0" y="40"/>
                </a:cxn>
                <a:cxn ang="0">
                  <a:pos x="191" y="0"/>
                </a:cxn>
                <a:cxn ang="0">
                  <a:pos x="202" y="2"/>
                </a:cxn>
                <a:cxn ang="0">
                  <a:pos x="233" y="6"/>
                </a:cxn>
                <a:cxn ang="0">
                  <a:pos x="279" y="11"/>
                </a:cxn>
                <a:cxn ang="0">
                  <a:pos x="328" y="18"/>
                </a:cxn>
                <a:cxn ang="0">
                  <a:pos x="380" y="24"/>
                </a:cxn>
                <a:cxn ang="0">
                  <a:pos x="426" y="31"/>
                </a:cxn>
                <a:cxn ang="0">
                  <a:pos x="459" y="37"/>
                </a:cxn>
                <a:cxn ang="0">
                  <a:pos x="475" y="38"/>
                </a:cxn>
              </a:cxnLst>
              <a:rect l="0" t="0" r="r" b="b"/>
              <a:pathLst>
                <a:path w="475" h="89">
                  <a:moveTo>
                    <a:pt x="475" y="38"/>
                  </a:moveTo>
                  <a:lnTo>
                    <a:pt x="453" y="44"/>
                  </a:lnTo>
                  <a:lnTo>
                    <a:pt x="431" y="51"/>
                  </a:lnTo>
                  <a:lnTo>
                    <a:pt x="411" y="57"/>
                  </a:lnTo>
                  <a:lnTo>
                    <a:pt x="390" y="64"/>
                  </a:lnTo>
                  <a:lnTo>
                    <a:pt x="370" y="71"/>
                  </a:lnTo>
                  <a:lnTo>
                    <a:pt x="348" y="77"/>
                  </a:lnTo>
                  <a:lnTo>
                    <a:pt x="326" y="84"/>
                  </a:lnTo>
                  <a:lnTo>
                    <a:pt x="302" y="89"/>
                  </a:lnTo>
                  <a:lnTo>
                    <a:pt x="284" y="86"/>
                  </a:lnTo>
                  <a:lnTo>
                    <a:pt x="266" y="84"/>
                  </a:lnTo>
                  <a:lnTo>
                    <a:pt x="248" y="80"/>
                  </a:lnTo>
                  <a:lnTo>
                    <a:pt x="229" y="77"/>
                  </a:lnTo>
                  <a:lnTo>
                    <a:pt x="209" y="73"/>
                  </a:lnTo>
                  <a:lnTo>
                    <a:pt x="191" y="69"/>
                  </a:lnTo>
                  <a:lnTo>
                    <a:pt x="173" y="66"/>
                  </a:lnTo>
                  <a:lnTo>
                    <a:pt x="153" y="62"/>
                  </a:lnTo>
                  <a:lnTo>
                    <a:pt x="135" y="60"/>
                  </a:lnTo>
                  <a:lnTo>
                    <a:pt x="115" y="57"/>
                  </a:lnTo>
                  <a:lnTo>
                    <a:pt x="97" y="53"/>
                  </a:lnTo>
                  <a:lnTo>
                    <a:pt x="77" y="49"/>
                  </a:lnTo>
                  <a:lnTo>
                    <a:pt x="58" y="48"/>
                  </a:lnTo>
                  <a:lnTo>
                    <a:pt x="38" y="46"/>
                  </a:lnTo>
                  <a:lnTo>
                    <a:pt x="20" y="42"/>
                  </a:lnTo>
                  <a:lnTo>
                    <a:pt x="0" y="40"/>
                  </a:lnTo>
                  <a:lnTo>
                    <a:pt x="191" y="0"/>
                  </a:lnTo>
                  <a:lnTo>
                    <a:pt x="202" y="2"/>
                  </a:lnTo>
                  <a:lnTo>
                    <a:pt x="233" y="6"/>
                  </a:lnTo>
                  <a:lnTo>
                    <a:pt x="279" y="11"/>
                  </a:lnTo>
                  <a:lnTo>
                    <a:pt x="328" y="18"/>
                  </a:lnTo>
                  <a:lnTo>
                    <a:pt x="380" y="24"/>
                  </a:lnTo>
                  <a:lnTo>
                    <a:pt x="426" y="31"/>
                  </a:lnTo>
                  <a:lnTo>
                    <a:pt x="459" y="37"/>
                  </a:lnTo>
                  <a:lnTo>
                    <a:pt x="475" y="38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0" name="Freeform 251"/>
            <p:cNvSpPr>
              <a:spLocks/>
            </p:cNvSpPr>
            <p:nvPr/>
          </p:nvSpPr>
          <p:spPr bwMode="auto">
            <a:xfrm>
              <a:off x="1772917" y="2616677"/>
              <a:ext cx="120877" cy="73298"/>
            </a:xfrm>
            <a:custGeom>
              <a:avLst/>
              <a:gdLst/>
              <a:ahLst/>
              <a:cxnLst>
                <a:cxn ang="0">
                  <a:pos x="198" y="60"/>
                </a:cxn>
                <a:cxn ang="0">
                  <a:pos x="3" y="111"/>
                </a:cxn>
                <a:cxn ang="0">
                  <a:pos x="2" y="102"/>
                </a:cxn>
                <a:cxn ang="0">
                  <a:pos x="0" y="84"/>
                </a:cxn>
                <a:cxn ang="0">
                  <a:pos x="0" y="67"/>
                </a:cxn>
                <a:cxn ang="0">
                  <a:pos x="0" y="58"/>
                </a:cxn>
                <a:cxn ang="0">
                  <a:pos x="207" y="0"/>
                </a:cxn>
                <a:cxn ang="0">
                  <a:pos x="202" y="13"/>
                </a:cxn>
                <a:cxn ang="0">
                  <a:pos x="200" y="27"/>
                </a:cxn>
                <a:cxn ang="0">
                  <a:pos x="200" y="44"/>
                </a:cxn>
                <a:cxn ang="0">
                  <a:pos x="198" y="60"/>
                </a:cxn>
              </a:cxnLst>
              <a:rect l="0" t="0" r="r" b="b"/>
              <a:pathLst>
                <a:path w="207" h="111">
                  <a:moveTo>
                    <a:pt x="198" y="60"/>
                  </a:moveTo>
                  <a:lnTo>
                    <a:pt x="3" y="111"/>
                  </a:lnTo>
                  <a:lnTo>
                    <a:pt x="2" y="102"/>
                  </a:lnTo>
                  <a:lnTo>
                    <a:pt x="0" y="84"/>
                  </a:lnTo>
                  <a:lnTo>
                    <a:pt x="0" y="67"/>
                  </a:lnTo>
                  <a:lnTo>
                    <a:pt x="0" y="58"/>
                  </a:lnTo>
                  <a:lnTo>
                    <a:pt x="207" y="0"/>
                  </a:lnTo>
                  <a:lnTo>
                    <a:pt x="202" y="13"/>
                  </a:lnTo>
                  <a:lnTo>
                    <a:pt x="200" y="27"/>
                  </a:lnTo>
                  <a:lnTo>
                    <a:pt x="200" y="44"/>
                  </a:lnTo>
                  <a:lnTo>
                    <a:pt x="198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1" name="Freeform 252"/>
            <p:cNvSpPr>
              <a:spLocks/>
            </p:cNvSpPr>
            <p:nvPr/>
          </p:nvSpPr>
          <p:spPr bwMode="auto">
            <a:xfrm>
              <a:off x="1546275" y="2615369"/>
              <a:ext cx="209209" cy="83769"/>
            </a:xfrm>
            <a:custGeom>
              <a:avLst/>
              <a:gdLst/>
              <a:ahLst/>
              <a:cxnLst>
                <a:cxn ang="0">
                  <a:pos x="361" y="64"/>
                </a:cxn>
                <a:cxn ang="0">
                  <a:pos x="359" y="80"/>
                </a:cxn>
                <a:cxn ang="0">
                  <a:pos x="355" y="97"/>
                </a:cxn>
                <a:cxn ang="0">
                  <a:pos x="353" y="113"/>
                </a:cxn>
                <a:cxn ang="0">
                  <a:pos x="355" y="129"/>
                </a:cxn>
                <a:cxn ang="0">
                  <a:pos x="6" y="62"/>
                </a:cxn>
                <a:cxn ang="0">
                  <a:pos x="2" y="48"/>
                </a:cxn>
                <a:cxn ang="0">
                  <a:pos x="0" y="31"/>
                </a:cxn>
                <a:cxn ang="0">
                  <a:pos x="2" y="15"/>
                </a:cxn>
                <a:cxn ang="0">
                  <a:pos x="10" y="0"/>
                </a:cxn>
                <a:cxn ang="0">
                  <a:pos x="361" y="64"/>
                </a:cxn>
              </a:cxnLst>
              <a:rect l="0" t="0" r="r" b="b"/>
              <a:pathLst>
                <a:path w="361" h="129">
                  <a:moveTo>
                    <a:pt x="361" y="64"/>
                  </a:moveTo>
                  <a:lnTo>
                    <a:pt x="359" y="80"/>
                  </a:lnTo>
                  <a:lnTo>
                    <a:pt x="355" y="97"/>
                  </a:lnTo>
                  <a:lnTo>
                    <a:pt x="353" y="113"/>
                  </a:lnTo>
                  <a:lnTo>
                    <a:pt x="355" y="129"/>
                  </a:lnTo>
                  <a:lnTo>
                    <a:pt x="6" y="62"/>
                  </a:lnTo>
                  <a:lnTo>
                    <a:pt x="2" y="48"/>
                  </a:lnTo>
                  <a:lnTo>
                    <a:pt x="0" y="31"/>
                  </a:lnTo>
                  <a:lnTo>
                    <a:pt x="2" y="15"/>
                  </a:lnTo>
                  <a:lnTo>
                    <a:pt x="10" y="0"/>
                  </a:lnTo>
                  <a:lnTo>
                    <a:pt x="361" y="64"/>
                  </a:lnTo>
                  <a:close/>
                </a:path>
              </a:pathLst>
            </a:custGeom>
            <a:solidFill>
              <a:srgbClr val="0019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2" name="Freeform 253"/>
            <p:cNvSpPr>
              <a:spLocks/>
            </p:cNvSpPr>
            <p:nvPr/>
          </p:nvSpPr>
          <p:spPr bwMode="auto">
            <a:xfrm>
              <a:off x="1560220" y="2628456"/>
              <a:ext cx="167368" cy="53664"/>
            </a:xfrm>
            <a:custGeom>
              <a:avLst/>
              <a:gdLst/>
              <a:ahLst/>
              <a:cxnLst>
                <a:cxn ang="0">
                  <a:pos x="284" y="48"/>
                </a:cxn>
                <a:cxn ang="0">
                  <a:pos x="289" y="57"/>
                </a:cxn>
                <a:cxn ang="0">
                  <a:pos x="288" y="64"/>
                </a:cxn>
                <a:cxn ang="0">
                  <a:pos x="286" y="73"/>
                </a:cxn>
                <a:cxn ang="0">
                  <a:pos x="286" y="82"/>
                </a:cxn>
                <a:cxn ang="0">
                  <a:pos x="2" y="35"/>
                </a:cxn>
                <a:cxn ang="0">
                  <a:pos x="0" y="26"/>
                </a:cxn>
                <a:cxn ang="0">
                  <a:pos x="0" y="17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284" y="48"/>
                </a:cxn>
              </a:cxnLst>
              <a:rect l="0" t="0" r="r" b="b"/>
              <a:pathLst>
                <a:path w="289" h="82">
                  <a:moveTo>
                    <a:pt x="284" y="48"/>
                  </a:moveTo>
                  <a:lnTo>
                    <a:pt x="289" y="57"/>
                  </a:lnTo>
                  <a:lnTo>
                    <a:pt x="288" y="64"/>
                  </a:lnTo>
                  <a:lnTo>
                    <a:pt x="286" y="73"/>
                  </a:lnTo>
                  <a:lnTo>
                    <a:pt x="286" y="82"/>
                  </a:lnTo>
                  <a:lnTo>
                    <a:pt x="2" y="35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7"/>
                  </a:lnTo>
                  <a:lnTo>
                    <a:pt x="2" y="0"/>
                  </a:lnTo>
                  <a:lnTo>
                    <a:pt x="284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3" name="Freeform 254"/>
            <p:cNvSpPr>
              <a:spLocks/>
            </p:cNvSpPr>
            <p:nvPr/>
          </p:nvSpPr>
          <p:spPr bwMode="auto">
            <a:xfrm>
              <a:off x="1569519" y="2636311"/>
              <a:ext cx="147610" cy="37957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251" y="45"/>
                </a:cxn>
                <a:cxn ang="0">
                  <a:pos x="254" y="58"/>
                </a:cxn>
                <a:cxn ang="0">
                  <a:pos x="0" y="15"/>
                </a:cxn>
              </a:cxnLst>
              <a:rect l="0" t="0" r="r" b="b"/>
              <a:pathLst>
                <a:path w="254" h="58">
                  <a:moveTo>
                    <a:pt x="0" y="15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51" y="45"/>
                  </a:lnTo>
                  <a:lnTo>
                    <a:pt x="254" y="58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4" name="Freeform 255"/>
            <p:cNvSpPr>
              <a:spLocks/>
            </p:cNvSpPr>
            <p:nvPr/>
          </p:nvSpPr>
          <p:spPr bwMode="auto">
            <a:xfrm>
              <a:off x="708271" y="2655945"/>
              <a:ext cx="158070" cy="113875"/>
            </a:xfrm>
            <a:custGeom>
              <a:avLst/>
              <a:gdLst/>
              <a:ahLst/>
              <a:cxnLst>
                <a:cxn ang="0">
                  <a:pos x="80" y="75"/>
                </a:cxn>
                <a:cxn ang="0">
                  <a:pos x="86" y="55"/>
                </a:cxn>
                <a:cxn ang="0">
                  <a:pos x="97" y="46"/>
                </a:cxn>
                <a:cxn ang="0">
                  <a:pos x="115" y="55"/>
                </a:cxn>
                <a:cxn ang="0">
                  <a:pos x="130" y="71"/>
                </a:cxn>
                <a:cxn ang="0">
                  <a:pos x="142" y="89"/>
                </a:cxn>
                <a:cxn ang="0">
                  <a:pos x="155" y="78"/>
                </a:cxn>
                <a:cxn ang="0">
                  <a:pos x="170" y="42"/>
                </a:cxn>
                <a:cxn ang="0">
                  <a:pos x="195" y="44"/>
                </a:cxn>
                <a:cxn ang="0">
                  <a:pos x="204" y="69"/>
                </a:cxn>
                <a:cxn ang="0">
                  <a:pos x="217" y="76"/>
                </a:cxn>
                <a:cxn ang="0">
                  <a:pos x="232" y="64"/>
                </a:cxn>
                <a:cxn ang="0">
                  <a:pos x="246" y="51"/>
                </a:cxn>
                <a:cxn ang="0">
                  <a:pos x="262" y="44"/>
                </a:cxn>
                <a:cxn ang="0">
                  <a:pos x="272" y="46"/>
                </a:cxn>
                <a:cxn ang="0">
                  <a:pos x="259" y="58"/>
                </a:cxn>
                <a:cxn ang="0">
                  <a:pos x="239" y="78"/>
                </a:cxn>
                <a:cxn ang="0">
                  <a:pos x="221" y="102"/>
                </a:cxn>
                <a:cxn ang="0">
                  <a:pos x="213" y="115"/>
                </a:cxn>
                <a:cxn ang="0">
                  <a:pos x="206" y="115"/>
                </a:cxn>
                <a:cxn ang="0">
                  <a:pos x="199" y="106"/>
                </a:cxn>
                <a:cxn ang="0">
                  <a:pos x="190" y="87"/>
                </a:cxn>
                <a:cxn ang="0">
                  <a:pos x="175" y="91"/>
                </a:cxn>
                <a:cxn ang="0">
                  <a:pos x="170" y="126"/>
                </a:cxn>
                <a:cxn ang="0">
                  <a:pos x="157" y="146"/>
                </a:cxn>
                <a:cxn ang="0">
                  <a:pos x="141" y="135"/>
                </a:cxn>
                <a:cxn ang="0">
                  <a:pos x="130" y="115"/>
                </a:cxn>
                <a:cxn ang="0">
                  <a:pos x="121" y="93"/>
                </a:cxn>
                <a:cxn ang="0">
                  <a:pos x="110" y="173"/>
                </a:cxn>
                <a:cxn ang="0">
                  <a:pos x="90" y="171"/>
                </a:cxn>
                <a:cxn ang="0">
                  <a:pos x="73" y="158"/>
                </a:cxn>
                <a:cxn ang="0">
                  <a:pos x="60" y="142"/>
                </a:cxn>
                <a:cxn ang="0">
                  <a:pos x="48" y="124"/>
                </a:cxn>
                <a:cxn ang="0">
                  <a:pos x="22" y="64"/>
                </a:cxn>
                <a:cxn ang="0">
                  <a:pos x="0" y="0"/>
                </a:cxn>
                <a:cxn ang="0">
                  <a:pos x="17" y="11"/>
                </a:cxn>
                <a:cxn ang="0">
                  <a:pos x="40" y="36"/>
                </a:cxn>
                <a:cxn ang="0">
                  <a:pos x="62" y="64"/>
                </a:cxn>
                <a:cxn ang="0">
                  <a:pos x="77" y="86"/>
                </a:cxn>
              </a:cxnLst>
              <a:rect l="0" t="0" r="r" b="b"/>
              <a:pathLst>
                <a:path w="272" h="175">
                  <a:moveTo>
                    <a:pt x="77" y="86"/>
                  </a:moveTo>
                  <a:lnTo>
                    <a:pt x="80" y="75"/>
                  </a:lnTo>
                  <a:lnTo>
                    <a:pt x="82" y="64"/>
                  </a:lnTo>
                  <a:lnTo>
                    <a:pt x="86" y="55"/>
                  </a:lnTo>
                  <a:lnTo>
                    <a:pt x="88" y="44"/>
                  </a:lnTo>
                  <a:lnTo>
                    <a:pt x="97" y="46"/>
                  </a:lnTo>
                  <a:lnTo>
                    <a:pt x="108" y="49"/>
                  </a:lnTo>
                  <a:lnTo>
                    <a:pt x="115" y="55"/>
                  </a:lnTo>
                  <a:lnTo>
                    <a:pt x="124" y="62"/>
                  </a:lnTo>
                  <a:lnTo>
                    <a:pt x="130" y="71"/>
                  </a:lnTo>
                  <a:lnTo>
                    <a:pt x="137" y="80"/>
                  </a:lnTo>
                  <a:lnTo>
                    <a:pt x="142" y="89"/>
                  </a:lnTo>
                  <a:lnTo>
                    <a:pt x="148" y="96"/>
                  </a:lnTo>
                  <a:lnTo>
                    <a:pt x="155" y="78"/>
                  </a:lnTo>
                  <a:lnTo>
                    <a:pt x="161" y="58"/>
                  </a:lnTo>
                  <a:lnTo>
                    <a:pt x="170" y="42"/>
                  </a:lnTo>
                  <a:lnTo>
                    <a:pt x="184" y="35"/>
                  </a:lnTo>
                  <a:lnTo>
                    <a:pt x="195" y="44"/>
                  </a:lnTo>
                  <a:lnTo>
                    <a:pt x="201" y="56"/>
                  </a:lnTo>
                  <a:lnTo>
                    <a:pt x="204" y="69"/>
                  </a:lnTo>
                  <a:lnTo>
                    <a:pt x="211" y="82"/>
                  </a:lnTo>
                  <a:lnTo>
                    <a:pt x="217" y="76"/>
                  </a:lnTo>
                  <a:lnTo>
                    <a:pt x="224" y="69"/>
                  </a:lnTo>
                  <a:lnTo>
                    <a:pt x="232" y="64"/>
                  </a:lnTo>
                  <a:lnTo>
                    <a:pt x="239" y="56"/>
                  </a:lnTo>
                  <a:lnTo>
                    <a:pt x="246" y="51"/>
                  </a:lnTo>
                  <a:lnTo>
                    <a:pt x="253" y="46"/>
                  </a:lnTo>
                  <a:lnTo>
                    <a:pt x="262" y="44"/>
                  </a:lnTo>
                  <a:lnTo>
                    <a:pt x="272" y="42"/>
                  </a:lnTo>
                  <a:lnTo>
                    <a:pt x="272" y="46"/>
                  </a:lnTo>
                  <a:lnTo>
                    <a:pt x="266" y="51"/>
                  </a:lnTo>
                  <a:lnTo>
                    <a:pt x="259" y="58"/>
                  </a:lnTo>
                  <a:lnTo>
                    <a:pt x="248" y="67"/>
                  </a:lnTo>
                  <a:lnTo>
                    <a:pt x="239" y="78"/>
                  </a:lnTo>
                  <a:lnTo>
                    <a:pt x="228" y="89"/>
                  </a:lnTo>
                  <a:lnTo>
                    <a:pt x="221" y="102"/>
                  </a:lnTo>
                  <a:lnTo>
                    <a:pt x="217" y="113"/>
                  </a:lnTo>
                  <a:lnTo>
                    <a:pt x="213" y="115"/>
                  </a:lnTo>
                  <a:lnTo>
                    <a:pt x="210" y="116"/>
                  </a:lnTo>
                  <a:lnTo>
                    <a:pt x="206" y="115"/>
                  </a:lnTo>
                  <a:lnTo>
                    <a:pt x="202" y="115"/>
                  </a:lnTo>
                  <a:lnTo>
                    <a:pt x="199" y="106"/>
                  </a:lnTo>
                  <a:lnTo>
                    <a:pt x="195" y="96"/>
                  </a:lnTo>
                  <a:lnTo>
                    <a:pt x="190" y="87"/>
                  </a:lnTo>
                  <a:lnTo>
                    <a:pt x="182" y="78"/>
                  </a:lnTo>
                  <a:lnTo>
                    <a:pt x="175" y="91"/>
                  </a:lnTo>
                  <a:lnTo>
                    <a:pt x="171" y="107"/>
                  </a:lnTo>
                  <a:lnTo>
                    <a:pt x="170" y="126"/>
                  </a:lnTo>
                  <a:lnTo>
                    <a:pt x="170" y="146"/>
                  </a:lnTo>
                  <a:lnTo>
                    <a:pt x="157" y="146"/>
                  </a:lnTo>
                  <a:lnTo>
                    <a:pt x="148" y="142"/>
                  </a:lnTo>
                  <a:lnTo>
                    <a:pt x="141" y="135"/>
                  </a:lnTo>
                  <a:lnTo>
                    <a:pt x="135" y="126"/>
                  </a:lnTo>
                  <a:lnTo>
                    <a:pt x="130" y="115"/>
                  </a:lnTo>
                  <a:lnTo>
                    <a:pt x="126" y="104"/>
                  </a:lnTo>
                  <a:lnTo>
                    <a:pt x="121" y="93"/>
                  </a:lnTo>
                  <a:lnTo>
                    <a:pt x="115" y="84"/>
                  </a:lnTo>
                  <a:lnTo>
                    <a:pt x="110" y="173"/>
                  </a:lnTo>
                  <a:lnTo>
                    <a:pt x="99" y="175"/>
                  </a:lnTo>
                  <a:lnTo>
                    <a:pt x="90" y="171"/>
                  </a:lnTo>
                  <a:lnTo>
                    <a:pt x="80" y="167"/>
                  </a:lnTo>
                  <a:lnTo>
                    <a:pt x="73" y="158"/>
                  </a:lnTo>
                  <a:lnTo>
                    <a:pt x="66" y="151"/>
                  </a:lnTo>
                  <a:lnTo>
                    <a:pt x="60" y="142"/>
                  </a:lnTo>
                  <a:lnTo>
                    <a:pt x="53" y="133"/>
                  </a:lnTo>
                  <a:lnTo>
                    <a:pt x="48" y="124"/>
                  </a:lnTo>
                  <a:lnTo>
                    <a:pt x="33" y="95"/>
                  </a:lnTo>
                  <a:lnTo>
                    <a:pt x="22" y="64"/>
                  </a:lnTo>
                  <a:lnTo>
                    <a:pt x="10" y="33"/>
                  </a:lnTo>
                  <a:lnTo>
                    <a:pt x="0" y="0"/>
                  </a:lnTo>
                  <a:lnTo>
                    <a:pt x="8" y="4"/>
                  </a:lnTo>
                  <a:lnTo>
                    <a:pt x="17" y="11"/>
                  </a:lnTo>
                  <a:lnTo>
                    <a:pt x="28" y="22"/>
                  </a:lnTo>
                  <a:lnTo>
                    <a:pt x="40" y="36"/>
                  </a:lnTo>
                  <a:lnTo>
                    <a:pt x="51" y="51"/>
                  </a:lnTo>
                  <a:lnTo>
                    <a:pt x="62" y="64"/>
                  </a:lnTo>
                  <a:lnTo>
                    <a:pt x="71" y="76"/>
                  </a:lnTo>
                  <a:lnTo>
                    <a:pt x="77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5" name="Textfeld 224"/>
            <p:cNvSpPr txBox="1"/>
            <p:nvPr/>
          </p:nvSpPr>
          <p:spPr>
            <a:xfrm>
              <a:off x="2571736" y="142852"/>
              <a:ext cx="3214710" cy="2772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r>
                <a:rPr lang="de-DE" sz="40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Café</a:t>
              </a:r>
            </a:p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>
                <a:lnSpc>
                  <a:spcPts val="1900"/>
                </a:lnSpc>
              </a:pPr>
              <a:r>
                <a:rPr lang="de-DE" sz="40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der Bücher</a:t>
              </a:r>
              <a:endParaRPr lang="de-DE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Bildschirmpräsentation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Titelfolie</vt:lpstr>
      <vt:lpstr>Das Team vom Café der Bücher</vt:lpstr>
      <vt:lpstr>Aufzählungen</vt:lpstr>
      <vt:lpstr>Tabelle und Balken-Diagramm</vt:lpstr>
      <vt:lpstr>Großes Kreis-Diagramm</vt:lpstr>
      <vt:lpstr>SmartArt und Screenshot (Grafik)</vt:lpstr>
      <vt:lpstr>ClipArt (original) und Video</vt:lpstr>
      <vt:lpstr>Mehrere ClipArts mit bearbeiteter Schrift und Form als Hintergrund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Titelfolie</dc:title>
  <dc:creator>Amethyst</dc:creator>
  <cp:lastModifiedBy>Amethyst</cp:lastModifiedBy>
  <cp:revision>3</cp:revision>
  <dcterms:created xsi:type="dcterms:W3CDTF">2007-06-11T10:51:26Z</dcterms:created>
  <dcterms:modified xsi:type="dcterms:W3CDTF">2007-06-20T18:28:33Z</dcterms:modified>
</cp:coreProperties>
</file>