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8"/>
  </p:notesMasterIdLst>
  <p:handoutMasterIdLst>
    <p:handoutMasterId r:id="rId19"/>
  </p:handoutMasterIdLst>
  <p:sldIdLst>
    <p:sldId id="257" r:id="rId5"/>
    <p:sldId id="289" r:id="rId6"/>
    <p:sldId id="337" r:id="rId7"/>
    <p:sldId id="327" r:id="rId8"/>
    <p:sldId id="328" r:id="rId9"/>
    <p:sldId id="329" r:id="rId10"/>
    <p:sldId id="330" r:id="rId11"/>
    <p:sldId id="331" r:id="rId12"/>
    <p:sldId id="332" r:id="rId13"/>
    <p:sldId id="333" r:id="rId14"/>
    <p:sldId id="334" r:id="rId15"/>
    <p:sldId id="335" r:id="rId16"/>
    <p:sldId id="336" r:id="rId17"/>
  </p:sldIdLst>
  <p:sldSz cx="10287000" cy="7239000"/>
  <p:notesSz cx="6805613" cy="9939338"/>
  <p:defaultTextStyle>
    <a:defPPr>
      <a:defRPr lang="de-CH"/>
    </a:defPPr>
    <a:lvl1pPr algn="l" rtl="0" fontAlgn="base">
      <a:spcBef>
        <a:spcPct val="0"/>
      </a:spcBef>
      <a:spcAft>
        <a:spcPct val="0"/>
      </a:spcAft>
      <a:defRPr sz="1400" kern="1200">
        <a:solidFill>
          <a:schemeClr val="tx1"/>
        </a:solidFill>
        <a:latin typeface="Century Gothic" pitchFamily="34" charset="0"/>
        <a:ea typeface="+mn-ea"/>
        <a:cs typeface="+mn-cs"/>
      </a:defRPr>
    </a:lvl1pPr>
    <a:lvl2pPr marL="457200" algn="l" rtl="0" fontAlgn="base">
      <a:spcBef>
        <a:spcPct val="0"/>
      </a:spcBef>
      <a:spcAft>
        <a:spcPct val="0"/>
      </a:spcAft>
      <a:defRPr sz="1400" kern="1200">
        <a:solidFill>
          <a:schemeClr val="tx1"/>
        </a:solidFill>
        <a:latin typeface="Century Gothic" pitchFamily="34" charset="0"/>
        <a:ea typeface="+mn-ea"/>
        <a:cs typeface="+mn-cs"/>
      </a:defRPr>
    </a:lvl2pPr>
    <a:lvl3pPr marL="914400" algn="l" rtl="0" fontAlgn="base">
      <a:spcBef>
        <a:spcPct val="0"/>
      </a:spcBef>
      <a:spcAft>
        <a:spcPct val="0"/>
      </a:spcAft>
      <a:defRPr sz="1400" kern="1200">
        <a:solidFill>
          <a:schemeClr val="tx1"/>
        </a:solidFill>
        <a:latin typeface="Century Gothic" pitchFamily="34" charset="0"/>
        <a:ea typeface="+mn-ea"/>
        <a:cs typeface="+mn-cs"/>
      </a:defRPr>
    </a:lvl3pPr>
    <a:lvl4pPr marL="1371600" algn="l" rtl="0" fontAlgn="base">
      <a:spcBef>
        <a:spcPct val="0"/>
      </a:spcBef>
      <a:spcAft>
        <a:spcPct val="0"/>
      </a:spcAft>
      <a:defRPr sz="1400" kern="1200">
        <a:solidFill>
          <a:schemeClr val="tx1"/>
        </a:solidFill>
        <a:latin typeface="Century Gothic" pitchFamily="34" charset="0"/>
        <a:ea typeface="+mn-ea"/>
        <a:cs typeface="+mn-cs"/>
      </a:defRPr>
    </a:lvl4pPr>
    <a:lvl5pPr marL="1828800" algn="l" rtl="0" fontAlgn="base">
      <a:spcBef>
        <a:spcPct val="0"/>
      </a:spcBef>
      <a:spcAft>
        <a:spcPct val="0"/>
      </a:spcAft>
      <a:defRPr sz="1400" kern="1200">
        <a:solidFill>
          <a:schemeClr val="tx1"/>
        </a:solidFill>
        <a:latin typeface="Century Gothic" pitchFamily="34" charset="0"/>
        <a:ea typeface="+mn-ea"/>
        <a:cs typeface="+mn-cs"/>
      </a:defRPr>
    </a:lvl5pPr>
    <a:lvl6pPr marL="2286000" algn="l" defTabSz="914400" rtl="0" eaLnBrk="1" latinLnBrk="0" hangingPunct="1">
      <a:defRPr sz="1400" kern="1200">
        <a:solidFill>
          <a:schemeClr val="tx1"/>
        </a:solidFill>
        <a:latin typeface="Century Gothic" pitchFamily="34" charset="0"/>
        <a:ea typeface="+mn-ea"/>
        <a:cs typeface="+mn-cs"/>
      </a:defRPr>
    </a:lvl6pPr>
    <a:lvl7pPr marL="2743200" algn="l" defTabSz="914400" rtl="0" eaLnBrk="1" latinLnBrk="0" hangingPunct="1">
      <a:defRPr sz="1400" kern="1200">
        <a:solidFill>
          <a:schemeClr val="tx1"/>
        </a:solidFill>
        <a:latin typeface="Century Gothic" pitchFamily="34" charset="0"/>
        <a:ea typeface="+mn-ea"/>
        <a:cs typeface="+mn-cs"/>
      </a:defRPr>
    </a:lvl7pPr>
    <a:lvl8pPr marL="3200400" algn="l" defTabSz="914400" rtl="0" eaLnBrk="1" latinLnBrk="0" hangingPunct="1">
      <a:defRPr sz="1400" kern="1200">
        <a:solidFill>
          <a:schemeClr val="tx1"/>
        </a:solidFill>
        <a:latin typeface="Century Gothic" pitchFamily="34" charset="0"/>
        <a:ea typeface="+mn-ea"/>
        <a:cs typeface="+mn-cs"/>
      </a:defRPr>
    </a:lvl8pPr>
    <a:lvl9pPr marL="3657600" algn="l" defTabSz="914400" rtl="0" eaLnBrk="1" latinLnBrk="0" hangingPunct="1">
      <a:defRPr sz="1400" kern="1200">
        <a:solidFill>
          <a:schemeClr val="tx1"/>
        </a:solidFill>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9900"/>
    <a:srgbClr val="FF7C80"/>
    <a:srgbClr val="FFFFCC"/>
    <a:srgbClr val="66FF33"/>
    <a:srgbClr val="00FF99"/>
    <a:srgbClr val="00CC66"/>
    <a:srgbClr val="00CC99"/>
    <a:srgbClr val="66FF66"/>
    <a:srgbClr val="FFFF00"/>
  </p:clrMru>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8B1032C-EA38-4F05-BA0D-38AFFFC7BED3}" styleName="Helle Formatvorlage 3 - Akz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DCAF9ED-07DC-4A11-8D7F-57B35C25682E}" styleName="Mittlere Formatvorlage 1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42" autoAdjust="0"/>
    <p:restoredTop sz="98699" autoAdjust="0"/>
  </p:normalViewPr>
  <p:slideViewPr>
    <p:cSldViewPr>
      <p:cViewPr varScale="1">
        <p:scale>
          <a:sx n="124" d="100"/>
          <a:sy n="124" d="100"/>
        </p:scale>
        <p:origin x="-936" y="-84"/>
      </p:cViewPr>
      <p:guideLst>
        <p:guide orient="horz" pos="2235"/>
        <p:guide orient="horz" pos="692"/>
        <p:guide orient="horz" pos="4230"/>
        <p:guide pos="3240"/>
        <p:guide pos="246"/>
        <p:guide pos="6048"/>
        <p:guide pos="6052"/>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1"/>
            <a:ext cx="2949099" cy="497227"/>
          </a:xfrm>
          <a:prstGeom prst="rect">
            <a:avLst/>
          </a:prstGeom>
          <a:noFill/>
          <a:ln w="9525">
            <a:noFill/>
            <a:miter lim="800000"/>
            <a:headEnd/>
            <a:tailEnd/>
          </a:ln>
          <a:effectLst/>
        </p:spPr>
        <p:txBody>
          <a:bodyPr vert="horz" wrap="square" lIns="91925" tIns="45964" rIns="91925" bIns="45964" numCol="1" anchor="t" anchorCtr="0" compatLnSpc="1">
            <a:prstTxWarp prst="textNoShape">
              <a:avLst/>
            </a:prstTxWarp>
          </a:bodyPr>
          <a:lstStyle>
            <a:lvl1pPr defTabSz="918584">
              <a:defRPr sz="1200">
                <a:latin typeface="Arial" charset="0"/>
              </a:defRPr>
            </a:lvl1pPr>
          </a:lstStyle>
          <a:p>
            <a:pPr>
              <a:defRPr/>
            </a:pPr>
            <a:endParaRPr lang="de-CH"/>
          </a:p>
        </p:txBody>
      </p:sp>
      <p:sp>
        <p:nvSpPr>
          <p:cNvPr id="45059" name="Rectangle 3"/>
          <p:cNvSpPr>
            <a:spLocks noGrp="1" noChangeArrowheads="1"/>
          </p:cNvSpPr>
          <p:nvPr>
            <p:ph type="dt" sz="quarter" idx="1"/>
          </p:nvPr>
        </p:nvSpPr>
        <p:spPr bwMode="auto">
          <a:xfrm>
            <a:off x="3856515" y="1"/>
            <a:ext cx="2949099" cy="497227"/>
          </a:xfrm>
          <a:prstGeom prst="rect">
            <a:avLst/>
          </a:prstGeom>
          <a:noFill/>
          <a:ln w="9525">
            <a:noFill/>
            <a:miter lim="800000"/>
            <a:headEnd/>
            <a:tailEnd/>
          </a:ln>
          <a:effectLst/>
        </p:spPr>
        <p:txBody>
          <a:bodyPr vert="horz" wrap="square" lIns="91925" tIns="45964" rIns="91925" bIns="45964" numCol="1" anchor="t" anchorCtr="0" compatLnSpc="1">
            <a:prstTxWarp prst="textNoShape">
              <a:avLst/>
            </a:prstTxWarp>
          </a:bodyPr>
          <a:lstStyle>
            <a:lvl1pPr algn="r" defTabSz="918584">
              <a:defRPr sz="1200">
                <a:latin typeface="Arial" charset="0"/>
              </a:defRPr>
            </a:lvl1pPr>
          </a:lstStyle>
          <a:p>
            <a:pPr>
              <a:defRPr/>
            </a:pPr>
            <a:endParaRPr lang="de-CH"/>
          </a:p>
        </p:txBody>
      </p:sp>
      <p:sp>
        <p:nvSpPr>
          <p:cNvPr id="45060" name="Rectangle 4"/>
          <p:cNvSpPr>
            <a:spLocks noGrp="1" noChangeArrowheads="1"/>
          </p:cNvSpPr>
          <p:nvPr>
            <p:ph type="ftr" sz="quarter" idx="2"/>
          </p:nvPr>
        </p:nvSpPr>
        <p:spPr bwMode="auto">
          <a:xfrm>
            <a:off x="0" y="9442112"/>
            <a:ext cx="2949099" cy="497227"/>
          </a:xfrm>
          <a:prstGeom prst="rect">
            <a:avLst/>
          </a:prstGeom>
          <a:noFill/>
          <a:ln w="9525">
            <a:noFill/>
            <a:miter lim="800000"/>
            <a:headEnd/>
            <a:tailEnd/>
          </a:ln>
          <a:effectLst/>
        </p:spPr>
        <p:txBody>
          <a:bodyPr vert="horz" wrap="square" lIns="91925" tIns="45964" rIns="91925" bIns="45964" numCol="1" anchor="b" anchorCtr="0" compatLnSpc="1">
            <a:prstTxWarp prst="textNoShape">
              <a:avLst/>
            </a:prstTxWarp>
          </a:bodyPr>
          <a:lstStyle>
            <a:lvl1pPr defTabSz="918584">
              <a:defRPr sz="1200">
                <a:latin typeface="Arial" charset="0"/>
              </a:defRPr>
            </a:lvl1pPr>
          </a:lstStyle>
          <a:p>
            <a:pPr>
              <a:defRPr/>
            </a:pPr>
            <a:endParaRPr lang="de-CH"/>
          </a:p>
        </p:txBody>
      </p:sp>
      <p:sp>
        <p:nvSpPr>
          <p:cNvPr id="45061" name="Rectangle 5"/>
          <p:cNvSpPr>
            <a:spLocks noGrp="1" noChangeArrowheads="1"/>
          </p:cNvSpPr>
          <p:nvPr>
            <p:ph type="sldNum" sz="quarter" idx="3"/>
          </p:nvPr>
        </p:nvSpPr>
        <p:spPr bwMode="auto">
          <a:xfrm>
            <a:off x="3856515" y="9442112"/>
            <a:ext cx="2949099" cy="497227"/>
          </a:xfrm>
          <a:prstGeom prst="rect">
            <a:avLst/>
          </a:prstGeom>
          <a:noFill/>
          <a:ln w="9525">
            <a:noFill/>
            <a:miter lim="800000"/>
            <a:headEnd/>
            <a:tailEnd/>
          </a:ln>
          <a:effectLst/>
        </p:spPr>
        <p:txBody>
          <a:bodyPr vert="horz" wrap="square" lIns="91925" tIns="45964" rIns="91925" bIns="45964" numCol="1" anchor="b" anchorCtr="0" compatLnSpc="1">
            <a:prstTxWarp prst="textNoShape">
              <a:avLst/>
            </a:prstTxWarp>
          </a:bodyPr>
          <a:lstStyle>
            <a:lvl1pPr algn="r" defTabSz="918584">
              <a:defRPr sz="1200">
                <a:latin typeface="Arial" charset="0"/>
              </a:defRPr>
            </a:lvl1pPr>
          </a:lstStyle>
          <a:p>
            <a:pPr>
              <a:defRPr/>
            </a:pPr>
            <a:fld id="{B21619D8-674E-48DC-9684-F630B93972AD}" type="slidenum">
              <a:rPr lang="de-CH"/>
              <a:pPr>
                <a:defRPr/>
              </a:pPr>
              <a:t>‹#›</a:t>
            </a:fld>
            <a:endParaRPr lang="de-CH"/>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
            <a:ext cx="2949099" cy="497227"/>
          </a:xfrm>
          <a:prstGeom prst="rect">
            <a:avLst/>
          </a:prstGeom>
          <a:noFill/>
          <a:ln w="9525">
            <a:noFill/>
            <a:miter lim="800000"/>
            <a:headEnd/>
            <a:tailEnd/>
          </a:ln>
          <a:effectLst/>
        </p:spPr>
        <p:txBody>
          <a:bodyPr vert="horz" wrap="square" lIns="91925" tIns="45964" rIns="91925" bIns="45964" numCol="1" anchor="t" anchorCtr="0" compatLnSpc="1">
            <a:prstTxWarp prst="textNoShape">
              <a:avLst/>
            </a:prstTxWarp>
          </a:bodyPr>
          <a:lstStyle>
            <a:lvl1pPr defTabSz="918584">
              <a:defRPr sz="1200">
                <a:latin typeface="Times New Roman" pitchFamily="18" charset="0"/>
              </a:defRPr>
            </a:lvl1pPr>
          </a:lstStyle>
          <a:p>
            <a:pPr>
              <a:defRPr/>
            </a:pPr>
            <a:endParaRPr lang="de-CH"/>
          </a:p>
        </p:txBody>
      </p:sp>
      <p:sp>
        <p:nvSpPr>
          <p:cNvPr id="3075" name="Rectangle 3"/>
          <p:cNvSpPr>
            <a:spLocks noGrp="1" noChangeArrowheads="1"/>
          </p:cNvSpPr>
          <p:nvPr>
            <p:ph type="dt" idx="1"/>
          </p:nvPr>
        </p:nvSpPr>
        <p:spPr bwMode="auto">
          <a:xfrm>
            <a:off x="3856515" y="1"/>
            <a:ext cx="2949099" cy="497227"/>
          </a:xfrm>
          <a:prstGeom prst="rect">
            <a:avLst/>
          </a:prstGeom>
          <a:noFill/>
          <a:ln w="9525">
            <a:noFill/>
            <a:miter lim="800000"/>
            <a:headEnd/>
            <a:tailEnd/>
          </a:ln>
          <a:effectLst/>
        </p:spPr>
        <p:txBody>
          <a:bodyPr vert="horz" wrap="square" lIns="91925" tIns="45964" rIns="91925" bIns="45964" numCol="1" anchor="t" anchorCtr="0" compatLnSpc="1">
            <a:prstTxWarp prst="textNoShape">
              <a:avLst/>
            </a:prstTxWarp>
          </a:bodyPr>
          <a:lstStyle>
            <a:lvl1pPr algn="r" defTabSz="918584">
              <a:defRPr sz="1200">
                <a:latin typeface="Times New Roman" pitchFamily="18" charset="0"/>
              </a:defRPr>
            </a:lvl1pPr>
          </a:lstStyle>
          <a:p>
            <a:pPr>
              <a:defRPr/>
            </a:pPr>
            <a:endParaRPr lang="de-CH"/>
          </a:p>
        </p:txBody>
      </p:sp>
      <p:sp>
        <p:nvSpPr>
          <p:cNvPr id="4100" name="Rectangle 4"/>
          <p:cNvSpPr>
            <a:spLocks noGrp="1" noRot="1" noChangeAspect="1" noChangeArrowheads="1" noTextEdit="1"/>
          </p:cNvSpPr>
          <p:nvPr>
            <p:ph type="sldImg" idx="2"/>
          </p:nvPr>
        </p:nvSpPr>
        <p:spPr bwMode="auto">
          <a:xfrm>
            <a:off x="755650" y="747713"/>
            <a:ext cx="5292725" cy="3725862"/>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07416" y="4721056"/>
            <a:ext cx="4990783" cy="4471576"/>
          </a:xfrm>
          <a:prstGeom prst="rect">
            <a:avLst/>
          </a:prstGeom>
          <a:noFill/>
          <a:ln w="9525">
            <a:noFill/>
            <a:miter lim="800000"/>
            <a:headEnd/>
            <a:tailEnd/>
          </a:ln>
          <a:effectLst/>
        </p:spPr>
        <p:txBody>
          <a:bodyPr vert="horz" wrap="square" lIns="91925" tIns="45964" rIns="91925" bIns="45964" numCol="1" anchor="t" anchorCtr="0" compatLnSpc="1">
            <a:prstTxWarp prst="textNoShape">
              <a:avLst/>
            </a:prstTxWarp>
          </a:bodyPr>
          <a:lstStyle/>
          <a:p>
            <a:pPr lvl="0"/>
            <a:r>
              <a:rPr lang="de-CH" noProof="0" smtClean="0"/>
              <a:t>Klicken Sie, um die Formate des Vorlagentextes zu bearbeiten</a:t>
            </a:r>
          </a:p>
          <a:p>
            <a:pPr lvl="1"/>
            <a:r>
              <a:rPr lang="de-CH" noProof="0" smtClean="0"/>
              <a:t>Zweite Ebene</a:t>
            </a:r>
          </a:p>
          <a:p>
            <a:pPr lvl="2"/>
            <a:r>
              <a:rPr lang="de-CH" noProof="0" smtClean="0"/>
              <a:t>Dritte Ebene</a:t>
            </a:r>
          </a:p>
          <a:p>
            <a:pPr lvl="3"/>
            <a:r>
              <a:rPr lang="de-CH" noProof="0" smtClean="0"/>
              <a:t>Vierte Ebene</a:t>
            </a:r>
          </a:p>
          <a:p>
            <a:pPr lvl="4"/>
            <a:r>
              <a:rPr lang="de-CH" noProof="0" smtClean="0"/>
              <a:t>Fünfte Ebene</a:t>
            </a:r>
          </a:p>
        </p:txBody>
      </p:sp>
      <p:sp>
        <p:nvSpPr>
          <p:cNvPr id="3078" name="Rectangle 6"/>
          <p:cNvSpPr>
            <a:spLocks noGrp="1" noChangeArrowheads="1"/>
          </p:cNvSpPr>
          <p:nvPr>
            <p:ph type="ftr" sz="quarter" idx="4"/>
          </p:nvPr>
        </p:nvSpPr>
        <p:spPr bwMode="auto">
          <a:xfrm>
            <a:off x="0" y="9442112"/>
            <a:ext cx="2949099" cy="497227"/>
          </a:xfrm>
          <a:prstGeom prst="rect">
            <a:avLst/>
          </a:prstGeom>
          <a:noFill/>
          <a:ln w="9525">
            <a:noFill/>
            <a:miter lim="800000"/>
            <a:headEnd/>
            <a:tailEnd/>
          </a:ln>
          <a:effectLst/>
        </p:spPr>
        <p:txBody>
          <a:bodyPr vert="horz" wrap="square" lIns="91925" tIns="45964" rIns="91925" bIns="45964" numCol="1" anchor="b" anchorCtr="0" compatLnSpc="1">
            <a:prstTxWarp prst="textNoShape">
              <a:avLst/>
            </a:prstTxWarp>
          </a:bodyPr>
          <a:lstStyle>
            <a:lvl1pPr defTabSz="918584">
              <a:defRPr sz="1200">
                <a:latin typeface="Times New Roman" pitchFamily="18" charset="0"/>
              </a:defRPr>
            </a:lvl1pPr>
          </a:lstStyle>
          <a:p>
            <a:pPr>
              <a:defRPr/>
            </a:pPr>
            <a:endParaRPr lang="de-CH"/>
          </a:p>
        </p:txBody>
      </p:sp>
      <p:sp>
        <p:nvSpPr>
          <p:cNvPr id="3079" name="Rectangle 7"/>
          <p:cNvSpPr>
            <a:spLocks noGrp="1" noChangeArrowheads="1"/>
          </p:cNvSpPr>
          <p:nvPr>
            <p:ph type="sldNum" sz="quarter" idx="5"/>
          </p:nvPr>
        </p:nvSpPr>
        <p:spPr bwMode="auto">
          <a:xfrm>
            <a:off x="3856515" y="9442112"/>
            <a:ext cx="2949099" cy="497227"/>
          </a:xfrm>
          <a:prstGeom prst="rect">
            <a:avLst/>
          </a:prstGeom>
          <a:noFill/>
          <a:ln w="9525">
            <a:noFill/>
            <a:miter lim="800000"/>
            <a:headEnd/>
            <a:tailEnd/>
          </a:ln>
          <a:effectLst/>
        </p:spPr>
        <p:txBody>
          <a:bodyPr vert="horz" wrap="square" lIns="91925" tIns="45964" rIns="91925" bIns="45964" numCol="1" anchor="b" anchorCtr="0" compatLnSpc="1">
            <a:prstTxWarp prst="textNoShape">
              <a:avLst/>
            </a:prstTxWarp>
          </a:bodyPr>
          <a:lstStyle>
            <a:lvl1pPr algn="r" defTabSz="918584">
              <a:defRPr sz="1200">
                <a:latin typeface="Times New Roman" pitchFamily="18" charset="0"/>
              </a:defRPr>
            </a:lvl1pPr>
          </a:lstStyle>
          <a:p>
            <a:pPr>
              <a:defRPr/>
            </a:pPr>
            <a:fld id="{E2607068-B457-4B24-A7FE-BA1F9DE2973E}" type="slidenum">
              <a:rPr lang="de-CH"/>
              <a:pPr>
                <a:defRPr/>
              </a:pPr>
              <a:t>‹#›</a:t>
            </a:fld>
            <a:endParaRPr lang="de-CH"/>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4" name="Untertitel 2"/>
          <p:cNvSpPr txBox="1">
            <a:spLocks/>
          </p:cNvSpPr>
          <p:nvPr userDrawn="1"/>
        </p:nvSpPr>
        <p:spPr bwMode="auto">
          <a:xfrm>
            <a:off x="214279" y="5191125"/>
            <a:ext cx="9286910" cy="1357313"/>
          </a:xfrm>
          <a:prstGeom prst="rect">
            <a:avLst/>
          </a:prstGeom>
          <a:noFill/>
          <a:ln w="9525">
            <a:noFill/>
            <a:miter lim="800000"/>
            <a:headEnd/>
            <a:tailEnd/>
          </a:ln>
        </p:spPr>
        <p:txBody>
          <a:bodyPr lIns="100142" tIns="50071" rIns="100142" bIns="50071"/>
          <a:lstStyle>
            <a:lvl1pPr marL="0" indent="0" algn="l">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defTabSz="1001713" eaLnBrk="0" hangingPunct="0">
              <a:spcBef>
                <a:spcPct val="20000"/>
              </a:spcBef>
              <a:buClr>
                <a:schemeClr val="accent2"/>
              </a:buClr>
              <a:buFont typeface="Wingdings" pitchFamily="2" charset="2"/>
              <a:buNone/>
              <a:defRPr/>
            </a:pPr>
            <a:endParaRPr lang="de-CH" sz="1600" kern="0" dirty="0">
              <a:latin typeface="+mn-lt"/>
            </a:endParaRPr>
          </a:p>
        </p:txBody>
      </p:sp>
      <p:sp>
        <p:nvSpPr>
          <p:cNvPr id="2" name="Titel 1"/>
          <p:cNvSpPr>
            <a:spLocks noGrp="1"/>
          </p:cNvSpPr>
          <p:nvPr>
            <p:ph type="ctrTitle"/>
          </p:nvPr>
        </p:nvSpPr>
        <p:spPr>
          <a:xfrm>
            <a:off x="785782" y="1404922"/>
            <a:ext cx="8743950" cy="2214578"/>
          </a:xfrm>
        </p:spPr>
        <p:txBody>
          <a:bodyPr anchor="t"/>
          <a:lstStyle>
            <a:lvl1pPr>
              <a:defRPr sz="3200">
                <a:effectLst/>
              </a:defRPr>
            </a:lvl1pPr>
          </a:lstStyle>
          <a:p>
            <a:r>
              <a:rPr lang="de-DE" smtClean="0"/>
              <a:t>Titelmasterformat durch Klicken bearbeiten</a:t>
            </a:r>
            <a:endParaRPr lang="de-CH" dirty="0"/>
          </a:p>
        </p:txBody>
      </p:sp>
      <p:sp>
        <p:nvSpPr>
          <p:cNvPr id="3" name="Untertitel 2"/>
          <p:cNvSpPr>
            <a:spLocks noGrp="1"/>
          </p:cNvSpPr>
          <p:nvPr>
            <p:ph type="subTitle" idx="1" hasCustomPrompt="1"/>
          </p:nvPr>
        </p:nvSpPr>
        <p:spPr>
          <a:xfrm>
            <a:off x="785782" y="3690938"/>
            <a:ext cx="8715436" cy="1357322"/>
          </a:xfrm>
        </p:spPr>
        <p:txBody>
          <a:bodyPr/>
          <a:lstStyle>
            <a:lvl1pPr marL="0" indent="0" algn="l" defTabSz="1001713" eaLnBrk="0" hangingPunct="0">
              <a:spcBef>
                <a:spcPct val="20000"/>
              </a:spcBef>
              <a:buClr>
                <a:schemeClr val="accent2"/>
              </a:buClr>
              <a:buFont typeface="Wingdings" pitchFamily="2" charset="2"/>
              <a:buNone/>
              <a:defRPr sz="18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defTabSz="1001713" eaLnBrk="0" hangingPunct="0">
              <a:spcBef>
                <a:spcPct val="20000"/>
              </a:spcBef>
              <a:buClr>
                <a:schemeClr val="accent2"/>
              </a:buClr>
              <a:buFont typeface="Wingdings" pitchFamily="2" charset="2"/>
              <a:buNone/>
              <a:defRPr/>
            </a:pPr>
            <a:r>
              <a:rPr lang="de-DE" sz="2000" kern="0" dirty="0" smtClean="0">
                <a:latin typeface="+mn-lt"/>
              </a:rPr>
              <a:t>weroSoft GmbH</a:t>
            </a:r>
          </a:p>
          <a:p>
            <a:pPr defTabSz="1001713" eaLnBrk="0" hangingPunct="0">
              <a:spcBef>
                <a:spcPct val="20000"/>
              </a:spcBef>
              <a:buClr>
                <a:schemeClr val="accent2"/>
              </a:buClr>
              <a:buFont typeface="Wingdings" pitchFamily="2" charset="2"/>
              <a:buNone/>
              <a:defRPr/>
            </a:pPr>
            <a:r>
              <a:rPr lang="de-DE" sz="1600" kern="0" dirty="0" smtClean="0">
                <a:latin typeface="+mn-lt"/>
              </a:rPr>
              <a:t>Rolf Wenger</a:t>
            </a:r>
          </a:p>
          <a:p>
            <a:pPr defTabSz="1001713" eaLnBrk="0" hangingPunct="0">
              <a:spcBef>
                <a:spcPct val="20000"/>
              </a:spcBef>
              <a:buClr>
                <a:schemeClr val="accent2"/>
              </a:buClr>
              <a:buFont typeface="Wingdings" pitchFamily="2" charset="2"/>
              <a:buNone/>
              <a:defRPr/>
            </a:pPr>
            <a:endParaRPr lang="de-DE" sz="1600" kern="0" dirty="0" smtClean="0">
              <a:latin typeface="+mn-lt"/>
            </a:endParaRPr>
          </a:p>
          <a:p>
            <a:pPr defTabSz="1001713" eaLnBrk="0" hangingPunct="0">
              <a:spcBef>
                <a:spcPct val="20000"/>
              </a:spcBef>
              <a:buClr>
                <a:schemeClr val="accent2"/>
              </a:buClr>
              <a:buFont typeface="Wingdings" pitchFamily="2" charset="2"/>
              <a:buNone/>
              <a:defRPr/>
            </a:pPr>
            <a:r>
              <a:rPr lang="de-DE" sz="1600" kern="0" dirty="0" smtClean="0">
                <a:latin typeface="+mn-lt"/>
              </a:rPr>
              <a:t>Version 1.0</a:t>
            </a:r>
            <a:endParaRPr lang="de-CH" sz="1600" kern="0" dirty="0" smtClean="0">
              <a:latin typeface="+mn-lt"/>
            </a:endParaRPr>
          </a:p>
        </p:txBody>
      </p:sp>
      <p:sp>
        <p:nvSpPr>
          <p:cNvPr id="5" name="Rectangle 6"/>
          <p:cNvSpPr>
            <a:spLocks noGrp="1" noChangeArrowheads="1"/>
          </p:cNvSpPr>
          <p:nvPr>
            <p:ph type="sldNum" sz="quarter" idx="10"/>
          </p:nvPr>
        </p:nvSpPr>
        <p:spPr/>
        <p:txBody>
          <a:bodyPr/>
          <a:lstStyle>
            <a:lvl1pPr>
              <a:defRPr/>
            </a:lvl1pPr>
          </a:lstStyle>
          <a:p>
            <a:pPr>
              <a:defRPr/>
            </a:pPr>
            <a:fld id="{80205A20-F900-4AC5-9098-B5D79D134EC5}" type="slidenum">
              <a:rPr lang="de-CH"/>
              <a:pPr>
                <a:defRPr/>
              </a:pPr>
              <a:t>‹#›</a:t>
            </a:fld>
            <a:endParaRPr lang="de-CH"/>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libri" pitchFamily="34" charset="0"/>
              </a:defRPr>
            </a:lvl1pPr>
          </a:lstStyle>
          <a:p>
            <a:r>
              <a:rPr lang="de-DE" smtClean="0"/>
              <a:t>Titelmasterformat durch Klicken bearbeiten</a:t>
            </a:r>
            <a:endParaRPr lang="de-CH"/>
          </a:p>
        </p:txBody>
      </p:sp>
      <p:sp>
        <p:nvSpPr>
          <p:cNvPr id="3" name="Inhaltsplatzhalter 2"/>
          <p:cNvSpPr>
            <a:spLocks noGrp="1"/>
          </p:cNvSpPr>
          <p:nvPr>
            <p:ph idx="1"/>
          </p:nvPr>
        </p:nvSpPr>
        <p:spPr/>
        <p:txBody>
          <a:bodyPr/>
          <a:lstStyle>
            <a:lvl1pPr>
              <a:defRPr sz="1800">
                <a:latin typeface="Calibri" pitchFamily="34" charset="0"/>
              </a:defRPr>
            </a:lvl1pPr>
            <a:lvl2pPr marL="631825" indent="-282575">
              <a:defRPr sz="1600">
                <a:latin typeface="Calibri" pitchFamily="34" charset="0"/>
              </a:defRPr>
            </a:lvl2pPr>
            <a:lvl3pPr marL="892175" indent="-184150">
              <a:defRPr sz="1400"/>
            </a:lvl3pPr>
            <a:lvl4pPr marL="1260475" indent="-193675">
              <a:defRPr sz="1050"/>
            </a:lvl4pPr>
            <a:lvl5pPr marL="1519238" indent="-182563">
              <a:defRPr sz="1050"/>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4" name="Rectangle 6"/>
          <p:cNvSpPr>
            <a:spLocks noGrp="1" noChangeArrowheads="1"/>
          </p:cNvSpPr>
          <p:nvPr>
            <p:ph type="sldNum" sz="quarter" idx="10"/>
          </p:nvPr>
        </p:nvSpPr>
        <p:spPr>
          <a:ln/>
        </p:spPr>
        <p:txBody>
          <a:bodyPr/>
          <a:lstStyle>
            <a:lvl1pPr>
              <a:defRPr/>
            </a:lvl1pPr>
          </a:lstStyle>
          <a:p>
            <a:pPr>
              <a:defRPr/>
            </a:pPr>
            <a:fld id="{74B2EFB8-677F-434C-AAB6-086B634BDB5C}" type="slidenum">
              <a:rPr lang="de-CH"/>
              <a:pPr>
                <a:defRPr/>
              </a:pPr>
              <a:t>‹#›</a:t>
            </a:fld>
            <a:endParaRPr lang="de-CH"/>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Rectangle 6"/>
          <p:cNvSpPr>
            <a:spLocks noGrp="1" noChangeArrowheads="1"/>
          </p:cNvSpPr>
          <p:nvPr>
            <p:ph type="sldNum" sz="quarter" idx="10"/>
          </p:nvPr>
        </p:nvSpPr>
        <p:spPr>
          <a:ln/>
        </p:spPr>
        <p:txBody>
          <a:bodyPr/>
          <a:lstStyle>
            <a:lvl1pPr>
              <a:defRPr/>
            </a:lvl1pPr>
          </a:lstStyle>
          <a:p>
            <a:pPr>
              <a:defRPr/>
            </a:pPr>
            <a:fld id="{8E758787-05CC-43FF-A8C9-0B29CA46F41A}" type="slidenum">
              <a:rPr lang="de-CH"/>
              <a:pPr>
                <a:defRPr/>
              </a:pPr>
              <a:t>‹#›</a:t>
            </a:fld>
            <a:endParaRPr lang="de-CH"/>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285716" y="904856"/>
            <a:ext cx="4786346" cy="5857916"/>
          </a:xfrm>
        </p:spPr>
        <p:txBody>
          <a:bodyPr/>
          <a:lstStyle>
            <a:lvl1pPr>
              <a:defRPr sz="1800"/>
            </a:lvl1pPr>
            <a:lvl2pPr marL="631825" indent="-282575">
              <a:defRPr sz="1600"/>
            </a:lvl2pPr>
            <a:lvl3pPr marL="892175" indent="-184150">
              <a:defRPr sz="1400"/>
            </a:lvl3pPr>
            <a:lvl4pPr marL="1162050" indent="-171450">
              <a:defRPr sz="1200"/>
            </a:lvl4pPr>
            <a:lvl5pPr marL="1433513" indent="-182563">
              <a:defRPr sz="12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4" name="Inhaltsplatzhalter 3"/>
          <p:cNvSpPr>
            <a:spLocks noGrp="1"/>
          </p:cNvSpPr>
          <p:nvPr>
            <p:ph sz="half" idx="2"/>
          </p:nvPr>
        </p:nvSpPr>
        <p:spPr>
          <a:xfrm>
            <a:off x="5143500" y="904856"/>
            <a:ext cx="4786346" cy="5857916"/>
          </a:xfrm>
        </p:spPr>
        <p:txBody>
          <a:bodyPr/>
          <a:lstStyle>
            <a:lvl1pPr>
              <a:defRPr sz="1800"/>
            </a:lvl1pPr>
            <a:lvl2pPr marL="631825" indent="-282575">
              <a:defRPr sz="1600"/>
            </a:lvl2pPr>
            <a:lvl3pPr marL="892175" indent="-184150">
              <a:defRPr sz="1400"/>
            </a:lvl3pPr>
            <a:lvl4pPr marL="1165225" indent="-193675">
              <a:defRPr sz="1200"/>
            </a:lvl4pPr>
            <a:lvl5pPr marL="1433513" indent="-182563">
              <a:defRPr sz="12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Rectangle 6"/>
          <p:cNvSpPr>
            <a:spLocks noGrp="1" noChangeArrowheads="1"/>
          </p:cNvSpPr>
          <p:nvPr>
            <p:ph type="sldNum" sz="quarter" idx="10"/>
          </p:nvPr>
        </p:nvSpPr>
        <p:spPr>
          <a:ln/>
        </p:spPr>
        <p:txBody>
          <a:bodyPr/>
          <a:lstStyle>
            <a:lvl1pPr>
              <a:defRPr/>
            </a:lvl1pPr>
          </a:lstStyle>
          <a:p>
            <a:pPr>
              <a:defRPr/>
            </a:pPr>
            <a:fld id="{ED517430-108A-41AC-8FA2-A3F9F083CF23}" type="slidenum">
              <a:rPr lang="de-CH"/>
              <a:pPr>
                <a:defRPr/>
              </a:pPr>
              <a:t>‹#›</a:t>
            </a:fld>
            <a:endParaRPr lang="de-CH"/>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85716" y="47600"/>
            <a:ext cx="8286807" cy="609600"/>
          </a:xfrm>
          <a:prstGeom prst="rect">
            <a:avLst/>
          </a:prstGeom>
          <a:noFill/>
          <a:ln w="9525">
            <a:noFill/>
            <a:miter lim="800000"/>
            <a:headEnd/>
            <a:tailEnd/>
          </a:ln>
        </p:spPr>
        <p:txBody>
          <a:bodyPr vert="horz" wrap="square" lIns="100142" tIns="50071" rIns="100142" bIns="50071" numCol="1" anchor="ctr" anchorCtr="0" compatLnSpc="1">
            <a:prstTxWarp prst="textNoShape">
              <a:avLst/>
            </a:prstTxWarp>
          </a:bodyPr>
          <a:lstStyle/>
          <a:p>
            <a:pPr lvl="0"/>
            <a:r>
              <a:rPr lang="de-CH" dirty="0" smtClean="0"/>
              <a:t>Klicken Sie, um das Titelformat zu bearbeiten	</a:t>
            </a:r>
          </a:p>
        </p:txBody>
      </p:sp>
      <p:sp>
        <p:nvSpPr>
          <p:cNvPr id="1027" name="Rectangle 3"/>
          <p:cNvSpPr>
            <a:spLocks noGrp="1" noChangeArrowheads="1"/>
          </p:cNvSpPr>
          <p:nvPr>
            <p:ph type="body" idx="1"/>
          </p:nvPr>
        </p:nvSpPr>
        <p:spPr bwMode="auto">
          <a:xfrm>
            <a:off x="285716" y="904856"/>
            <a:ext cx="9644129" cy="5857894"/>
          </a:xfrm>
          <a:prstGeom prst="rect">
            <a:avLst/>
          </a:prstGeom>
          <a:noFill/>
          <a:ln w="9525">
            <a:noFill/>
            <a:miter lim="800000"/>
            <a:headEnd/>
            <a:tailEnd/>
          </a:ln>
        </p:spPr>
        <p:txBody>
          <a:bodyPr vert="horz" wrap="square" lIns="100142" tIns="50071" rIns="100142" bIns="50071" numCol="1" anchor="t" anchorCtr="0" compatLnSpc="1">
            <a:prstTxWarp prst="textNoShape">
              <a:avLst/>
            </a:prstTxWarp>
          </a:bodyPr>
          <a:lstStyle/>
          <a:p>
            <a:pPr lvl="0"/>
            <a:r>
              <a:rPr lang="de-CH" dirty="0" smtClean="0"/>
              <a:t>Klicken Sie, um die Formate des Vorlagentextes zu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p:txBody>
      </p:sp>
      <p:sp>
        <p:nvSpPr>
          <p:cNvPr id="1030" name="Rectangle 6"/>
          <p:cNvSpPr>
            <a:spLocks noGrp="1" noChangeArrowheads="1"/>
          </p:cNvSpPr>
          <p:nvPr>
            <p:ph type="sldNum" sz="quarter" idx="4"/>
          </p:nvPr>
        </p:nvSpPr>
        <p:spPr bwMode="auto">
          <a:xfrm>
            <a:off x="8858276" y="6865938"/>
            <a:ext cx="1076325" cy="254000"/>
          </a:xfrm>
          <a:prstGeom prst="rect">
            <a:avLst/>
          </a:prstGeom>
          <a:noFill/>
          <a:ln w="9525">
            <a:noFill/>
            <a:miter lim="800000"/>
            <a:headEnd/>
            <a:tailEnd/>
          </a:ln>
          <a:effectLst/>
        </p:spPr>
        <p:txBody>
          <a:bodyPr vert="horz" wrap="square" lIns="100142" tIns="50071" rIns="100142" bIns="50071" numCol="1" anchor="t" anchorCtr="0" compatLnSpc="1">
            <a:prstTxWarp prst="textNoShape">
              <a:avLst/>
            </a:prstTxWarp>
          </a:bodyPr>
          <a:lstStyle>
            <a:lvl1pPr algn="r">
              <a:defRPr sz="1000" b="1"/>
            </a:lvl1pPr>
          </a:lstStyle>
          <a:p>
            <a:pPr>
              <a:defRPr/>
            </a:pPr>
            <a:fld id="{BD32C0EE-A2AF-472D-945C-777A21D43533}" type="slidenum">
              <a:rPr lang="de-CH"/>
              <a:pPr>
                <a:defRPr/>
              </a:pPr>
              <a:t>‹#›</a:t>
            </a:fld>
            <a:endParaRPr lang="de-CH"/>
          </a:p>
        </p:txBody>
      </p:sp>
      <p:sp>
        <p:nvSpPr>
          <p:cNvPr id="1031" name="Rectangle 7"/>
          <p:cNvSpPr>
            <a:spLocks noChangeArrowheads="1"/>
          </p:cNvSpPr>
          <p:nvPr/>
        </p:nvSpPr>
        <p:spPr bwMode="auto">
          <a:xfrm>
            <a:off x="1219200" y="761999"/>
            <a:ext cx="8782084" cy="71419"/>
          </a:xfrm>
          <a:prstGeom prst="rect">
            <a:avLst/>
          </a:prstGeom>
          <a:gradFill rotWithShape="0">
            <a:gsLst>
              <a:gs pos="0">
                <a:schemeClr val="bg1"/>
              </a:gs>
              <a:gs pos="100000">
                <a:schemeClr val="accent6">
                  <a:lumMod val="75000"/>
                </a:schemeClr>
              </a:gs>
            </a:gsLst>
            <a:lin ang="0" scaled="1"/>
          </a:gradFill>
          <a:ln w="9525">
            <a:noFill/>
            <a:miter lim="800000"/>
            <a:headEnd/>
            <a:tailEnd/>
          </a:ln>
          <a:effectLst/>
        </p:spPr>
        <p:txBody>
          <a:bodyPr wrap="none" anchor="ctr"/>
          <a:lstStyle/>
          <a:p>
            <a:pPr>
              <a:defRPr/>
            </a:pPr>
            <a:endParaRPr lang="de-CH"/>
          </a:p>
        </p:txBody>
      </p:sp>
      <p:sp>
        <p:nvSpPr>
          <p:cNvPr id="1035" name="Rectangle 11"/>
          <p:cNvSpPr>
            <a:spLocks noChangeArrowheads="1"/>
          </p:cNvSpPr>
          <p:nvPr/>
        </p:nvSpPr>
        <p:spPr bwMode="auto">
          <a:xfrm>
            <a:off x="3729038" y="3422650"/>
            <a:ext cx="10287000" cy="0"/>
          </a:xfrm>
          <a:prstGeom prst="rect">
            <a:avLst/>
          </a:prstGeom>
          <a:noFill/>
          <a:ln w="9525">
            <a:noFill/>
            <a:miter lim="800000"/>
            <a:headEnd/>
            <a:tailEnd/>
          </a:ln>
          <a:effectLst/>
        </p:spPr>
        <p:txBody>
          <a:bodyPr>
            <a:spAutoFit/>
          </a:bodyPr>
          <a:lstStyle/>
          <a:p>
            <a:pPr>
              <a:defRPr/>
            </a:pPr>
            <a:endParaRPr lang="de-CH"/>
          </a:p>
        </p:txBody>
      </p:sp>
      <p:sp>
        <p:nvSpPr>
          <p:cNvPr id="1037" name="Line 13"/>
          <p:cNvSpPr>
            <a:spLocks noChangeShapeType="1"/>
          </p:cNvSpPr>
          <p:nvPr/>
        </p:nvSpPr>
        <p:spPr bwMode="auto">
          <a:xfrm>
            <a:off x="10001284" y="690542"/>
            <a:ext cx="0" cy="2654300"/>
          </a:xfrm>
          <a:prstGeom prst="line">
            <a:avLst/>
          </a:prstGeom>
          <a:noFill/>
          <a:ln w="3175">
            <a:solidFill>
              <a:schemeClr val="accent6">
                <a:lumMod val="75000"/>
              </a:schemeClr>
            </a:solidFill>
            <a:round/>
            <a:headEnd/>
            <a:tailEnd/>
          </a:ln>
          <a:effectLst/>
        </p:spPr>
        <p:txBody>
          <a:bodyPr/>
          <a:lstStyle/>
          <a:p>
            <a:pPr>
              <a:defRPr/>
            </a:pPr>
            <a:endParaRPr lang="de-CH"/>
          </a:p>
        </p:txBody>
      </p:sp>
      <p:sp>
        <p:nvSpPr>
          <p:cNvPr id="1038" name="Line 14"/>
          <p:cNvSpPr>
            <a:spLocks noChangeShapeType="1"/>
          </p:cNvSpPr>
          <p:nvPr/>
        </p:nvSpPr>
        <p:spPr bwMode="auto">
          <a:xfrm flipH="1" flipV="1">
            <a:off x="211102" y="6502400"/>
            <a:ext cx="0" cy="403225"/>
          </a:xfrm>
          <a:prstGeom prst="line">
            <a:avLst/>
          </a:prstGeom>
          <a:noFill/>
          <a:ln w="3175">
            <a:solidFill>
              <a:srgbClr val="FF3300"/>
            </a:solidFill>
            <a:round/>
            <a:headEnd/>
            <a:tailEnd/>
          </a:ln>
          <a:effectLst/>
        </p:spPr>
        <p:txBody>
          <a:bodyPr/>
          <a:lstStyle/>
          <a:p>
            <a:pPr>
              <a:defRPr/>
            </a:pPr>
            <a:endParaRPr lang="de-CH"/>
          </a:p>
        </p:txBody>
      </p:sp>
      <p:cxnSp>
        <p:nvCxnSpPr>
          <p:cNvPr id="1034" name="Gerade Verbindung 17"/>
          <p:cNvCxnSpPr>
            <a:cxnSpLocks noChangeShapeType="1"/>
          </p:cNvCxnSpPr>
          <p:nvPr/>
        </p:nvCxnSpPr>
        <p:spPr bwMode="auto">
          <a:xfrm flipV="1">
            <a:off x="142840" y="6834210"/>
            <a:ext cx="9787006" cy="6328"/>
          </a:xfrm>
          <a:prstGeom prst="line">
            <a:avLst/>
          </a:prstGeom>
          <a:noFill/>
          <a:ln w="0" algn="ctr">
            <a:solidFill>
              <a:srgbClr val="FF0000"/>
            </a:solidFill>
            <a:round/>
            <a:headEnd/>
            <a:tailEnd/>
          </a:ln>
        </p:spPr>
      </p:cxnSp>
      <p:cxnSp>
        <p:nvCxnSpPr>
          <p:cNvPr id="24" name="Gerade Verbindung 23"/>
          <p:cNvCxnSpPr/>
          <p:nvPr/>
        </p:nvCxnSpPr>
        <p:spPr bwMode="auto">
          <a:xfrm>
            <a:off x="214278" y="761980"/>
            <a:ext cx="9858444" cy="1"/>
          </a:xfrm>
          <a:prstGeom prst="line">
            <a:avLst/>
          </a:prstGeom>
          <a:noFill/>
          <a:ln w="3175" cap="flat" cmpd="sng" algn="ctr">
            <a:solidFill>
              <a:schemeClr val="accent6">
                <a:lumMod val="75000"/>
              </a:schemeClr>
            </a:solidFill>
            <a:prstDash val="solid"/>
            <a:round/>
            <a:headEnd type="none" w="med" len="med"/>
            <a:tailEnd type="none" w="med" len="med"/>
          </a:ln>
          <a:effectLst/>
        </p:spPr>
      </p:cxnSp>
      <p:pic>
        <p:nvPicPr>
          <p:cNvPr id="13" name="Grafik 12" descr="LogoColorSimple.jpg"/>
          <p:cNvPicPr>
            <a:picLocks noChangeAspect="1"/>
          </p:cNvPicPr>
          <p:nvPr/>
        </p:nvPicPr>
        <p:blipFill>
          <a:blip r:embed="rId6" cstate="print"/>
          <a:stretch>
            <a:fillRect/>
          </a:stretch>
        </p:blipFill>
        <p:spPr>
          <a:xfrm>
            <a:off x="8682062" y="119038"/>
            <a:ext cx="1334871" cy="500066"/>
          </a:xfrm>
          <a:prstGeom prst="rect">
            <a:avLst/>
          </a:prstGeom>
        </p:spPr>
      </p:pic>
    </p:spTree>
  </p:cSld>
  <p:clrMap bg1="lt1" tx1="dk1" bg2="lt2" tx2="dk2" accent1="accent1" accent2="accent2" accent3="accent3" accent4="accent4" accent5="accent5" accent6="accent6" hlink="hlink" folHlink="folHlink"/>
  <p:sldLayoutIdLst>
    <p:sldLayoutId id="2147483669" r:id="rId1"/>
    <p:sldLayoutId id="2147483666" r:id="rId2"/>
    <p:sldLayoutId id="2147483667" r:id="rId3"/>
    <p:sldLayoutId id="2147483668" r:id="rId4"/>
  </p:sldLayoutIdLst>
  <p:transition>
    <p:wipe dir="d"/>
  </p:transition>
  <p:timing>
    <p:tnLst>
      <p:par>
        <p:cTn id="1" dur="indefinite" restart="never" nodeType="tmRoot"/>
      </p:par>
    </p:tnLst>
  </p:timing>
  <p:hf hdr="0" ftr="0" dt="0"/>
  <p:txStyles>
    <p:titleStyle>
      <a:lvl1pPr algn="l" defTabSz="1001713" rtl="0" eaLnBrk="1" fontAlgn="base" hangingPunct="1">
        <a:spcBef>
          <a:spcPct val="0"/>
        </a:spcBef>
        <a:spcAft>
          <a:spcPct val="0"/>
        </a:spcAft>
        <a:tabLst>
          <a:tab pos="7827963" algn="l"/>
        </a:tabLst>
        <a:defRPr sz="2400">
          <a:solidFill>
            <a:schemeClr val="tx2"/>
          </a:solidFill>
          <a:latin typeface="+mj-lt"/>
          <a:ea typeface="+mj-ea"/>
          <a:cs typeface="+mj-cs"/>
        </a:defRPr>
      </a:lvl1pPr>
      <a:lvl2pPr algn="l" defTabSz="1001713" rtl="0" eaLnBrk="1" fontAlgn="base" hangingPunct="1">
        <a:spcBef>
          <a:spcPct val="0"/>
        </a:spcBef>
        <a:spcAft>
          <a:spcPct val="0"/>
        </a:spcAft>
        <a:tabLst>
          <a:tab pos="7827963" algn="l"/>
        </a:tabLst>
        <a:defRPr sz="2400">
          <a:solidFill>
            <a:schemeClr val="tx2"/>
          </a:solidFill>
          <a:latin typeface="Century Gothic" pitchFamily="34" charset="0"/>
        </a:defRPr>
      </a:lvl2pPr>
      <a:lvl3pPr algn="l" defTabSz="1001713" rtl="0" eaLnBrk="1" fontAlgn="base" hangingPunct="1">
        <a:spcBef>
          <a:spcPct val="0"/>
        </a:spcBef>
        <a:spcAft>
          <a:spcPct val="0"/>
        </a:spcAft>
        <a:tabLst>
          <a:tab pos="7827963" algn="l"/>
        </a:tabLst>
        <a:defRPr sz="2400">
          <a:solidFill>
            <a:schemeClr val="tx2"/>
          </a:solidFill>
          <a:latin typeface="Century Gothic" pitchFamily="34" charset="0"/>
        </a:defRPr>
      </a:lvl3pPr>
      <a:lvl4pPr algn="l" defTabSz="1001713" rtl="0" eaLnBrk="1" fontAlgn="base" hangingPunct="1">
        <a:spcBef>
          <a:spcPct val="0"/>
        </a:spcBef>
        <a:spcAft>
          <a:spcPct val="0"/>
        </a:spcAft>
        <a:tabLst>
          <a:tab pos="7827963" algn="l"/>
        </a:tabLst>
        <a:defRPr sz="2400">
          <a:solidFill>
            <a:schemeClr val="tx2"/>
          </a:solidFill>
          <a:latin typeface="Century Gothic" pitchFamily="34" charset="0"/>
        </a:defRPr>
      </a:lvl4pPr>
      <a:lvl5pPr algn="l" defTabSz="1001713" rtl="0" eaLnBrk="1" fontAlgn="base" hangingPunct="1">
        <a:spcBef>
          <a:spcPct val="0"/>
        </a:spcBef>
        <a:spcAft>
          <a:spcPct val="0"/>
        </a:spcAft>
        <a:tabLst>
          <a:tab pos="7827963" algn="l"/>
        </a:tabLst>
        <a:defRPr sz="2400">
          <a:solidFill>
            <a:schemeClr val="tx2"/>
          </a:solidFill>
          <a:latin typeface="Century Gothic" pitchFamily="34" charset="0"/>
        </a:defRPr>
      </a:lvl5pPr>
      <a:lvl6pPr marL="457200" algn="l" defTabSz="1001713" rtl="0" eaLnBrk="1" fontAlgn="base" hangingPunct="1">
        <a:spcBef>
          <a:spcPct val="0"/>
        </a:spcBef>
        <a:spcAft>
          <a:spcPct val="0"/>
        </a:spcAft>
        <a:tabLst>
          <a:tab pos="7827963" algn="l"/>
        </a:tabLst>
        <a:defRPr sz="2400">
          <a:solidFill>
            <a:schemeClr val="tx2"/>
          </a:solidFill>
          <a:latin typeface="Century Gothic" pitchFamily="34" charset="0"/>
        </a:defRPr>
      </a:lvl6pPr>
      <a:lvl7pPr marL="914400" algn="l" defTabSz="1001713" rtl="0" eaLnBrk="1" fontAlgn="base" hangingPunct="1">
        <a:spcBef>
          <a:spcPct val="0"/>
        </a:spcBef>
        <a:spcAft>
          <a:spcPct val="0"/>
        </a:spcAft>
        <a:tabLst>
          <a:tab pos="7827963" algn="l"/>
        </a:tabLst>
        <a:defRPr sz="2400">
          <a:solidFill>
            <a:schemeClr val="tx2"/>
          </a:solidFill>
          <a:latin typeface="Century Gothic" pitchFamily="34" charset="0"/>
        </a:defRPr>
      </a:lvl7pPr>
      <a:lvl8pPr marL="1371600" algn="l" defTabSz="1001713" rtl="0" eaLnBrk="1" fontAlgn="base" hangingPunct="1">
        <a:spcBef>
          <a:spcPct val="0"/>
        </a:spcBef>
        <a:spcAft>
          <a:spcPct val="0"/>
        </a:spcAft>
        <a:tabLst>
          <a:tab pos="7827963" algn="l"/>
        </a:tabLst>
        <a:defRPr sz="2400">
          <a:solidFill>
            <a:schemeClr val="tx2"/>
          </a:solidFill>
          <a:latin typeface="Century Gothic" pitchFamily="34" charset="0"/>
        </a:defRPr>
      </a:lvl8pPr>
      <a:lvl9pPr marL="1828800" algn="l" defTabSz="1001713" rtl="0" eaLnBrk="1" fontAlgn="base" hangingPunct="1">
        <a:spcBef>
          <a:spcPct val="0"/>
        </a:spcBef>
        <a:spcAft>
          <a:spcPct val="0"/>
        </a:spcAft>
        <a:tabLst>
          <a:tab pos="7827963" algn="l"/>
        </a:tabLst>
        <a:defRPr sz="2400">
          <a:solidFill>
            <a:schemeClr val="tx2"/>
          </a:solidFill>
          <a:latin typeface="Century Gothic" pitchFamily="34" charset="0"/>
        </a:defRPr>
      </a:lvl9pPr>
    </p:titleStyle>
    <p:bodyStyle>
      <a:lvl1pPr marL="292100" indent="-292100" algn="l" defTabSz="1001713" rtl="0" eaLnBrk="1" fontAlgn="base" hangingPunct="1">
        <a:spcBef>
          <a:spcPct val="20000"/>
        </a:spcBef>
        <a:spcAft>
          <a:spcPct val="0"/>
        </a:spcAft>
        <a:buClr>
          <a:schemeClr val="accent2"/>
        </a:buClr>
        <a:buFont typeface="Wingdings" pitchFamily="2" charset="2"/>
        <a:buChar char="§"/>
        <a:defRPr>
          <a:solidFill>
            <a:schemeClr val="tx1"/>
          </a:solidFill>
          <a:latin typeface="+mn-lt"/>
          <a:ea typeface="+mn-ea"/>
          <a:cs typeface="+mn-cs"/>
        </a:defRPr>
      </a:lvl1pPr>
      <a:lvl2pPr marL="765175" indent="-282575" algn="l" defTabSz="1001713" rtl="0" eaLnBrk="1" fontAlgn="base" hangingPunct="1">
        <a:spcBef>
          <a:spcPct val="20000"/>
        </a:spcBef>
        <a:spcAft>
          <a:spcPct val="0"/>
        </a:spcAft>
        <a:buClr>
          <a:schemeClr val="accent2"/>
        </a:buClr>
        <a:buFont typeface="Wingdings" pitchFamily="2" charset="2"/>
        <a:buChar char="§"/>
        <a:defRPr>
          <a:solidFill>
            <a:schemeClr val="tx1"/>
          </a:solidFill>
          <a:latin typeface="+mn-lt"/>
        </a:defRPr>
      </a:lvl2pPr>
      <a:lvl3pPr marL="1139825" indent="-184150" algn="l" defTabSz="1001713" rtl="0" eaLnBrk="1" fontAlgn="base" hangingPunct="1">
        <a:spcBef>
          <a:spcPct val="20000"/>
        </a:spcBef>
        <a:spcAft>
          <a:spcPct val="0"/>
        </a:spcAft>
        <a:buClr>
          <a:schemeClr val="accent2"/>
        </a:buClr>
        <a:buFont typeface="Wingdings" pitchFamily="2" charset="2"/>
        <a:buChar char="§"/>
        <a:defRPr>
          <a:solidFill>
            <a:schemeClr val="tx1"/>
          </a:solidFill>
          <a:latin typeface="+mn-lt"/>
        </a:defRPr>
      </a:lvl3pPr>
      <a:lvl4pPr marL="1527175" indent="-193675" algn="l" defTabSz="1001713" rtl="0" eaLnBrk="1" fontAlgn="base" hangingPunct="1">
        <a:spcBef>
          <a:spcPct val="20000"/>
        </a:spcBef>
        <a:spcAft>
          <a:spcPct val="0"/>
        </a:spcAft>
        <a:buClr>
          <a:schemeClr val="accent2"/>
        </a:buClr>
        <a:buFont typeface="Wingdings" pitchFamily="2" charset="2"/>
        <a:buChar char="§"/>
        <a:defRPr>
          <a:solidFill>
            <a:schemeClr val="tx1"/>
          </a:solidFill>
          <a:latin typeface="+mn-lt"/>
        </a:defRPr>
      </a:lvl4pPr>
      <a:lvl5pPr marL="1900238" indent="-182563" algn="l" defTabSz="1001713" rtl="0" eaLnBrk="1" fontAlgn="base" hangingPunct="1">
        <a:spcBef>
          <a:spcPct val="20000"/>
        </a:spcBef>
        <a:spcAft>
          <a:spcPct val="0"/>
        </a:spcAft>
        <a:buClr>
          <a:schemeClr val="accent2"/>
        </a:buClr>
        <a:buFont typeface="Wingdings" pitchFamily="2" charset="2"/>
        <a:buChar char="§"/>
        <a:defRPr>
          <a:solidFill>
            <a:schemeClr val="tx1"/>
          </a:solidFill>
          <a:latin typeface="+mn-lt"/>
        </a:defRPr>
      </a:lvl5pPr>
      <a:lvl6pPr marL="2357438" indent="-182563" algn="l" defTabSz="1001713" rtl="0" eaLnBrk="1" fontAlgn="base" hangingPunct="1">
        <a:spcBef>
          <a:spcPct val="20000"/>
        </a:spcBef>
        <a:spcAft>
          <a:spcPct val="0"/>
        </a:spcAft>
        <a:buClr>
          <a:schemeClr val="accent2"/>
        </a:buClr>
        <a:buFont typeface="Wingdings" pitchFamily="2" charset="2"/>
        <a:buChar char="§"/>
        <a:defRPr sz="1000">
          <a:solidFill>
            <a:schemeClr val="tx1"/>
          </a:solidFill>
          <a:latin typeface="+mn-lt"/>
        </a:defRPr>
      </a:lvl6pPr>
      <a:lvl7pPr marL="2814638" indent="-182563" algn="l" defTabSz="1001713" rtl="0" eaLnBrk="1" fontAlgn="base" hangingPunct="1">
        <a:spcBef>
          <a:spcPct val="20000"/>
        </a:spcBef>
        <a:spcAft>
          <a:spcPct val="0"/>
        </a:spcAft>
        <a:buClr>
          <a:schemeClr val="accent2"/>
        </a:buClr>
        <a:buFont typeface="Wingdings" pitchFamily="2" charset="2"/>
        <a:buChar char="§"/>
        <a:defRPr sz="1000">
          <a:solidFill>
            <a:schemeClr val="tx1"/>
          </a:solidFill>
          <a:latin typeface="+mn-lt"/>
        </a:defRPr>
      </a:lvl7pPr>
      <a:lvl8pPr marL="3271838" indent="-182563" algn="l" defTabSz="1001713" rtl="0" eaLnBrk="1" fontAlgn="base" hangingPunct="1">
        <a:spcBef>
          <a:spcPct val="20000"/>
        </a:spcBef>
        <a:spcAft>
          <a:spcPct val="0"/>
        </a:spcAft>
        <a:buClr>
          <a:schemeClr val="accent2"/>
        </a:buClr>
        <a:buFont typeface="Wingdings" pitchFamily="2" charset="2"/>
        <a:buChar char="§"/>
        <a:defRPr sz="1000">
          <a:solidFill>
            <a:schemeClr val="tx1"/>
          </a:solidFill>
          <a:latin typeface="+mn-lt"/>
        </a:defRPr>
      </a:lvl8pPr>
      <a:lvl9pPr marL="3729038" indent="-182563" algn="l" defTabSz="1001713" rtl="0" eaLnBrk="1" fontAlgn="base" hangingPunct="1">
        <a:spcBef>
          <a:spcPct val="20000"/>
        </a:spcBef>
        <a:spcAft>
          <a:spcPct val="0"/>
        </a:spcAft>
        <a:buClr>
          <a:schemeClr val="accent2"/>
        </a:buClr>
        <a:buFont typeface="Wingdings" pitchFamily="2" charset="2"/>
        <a:buChar char="§"/>
        <a:defRPr sz="1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3"/>
          <p:cNvSpPr>
            <a:spLocks noGrp="1"/>
          </p:cNvSpPr>
          <p:nvPr>
            <p:ph type="ctrTitle"/>
          </p:nvPr>
        </p:nvSpPr>
        <p:spPr>
          <a:xfrm>
            <a:off x="857220" y="1404938"/>
            <a:ext cx="8672543" cy="2214562"/>
          </a:xfrm>
        </p:spPr>
        <p:txBody>
          <a:bodyPr/>
          <a:lstStyle/>
          <a:p>
            <a:r>
              <a:rPr lang="de-CH" sz="4800" dirty="0" smtClean="0">
                <a:latin typeface="Calibri" pitchFamily="34" charset="0"/>
              </a:rPr>
              <a:t>.NET Training</a:t>
            </a:r>
          </a:p>
        </p:txBody>
      </p:sp>
      <p:sp>
        <p:nvSpPr>
          <p:cNvPr id="3075" name="Untertitel 4"/>
          <p:cNvSpPr>
            <a:spLocks noGrp="1"/>
          </p:cNvSpPr>
          <p:nvPr>
            <p:ph type="subTitle" idx="1"/>
          </p:nvPr>
        </p:nvSpPr>
        <p:spPr>
          <a:xfrm>
            <a:off x="857220" y="3690938"/>
            <a:ext cx="8643969" cy="1357312"/>
          </a:xfrm>
        </p:spPr>
        <p:txBody>
          <a:bodyPr/>
          <a:lstStyle/>
          <a:p>
            <a:r>
              <a:rPr lang="de-CH" sz="2800" dirty="0" smtClean="0">
                <a:latin typeface="Calibri" pitchFamily="34" charset="0"/>
              </a:rPr>
              <a:t>Entity Framework</a:t>
            </a:r>
          </a:p>
          <a:p>
            <a:endParaRPr lang="de-CH" sz="2800" dirty="0" smtClean="0">
              <a:latin typeface="Calibri" pitchFamily="34" charset="0"/>
            </a:endParaRPr>
          </a:p>
          <a:p>
            <a:endParaRPr lang="de-CH" dirty="0" smtClean="0">
              <a:latin typeface="Calibri" pitchFamily="34" charset="0"/>
            </a:endParaRPr>
          </a:p>
          <a:p>
            <a:r>
              <a:rPr lang="de-CH" dirty="0" smtClean="0">
                <a:latin typeface="Calibri" pitchFamily="34" charset="0"/>
              </a:rPr>
              <a:t>weroSoft GmbH</a:t>
            </a:r>
          </a:p>
          <a:p>
            <a:r>
              <a:rPr lang="de-CH" dirty="0" smtClean="0">
                <a:latin typeface="Calibri" pitchFamily="34" charset="0"/>
              </a:rPr>
              <a:t>Rolf Wenger</a:t>
            </a:r>
          </a:p>
          <a:p>
            <a:endParaRPr lang="de-CH" dirty="0" smtClean="0">
              <a:latin typeface="Calibri" pitchFamily="34" charset="0"/>
            </a:endParaRPr>
          </a:p>
          <a:p>
            <a:r>
              <a:rPr lang="de-CH" dirty="0" smtClean="0">
                <a:latin typeface="Calibri" pitchFamily="34" charset="0"/>
              </a:rPr>
              <a:t>Version 1.0</a:t>
            </a:r>
          </a:p>
        </p:txBody>
      </p:sp>
      <p:sp>
        <p:nvSpPr>
          <p:cNvPr id="3076" name="Foliennummernplatzhalter 2"/>
          <p:cNvSpPr>
            <a:spLocks noGrp="1"/>
          </p:cNvSpPr>
          <p:nvPr>
            <p:ph type="sldNum" sz="quarter" idx="10"/>
          </p:nvPr>
        </p:nvSpPr>
        <p:spPr>
          <a:noFill/>
        </p:spPr>
        <p:txBody>
          <a:bodyPr/>
          <a:lstStyle/>
          <a:p>
            <a:pPr defTabSz="1001713"/>
            <a:fld id="{A8688500-B3DD-4167-8FDF-271DBC498F46}" type="slidenum">
              <a:rPr lang="de-CH" smtClean="0"/>
              <a:pPr defTabSz="1001713"/>
              <a:t>1</a:t>
            </a:fld>
            <a:endParaRPr lang="de-CH" smtClean="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EF, Nützen von Transaktionen</a:t>
            </a:r>
            <a:endParaRPr lang="de-CH" dirty="0"/>
          </a:p>
        </p:txBody>
      </p:sp>
      <p:sp>
        <p:nvSpPr>
          <p:cNvPr id="3" name="Inhaltsplatzhalter 2"/>
          <p:cNvSpPr>
            <a:spLocks noGrp="1"/>
          </p:cNvSpPr>
          <p:nvPr>
            <p:ph idx="1"/>
          </p:nvPr>
        </p:nvSpPr>
        <p:spPr/>
        <p:txBody>
          <a:bodyPr/>
          <a:lstStyle/>
          <a:p>
            <a:r>
              <a:rPr lang="de-CH" dirty="0" smtClean="0"/>
              <a:t>Ich empfehle für EF die verteilten Transaktionen zu nutzen.</a:t>
            </a:r>
          </a:p>
          <a:p>
            <a:endParaRPr lang="de-CH" dirty="0" smtClean="0"/>
          </a:p>
          <a:p>
            <a:endParaRPr lang="de-CH" dirty="0" smtClean="0"/>
          </a:p>
          <a:p>
            <a:endParaRPr lang="de-CH" dirty="0" smtClean="0"/>
          </a:p>
          <a:p>
            <a:endParaRPr lang="de-CH" dirty="0" smtClean="0"/>
          </a:p>
          <a:p>
            <a:endParaRPr lang="de-CH" dirty="0" smtClean="0"/>
          </a:p>
          <a:p>
            <a:endParaRPr lang="de-CH" dirty="0" smtClean="0"/>
          </a:p>
          <a:p>
            <a:r>
              <a:rPr lang="de-CH" dirty="0" smtClean="0"/>
              <a:t>Die Klasse </a:t>
            </a:r>
            <a:r>
              <a:rPr lang="de-CH" dirty="0" err="1" smtClean="0"/>
              <a:t>TransactionScope</a:t>
            </a:r>
            <a:r>
              <a:rPr lang="de-CH" dirty="0" smtClean="0"/>
              <a:t> finden Sie im Namensraum </a:t>
            </a:r>
            <a:r>
              <a:rPr lang="de-CH" dirty="0" err="1" smtClean="0"/>
              <a:t>System.Transactions</a:t>
            </a:r>
            <a:endParaRPr lang="de-CH" dirty="0" smtClean="0"/>
          </a:p>
          <a:p>
            <a:endParaRPr lang="de-CH" dirty="0" smtClean="0"/>
          </a:p>
          <a:p>
            <a:r>
              <a:rPr lang="de-CH" dirty="0" smtClean="0"/>
              <a:t>Das </a:t>
            </a:r>
            <a:r>
              <a:rPr lang="de-CH" dirty="0" err="1" smtClean="0"/>
              <a:t>Tx</a:t>
            </a:r>
            <a:r>
              <a:rPr lang="de-CH" dirty="0" smtClean="0"/>
              <a:t>-Objekt führt automatisch einen Rollback durch, wenn die Methode </a:t>
            </a:r>
            <a:r>
              <a:rPr lang="de-CH" dirty="0" err="1" smtClean="0"/>
              <a:t>Complete</a:t>
            </a:r>
            <a:r>
              <a:rPr lang="de-CH" dirty="0" smtClean="0"/>
              <a:t>() nicht aufgerufen wird und das </a:t>
            </a:r>
            <a:r>
              <a:rPr lang="de-CH" dirty="0" err="1" smtClean="0"/>
              <a:t>Tx</a:t>
            </a:r>
            <a:r>
              <a:rPr lang="de-CH" dirty="0" smtClean="0"/>
              <a:t>-Objekt </a:t>
            </a:r>
            <a:r>
              <a:rPr lang="de-CH" dirty="0" err="1" smtClean="0"/>
              <a:t>disposed</a:t>
            </a:r>
            <a:r>
              <a:rPr lang="de-CH" dirty="0" smtClean="0"/>
              <a:t> wird.</a:t>
            </a:r>
          </a:p>
          <a:p>
            <a:endParaRPr lang="de-CH" dirty="0" smtClean="0"/>
          </a:p>
          <a:p>
            <a:r>
              <a:rPr lang="de-CH" dirty="0" smtClean="0"/>
              <a:t>Ist nur eine Transaktion aktiv wird automatisch nur eine lokale Transaktion geführt</a:t>
            </a:r>
          </a:p>
        </p:txBody>
      </p:sp>
      <p:sp>
        <p:nvSpPr>
          <p:cNvPr id="4" name="Foliennummernplatzhalter 3"/>
          <p:cNvSpPr>
            <a:spLocks noGrp="1"/>
          </p:cNvSpPr>
          <p:nvPr>
            <p:ph type="sldNum" sz="quarter" idx="10"/>
          </p:nvPr>
        </p:nvSpPr>
        <p:spPr/>
        <p:txBody>
          <a:bodyPr/>
          <a:lstStyle/>
          <a:p>
            <a:pPr>
              <a:defRPr/>
            </a:pPr>
            <a:fld id="{74B2EFB8-677F-434C-AAB6-086B634BDB5C}" type="slidenum">
              <a:rPr lang="de-CH" smtClean="0"/>
              <a:pPr>
                <a:defRPr/>
              </a:pPr>
              <a:t>10</a:t>
            </a:fld>
            <a:endParaRPr lang="de-CH"/>
          </a:p>
        </p:txBody>
      </p:sp>
      <p:sp>
        <p:nvSpPr>
          <p:cNvPr id="5" name="Textfeld 4"/>
          <p:cNvSpPr txBox="1"/>
          <p:nvPr/>
        </p:nvSpPr>
        <p:spPr>
          <a:xfrm>
            <a:off x="642906" y="1404922"/>
            <a:ext cx="5707012" cy="1615827"/>
          </a:xfrm>
          <a:prstGeom prst="rect">
            <a:avLst/>
          </a:prstGeom>
          <a:noFill/>
        </p:spPr>
        <p:txBody>
          <a:bodyPr wrap="none" rtlCol="0">
            <a:spAutoFit/>
          </a:bodyPr>
          <a:lstStyle/>
          <a:p>
            <a:r>
              <a:rPr lang="de-DE" sz="1100" dirty="0" smtClean="0">
                <a:latin typeface="Courier New" pitchFamily="49" charset="0"/>
                <a:cs typeface="Courier New" pitchFamily="49" charset="0"/>
              </a:rPr>
              <a:t> </a:t>
            </a:r>
            <a:r>
              <a:rPr lang="de-DE" sz="1100" dirty="0" err="1" smtClean="0">
                <a:latin typeface="Courier New" pitchFamily="49" charset="0"/>
                <a:cs typeface="Courier New" pitchFamily="49" charset="0"/>
              </a:rPr>
              <a:t>using</a:t>
            </a:r>
            <a:r>
              <a:rPr lang="de-DE" sz="1100" dirty="0" smtClean="0">
                <a:latin typeface="Courier New" pitchFamily="49" charset="0"/>
                <a:cs typeface="Courier New" pitchFamily="49" charset="0"/>
              </a:rPr>
              <a:t> (</a:t>
            </a:r>
            <a:r>
              <a:rPr lang="de-DE" sz="1100" dirty="0" err="1" smtClean="0">
                <a:latin typeface="Courier New" pitchFamily="49" charset="0"/>
                <a:cs typeface="Courier New" pitchFamily="49" charset="0"/>
              </a:rPr>
              <a:t>TransactionScope</a:t>
            </a:r>
            <a:r>
              <a:rPr lang="de-DE" sz="1100" dirty="0" smtClean="0">
                <a:latin typeface="Courier New" pitchFamily="49" charset="0"/>
                <a:cs typeface="Courier New" pitchFamily="49" charset="0"/>
              </a:rPr>
              <a:t> </a:t>
            </a:r>
            <a:r>
              <a:rPr lang="de-DE" sz="1100" dirty="0" err="1" smtClean="0">
                <a:latin typeface="Courier New" pitchFamily="49" charset="0"/>
                <a:cs typeface="Courier New" pitchFamily="49" charset="0"/>
              </a:rPr>
              <a:t>objTransaction</a:t>
            </a:r>
            <a:r>
              <a:rPr lang="de-DE" sz="1100" dirty="0" smtClean="0">
                <a:latin typeface="Courier New" pitchFamily="49" charset="0"/>
                <a:cs typeface="Courier New" pitchFamily="49" charset="0"/>
              </a:rPr>
              <a:t> = </a:t>
            </a:r>
            <a:r>
              <a:rPr lang="de-DE" sz="1100" dirty="0" err="1" smtClean="0">
                <a:latin typeface="Courier New" pitchFamily="49" charset="0"/>
                <a:cs typeface="Courier New" pitchFamily="49" charset="0"/>
              </a:rPr>
              <a:t>new</a:t>
            </a:r>
            <a:r>
              <a:rPr lang="de-DE" sz="1100" dirty="0" smtClean="0">
                <a:latin typeface="Courier New" pitchFamily="49" charset="0"/>
                <a:cs typeface="Courier New" pitchFamily="49" charset="0"/>
              </a:rPr>
              <a:t> </a:t>
            </a:r>
            <a:r>
              <a:rPr lang="de-DE" sz="1100" dirty="0" err="1" smtClean="0">
                <a:latin typeface="Courier New" pitchFamily="49" charset="0"/>
                <a:cs typeface="Courier New" pitchFamily="49" charset="0"/>
              </a:rPr>
              <a:t>TransactionScope</a:t>
            </a:r>
            <a:r>
              <a:rPr lang="de-DE" sz="1100" dirty="0" smtClean="0">
                <a:latin typeface="Courier New" pitchFamily="49" charset="0"/>
                <a:cs typeface="Courier New" pitchFamily="49" charset="0"/>
              </a:rPr>
              <a:t>())</a:t>
            </a:r>
            <a:endParaRPr lang="de-CH" sz="1100" dirty="0" smtClean="0">
              <a:latin typeface="Courier New" pitchFamily="49" charset="0"/>
              <a:cs typeface="Courier New" pitchFamily="49" charset="0"/>
            </a:endParaRPr>
          </a:p>
          <a:p>
            <a:r>
              <a:rPr lang="de-DE" sz="1100" dirty="0" smtClean="0">
                <a:latin typeface="Courier New" pitchFamily="49" charset="0"/>
                <a:cs typeface="Courier New" pitchFamily="49" charset="0"/>
              </a:rPr>
              <a:t> {</a:t>
            </a:r>
          </a:p>
          <a:p>
            <a:r>
              <a:rPr lang="de-DE" sz="1100" dirty="0" smtClean="0">
                <a:latin typeface="Courier New" pitchFamily="49" charset="0"/>
                <a:cs typeface="Courier New" pitchFamily="49" charset="0"/>
              </a:rPr>
              <a:t>     // Hier ist der EF Code</a:t>
            </a:r>
          </a:p>
          <a:p>
            <a:r>
              <a:rPr lang="de-DE" sz="1100" dirty="0" smtClean="0">
                <a:latin typeface="Courier New" pitchFamily="49" charset="0"/>
                <a:cs typeface="Courier New" pitchFamily="49" charset="0"/>
              </a:rPr>
              <a:t>     ...</a:t>
            </a:r>
          </a:p>
          <a:p>
            <a:endParaRPr lang="de-DE" sz="1100" dirty="0" smtClean="0">
              <a:latin typeface="Courier New" pitchFamily="49" charset="0"/>
              <a:cs typeface="Courier New" pitchFamily="49" charset="0"/>
            </a:endParaRPr>
          </a:p>
          <a:p>
            <a:r>
              <a:rPr lang="de-DE" sz="1100" dirty="0" smtClean="0">
                <a:latin typeface="Courier New" pitchFamily="49" charset="0"/>
                <a:cs typeface="Courier New" pitchFamily="49" charset="0"/>
              </a:rPr>
              <a:t>     // Commit </a:t>
            </a:r>
            <a:endParaRPr lang="de-CH" sz="1100" dirty="0" smtClean="0">
              <a:latin typeface="Courier New" pitchFamily="49" charset="0"/>
              <a:cs typeface="Courier New" pitchFamily="49" charset="0"/>
            </a:endParaRPr>
          </a:p>
          <a:p>
            <a:r>
              <a:rPr lang="de-DE" sz="1100" dirty="0" smtClean="0">
                <a:latin typeface="Courier New" pitchFamily="49" charset="0"/>
                <a:cs typeface="Courier New" pitchFamily="49" charset="0"/>
              </a:rPr>
              <a:t>     </a:t>
            </a:r>
            <a:r>
              <a:rPr lang="de-DE" sz="1100" dirty="0" err="1" smtClean="0">
                <a:latin typeface="Courier New" pitchFamily="49" charset="0"/>
                <a:cs typeface="Courier New" pitchFamily="49" charset="0"/>
              </a:rPr>
              <a:t>objTransaction.Complete</a:t>
            </a:r>
            <a:r>
              <a:rPr lang="de-DE" sz="1100" dirty="0" smtClean="0">
                <a:latin typeface="Courier New" pitchFamily="49" charset="0"/>
                <a:cs typeface="Courier New" pitchFamily="49" charset="0"/>
              </a:rPr>
              <a:t>();</a:t>
            </a:r>
            <a:endParaRPr lang="de-CH" sz="1100" dirty="0" smtClean="0">
              <a:latin typeface="Courier New" pitchFamily="49" charset="0"/>
              <a:cs typeface="Courier New" pitchFamily="49" charset="0"/>
            </a:endParaRPr>
          </a:p>
          <a:p>
            <a:r>
              <a:rPr lang="de-DE" sz="1100" dirty="0" smtClean="0">
                <a:latin typeface="Courier New" pitchFamily="49" charset="0"/>
                <a:cs typeface="Courier New" pitchFamily="49" charset="0"/>
              </a:rPr>
              <a:t> }</a:t>
            </a:r>
            <a:endParaRPr lang="de-CH" sz="1100" dirty="0" smtClean="0">
              <a:latin typeface="Courier New" pitchFamily="49" charset="0"/>
              <a:cs typeface="Courier New" pitchFamily="49" charset="0"/>
            </a:endParaRPr>
          </a:p>
          <a:p>
            <a:endParaRPr lang="de-CH" sz="1100" dirty="0">
              <a:latin typeface="Courier New" pitchFamily="49" charset="0"/>
              <a:cs typeface="Courier New" pitchFamily="49" charset="0"/>
            </a:endParaRPr>
          </a:p>
        </p:txBody>
      </p:sp>
    </p:spTree>
  </p:cSld>
  <p:clrMapOvr>
    <a:masterClrMapping/>
  </p:clrMapOvr>
  <p:transition>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EF, Objekte aus dem Kontext entkoppeln und koppeln</a:t>
            </a:r>
            <a:endParaRPr lang="de-CH" dirty="0"/>
          </a:p>
        </p:txBody>
      </p:sp>
      <p:sp>
        <p:nvSpPr>
          <p:cNvPr id="3" name="Inhaltsplatzhalter 2"/>
          <p:cNvSpPr>
            <a:spLocks noGrp="1"/>
          </p:cNvSpPr>
          <p:nvPr>
            <p:ph idx="1"/>
          </p:nvPr>
        </p:nvSpPr>
        <p:spPr/>
        <p:txBody>
          <a:bodyPr/>
          <a:lstStyle/>
          <a:p>
            <a:r>
              <a:rPr lang="de-CH" dirty="0" smtClean="0"/>
              <a:t>Wenn der Kontext geschlossen wird, aber Datenobjekte im Speicher bleiben sollen, müssen die Datenobjekte vor Schliessen des Kontexts entkoppelt werden und vor dem Speichern der Veränderungen wieder an einen neuen Kontext gekoppelt werden.</a:t>
            </a:r>
          </a:p>
          <a:p>
            <a:endParaRPr lang="de-CH" dirty="0" smtClean="0"/>
          </a:p>
          <a:p>
            <a:r>
              <a:rPr lang="de-CH" dirty="0" smtClean="0"/>
              <a:t>Es spielt keine Rolle ob die Daten ausserhalb des Datenkontext über Prozessgrenzen verschoben werden.</a:t>
            </a:r>
          </a:p>
          <a:p>
            <a:endParaRPr lang="de-CH" dirty="0" smtClean="0"/>
          </a:p>
          <a:p>
            <a:r>
              <a:rPr lang="de-CH" dirty="0" smtClean="0"/>
              <a:t>Allerdings besteht über die entkoppelten Daten kein weiterer Zugriff auf Daten in der Datenbank. Es müssen vorher alle benötigten Objekte geladen werden.</a:t>
            </a:r>
          </a:p>
          <a:p>
            <a:endParaRPr lang="de-CH" dirty="0" smtClean="0"/>
          </a:p>
          <a:p>
            <a:r>
              <a:rPr lang="de-CH" dirty="0" smtClean="0"/>
              <a:t>Auch ausserhalb des Kontext neu instanziierte Objekte, müssen vor deren Speicherung dem Kontext bekannt gemacht werden.</a:t>
            </a:r>
            <a:endParaRPr lang="de-CH" dirty="0"/>
          </a:p>
        </p:txBody>
      </p:sp>
      <p:sp>
        <p:nvSpPr>
          <p:cNvPr id="4" name="Foliennummernplatzhalter 3"/>
          <p:cNvSpPr>
            <a:spLocks noGrp="1"/>
          </p:cNvSpPr>
          <p:nvPr>
            <p:ph type="sldNum" sz="quarter" idx="10"/>
          </p:nvPr>
        </p:nvSpPr>
        <p:spPr/>
        <p:txBody>
          <a:bodyPr/>
          <a:lstStyle/>
          <a:p>
            <a:pPr>
              <a:defRPr/>
            </a:pPr>
            <a:fld id="{74B2EFB8-677F-434C-AAB6-086B634BDB5C}" type="slidenum">
              <a:rPr lang="de-CH" smtClean="0"/>
              <a:pPr>
                <a:defRPr/>
              </a:pPr>
              <a:t>11</a:t>
            </a:fld>
            <a:endParaRPr lang="de-CH"/>
          </a:p>
        </p:txBody>
      </p:sp>
    </p:spTree>
  </p:cSld>
  <p:clrMapOvr>
    <a:masterClrMapping/>
  </p:clrMapOvr>
  <p:transition>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EF, Objekte aus dem Kontext </a:t>
            </a:r>
            <a:r>
              <a:rPr lang="de-CH" dirty="0" err="1" smtClean="0"/>
              <a:t>ent</a:t>
            </a:r>
            <a:r>
              <a:rPr lang="de-CH" dirty="0" smtClean="0"/>
              <a:t>- und </a:t>
            </a:r>
            <a:r>
              <a:rPr lang="de-CH" dirty="0" err="1" smtClean="0"/>
              <a:t>einkoppeln</a:t>
            </a:r>
            <a:endParaRPr lang="de-CH" dirty="0"/>
          </a:p>
        </p:txBody>
      </p:sp>
      <p:sp>
        <p:nvSpPr>
          <p:cNvPr id="4" name="Foliennummernplatzhalter 3"/>
          <p:cNvSpPr>
            <a:spLocks noGrp="1"/>
          </p:cNvSpPr>
          <p:nvPr>
            <p:ph type="sldNum" sz="quarter" idx="10"/>
          </p:nvPr>
        </p:nvSpPr>
        <p:spPr/>
        <p:txBody>
          <a:bodyPr/>
          <a:lstStyle/>
          <a:p>
            <a:pPr>
              <a:defRPr/>
            </a:pPr>
            <a:fld id="{74B2EFB8-677F-434C-AAB6-086B634BDB5C}" type="slidenum">
              <a:rPr lang="de-CH" smtClean="0"/>
              <a:pPr>
                <a:defRPr/>
              </a:pPr>
              <a:t>12</a:t>
            </a:fld>
            <a:endParaRPr lang="de-CH"/>
          </a:p>
        </p:txBody>
      </p:sp>
      <p:sp>
        <p:nvSpPr>
          <p:cNvPr id="5" name="Textfeld 4"/>
          <p:cNvSpPr txBox="1"/>
          <p:nvPr/>
        </p:nvSpPr>
        <p:spPr>
          <a:xfrm>
            <a:off x="334091" y="1031492"/>
            <a:ext cx="8595623" cy="6017032"/>
          </a:xfrm>
          <a:prstGeom prst="rect">
            <a:avLst/>
          </a:prstGeom>
          <a:noFill/>
        </p:spPr>
        <p:txBody>
          <a:bodyPr wrap="none" rtlCol="0">
            <a:spAutoFit/>
          </a:bodyPr>
          <a:lstStyle/>
          <a:p>
            <a:r>
              <a:rPr lang="de-CH" sz="1100" dirty="0" err="1" smtClean="0">
                <a:latin typeface="Courier New" pitchFamily="49" charset="0"/>
                <a:cs typeface="Courier New" pitchFamily="49" charset="0"/>
              </a:rPr>
              <a:t>using</a:t>
            </a:r>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CwlbEdmDemoDb</a:t>
            </a:r>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objDatabase</a:t>
            </a:r>
            <a:r>
              <a:rPr lang="de-CH" sz="1100" dirty="0" smtClean="0">
                <a:latin typeface="Courier New" pitchFamily="49" charset="0"/>
                <a:cs typeface="Courier New" pitchFamily="49" charset="0"/>
              </a:rPr>
              <a:t> = </a:t>
            </a:r>
            <a:r>
              <a:rPr lang="de-CH" sz="1100" dirty="0" err="1" smtClean="0">
                <a:latin typeface="Courier New" pitchFamily="49" charset="0"/>
                <a:cs typeface="Courier New" pitchFamily="49" charset="0"/>
              </a:rPr>
              <a:t>new</a:t>
            </a:r>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CwlbEdmDemoDb</a:t>
            </a:r>
            <a:r>
              <a:rPr lang="de-CH" sz="1100" dirty="0" smtClean="0">
                <a:latin typeface="Courier New" pitchFamily="49" charset="0"/>
                <a:cs typeface="Courier New" pitchFamily="49" charset="0"/>
              </a:rPr>
              <a:t>(_</a:t>
            </a:r>
            <a:r>
              <a:rPr lang="de-CH" sz="1100" dirty="0" err="1" smtClean="0">
                <a:latin typeface="Courier New" pitchFamily="49" charset="0"/>
                <a:cs typeface="Courier New" pitchFamily="49" charset="0"/>
              </a:rPr>
              <a:t>strEDM_ConnectionString</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a:t>
            </a:r>
          </a:p>
          <a:p>
            <a:r>
              <a:rPr lang="de-CH" sz="1100" dirty="0" err="1" smtClean="0">
                <a:latin typeface="Courier New" pitchFamily="49" charset="0"/>
                <a:cs typeface="Courier New" pitchFamily="49" charset="0"/>
              </a:rPr>
              <a:t>objProduct</a:t>
            </a:r>
            <a:r>
              <a:rPr lang="de-CH" sz="1100" dirty="0" smtClean="0">
                <a:latin typeface="Courier New" pitchFamily="49" charset="0"/>
                <a:cs typeface="Courier New" pitchFamily="49" charset="0"/>
              </a:rPr>
              <a:t> = </a:t>
            </a:r>
            <a:r>
              <a:rPr lang="de-CH" sz="1100" dirty="0" err="1" smtClean="0">
                <a:latin typeface="Courier New" pitchFamily="49" charset="0"/>
                <a:cs typeface="Courier New" pitchFamily="49" charset="0"/>
              </a:rPr>
              <a:t>objDatabase.ProductSet</a:t>
            </a:r>
            <a:endParaRPr lang="de-CH" sz="1100" dirty="0" smtClean="0">
              <a:latin typeface="Courier New" pitchFamily="49" charset="0"/>
              <a:cs typeface="Courier New" pitchFamily="49" charset="0"/>
            </a:endParaRP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FirstOrDefault</a:t>
            </a:r>
            <a:r>
              <a:rPr lang="de-CH" sz="1100" dirty="0" smtClean="0">
                <a:latin typeface="Courier New" pitchFamily="49" charset="0"/>
                <a:cs typeface="Courier New" pitchFamily="49" charset="0"/>
              </a:rPr>
              <a:t>(</a:t>
            </a:r>
            <a:r>
              <a:rPr lang="de-CH" sz="1100" dirty="0" err="1" smtClean="0">
                <a:latin typeface="Courier New" pitchFamily="49" charset="0"/>
                <a:cs typeface="Courier New" pitchFamily="49" charset="0"/>
              </a:rPr>
              <a:t>objSearch</a:t>
            </a:r>
            <a:r>
              <a:rPr lang="de-CH" sz="1100" dirty="0" smtClean="0">
                <a:latin typeface="Courier New" pitchFamily="49" charset="0"/>
                <a:cs typeface="Courier New" pitchFamily="49" charset="0"/>
              </a:rPr>
              <a:t> =&gt; </a:t>
            </a:r>
            <a:r>
              <a:rPr lang="de-CH" sz="1100" dirty="0" err="1" smtClean="0">
                <a:latin typeface="Courier New" pitchFamily="49" charset="0"/>
                <a:cs typeface="Courier New" pitchFamily="49" charset="0"/>
              </a:rPr>
              <a:t>objSearch.Name</a:t>
            </a:r>
            <a:r>
              <a:rPr lang="de-CH" sz="1100" dirty="0" smtClean="0">
                <a:latin typeface="Courier New" pitchFamily="49" charset="0"/>
                <a:cs typeface="Courier New" pitchFamily="49" charset="0"/>
              </a:rPr>
              <a:t> == _</a:t>
            </a:r>
            <a:r>
              <a:rPr lang="de-CH" sz="1100" dirty="0" err="1" smtClean="0">
                <a:latin typeface="Courier New" pitchFamily="49" charset="0"/>
                <a:cs typeface="Courier New" pitchFamily="49" charset="0"/>
              </a:rPr>
              <a:t>strEDM_TestProductName</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Console.WriteLine</a:t>
            </a:r>
            <a:r>
              <a:rPr lang="de-CH" sz="1100" dirty="0" smtClean="0">
                <a:latin typeface="Courier New" pitchFamily="49" charset="0"/>
                <a:cs typeface="Courier New" pitchFamily="49" charset="0"/>
              </a:rPr>
              <a:t>("Daten für die </a:t>
            </a:r>
            <a:r>
              <a:rPr lang="de-CH" sz="1100" dirty="0" err="1" smtClean="0">
                <a:latin typeface="Courier New" pitchFamily="49" charset="0"/>
                <a:cs typeface="Courier New" pitchFamily="49" charset="0"/>
              </a:rPr>
              <a:t>Entkoppling</a:t>
            </a:r>
            <a:r>
              <a:rPr lang="de-CH" sz="1100" dirty="0" smtClean="0">
                <a:latin typeface="Courier New" pitchFamily="49" charset="0"/>
                <a:cs typeface="Courier New" pitchFamily="49" charset="0"/>
              </a:rPr>
              <a:t> vorbereiten ...");</a:t>
            </a: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objProduct.Sales.Load</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objProduct.Country.Load</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objDatabase.Detach</a:t>
            </a:r>
            <a:r>
              <a:rPr lang="de-CH" sz="1100" dirty="0" smtClean="0">
                <a:latin typeface="Courier New" pitchFamily="49" charset="0"/>
                <a:cs typeface="Courier New" pitchFamily="49" charset="0"/>
              </a:rPr>
              <a:t>(</a:t>
            </a:r>
            <a:r>
              <a:rPr lang="de-CH" sz="1100" dirty="0" err="1" smtClean="0">
                <a:latin typeface="Courier New" pitchFamily="49" charset="0"/>
                <a:cs typeface="Courier New" pitchFamily="49" charset="0"/>
              </a:rPr>
              <a:t>objProduct</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a:t>
            </a:r>
          </a:p>
          <a:p>
            <a:endParaRPr lang="de-CH" sz="1100" dirty="0" smtClean="0">
              <a:latin typeface="Courier New" pitchFamily="49" charset="0"/>
              <a:cs typeface="Courier New" pitchFamily="49" charset="0"/>
            </a:endParaRPr>
          </a:p>
          <a:p>
            <a:r>
              <a:rPr lang="de-CH" sz="1100" dirty="0" err="1" smtClean="0">
                <a:latin typeface="Courier New" pitchFamily="49" charset="0"/>
                <a:cs typeface="Courier New" pitchFamily="49" charset="0"/>
              </a:rPr>
              <a:t>Console.WriteLine</a:t>
            </a:r>
            <a:r>
              <a:rPr lang="de-CH" sz="1100" dirty="0" smtClean="0">
                <a:latin typeface="Courier New" pitchFamily="49" charset="0"/>
                <a:cs typeface="Courier New" pitchFamily="49" charset="0"/>
              </a:rPr>
              <a:t>("Daten offline verändern ...");</a:t>
            </a:r>
          </a:p>
          <a:p>
            <a:r>
              <a:rPr lang="de-CH" sz="1100" dirty="0" err="1" smtClean="0">
                <a:latin typeface="Courier New" pitchFamily="49" charset="0"/>
                <a:cs typeface="Courier New" pitchFamily="49" charset="0"/>
              </a:rPr>
              <a:t>objProduct.Price</a:t>
            </a:r>
            <a:r>
              <a:rPr lang="de-CH" sz="1100" dirty="0" smtClean="0">
                <a:latin typeface="Courier New" pitchFamily="49" charset="0"/>
                <a:cs typeface="Courier New" pitchFamily="49" charset="0"/>
              </a:rPr>
              <a:t> = 90.90f;</a:t>
            </a:r>
          </a:p>
          <a:p>
            <a:r>
              <a:rPr lang="de-CH" sz="1100" dirty="0" smtClean="0">
                <a:latin typeface="Courier New" pitchFamily="49" charset="0"/>
                <a:cs typeface="Courier New" pitchFamily="49" charset="0"/>
              </a:rPr>
              <a:t>Country </a:t>
            </a:r>
            <a:r>
              <a:rPr lang="de-CH" sz="1100" dirty="0" err="1" smtClean="0">
                <a:latin typeface="Courier New" pitchFamily="49" charset="0"/>
                <a:cs typeface="Courier New" pitchFamily="49" charset="0"/>
              </a:rPr>
              <a:t>objCountryRemove</a:t>
            </a:r>
            <a:r>
              <a:rPr lang="de-CH" sz="1100" dirty="0" smtClean="0">
                <a:latin typeface="Courier New" pitchFamily="49" charset="0"/>
                <a:cs typeface="Courier New" pitchFamily="49" charset="0"/>
              </a:rPr>
              <a:t> = </a:t>
            </a:r>
            <a:r>
              <a:rPr lang="de-CH" sz="1100" dirty="0" err="1" smtClean="0">
                <a:latin typeface="Courier New" pitchFamily="49" charset="0"/>
                <a:cs typeface="Courier New" pitchFamily="49" charset="0"/>
              </a:rPr>
              <a:t>objProduct.Country</a:t>
            </a:r>
            <a:endParaRPr lang="de-CH" sz="1100" dirty="0" smtClean="0">
              <a:latin typeface="Courier New" pitchFamily="49" charset="0"/>
              <a:cs typeface="Courier New" pitchFamily="49" charset="0"/>
            </a:endParaRP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FirstOrDefault</a:t>
            </a:r>
            <a:r>
              <a:rPr lang="de-CH" sz="1100" dirty="0" smtClean="0">
                <a:latin typeface="Courier New" pitchFamily="49" charset="0"/>
                <a:cs typeface="Courier New" pitchFamily="49" charset="0"/>
              </a:rPr>
              <a:t>(</a:t>
            </a:r>
            <a:r>
              <a:rPr lang="de-CH" sz="1100" dirty="0" err="1" smtClean="0">
                <a:latin typeface="Courier New" pitchFamily="49" charset="0"/>
                <a:cs typeface="Courier New" pitchFamily="49" charset="0"/>
              </a:rPr>
              <a:t>objSearch</a:t>
            </a:r>
            <a:r>
              <a:rPr lang="de-CH" sz="1100" dirty="0" smtClean="0">
                <a:latin typeface="Courier New" pitchFamily="49" charset="0"/>
                <a:cs typeface="Courier New" pitchFamily="49" charset="0"/>
              </a:rPr>
              <a:t> =&gt; </a:t>
            </a:r>
            <a:r>
              <a:rPr lang="de-CH" sz="1100" dirty="0" err="1" smtClean="0">
                <a:latin typeface="Courier New" pitchFamily="49" charset="0"/>
                <a:cs typeface="Courier New" pitchFamily="49" charset="0"/>
              </a:rPr>
              <a:t>objSearch.Name</a:t>
            </a:r>
            <a:r>
              <a:rPr lang="de-CH" sz="1100" dirty="0" smtClean="0">
                <a:latin typeface="Courier New" pitchFamily="49" charset="0"/>
                <a:cs typeface="Courier New" pitchFamily="49" charset="0"/>
              </a:rPr>
              <a:t> == _</a:t>
            </a:r>
            <a:r>
              <a:rPr lang="de-CH" sz="1100" dirty="0" err="1" smtClean="0">
                <a:latin typeface="Courier New" pitchFamily="49" charset="0"/>
                <a:cs typeface="Courier New" pitchFamily="49" charset="0"/>
              </a:rPr>
              <a:t>strEDM_CountryNorth</a:t>
            </a:r>
            <a:r>
              <a:rPr lang="de-CH" sz="1100" dirty="0" smtClean="0">
                <a:latin typeface="Courier New" pitchFamily="49" charset="0"/>
                <a:cs typeface="Courier New" pitchFamily="49" charset="0"/>
              </a:rPr>
              <a:t>);</a:t>
            </a:r>
          </a:p>
          <a:p>
            <a:r>
              <a:rPr lang="de-CH" sz="1100" dirty="0" err="1" smtClean="0">
                <a:latin typeface="Courier New" pitchFamily="49" charset="0"/>
                <a:cs typeface="Courier New" pitchFamily="49" charset="0"/>
              </a:rPr>
              <a:t>if</a:t>
            </a:r>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objCountryRemove</a:t>
            </a:r>
            <a:r>
              <a:rPr lang="de-CH" sz="1100" dirty="0" smtClean="0">
                <a:latin typeface="Courier New" pitchFamily="49" charset="0"/>
                <a:cs typeface="Courier New" pitchFamily="49" charset="0"/>
              </a:rPr>
              <a:t> != null)</a:t>
            </a:r>
          </a:p>
          <a:p>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objProduct.Country.Remove</a:t>
            </a:r>
            <a:r>
              <a:rPr lang="de-CH" sz="1100" dirty="0" smtClean="0">
                <a:latin typeface="Courier New" pitchFamily="49" charset="0"/>
                <a:cs typeface="Courier New" pitchFamily="49" charset="0"/>
              </a:rPr>
              <a:t>(</a:t>
            </a:r>
            <a:r>
              <a:rPr lang="de-CH" sz="1100" dirty="0" err="1" smtClean="0">
                <a:latin typeface="Courier New" pitchFamily="49" charset="0"/>
                <a:cs typeface="Courier New" pitchFamily="49" charset="0"/>
              </a:rPr>
              <a:t>objCountryRemove</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a:t>
            </a:r>
          </a:p>
          <a:p>
            <a:endParaRPr lang="de-CH" sz="1100" dirty="0" smtClean="0">
              <a:latin typeface="Courier New" pitchFamily="49" charset="0"/>
              <a:cs typeface="Courier New" pitchFamily="49" charset="0"/>
            </a:endParaRPr>
          </a:p>
          <a:p>
            <a:r>
              <a:rPr lang="de-CH" sz="1100" dirty="0" err="1" smtClean="0">
                <a:latin typeface="Courier New" pitchFamily="49" charset="0"/>
                <a:cs typeface="Courier New" pitchFamily="49" charset="0"/>
              </a:rPr>
              <a:t>Console.WriteLine</a:t>
            </a:r>
            <a:r>
              <a:rPr lang="de-CH" sz="1100" dirty="0" smtClean="0">
                <a:latin typeface="Courier New" pitchFamily="49" charset="0"/>
                <a:cs typeface="Courier New" pitchFamily="49" charset="0"/>
              </a:rPr>
              <a:t>("Neue Daten offline hinzufügen ...");</a:t>
            </a:r>
          </a:p>
          <a:p>
            <a:r>
              <a:rPr lang="de-CH" sz="1100" dirty="0" smtClean="0">
                <a:latin typeface="Courier New" pitchFamily="49" charset="0"/>
                <a:cs typeface="Courier New" pitchFamily="49" charset="0"/>
              </a:rPr>
              <a:t>Country </a:t>
            </a:r>
            <a:r>
              <a:rPr lang="de-CH" sz="1100" dirty="0" err="1" smtClean="0">
                <a:latin typeface="Courier New" pitchFamily="49" charset="0"/>
                <a:cs typeface="Courier New" pitchFamily="49" charset="0"/>
              </a:rPr>
              <a:t>objNewCountry</a:t>
            </a:r>
            <a:r>
              <a:rPr lang="de-CH" sz="1100" dirty="0" smtClean="0">
                <a:latin typeface="Courier New" pitchFamily="49" charset="0"/>
                <a:cs typeface="Courier New" pitchFamily="49" charset="0"/>
              </a:rPr>
              <a:t> = </a:t>
            </a:r>
            <a:r>
              <a:rPr lang="de-CH" sz="1100" dirty="0" err="1" smtClean="0">
                <a:latin typeface="Courier New" pitchFamily="49" charset="0"/>
                <a:cs typeface="Courier New" pitchFamily="49" charset="0"/>
              </a:rPr>
              <a:t>new</a:t>
            </a:r>
            <a:r>
              <a:rPr lang="de-CH" sz="1100" dirty="0" smtClean="0">
                <a:latin typeface="Courier New" pitchFamily="49" charset="0"/>
                <a:cs typeface="Courier New" pitchFamily="49" charset="0"/>
              </a:rPr>
              <a:t> Country();</a:t>
            </a:r>
          </a:p>
          <a:p>
            <a:r>
              <a:rPr lang="de-CH" sz="1100" dirty="0" err="1" smtClean="0">
                <a:latin typeface="Courier New" pitchFamily="49" charset="0"/>
                <a:cs typeface="Courier New" pitchFamily="49" charset="0"/>
              </a:rPr>
              <a:t>objNewCountry.Id</a:t>
            </a:r>
            <a:r>
              <a:rPr lang="de-CH" sz="1100" dirty="0" smtClean="0">
                <a:latin typeface="Courier New" pitchFamily="49" charset="0"/>
                <a:cs typeface="Courier New" pitchFamily="49" charset="0"/>
              </a:rPr>
              <a:t> = </a:t>
            </a:r>
            <a:r>
              <a:rPr lang="de-CH" sz="1100" dirty="0" err="1" smtClean="0">
                <a:latin typeface="Courier New" pitchFamily="49" charset="0"/>
                <a:cs typeface="Courier New" pitchFamily="49" charset="0"/>
              </a:rPr>
              <a:t>Guid.NewGuid</a:t>
            </a:r>
            <a:r>
              <a:rPr lang="de-CH" sz="1100" dirty="0" smtClean="0">
                <a:latin typeface="Courier New" pitchFamily="49" charset="0"/>
                <a:cs typeface="Courier New" pitchFamily="49" charset="0"/>
              </a:rPr>
              <a:t>().</a:t>
            </a:r>
            <a:r>
              <a:rPr lang="de-CH" sz="1100" dirty="0" err="1" smtClean="0">
                <a:latin typeface="Courier New" pitchFamily="49" charset="0"/>
                <a:cs typeface="Courier New" pitchFamily="49" charset="0"/>
              </a:rPr>
              <a:t>ToString</a:t>
            </a:r>
            <a:r>
              <a:rPr lang="de-CH" sz="1100" dirty="0" smtClean="0">
                <a:latin typeface="Courier New" pitchFamily="49" charset="0"/>
                <a:cs typeface="Courier New" pitchFamily="49" charset="0"/>
              </a:rPr>
              <a:t>();</a:t>
            </a:r>
          </a:p>
          <a:p>
            <a:r>
              <a:rPr lang="de-CH" sz="1100" dirty="0" err="1" smtClean="0">
                <a:latin typeface="Courier New" pitchFamily="49" charset="0"/>
                <a:cs typeface="Courier New" pitchFamily="49" charset="0"/>
              </a:rPr>
              <a:t>objNewCountry.Name</a:t>
            </a:r>
            <a:r>
              <a:rPr lang="de-CH" sz="1100" dirty="0" smtClean="0">
                <a:latin typeface="Courier New" pitchFamily="49" charset="0"/>
                <a:cs typeface="Courier New" pitchFamily="49" charset="0"/>
              </a:rPr>
              <a:t> = "New Country";</a:t>
            </a:r>
          </a:p>
          <a:p>
            <a:r>
              <a:rPr lang="de-CH" sz="1100" dirty="0" err="1" smtClean="0">
                <a:latin typeface="Courier New" pitchFamily="49" charset="0"/>
                <a:cs typeface="Courier New" pitchFamily="49" charset="0"/>
              </a:rPr>
              <a:t>objProduct.Country.Add</a:t>
            </a:r>
            <a:r>
              <a:rPr lang="de-CH" sz="1100" dirty="0" smtClean="0">
                <a:latin typeface="Courier New" pitchFamily="49" charset="0"/>
                <a:cs typeface="Courier New" pitchFamily="49" charset="0"/>
              </a:rPr>
              <a:t>(</a:t>
            </a:r>
            <a:r>
              <a:rPr lang="de-CH" sz="1100" dirty="0" err="1" smtClean="0">
                <a:latin typeface="Courier New" pitchFamily="49" charset="0"/>
                <a:cs typeface="Courier New" pitchFamily="49" charset="0"/>
              </a:rPr>
              <a:t>objNewCountry</a:t>
            </a:r>
            <a:r>
              <a:rPr lang="de-CH" sz="1100" dirty="0" smtClean="0">
                <a:latin typeface="Courier New" pitchFamily="49" charset="0"/>
                <a:cs typeface="Courier New" pitchFamily="49" charset="0"/>
              </a:rPr>
              <a:t>);</a:t>
            </a:r>
          </a:p>
          <a:p>
            <a:endParaRPr lang="de-CH" sz="1100" dirty="0" smtClean="0">
              <a:latin typeface="Courier New" pitchFamily="49" charset="0"/>
              <a:cs typeface="Courier New" pitchFamily="49" charset="0"/>
            </a:endParaRPr>
          </a:p>
          <a:p>
            <a:r>
              <a:rPr lang="de-CH" sz="1100" dirty="0" err="1" smtClean="0">
                <a:latin typeface="Courier New" pitchFamily="49" charset="0"/>
                <a:cs typeface="Courier New" pitchFamily="49" charset="0"/>
              </a:rPr>
              <a:t>using</a:t>
            </a:r>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CwlbEdmDemoDb</a:t>
            </a:r>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objDatabase</a:t>
            </a:r>
            <a:r>
              <a:rPr lang="de-CH" sz="1100" dirty="0" smtClean="0">
                <a:latin typeface="Courier New" pitchFamily="49" charset="0"/>
                <a:cs typeface="Courier New" pitchFamily="49" charset="0"/>
              </a:rPr>
              <a:t> = </a:t>
            </a:r>
            <a:r>
              <a:rPr lang="de-CH" sz="1100" dirty="0" err="1" smtClean="0">
                <a:latin typeface="Courier New" pitchFamily="49" charset="0"/>
                <a:cs typeface="Courier New" pitchFamily="49" charset="0"/>
              </a:rPr>
              <a:t>new</a:t>
            </a:r>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CwlbEdmDemoDb</a:t>
            </a:r>
            <a:r>
              <a:rPr lang="de-CH" sz="1100" dirty="0" smtClean="0">
                <a:latin typeface="Courier New" pitchFamily="49" charset="0"/>
                <a:cs typeface="Courier New" pitchFamily="49" charset="0"/>
              </a:rPr>
              <a:t>(_</a:t>
            </a:r>
            <a:r>
              <a:rPr lang="de-CH" sz="1100" dirty="0" err="1" smtClean="0">
                <a:latin typeface="Courier New" pitchFamily="49" charset="0"/>
                <a:cs typeface="Courier New" pitchFamily="49" charset="0"/>
              </a:rPr>
              <a:t>strEDM_ConnectionString</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objDatabase.Attach</a:t>
            </a:r>
            <a:r>
              <a:rPr lang="de-CH" sz="1100" dirty="0" smtClean="0">
                <a:latin typeface="Courier New" pitchFamily="49" charset="0"/>
                <a:cs typeface="Courier New" pitchFamily="49" charset="0"/>
              </a:rPr>
              <a:t>(</a:t>
            </a:r>
            <a:r>
              <a:rPr lang="de-CH" sz="1100" dirty="0" err="1" smtClean="0">
                <a:latin typeface="Courier New" pitchFamily="49" charset="0"/>
                <a:cs typeface="Courier New" pitchFamily="49" charset="0"/>
              </a:rPr>
              <a:t>objProduct</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objDatabase.AttachTo</a:t>
            </a:r>
            <a:r>
              <a:rPr lang="de-CH" sz="1100" dirty="0" smtClean="0">
                <a:latin typeface="Courier New" pitchFamily="49" charset="0"/>
                <a:cs typeface="Courier New" pitchFamily="49" charset="0"/>
              </a:rPr>
              <a:t>(</a:t>
            </a:r>
            <a:r>
              <a:rPr lang="de-CH" sz="1100" dirty="0" err="1" smtClean="0">
                <a:latin typeface="Courier New" pitchFamily="49" charset="0"/>
                <a:cs typeface="Courier New" pitchFamily="49" charset="0"/>
              </a:rPr>
              <a:t>objNewCountry.EntityKey.EntitySetName</a:t>
            </a:r>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objNewCountry</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objDatabase.ObjectStateManager.ChangeObjectState</a:t>
            </a:r>
            <a:r>
              <a:rPr lang="de-CH" sz="1100" dirty="0" smtClean="0">
                <a:latin typeface="Courier New" pitchFamily="49" charset="0"/>
                <a:cs typeface="Courier New" pitchFamily="49" charset="0"/>
              </a:rPr>
              <a:t>(</a:t>
            </a:r>
            <a:r>
              <a:rPr lang="de-CH" sz="1100" dirty="0" err="1" smtClean="0">
                <a:latin typeface="Courier New" pitchFamily="49" charset="0"/>
                <a:cs typeface="Courier New" pitchFamily="49" charset="0"/>
              </a:rPr>
              <a:t>objNewCountry</a:t>
            </a:r>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System.Data.EntityState.Added</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objDatabase.ObjectStateManager.ChangeObjectState</a:t>
            </a:r>
            <a:r>
              <a:rPr lang="de-CH" sz="1100" dirty="0" smtClean="0">
                <a:latin typeface="Courier New" pitchFamily="49" charset="0"/>
                <a:cs typeface="Courier New" pitchFamily="49" charset="0"/>
              </a:rPr>
              <a:t>(</a:t>
            </a:r>
            <a:r>
              <a:rPr lang="de-CH" sz="1100" dirty="0" err="1" smtClean="0">
                <a:latin typeface="Courier New" pitchFamily="49" charset="0"/>
                <a:cs typeface="Courier New" pitchFamily="49" charset="0"/>
              </a:rPr>
              <a:t>objProduct</a:t>
            </a:r>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System.Data.EntityState.Modified</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    </a:t>
            </a:r>
            <a:r>
              <a:rPr lang="de-CH" sz="1100" dirty="0" err="1" smtClean="0">
                <a:latin typeface="Courier New" pitchFamily="49" charset="0"/>
                <a:cs typeface="Courier New" pitchFamily="49" charset="0"/>
              </a:rPr>
              <a:t>objDatabase.SaveChanges</a:t>
            </a:r>
            <a:r>
              <a:rPr lang="de-CH" sz="1100" dirty="0" smtClean="0">
                <a:latin typeface="Courier New" pitchFamily="49" charset="0"/>
                <a:cs typeface="Courier New" pitchFamily="49" charset="0"/>
              </a:rPr>
              <a:t>();</a:t>
            </a:r>
          </a:p>
          <a:p>
            <a:r>
              <a:rPr lang="de-CH" sz="1100" dirty="0" smtClean="0">
                <a:latin typeface="Courier New" pitchFamily="49" charset="0"/>
                <a:cs typeface="Courier New" pitchFamily="49" charset="0"/>
              </a:rPr>
              <a:t>}</a:t>
            </a:r>
          </a:p>
          <a:p>
            <a:endParaRPr lang="de-CH" sz="1100" dirty="0" smtClean="0">
              <a:latin typeface="Courier New" pitchFamily="49" charset="0"/>
              <a:cs typeface="Courier New" pitchFamily="49" charset="0"/>
            </a:endParaRPr>
          </a:p>
          <a:p>
            <a:endParaRPr lang="de-CH" sz="1100" dirty="0">
              <a:latin typeface="Courier New" pitchFamily="49" charset="0"/>
              <a:cs typeface="Courier New" pitchFamily="49" charset="0"/>
            </a:endParaRPr>
          </a:p>
        </p:txBody>
      </p:sp>
      <p:sp>
        <p:nvSpPr>
          <p:cNvPr id="7" name="Legende mit Linie 2 6"/>
          <p:cNvSpPr/>
          <p:nvPr/>
        </p:nvSpPr>
        <p:spPr bwMode="auto">
          <a:xfrm>
            <a:off x="6643698" y="2047864"/>
            <a:ext cx="3108378" cy="357190"/>
          </a:xfrm>
          <a:prstGeom prst="borderCallout2">
            <a:avLst>
              <a:gd name="adj1" fmla="val 18750"/>
              <a:gd name="adj2" fmla="val -8333"/>
              <a:gd name="adj3" fmla="val 19287"/>
              <a:gd name="adj4" fmla="val -35262"/>
              <a:gd name="adj5" fmla="val 84849"/>
              <a:gd name="adj6" fmla="val -104655"/>
            </a:avLst>
          </a:prstGeom>
          <a:solidFill>
            <a:srgbClr val="FFFFCC"/>
          </a:solidFill>
          <a:ln w="31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0" i="0" u="none" strike="noStrike" cap="none" normalizeH="0" baseline="0" dirty="0" smtClean="0">
                <a:ln>
                  <a:noFill/>
                </a:ln>
                <a:solidFill>
                  <a:schemeClr val="tx1"/>
                </a:solidFill>
                <a:effectLst/>
                <a:latin typeface="Century Gothic" pitchFamily="34" charset="0"/>
              </a:rPr>
              <a:t>Von Kontext entkoppeln</a:t>
            </a:r>
            <a:r>
              <a:rPr kumimoji="0" lang="de-CH" sz="1200" b="0" i="0" u="none" strike="noStrike" cap="none" normalizeH="0" dirty="0" smtClean="0">
                <a:ln>
                  <a:noFill/>
                </a:ln>
                <a:solidFill>
                  <a:schemeClr val="tx1"/>
                </a:solidFill>
                <a:effectLst/>
                <a:latin typeface="Century Gothic" pitchFamily="34" charset="0"/>
              </a:rPr>
              <a:t>.</a:t>
            </a:r>
            <a:endParaRPr kumimoji="0" lang="de-CH" sz="1200" b="0" i="0" u="none" strike="noStrike" cap="none" normalizeH="0" baseline="0" dirty="0" smtClean="0">
              <a:ln>
                <a:noFill/>
              </a:ln>
              <a:solidFill>
                <a:schemeClr val="tx1"/>
              </a:solidFill>
              <a:effectLst/>
              <a:latin typeface="Century Gothic" pitchFamily="34" charset="0"/>
            </a:endParaRPr>
          </a:p>
        </p:txBody>
      </p:sp>
      <p:sp>
        <p:nvSpPr>
          <p:cNvPr id="8" name="Legende mit Linie 2 7"/>
          <p:cNvSpPr/>
          <p:nvPr/>
        </p:nvSpPr>
        <p:spPr bwMode="auto">
          <a:xfrm>
            <a:off x="6643698" y="3405186"/>
            <a:ext cx="3108378" cy="357190"/>
          </a:xfrm>
          <a:prstGeom prst="borderCallout2">
            <a:avLst>
              <a:gd name="adj1" fmla="val 18750"/>
              <a:gd name="adj2" fmla="val -8333"/>
              <a:gd name="adj3" fmla="val 19287"/>
              <a:gd name="adj4" fmla="val -35262"/>
              <a:gd name="adj5" fmla="val 34898"/>
              <a:gd name="adj6" fmla="val -97002"/>
            </a:avLst>
          </a:prstGeom>
          <a:solidFill>
            <a:srgbClr val="FFFFCC"/>
          </a:solidFill>
          <a:ln w="31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0" i="0" u="none" strike="noStrike" cap="none" normalizeH="0" baseline="0" dirty="0" smtClean="0">
                <a:ln>
                  <a:noFill/>
                </a:ln>
                <a:solidFill>
                  <a:schemeClr val="tx1"/>
                </a:solidFill>
                <a:effectLst/>
                <a:latin typeface="Century Gothic" pitchFamily="34" charset="0"/>
              </a:rPr>
              <a:t>Ausserhalb des Kontexts verändern</a:t>
            </a:r>
            <a:r>
              <a:rPr kumimoji="0" lang="de-CH" sz="1200" b="0" i="0" u="none" strike="noStrike" cap="none" normalizeH="0" dirty="0" smtClean="0">
                <a:ln>
                  <a:noFill/>
                </a:ln>
                <a:solidFill>
                  <a:schemeClr val="tx1"/>
                </a:solidFill>
                <a:effectLst/>
                <a:latin typeface="Century Gothic" pitchFamily="34" charset="0"/>
              </a:rPr>
              <a:t>.</a:t>
            </a:r>
            <a:endParaRPr kumimoji="0" lang="de-CH" sz="1200" b="0" i="0" u="none" strike="noStrike" cap="none" normalizeH="0" baseline="0" dirty="0" smtClean="0">
              <a:ln>
                <a:noFill/>
              </a:ln>
              <a:solidFill>
                <a:schemeClr val="tx1"/>
              </a:solidFill>
              <a:effectLst/>
              <a:latin typeface="Century Gothic" pitchFamily="34" charset="0"/>
            </a:endParaRPr>
          </a:p>
        </p:txBody>
      </p:sp>
      <p:sp>
        <p:nvSpPr>
          <p:cNvPr id="9" name="Legende mit Linie 2 8"/>
          <p:cNvSpPr/>
          <p:nvPr/>
        </p:nvSpPr>
        <p:spPr bwMode="auto">
          <a:xfrm>
            <a:off x="6643698" y="4548194"/>
            <a:ext cx="3108378" cy="500066"/>
          </a:xfrm>
          <a:prstGeom prst="borderCallout2">
            <a:avLst>
              <a:gd name="adj1" fmla="val 18750"/>
              <a:gd name="adj2" fmla="val -8333"/>
              <a:gd name="adj3" fmla="val 19287"/>
              <a:gd name="adj4" fmla="val -35262"/>
              <a:gd name="adj5" fmla="val 230540"/>
              <a:gd name="adj6" fmla="val -59931"/>
            </a:avLst>
          </a:prstGeom>
          <a:solidFill>
            <a:srgbClr val="FFFFCC"/>
          </a:solidFill>
          <a:ln w="31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0" i="0" u="none" strike="noStrike" cap="none" normalizeH="0" baseline="0" dirty="0" smtClean="0">
                <a:ln>
                  <a:noFill/>
                </a:ln>
                <a:solidFill>
                  <a:schemeClr val="tx1"/>
                </a:solidFill>
                <a:effectLst/>
                <a:latin typeface="Century Gothic" pitchFamily="34" charset="0"/>
              </a:rPr>
              <a:t>Wieder an Kontext koppeln und speichern der Veränderungen.</a:t>
            </a:r>
          </a:p>
        </p:txBody>
      </p:sp>
    </p:spTree>
  </p:cSld>
  <p:clrMapOvr>
    <a:masterClrMapping/>
  </p:clrMapOvr>
  <p:transition>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Geschwindigkeitsvergleich</a:t>
            </a:r>
            <a:endParaRPr lang="de-CH" dirty="0"/>
          </a:p>
        </p:txBody>
      </p:sp>
      <p:sp>
        <p:nvSpPr>
          <p:cNvPr id="4" name="Slide Number Placeholder 3"/>
          <p:cNvSpPr>
            <a:spLocks noGrp="1"/>
          </p:cNvSpPr>
          <p:nvPr>
            <p:ph type="sldNum" sz="quarter" idx="10"/>
          </p:nvPr>
        </p:nvSpPr>
        <p:spPr/>
        <p:txBody>
          <a:bodyPr/>
          <a:lstStyle/>
          <a:p>
            <a:pPr>
              <a:defRPr/>
            </a:pPr>
            <a:fld id="{74B2EFB8-677F-434C-AAB6-086B634BDB5C}" type="slidenum">
              <a:rPr lang="de-CH" smtClean="0"/>
              <a:pPr>
                <a:defRPr/>
              </a:pPr>
              <a:t>13</a:t>
            </a:fld>
            <a:endParaRPr lang="de-CH"/>
          </a:p>
        </p:txBody>
      </p:sp>
      <p:pic>
        <p:nvPicPr>
          <p:cNvPr id="1026" name="Picture 2"/>
          <p:cNvPicPr>
            <a:picLocks noChangeAspect="1" noChangeArrowheads="1"/>
          </p:cNvPicPr>
          <p:nvPr/>
        </p:nvPicPr>
        <p:blipFill>
          <a:blip r:embed="rId2" cstate="print"/>
          <a:srcRect/>
          <a:stretch>
            <a:fillRect/>
          </a:stretch>
        </p:blipFill>
        <p:spPr bwMode="auto">
          <a:xfrm>
            <a:off x="357154" y="1619236"/>
            <a:ext cx="9429816" cy="3412291"/>
          </a:xfrm>
          <a:prstGeom prst="rect">
            <a:avLst/>
          </a:prstGeom>
          <a:noFill/>
          <a:ln w="9525">
            <a:noFill/>
            <a:miter lim="800000"/>
            <a:headEnd/>
            <a:tailEnd/>
          </a:ln>
        </p:spPr>
      </p:pic>
    </p:spTree>
  </p:cSld>
  <p:clrMapOvr>
    <a:masterClrMapping/>
  </p:clrMapOvr>
  <p:transition>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Übersicht Entity Framework</a:t>
            </a:r>
            <a:endParaRPr lang="de-CH" dirty="0"/>
          </a:p>
        </p:txBody>
      </p:sp>
      <p:sp>
        <p:nvSpPr>
          <p:cNvPr id="3" name="Inhaltsplatzhalter 2"/>
          <p:cNvSpPr>
            <a:spLocks noGrp="1"/>
          </p:cNvSpPr>
          <p:nvPr>
            <p:ph idx="1"/>
          </p:nvPr>
        </p:nvSpPr>
        <p:spPr/>
        <p:txBody>
          <a:bodyPr/>
          <a:lstStyle/>
          <a:p>
            <a:r>
              <a:rPr lang="de-CH" dirty="0" smtClean="0"/>
              <a:t>Generell: EF wird erwachsen</a:t>
            </a:r>
          </a:p>
          <a:p>
            <a:endParaRPr lang="de-CH" dirty="0" smtClean="0"/>
          </a:p>
          <a:p>
            <a:r>
              <a:rPr lang="de-CH" dirty="0" smtClean="0"/>
              <a:t>Model-First-Support</a:t>
            </a:r>
          </a:p>
          <a:p>
            <a:endParaRPr lang="de-CH" dirty="0" smtClean="0"/>
          </a:p>
          <a:p>
            <a:r>
              <a:rPr lang="de-CH" dirty="0" smtClean="0"/>
              <a:t>Neu können direkt SQL Befehle ausgeführt werden</a:t>
            </a:r>
          </a:p>
          <a:p>
            <a:pPr lvl="1"/>
            <a:r>
              <a:rPr lang="de-CH" dirty="0" err="1" smtClean="0"/>
              <a:t>ExecuteStoreQuery</a:t>
            </a:r>
            <a:r>
              <a:rPr lang="de-CH" dirty="0" smtClean="0"/>
              <a:t> für SELECT</a:t>
            </a:r>
          </a:p>
          <a:p>
            <a:pPr lvl="1"/>
            <a:r>
              <a:rPr lang="de-CH" dirty="0" err="1" smtClean="0"/>
              <a:t>ExecuteStoreCommand</a:t>
            </a:r>
            <a:r>
              <a:rPr lang="de-CH" dirty="0" smtClean="0"/>
              <a:t> für INSERT, UPDATE und DELETE</a:t>
            </a:r>
          </a:p>
          <a:p>
            <a:pPr lvl="1"/>
            <a:endParaRPr lang="de-CH" dirty="0" smtClean="0"/>
          </a:p>
          <a:p>
            <a:r>
              <a:rPr lang="de-CH" dirty="0" smtClean="0"/>
              <a:t>Unterstützung für </a:t>
            </a:r>
            <a:r>
              <a:rPr lang="de-CH" dirty="0" err="1" smtClean="0"/>
              <a:t>deferred</a:t>
            </a:r>
            <a:r>
              <a:rPr lang="de-CH" dirty="0" smtClean="0"/>
              <a:t> </a:t>
            </a:r>
            <a:r>
              <a:rPr lang="de-CH" dirty="0" err="1" smtClean="0"/>
              <a:t>loading</a:t>
            </a:r>
            <a:endParaRPr lang="de-CH" dirty="0" smtClean="0"/>
          </a:p>
          <a:p>
            <a:endParaRPr lang="de-CH" dirty="0" smtClean="0"/>
          </a:p>
          <a:p>
            <a:r>
              <a:rPr lang="de-CH" dirty="0" smtClean="0"/>
              <a:t>Verbesserungen für Abfragen und Handhabung</a:t>
            </a:r>
          </a:p>
          <a:p>
            <a:pPr lvl="1"/>
            <a:r>
              <a:rPr lang="de-CH" dirty="0" smtClean="0"/>
              <a:t>Unterstützung komplexer Typen</a:t>
            </a:r>
          </a:p>
          <a:p>
            <a:endParaRPr lang="de-CH" dirty="0" smtClean="0"/>
          </a:p>
          <a:p>
            <a:r>
              <a:rPr lang="de-CH" dirty="0" smtClean="0"/>
              <a:t>POCO Support (</a:t>
            </a:r>
            <a:r>
              <a:rPr lang="de-CH" dirty="0" err="1" smtClean="0"/>
              <a:t>plain</a:t>
            </a:r>
            <a:r>
              <a:rPr lang="de-CH" dirty="0" smtClean="0"/>
              <a:t> </a:t>
            </a:r>
            <a:r>
              <a:rPr lang="de-CH" dirty="0" err="1" smtClean="0"/>
              <a:t>old</a:t>
            </a:r>
            <a:r>
              <a:rPr lang="de-CH" dirty="0" smtClean="0"/>
              <a:t> CLR </a:t>
            </a:r>
            <a:r>
              <a:rPr lang="de-CH" dirty="0" err="1" smtClean="0"/>
              <a:t>object</a:t>
            </a:r>
            <a:r>
              <a:rPr lang="de-CH" dirty="0" smtClean="0"/>
              <a:t>)</a:t>
            </a:r>
          </a:p>
          <a:p>
            <a:endParaRPr lang="de-CH" dirty="0" smtClean="0"/>
          </a:p>
          <a:p>
            <a:endParaRPr lang="de-CH" dirty="0" smtClean="0"/>
          </a:p>
        </p:txBody>
      </p:sp>
      <p:sp>
        <p:nvSpPr>
          <p:cNvPr id="4" name="Foliennummernplatzhalter 3"/>
          <p:cNvSpPr>
            <a:spLocks noGrp="1"/>
          </p:cNvSpPr>
          <p:nvPr>
            <p:ph type="sldNum" sz="quarter" idx="10"/>
          </p:nvPr>
        </p:nvSpPr>
        <p:spPr/>
        <p:txBody>
          <a:bodyPr/>
          <a:lstStyle/>
          <a:p>
            <a:pPr>
              <a:defRPr/>
            </a:pPr>
            <a:fld id="{74B2EFB8-677F-434C-AAB6-086B634BDB5C}" type="slidenum">
              <a:rPr lang="de-CH" smtClean="0"/>
              <a:pPr>
                <a:defRPr/>
              </a:pPr>
              <a:t>2</a:t>
            </a:fld>
            <a:endParaRPr lang="de-CH"/>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Übersicht Techniken für Datenbankzugriffe in .NET</a:t>
            </a:r>
            <a:endParaRPr lang="de-CH" dirty="0"/>
          </a:p>
        </p:txBody>
      </p:sp>
      <p:sp>
        <p:nvSpPr>
          <p:cNvPr id="4" name="Slide Number Placeholder 3"/>
          <p:cNvSpPr>
            <a:spLocks noGrp="1"/>
          </p:cNvSpPr>
          <p:nvPr>
            <p:ph type="sldNum" sz="quarter" idx="10"/>
          </p:nvPr>
        </p:nvSpPr>
        <p:spPr/>
        <p:txBody>
          <a:bodyPr/>
          <a:lstStyle/>
          <a:p>
            <a:pPr>
              <a:defRPr/>
            </a:pPr>
            <a:fld id="{74B2EFB8-677F-434C-AAB6-086B634BDB5C}" type="slidenum">
              <a:rPr lang="de-CH" smtClean="0"/>
              <a:pPr>
                <a:defRPr/>
              </a:pPr>
              <a:t>3</a:t>
            </a:fld>
            <a:endParaRPr lang="de-CH"/>
          </a:p>
        </p:txBody>
      </p:sp>
      <p:pic>
        <p:nvPicPr>
          <p:cNvPr id="2050" name="Picture 2"/>
          <p:cNvPicPr>
            <a:picLocks noChangeAspect="1" noChangeArrowheads="1"/>
          </p:cNvPicPr>
          <p:nvPr/>
        </p:nvPicPr>
        <p:blipFill>
          <a:blip r:embed="rId2" cstate="print"/>
          <a:srcRect/>
          <a:stretch>
            <a:fillRect/>
          </a:stretch>
        </p:blipFill>
        <p:spPr bwMode="auto">
          <a:xfrm>
            <a:off x="642906" y="913627"/>
            <a:ext cx="6143668" cy="5766521"/>
          </a:xfrm>
          <a:prstGeom prst="rect">
            <a:avLst/>
          </a:prstGeom>
          <a:noFill/>
          <a:ln w="9525">
            <a:noFill/>
            <a:miter lim="800000"/>
            <a:headEnd/>
            <a:tailEnd/>
          </a:ln>
        </p:spPr>
      </p:pic>
      <p:sp>
        <p:nvSpPr>
          <p:cNvPr id="6" name="Rectangle 5"/>
          <p:cNvSpPr/>
          <p:nvPr/>
        </p:nvSpPr>
        <p:spPr bwMode="auto">
          <a:xfrm>
            <a:off x="5655449" y="929768"/>
            <a:ext cx="1083448" cy="5716921"/>
          </a:xfrm>
          <a:prstGeom prst="rect">
            <a:avLst/>
          </a:pr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400" b="0" i="0" u="none" strike="noStrike" cap="none" normalizeH="0" baseline="0" smtClean="0">
              <a:ln>
                <a:noFill/>
              </a:ln>
              <a:solidFill>
                <a:schemeClr val="tx1"/>
              </a:solidFill>
              <a:effectLst/>
              <a:latin typeface="Century Gothic" pitchFamily="34" charset="0"/>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EF, Model </a:t>
            </a:r>
            <a:r>
              <a:rPr lang="de-CH" dirty="0" err="1" smtClean="0"/>
              <a:t>first</a:t>
            </a:r>
            <a:r>
              <a:rPr lang="de-CH" dirty="0" smtClean="0"/>
              <a:t> Support</a:t>
            </a:r>
            <a:endParaRPr lang="de-CH" dirty="0"/>
          </a:p>
        </p:txBody>
      </p:sp>
      <p:sp>
        <p:nvSpPr>
          <p:cNvPr id="3" name="Inhaltsplatzhalter 2"/>
          <p:cNvSpPr>
            <a:spLocks noGrp="1"/>
          </p:cNvSpPr>
          <p:nvPr>
            <p:ph idx="1"/>
          </p:nvPr>
        </p:nvSpPr>
        <p:spPr/>
        <p:txBody>
          <a:bodyPr/>
          <a:lstStyle/>
          <a:p>
            <a:pPr>
              <a:spcBef>
                <a:spcPts val="1200"/>
              </a:spcBef>
            </a:pPr>
            <a:r>
              <a:rPr lang="de-CH" dirty="0" smtClean="0"/>
              <a:t>Der Editor ist ausgereifter</a:t>
            </a:r>
          </a:p>
          <a:p>
            <a:pPr lvl="1">
              <a:spcBef>
                <a:spcPts val="600"/>
              </a:spcBef>
            </a:pPr>
            <a:r>
              <a:rPr lang="de-CH" dirty="0" smtClean="0"/>
              <a:t>Eingriffe in das EDM sind weniger schnell notwendig</a:t>
            </a:r>
          </a:p>
          <a:p>
            <a:pPr lvl="1">
              <a:spcBef>
                <a:spcPts val="600"/>
              </a:spcBef>
            </a:pPr>
            <a:r>
              <a:rPr lang="de-CH" dirty="0" smtClean="0"/>
              <a:t>Vererbung funktioniert</a:t>
            </a:r>
          </a:p>
          <a:p>
            <a:pPr>
              <a:spcBef>
                <a:spcPts val="1200"/>
              </a:spcBef>
            </a:pPr>
            <a:r>
              <a:rPr lang="de-CH" dirty="0" smtClean="0"/>
              <a:t>Leider gibt es immer noch Hakeleien, die den Eingriff in das EDM erfordern</a:t>
            </a:r>
          </a:p>
          <a:p>
            <a:pPr>
              <a:spcBef>
                <a:spcPts val="1200"/>
              </a:spcBef>
            </a:pPr>
            <a:r>
              <a:rPr lang="de-CH" dirty="0" smtClean="0">
                <a:sym typeface="Wingdings" pitchFamily="2" charset="2"/>
              </a:rPr>
              <a:t>Denken, Designen und dann Umsetzen ist bei Datenbanken immer noch besser als …</a:t>
            </a:r>
            <a:endParaRPr lang="de-CH" dirty="0" smtClean="0"/>
          </a:p>
          <a:p>
            <a:pPr>
              <a:spcBef>
                <a:spcPts val="1200"/>
              </a:spcBef>
            </a:pPr>
            <a:r>
              <a:rPr lang="de-CH" dirty="0" smtClean="0"/>
              <a:t>Modelle können wahlweise von der Datenbank generiert oder aber umgekehrt die DDL aus dem Modell generiert werden</a:t>
            </a:r>
          </a:p>
          <a:p>
            <a:pPr>
              <a:spcBef>
                <a:spcPts val="1200"/>
              </a:spcBef>
            </a:pPr>
            <a:r>
              <a:rPr lang="de-CH" dirty="0" smtClean="0"/>
              <a:t>Unser Datenmodell:</a:t>
            </a:r>
          </a:p>
          <a:p>
            <a:pPr>
              <a:spcBef>
                <a:spcPts val="1200"/>
              </a:spcBef>
            </a:pPr>
            <a:endParaRPr lang="de-CH" dirty="0" smtClean="0"/>
          </a:p>
          <a:p>
            <a:pPr>
              <a:spcBef>
                <a:spcPts val="1200"/>
              </a:spcBef>
            </a:pPr>
            <a:endParaRPr lang="de-CH" dirty="0" smtClean="0"/>
          </a:p>
        </p:txBody>
      </p:sp>
      <p:sp>
        <p:nvSpPr>
          <p:cNvPr id="4" name="Foliennummernplatzhalter 3"/>
          <p:cNvSpPr>
            <a:spLocks noGrp="1"/>
          </p:cNvSpPr>
          <p:nvPr>
            <p:ph type="sldNum" sz="quarter" idx="10"/>
          </p:nvPr>
        </p:nvSpPr>
        <p:spPr/>
        <p:txBody>
          <a:bodyPr/>
          <a:lstStyle/>
          <a:p>
            <a:pPr>
              <a:defRPr/>
            </a:pPr>
            <a:fld id="{74B2EFB8-677F-434C-AAB6-086B634BDB5C}" type="slidenum">
              <a:rPr lang="de-CH" smtClean="0"/>
              <a:pPr>
                <a:defRPr/>
              </a:pPr>
              <a:t>4</a:t>
            </a:fld>
            <a:endParaRPr lang="de-CH"/>
          </a:p>
        </p:txBody>
      </p:sp>
      <p:sp>
        <p:nvSpPr>
          <p:cNvPr id="6" name="Legende mit Linie 2 5"/>
          <p:cNvSpPr/>
          <p:nvPr/>
        </p:nvSpPr>
        <p:spPr bwMode="auto">
          <a:xfrm>
            <a:off x="7858144" y="5048260"/>
            <a:ext cx="2108246" cy="500066"/>
          </a:xfrm>
          <a:prstGeom prst="borderCallout2">
            <a:avLst>
              <a:gd name="adj1" fmla="val 18750"/>
              <a:gd name="adj2" fmla="val -8333"/>
              <a:gd name="adj3" fmla="val 17800"/>
              <a:gd name="adj4" fmla="val -19041"/>
              <a:gd name="adj5" fmla="val 47088"/>
              <a:gd name="adj6" fmla="val -28952"/>
            </a:avLst>
          </a:prstGeom>
          <a:solidFill>
            <a:srgbClr val="FFFFCC"/>
          </a:solidFill>
          <a:ln w="31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0" i="0" u="none" strike="noStrike" cap="none" normalizeH="0" baseline="0" dirty="0" smtClean="0">
                <a:ln>
                  <a:noFill/>
                </a:ln>
                <a:solidFill>
                  <a:schemeClr val="tx1"/>
                </a:solidFill>
                <a:effectLst/>
                <a:latin typeface="Century Gothic" pitchFamily="34" charset="0"/>
              </a:rPr>
              <a:t>n:m Abbildungen werden im Modell unterdrückt</a:t>
            </a:r>
          </a:p>
        </p:txBody>
      </p:sp>
      <p:pic>
        <p:nvPicPr>
          <p:cNvPr id="3074"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000228" y="3548062"/>
            <a:ext cx="5929488" cy="3143272"/>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Die Verbindungszeichenfolge</a:t>
            </a:r>
            <a:endParaRPr lang="de-CH" dirty="0"/>
          </a:p>
        </p:txBody>
      </p:sp>
      <p:sp>
        <p:nvSpPr>
          <p:cNvPr id="3" name="Inhaltsplatzhalter 2"/>
          <p:cNvSpPr>
            <a:spLocks noGrp="1"/>
          </p:cNvSpPr>
          <p:nvPr>
            <p:ph idx="1"/>
          </p:nvPr>
        </p:nvSpPr>
        <p:spPr/>
        <p:txBody>
          <a:bodyPr/>
          <a:lstStyle/>
          <a:p>
            <a:r>
              <a:rPr lang="de-CH" dirty="0" smtClean="0"/>
              <a:t>Die Verbindungszeichenfolge ist aufgrund der Verschachtelung der Datenprovider etwas kompliziert:</a:t>
            </a:r>
            <a:endParaRPr lang="de-CH" dirty="0"/>
          </a:p>
        </p:txBody>
      </p:sp>
      <p:sp>
        <p:nvSpPr>
          <p:cNvPr id="4" name="Foliennummernplatzhalter 3"/>
          <p:cNvSpPr>
            <a:spLocks noGrp="1"/>
          </p:cNvSpPr>
          <p:nvPr>
            <p:ph type="sldNum" sz="quarter" idx="10"/>
          </p:nvPr>
        </p:nvSpPr>
        <p:spPr/>
        <p:txBody>
          <a:bodyPr/>
          <a:lstStyle/>
          <a:p>
            <a:pPr>
              <a:defRPr/>
            </a:pPr>
            <a:fld id="{74B2EFB8-677F-434C-AAB6-086B634BDB5C}" type="slidenum">
              <a:rPr lang="de-CH" smtClean="0"/>
              <a:pPr>
                <a:defRPr/>
              </a:pPr>
              <a:t>5</a:t>
            </a:fld>
            <a:endParaRPr lang="de-CH"/>
          </a:p>
        </p:txBody>
      </p:sp>
      <p:sp>
        <p:nvSpPr>
          <p:cNvPr id="5" name="Textfeld 4"/>
          <p:cNvSpPr txBox="1"/>
          <p:nvPr/>
        </p:nvSpPr>
        <p:spPr>
          <a:xfrm>
            <a:off x="571474" y="1762112"/>
            <a:ext cx="9001182" cy="2031325"/>
          </a:xfrm>
          <a:prstGeom prst="rect">
            <a:avLst/>
          </a:prstGeom>
          <a:noFill/>
        </p:spPr>
        <p:txBody>
          <a:bodyPr wrap="none" rtlCol="0">
            <a:spAutoFit/>
          </a:bodyPr>
          <a:lstStyle/>
          <a:p>
            <a:r>
              <a:rPr lang="en-US" sz="1050" dirty="0" smtClean="0">
                <a:latin typeface="Courier New" pitchFamily="49" charset="0"/>
                <a:cs typeface="Courier New" pitchFamily="49" charset="0"/>
              </a:rPr>
              <a:t>&lt;configuration&gt;</a:t>
            </a:r>
            <a:br>
              <a:rPr lang="en-US" sz="1050" dirty="0" smtClean="0">
                <a:latin typeface="Courier New" pitchFamily="49" charset="0"/>
                <a:cs typeface="Courier New" pitchFamily="49" charset="0"/>
              </a:rPr>
            </a:br>
            <a:r>
              <a:rPr lang="en-US" sz="1050" dirty="0" smtClean="0">
                <a:latin typeface="Courier New" pitchFamily="49" charset="0"/>
                <a:cs typeface="Courier New" pitchFamily="49" charset="0"/>
              </a:rPr>
              <a:t>  &lt;</a:t>
            </a:r>
            <a:r>
              <a:rPr lang="en-US" sz="1050" dirty="0" err="1" smtClean="0">
                <a:latin typeface="Courier New" pitchFamily="49" charset="0"/>
                <a:cs typeface="Courier New" pitchFamily="49" charset="0"/>
              </a:rPr>
              <a:t>connectionStrings</a:t>
            </a:r>
            <a:r>
              <a:rPr lang="en-US" sz="1050" dirty="0" smtClean="0">
                <a:latin typeface="Courier New" pitchFamily="49" charset="0"/>
                <a:cs typeface="Courier New" pitchFamily="49" charset="0"/>
              </a:rPr>
              <a:t>&gt;</a:t>
            </a:r>
            <a:br>
              <a:rPr lang="en-US" sz="1050" dirty="0" smtClean="0">
                <a:latin typeface="Courier New" pitchFamily="49" charset="0"/>
                <a:cs typeface="Courier New" pitchFamily="49" charset="0"/>
              </a:rPr>
            </a:br>
            <a:r>
              <a:rPr lang="en-US" sz="1050" dirty="0" smtClean="0">
                <a:latin typeface="Courier New" pitchFamily="49" charset="0"/>
                <a:cs typeface="Courier New" pitchFamily="49" charset="0"/>
              </a:rPr>
              <a:t>    &lt;add name="</a:t>
            </a:r>
            <a:r>
              <a:rPr lang="en-US" sz="1050" b="1" dirty="0" err="1" smtClean="0">
                <a:solidFill>
                  <a:srgbClr val="009900"/>
                </a:solidFill>
                <a:latin typeface="Courier New" pitchFamily="49" charset="0"/>
                <a:cs typeface="Courier New" pitchFamily="49" charset="0"/>
              </a:rPr>
              <a:t>CwlbEdmDemoDb</a:t>
            </a:r>
            <a:r>
              <a:rPr lang="en-US" sz="1050" dirty="0" smtClean="0">
                <a:latin typeface="Courier New" pitchFamily="49" charset="0"/>
                <a:cs typeface="Courier New" pitchFamily="49" charset="0"/>
              </a:rPr>
              <a:t>"</a:t>
            </a:r>
            <a:br>
              <a:rPr lang="en-US" sz="1050" dirty="0" smtClean="0">
                <a:latin typeface="Courier New" pitchFamily="49" charset="0"/>
                <a:cs typeface="Courier New" pitchFamily="49" charset="0"/>
              </a:rPr>
            </a:br>
            <a:r>
              <a:rPr lang="en-US" sz="1050" dirty="0" smtClean="0">
                <a:latin typeface="Courier New" pitchFamily="49" charset="0"/>
                <a:cs typeface="Courier New" pitchFamily="49" charset="0"/>
              </a:rPr>
              <a:t>         </a:t>
            </a:r>
            <a:r>
              <a:rPr lang="en-US" sz="1050" dirty="0" err="1" smtClean="0">
                <a:latin typeface="Courier New" pitchFamily="49" charset="0"/>
                <a:cs typeface="Courier New" pitchFamily="49" charset="0"/>
              </a:rPr>
              <a:t>connectionString</a:t>
            </a:r>
            <a:r>
              <a:rPr lang="en-US" sz="1050" dirty="0" smtClean="0">
                <a:latin typeface="Courier New" pitchFamily="49" charset="0"/>
                <a:cs typeface="Courier New" pitchFamily="49" charset="0"/>
              </a:rPr>
              <a:t>="</a:t>
            </a:r>
            <a:r>
              <a:rPr lang="en-US" sz="1050" b="1" dirty="0" smtClean="0">
                <a:solidFill>
                  <a:schemeClr val="accent2">
                    <a:lumMod val="75000"/>
                  </a:schemeClr>
                </a:solidFill>
                <a:latin typeface="Courier New" pitchFamily="49" charset="0"/>
                <a:cs typeface="Courier New" pitchFamily="49" charset="0"/>
              </a:rPr>
              <a:t>metadata=res://*/Model.csdl|res://*/Model.ssdl|res://*/Model.msl;</a:t>
            </a:r>
            <a:br>
              <a:rPr lang="en-US" sz="1050" b="1" dirty="0" smtClean="0">
                <a:solidFill>
                  <a:schemeClr val="accent2">
                    <a:lumMod val="75000"/>
                  </a:schemeClr>
                </a:solidFill>
                <a:latin typeface="Courier New" pitchFamily="49" charset="0"/>
                <a:cs typeface="Courier New" pitchFamily="49" charset="0"/>
              </a:rPr>
            </a:br>
            <a:r>
              <a:rPr lang="en-US" sz="1050" b="1" dirty="0" smtClean="0">
                <a:solidFill>
                  <a:schemeClr val="accent2">
                    <a:lumMod val="75000"/>
                  </a:schemeClr>
                </a:solidFill>
                <a:latin typeface="Courier New" pitchFamily="49" charset="0"/>
                <a:cs typeface="Courier New" pitchFamily="49" charset="0"/>
              </a:rPr>
              <a:t>                           provider=</a:t>
            </a:r>
            <a:r>
              <a:rPr lang="en-US" sz="1050" b="1" dirty="0" err="1" smtClean="0">
                <a:solidFill>
                  <a:schemeClr val="accent2">
                    <a:lumMod val="75000"/>
                  </a:schemeClr>
                </a:solidFill>
                <a:latin typeface="Courier New" pitchFamily="49" charset="0"/>
                <a:cs typeface="Courier New" pitchFamily="49" charset="0"/>
              </a:rPr>
              <a:t>System.Data.SqlClient</a:t>
            </a:r>
            <a:r>
              <a:rPr lang="en-US" sz="1050" b="1" dirty="0" smtClean="0">
                <a:solidFill>
                  <a:schemeClr val="accent2">
                    <a:lumMod val="75000"/>
                  </a:schemeClr>
                </a:solidFill>
                <a:latin typeface="Courier New" pitchFamily="49" charset="0"/>
                <a:cs typeface="Courier New" pitchFamily="49" charset="0"/>
              </a:rPr>
              <a:t>;</a:t>
            </a:r>
            <a:br>
              <a:rPr lang="en-US" sz="1050" b="1" dirty="0" smtClean="0">
                <a:solidFill>
                  <a:schemeClr val="accent2">
                    <a:lumMod val="75000"/>
                  </a:schemeClr>
                </a:solidFill>
                <a:latin typeface="Courier New" pitchFamily="49" charset="0"/>
                <a:cs typeface="Courier New" pitchFamily="49" charset="0"/>
              </a:rPr>
            </a:br>
            <a:r>
              <a:rPr lang="en-US" sz="1050" b="1" dirty="0" smtClean="0">
                <a:solidFill>
                  <a:schemeClr val="accent2">
                    <a:lumMod val="75000"/>
                  </a:schemeClr>
                </a:solidFill>
                <a:latin typeface="Courier New" pitchFamily="49" charset="0"/>
                <a:cs typeface="Courier New" pitchFamily="49" charset="0"/>
              </a:rPr>
              <a:t>                           provider connection string=</a:t>
            </a:r>
            <a:r>
              <a:rPr lang="en-US" sz="1050" dirty="0" smtClean="0">
                <a:latin typeface="Courier New" pitchFamily="49" charset="0"/>
                <a:cs typeface="Courier New" pitchFamily="49" charset="0"/>
              </a:rPr>
              <a:t/>
            </a:r>
            <a:br>
              <a:rPr lang="en-US" sz="1050" dirty="0" smtClean="0">
                <a:latin typeface="Courier New" pitchFamily="49" charset="0"/>
                <a:cs typeface="Courier New" pitchFamily="49" charset="0"/>
              </a:rPr>
            </a:br>
            <a:r>
              <a:rPr lang="en-US" sz="1050" dirty="0" smtClean="0">
                <a:latin typeface="Courier New" pitchFamily="49" charset="0"/>
                <a:cs typeface="Courier New" pitchFamily="49" charset="0"/>
              </a:rPr>
              <a:t>                              </a:t>
            </a:r>
            <a:r>
              <a:rPr lang="en-US" sz="1050" b="1" dirty="0" smtClean="0">
                <a:solidFill>
                  <a:srgbClr val="FF0000"/>
                </a:solidFill>
                <a:latin typeface="Courier New" pitchFamily="49" charset="0"/>
                <a:cs typeface="Courier New" pitchFamily="49" charset="0"/>
              </a:rPr>
              <a:t>&amp;</a:t>
            </a:r>
            <a:r>
              <a:rPr lang="en-US" sz="1050" b="1" dirty="0" err="1" smtClean="0">
                <a:solidFill>
                  <a:srgbClr val="FF0000"/>
                </a:solidFill>
                <a:latin typeface="Courier New" pitchFamily="49" charset="0"/>
                <a:cs typeface="Courier New" pitchFamily="49" charset="0"/>
              </a:rPr>
              <a:t>quot;Data</a:t>
            </a:r>
            <a:r>
              <a:rPr lang="en-US" sz="1050" b="1" dirty="0" smtClean="0">
                <a:solidFill>
                  <a:srgbClr val="FF0000"/>
                </a:solidFill>
                <a:latin typeface="Courier New" pitchFamily="49" charset="0"/>
                <a:cs typeface="Courier New" pitchFamily="49" charset="0"/>
              </a:rPr>
              <a:t> Source=.\</a:t>
            </a:r>
            <a:r>
              <a:rPr lang="en-US" sz="1050" b="1" dirty="0" err="1" smtClean="0">
                <a:solidFill>
                  <a:srgbClr val="FF0000"/>
                </a:solidFill>
                <a:latin typeface="Courier New" pitchFamily="49" charset="0"/>
                <a:cs typeface="Courier New" pitchFamily="49" charset="0"/>
              </a:rPr>
              <a:t>SqlExpress;Initial</a:t>
            </a:r>
            <a:r>
              <a:rPr lang="en-US" sz="1050" b="1" dirty="0" smtClean="0">
                <a:solidFill>
                  <a:srgbClr val="FF0000"/>
                </a:solidFill>
                <a:latin typeface="Courier New" pitchFamily="49" charset="0"/>
                <a:cs typeface="Courier New" pitchFamily="49" charset="0"/>
              </a:rPr>
              <a:t> Catalog=</a:t>
            </a:r>
            <a:r>
              <a:rPr lang="en-US" sz="1050" b="1" dirty="0" err="1" smtClean="0">
                <a:solidFill>
                  <a:srgbClr val="FF0000"/>
                </a:solidFill>
                <a:latin typeface="Courier New" pitchFamily="49" charset="0"/>
                <a:cs typeface="Courier New" pitchFamily="49" charset="0"/>
              </a:rPr>
              <a:t>HbNetEF;Integrated</a:t>
            </a:r>
            <a:r>
              <a:rPr lang="en-US" sz="1050" b="1" dirty="0" smtClean="0">
                <a:solidFill>
                  <a:srgbClr val="FF0000"/>
                </a:solidFill>
                <a:latin typeface="Courier New" pitchFamily="49" charset="0"/>
                <a:cs typeface="Courier New" pitchFamily="49" charset="0"/>
              </a:rPr>
              <a:t> Security=True;</a:t>
            </a:r>
            <a:br>
              <a:rPr lang="en-US" sz="1050" b="1" dirty="0" smtClean="0">
                <a:solidFill>
                  <a:srgbClr val="FF0000"/>
                </a:solidFill>
                <a:latin typeface="Courier New" pitchFamily="49" charset="0"/>
                <a:cs typeface="Courier New" pitchFamily="49" charset="0"/>
              </a:rPr>
            </a:br>
            <a:r>
              <a:rPr lang="en-US" sz="1050" b="1" dirty="0" smtClean="0">
                <a:solidFill>
                  <a:srgbClr val="FF0000"/>
                </a:solidFill>
                <a:latin typeface="Courier New" pitchFamily="49" charset="0"/>
                <a:cs typeface="Courier New" pitchFamily="49" charset="0"/>
              </a:rPr>
              <a:t>                                    </a:t>
            </a:r>
            <a:r>
              <a:rPr lang="en-US" sz="1050" b="1" dirty="0" err="1" smtClean="0">
                <a:solidFill>
                  <a:srgbClr val="FF0000"/>
                </a:solidFill>
                <a:latin typeface="Courier New" pitchFamily="49" charset="0"/>
                <a:cs typeface="Courier New" pitchFamily="49" charset="0"/>
              </a:rPr>
              <a:t>MultipleActiveResultSets</a:t>
            </a:r>
            <a:r>
              <a:rPr lang="en-US" sz="1050" b="1" dirty="0" smtClean="0">
                <a:solidFill>
                  <a:srgbClr val="FF0000"/>
                </a:solidFill>
                <a:latin typeface="Courier New" pitchFamily="49" charset="0"/>
                <a:cs typeface="Courier New" pitchFamily="49" charset="0"/>
              </a:rPr>
              <a:t>=</a:t>
            </a:r>
            <a:r>
              <a:rPr lang="en-US" sz="1050" b="1" dirty="0" err="1" smtClean="0">
                <a:solidFill>
                  <a:srgbClr val="FF0000"/>
                </a:solidFill>
                <a:latin typeface="Courier New" pitchFamily="49" charset="0"/>
                <a:cs typeface="Courier New" pitchFamily="49" charset="0"/>
              </a:rPr>
              <a:t>True&amp;quot</a:t>
            </a:r>
            <a:r>
              <a:rPr lang="en-US" sz="1050" b="1" dirty="0" smtClean="0">
                <a:solidFill>
                  <a:srgbClr val="FF0000"/>
                </a:solidFill>
                <a:latin typeface="Courier New" pitchFamily="49" charset="0"/>
                <a:cs typeface="Courier New" pitchFamily="49" charset="0"/>
              </a:rPr>
              <a:t>;"</a:t>
            </a:r>
            <a:r>
              <a:rPr lang="en-US" sz="1050" dirty="0" smtClean="0">
                <a:latin typeface="Courier New" pitchFamily="49" charset="0"/>
                <a:cs typeface="Courier New" pitchFamily="49" charset="0"/>
              </a:rPr>
              <a:t/>
            </a:r>
            <a:br>
              <a:rPr lang="en-US" sz="1050" dirty="0" smtClean="0">
                <a:latin typeface="Courier New" pitchFamily="49" charset="0"/>
                <a:cs typeface="Courier New" pitchFamily="49" charset="0"/>
              </a:rPr>
            </a:br>
            <a:r>
              <a:rPr lang="en-US" sz="1050" dirty="0" smtClean="0">
                <a:latin typeface="Courier New" pitchFamily="49" charset="0"/>
                <a:cs typeface="Courier New" pitchFamily="49" charset="0"/>
              </a:rPr>
              <a:t>         </a:t>
            </a:r>
            <a:r>
              <a:rPr lang="en-US" sz="1050" dirty="0" err="1" smtClean="0">
                <a:latin typeface="Courier New" pitchFamily="49" charset="0"/>
                <a:cs typeface="Courier New" pitchFamily="49" charset="0"/>
              </a:rPr>
              <a:t>providerName</a:t>
            </a:r>
            <a:r>
              <a:rPr lang="en-US" sz="1050" dirty="0" smtClean="0">
                <a:latin typeface="Courier New" pitchFamily="49" charset="0"/>
                <a:cs typeface="Courier New" pitchFamily="49" charset="0"/>
              </a:rPr>
              <a:t>="</a:t>
            </a:r>
            <a:r>
              <a:rPr lang="en-US" sz="1050" dirty="0" err="1" smtClean="0">
                <a:latin typeface="Courier New" pitchFamily="49" charset="0"/>
                <a:cs typeface="Courier New" pitchFamily="49" charset="0"/>
              </a:rPr>
              <a:t>System.Data.EntityClient</a:t>
            </a:r>
            <a:r>
              <a:rPr lang="en-US" sz="1050" dirty="0" smtClean="0">
                <a:latin typeface="Courier New" pitchFamily="49" charset="0"/>
                <a:cs typeface="Courier New" pitchFamily="49" charset="0"/>
              </a:rPr>
              <a:t>" /&gt;</a:t>
            </a:r>
            <a:br>
              <a:rPr lang="en-US" sz="1050" dirty="0" smtClean="0">
                <a:latin typeface="Courier New" pitchFamily="49" charset="0"/>
                <a:cs typeface="Courier New" pitchFamily="49" charset="0"/>
              </a:rPr>
            </a:br>
            <a:r>
              <a:rPr lang="en-US" sz="1050" dirty="0" smtClean="0">
                <a:latin typeface="Courier New" pitchFamily="49" charset="0"/>
                <a:cs typeface="Courier New" pitchFamily="49" charset="0"/>
              </a:rPr>
              <a:t>  &lt;/</a:t>
            </a:r>
            <a:r>
              <a:rPr lang="en-US" sz="1050" dirty="0" err="1" smtClean="0">
                <a:latin typeface="Courier New" pitchFamily="49" charset="0"/>
                <a:cs typeface="Courier New" pitchFamily="49" charset="0"/>
              </a:rPr>
              <a:t>connectionStrings</a:t>
            </a:r>
            <a:r>
              <a:rPr lang="en-US" sz="1050" dirty="0" smtClean="0">
                <a:latin typeface="Courier New" pitchFamily="49" charset="0"/>
                <a:cs typeface="Courier New" pitchFamily="49" charset="0"/>
              </a:rPr>
              <a:t>&gt;</a:t>
            </a:r>
            <a:br>
              <a:rPr lang="en-US" sz="1050" dirty="0" smtClean="0">
                <a:latin typeface="Courier New" pitchFamily="49" charset="0"/>
                <a:cs typeface="Courier New" pitchFamily="49" charset="0"/>
              </a:rPr>
            </a:br>
            <a:r>
              <a:rPr lang="en-US" sz="1050" dirty="0" smtClean="0">
                <a:latin typeface="Courier New" pitchFamily="49" charset="0"/>
                <a:cs typeface="Courier New" pitchFamily="49" charset="0"/>
              </a:rPr>
              <a:t>&lt;/configuration&gt;</a:t>
            </a:r>
            <a:endParaRPr lang="de-CH" sz="1050" dirty="0" smtClean="0">
              <a:latin typeface="Courier New" pitchFamily="49" charset="0"/>
              <a:cs typeface="Courier New" pitchFamily="49" charset="0"/>
            </a:endParaRPr>
          </a:p>
          <a:p>
            <a:endParaRPr lang="de-CH" sz="1050" dirty="0">
              <a:latin typeface="Courier New" pitchFamily="49" charset="0"/>
              <a:cs typeface="Courier New" pitchFamily="49" charset="0"/>
            </a:endParaRPr>
          </a:p>
        </p:txBody>
      </p:sp>
      <p:sp>
        <p:nvSpPr>
          <p:cNvPr id="6" name="Legende mit Linie 2 5"/>
          <p:cNvSpPr/>
          <p:nvPr/>
        </p:nvSpPr>
        <p:spPr bwMode="auto">
          <a:xfrm>
            <a:off x="7643830" y="3298030"/>
            <a:ext cx="2108246" cy="500066"/>
          </a:xfrm>
          <a:prstGeom prst="borderCallout2">
            <a:avLst>
              <a:gd name="adj1" fmla="val 18750"/>
              <a:gd name="adj2" fmla="val -8333"/>
              <a:gd name="adj3" fmla="val 19287"/>
              <a:gd name="adj4" fmla="val -35262"/>
              <a:gd name="adj5" fmla="val -71843"/>
              <a:gd name="adj6" fmla="val -55399"/>
            </a:avLst>
          </a:prstGeom>
          <a:solidFill>
            <a:srgbClr val="FFFFCC"/>
          </a:solidFill>
          <a:ln w="31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0" i="0" u="none" strike="noStrike" cap="none" normalizeH="0" baseline="0" dirty="0" smtClean="0">
                <a:ln>
                  <a:noFill/>
                </a:ln>
                <a:solidFill>
                  <a:schemeClr val="tx1"/>
                </a:solidFill>
                <a:effectLst/>
                <a:latin typeface="Century Gothic" pitchFamily="34" charset="0"/>
              </a:rPr>
              <a:t>Teil des ADO.NET- Datenproviders</a:t>
            </a:r>
          </a:p>
        </p:txBody>
      </p:sp>
      <p:sp>
        <p:nvSpPr>
          <p:cNvPr id="7" name="Legende mit Linie 2 6"/>
          <p:cNvSpPr/>
          <p:nvPr/>
        </p:nvSpPr>
        <p:spPr bwMode="auto">
          <a:xfrm>
            <a:off x="7643830" y="1547798"/>
            <a:ext cx="2108246" cy="500066"/>
          </a:xfrm>
          <a:prstGeom prst="borderCallout2">
            <a:avLst>
              <a:gd name="adj1" fmla="val 18750"/>
              <a:gd name="adj2" fmla="val -8333"/>
              <a:gd name="adj3" fmla="val 19287"/>
              <a:gd name="adj4" fmla="val -35262"/>
              <a:gd name="adj5" fmla="val 146692"/>
              <a:gd name="adj6" fmla="val -47289"/>
            </a:avLst>
          </a:prstGeom>
          <a:solidFill>
            <a:srgbClr val="FFFFCC"/>
          </a:solidFill>
          <a:ln w="31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0" i="0" u="none" strike="noStrike" cap="none" normalizeH="0" baseline="0" dirty="0" smtClean="0">
                <a:ln>
                  <a:noFill/>
                </a:ln>
                <a:solidFill>
                  <a:schemeClr val="tx1"/>
                </a:solidFill>
                <a:effectLst/>
                <a:latin typeface="Century Gothic" pitchFamily="34" charset="0"/>
              </a:rPr>
              <a:t>Teil des Entity Client- Datenproviders</a:t>
            </a:r>
          </a:p>
        </p:txBody>
      </p:sp>
      <p:sp>
        <p:nvSpPr>
          <p:cNvPr id="8" name="Legende mit Linie 2 7"/>
          <p:cNvSpPr/>
          <p:nvPr/>
        </p:nvSpPr>
        <p:spPr bwMode="auto">
          <a:xfrm>
            <a:off x="4714872" y="4905384"/>
            <a:ext cx="2571768" cy="642942"/>
          </a:xfrm>
          <a:prstGeom prst="borderCallout2">
            <a:avLst>
              <a:gd name="adj1" fmla="val 18750"/>
              <a:gd name="adj2" fmla="val -8333"/>
              <a:gd name="adj3" fmla="val 16313"/>
              <a:gd name="adj4" fmla="val -72287"/>
              <a:gd name="adj5" fmla="val -411952"/>
              <a:gd name="adj6" fmla="val -93753"/>
            </a:avLst>
          </a:prstGeom>
          <a:solidFill>
            <a:srgbClr val="FFFFCC"/>
          </a:solidFill>
          <a:ln w="31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0" i="0" u="none" strike="noStrike" cap="none" normalizeH="0" baseline="0" dirty="0" smtClean="0">
                <a:ln>
                  <a:noFill/>
                </a:ln>
                <a:solidFill>
                  <a:schemeClr val="tx1"/>
                </a:solidFill>
                <a:effectLst/>
                <a:latin typeface="Century Gothic" pitchFamily="34" charset="0"/>
              </a:rPr>
              <a:t>Entspricht dem</a:t>
            </a:r>
            <a:r>
              <a:rPr kumimoji="0" lang="de-CH" sz="1200" b="0" i="0" u="none" strike="noStrike" cap="none" normalizeH="0" dirty="0" smtClean="0">
                <a:ln>
                  <a:noFill/>
                </a:ln>
                <a:solidFill>
                  <a:schemeClr val="tx1"/>
                </a:solidFill>
                <a:effectLst/>
                <a:latin typeface="Century Gothic" pitchFamily="34" charset="0"/>
              </a:rPr>
              <a:t> Klassennamen des Kontextobjekts (siehe 3 Seiten weiter). </a:t>
            </a:r>
            <a:endParaRPr kumimoji="0" lang="de-CH" sz="1200" b="0" i="0" u="none" strike="noStrike" cap="none" normalizeH="0" baseline="0" dirty="0" smtClean="0">
              <a:ln>
                <a:noFill/>
              </a:ln>
              <a:solidFill>
                <a:schemeClr val="tx1"/>
              </a:solidFill>
              <a:effectLst/>
              <a:latin typeface="Century Gothic" pitchFamily="34" charset="0"/>
            </a:endParaRPr>
          </a:p>
        </p:txBody>
      </p:sp>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EF, Unterscheidet das Kontextobjekt und die Datenobjekte</a:t>
            </a:r>
            <a:endParaRPr lang="de-CH" dirty="0"/>
          </a:p>
        </p:txBody>
      </p:sp>
      <p:sp>
        <p:nvSpPr>
          <p:cNvPr id="3" name="Inhaltsplatzhalter 2"/>
          <p:cNvSpPr>
            <a:spLocks noGrp="1"/>
          </p:cNvSpPr>
          <p:nvPr>
            <p:ph idx="1"/>
          </p:nvPr>
        </p:nvSpPr>
        <p:spPr/>
        <p:txBody>
          <a:bodyPr/>
          <a:lstStyle/>
          <a:p>
            <a:r>
              <a:rPr lang="de-CH" dirty="0" smtClean="0"/>
              <a:t>Der Datenkontext </a:t>
            </a:r>
          </a:p>
          <a:p>
            <a:pPr lvl="1"/>
            <a:r>
              <a:rPr lang="de-CH" dirty="0" smtClean="0"/>
              <a:t>Bildet den Kontroller der Daten im Speicher</a:t>
            </a:r>
          </a:p>
          <a:p>
            <a:pPr lvl="1"/>
            <a:r>
              <a:rPr lang="de-CH" dirty="0" smtClean="0"/>
              <a:t>Kontrolliert die Datenbankzugriffe. Dazu gehört Transaktionsverwaltung und Verbindungsverwaltung.</a:t>
            </a:r>
          </a:p>
          <a:p>
            <a:pPr lvl="1"/>
            <a:r>
              <a:rPr lang="de-CH" dirty="0" smtClean="0"/>
              <a:t>Kontrolliert das </a:t>
            </a:r>
            <a:r>
              <a:rPr lang="de-CH" dirty="0" err="1" smtClean="0"/>
              <a:t>lazy</a:t>
            </a:r>
            <a:r>
              <a:rPr lang="de-CH" dirty="0" smtClean="0"/>
              <a:t> </a:t>
            </a:r>
            <a:r>
              <a:rPr lang="de-CH" dirty="0" err="1" smtClean="0"/>
              <a:t>loading</a:t>
            </a:r>
            <a:endParaRPr lang="de-CH" dirty="0" smtClean="0"/>
          </a:p>
          <a:p>
            <a:pPr lvl="1"/>
            <a:r>
              <a:rPr lang="de-CH" dirty="0" smtClean="0"/>
              <a:t>Kennt Statuskontrolle und führt Konflikterkennung</a:t>
            </a:r>
          </a:p>
          <a:p>
            <a:pPr lvl="1"/>
            <a:endParaRPr lang="de-CH" dirty="0" smtClean="0"/>
          </a:p>
          <a:p>
            <a:r>
              <a:rPr lang="de-CH" dirty="0" smtClean="0"/>
              <a:t>Die Datenobjekte</a:t>
            </a:r>
          </a:p>
          <a:p>
            <a:pPr lvl="1"/>
            <a:r>
              <a:rPr lang="de-CH" dirty="0" smtClean="0"/>
              <a:t>Sind Transportcontainer der Daten</a:t>
            </a:r>
          </a:p>
          <a:p>
            <a:pPr lvl="1"/>
            <a:r>
              <a:rPr lang="de-CH" dirty="0" smtClean="0"/>
              <a:t>Können mit WCF über Prozessgrenzen vermittelt werden</a:t>
            </a:r>
          </a:p>
          <a:p>
            <a:pPr lvl="1"/>
            <a:r>
              <a:rPr lang="de-CH" dirty="0" smtClean="0"/>
              <a:t>Kennt Statuskontrolle</a:t>
            </a:r>
          </a:p>
          <a:p>
            <a:endParaRPr lang="de-CH" dirty="0"/>
          </a:p>
        </p:txBody>
      </p:sp>
      <p:sp>
        <p:nvSpPr>
          <p:cNvPr id="4" name="Foliennummernplatzhalter 3"/>
          <p:cNvSpPr>
            <a:spLocks noGrp="1"/>
          </p:cNvSpPr>
          <p:nvPr>
            <p:ph type="sldNum" sz="quarter" idx="10"/>
          </p:nvPr>
        </p:nvSpPr>
        <p:spPr/>
        <p:txBody>
          <a:bodyPr/>
          <a:lstStyle/>
          <a:p>
            <a:pPr>
              <a:defRPr/>
            </a:pPr>
            <a:fld id="{74B2EFB8-677F-434C-AAB6-086B634BDB5C}" type="slidenum">
              <a:rPr lang="de-CH" smtClean="0"/>
              <a:pPr>
                <a:defRPr/>
              </a:pPr>
              <a:t>6</a:t>
            </a:fld>
            <a:endParaRPr lang="de-CH"/>
          </a:p>
        </p:txBody>
      </p:sp>
      <p:pic>
        <p:nvPicPr>
          <p:cNvPr id="4098" name="Picture 2"/>
          <p:cNvPicPr>
            <a:picLocks noChangeAspect="1" noChangeArrowheads="1"/>
          </p:cNvPicPr>
          <p:nvPr/>
        </p:nvPicPr>
        <p:blipFill>
          <a:blip r:embed="rId2" cstate="print"/>
          <a:srcRect/>
          <a:stretch>
            <a:fillRect/>
          </a:stretch>
        </p:blipFill>
        <p:spPr bwMode="auto">
          <a:xfrm>
            <a:off x="6357946" y="2262178"/>
            <a:ext cx="3333750" cy="3362325"/>
          </a:xfrm>
          <a:prstGeom prst="rect">
            <a:avLst/>
          </a:prstGeom>
          <a:noFill/>
          <a:ln w="9525">
            <a:noFill/>
            <a:miter lim="800000"/>
            <a:headEnd/>
            <a:tailEnd/>
          </a:ln>
        </p:spPr>
      </p:pic>
    </p:spTree>
  </p:cSld>
  <p:clrMapOvr>
    <a:masterClrMapping/>
  </p:clrMapOvr>
  <p:transition>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EF, Beispiel einer generierten Datenklasse</a:t>
            </a:r>
            <a:endParaRPr lang="de-CH" dirty="0"/>
          </a:p>
        </p:txBody>
      </p:sp>
      <p:sp>
        <p:nvSpPr>
          <p:cNvPr id="4" name="Foliennummernplatzhalter 3"/>
          <p:cNvSpPr>
            <a:spLocks noGrp="1"/>
          </p:cNvSpPr>
          <p:nvPr>
            <p:ph type="sldNum" sz="quarter" idx="10"/>
          </p:nvPr>
        </p:nvSpPr>
        <p:spPr/>
        <p:txBody>
          <a:bodyPr/>
          <a:lstStyle/>
          <a:p>
            <a:pPr>
              <a:defRPr/>
            </a:pPr>
            <a:fld id="{74B2EFB8-677F-434C-AAB6-086B634BDB5C}" type="slidenum">
              <a:rPr lang="de-CH" smtClean="0"/>
              <a:pPr>
                <a:defRPr/>
              </a:pPr>
              <a:t>7</a:t>
            </a:fld>
            <a:endParaRPr lang="de-CH"/>
          </a:p>
        </p:txBody>
      </p:sp>
      <p:sp>
        <p:nvSpPr>
          <p:cNvPr id="5" name="Textfeld 4"/>
          <p:cNvSpPr txBox="1"/>
          <p:nvPr/>
        </p:nvSpPr>
        <p:spPr>
          <a:xfrm>
            <a:off x="407372" y="904856"/>
            <a:ext cx="9879628" cy="5786199"/>
          </a:xfrm>
          <a:prstGeom prst="rect">
            <a:avLst/>
          </a:prstGeom>
          <a:noFill/>
        </p:spPr>
        <p:txBody>
          <a:bodyPr wrap="none" rtlCol="0">
            <a:spAutoFit/>
          </a:bodyPr>
          <a:lstStyle/>
          <a:p>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EdmEntityTypeAttribute</a:t>
            </a:r>
            <a:r>
              <a:rPr lang="de-CH" sz="1000" dirty="0" smtClean="0">
                <a:latin typeface="Courier New" pitchFamily="49" charset="0"/>
                <a:cs typeface="Courier New" pitchFamily="49" charset="0"/>
              </a:rPr>
              <a:t>(NamespaceName="</a:t>
            </a:r>
            <a:r>
              <a:rPr lang="de-CH" sz="1000" dirty="0" err="1" smtClean="0">
                <a:latin typeface="Courier New" pitchFamily="49" charset="0"/>
                <a:cs typeface="Courier New" pitchFamily="49" charset="0"/>
              </a:rPr>
              <a:t>WeroSoft.Samples</a:t>
            </a:r>
            <a:r>
              <a:rPr lang="de-CH" sz="1000" dirty="0" smtClean="0">
                <a:latin typeface="Courier New" pitchFamily="49" charset="0"/>
                <a:cs typeface="Courier New" pitchFamily="49" charset="0"/>
              </a:rPr>
              <a:t>", Name="Company")]</a:t>
            </a:r>
          </a:p>
          <a:p>
            <a:r>
              <a:rPr lang="de-CH" sz="1000" dirty="0" smtClean="0">
                <a:latin typeface="Courier New" pitchFamily="49" charset="0"/>
                <a:cs typeface="Courier New" pitchFamily="49" charset="0"/>
              </a:rPr>
              <a:t>[Serializable()]</a:t>
            </a:r>
          </a:p>
          <a:p>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DataContractAttribute</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IsReference</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true</a:t>
            </a:r>
            <a:r>
              <a:rPr lang="de-CH" sz="1000" dirty="0" smtClean="0">
                <a:latin typeface="Courier New" pitchFamily="49" charset="0"/>
                <a:cs typeface="Courier New" pitchFamily="49" charset="0"/>
              </a:rPr>
              <a:t>)]</a:t>
            </a:r>
          </a:p>
          <a:p>
            <a:r>
              <a:rPr lang="en-US" sz="1000" dirty="0" smtClean="0">
                <a:latin typeface="Courier New" pitchFamily="49" charset="0"/>
                <a:cs typeface="Courier New" pitchFamily="49" charset="0"/>
              </a:rPr>
              <a:t>public partial class Company : Contact</a:t>
            </a:r>
          </a:p>
          <a:p>
            <a:r>
              <a:rPr lang="de-CH" sz="1000" dirty="0" smtClean="0">
                <a:latin typeface="Courier New" pitchFamily="49" charset="0"/>
                <a:cs typeface="Courier New" pitchFamily="49" charset="0"/>
              </a:rPr>
              <a:t>{</a:t>
            </a:r>
          </a:p>
          <a:p>
            <a:r>
              <a:rPr lang="en-US" sz="1000" dirty="0" smtClean="0">
                <a:latin typeface="Courier New" pitchFamily="49" charset="0"/>
                <a:cs typeface="Courier New" pitchFamily="49" charset="0"/>
              </a:rPr>
              <a:t>    public static Company </a:t>
            </a:r>
            <a:r>
              <a:rPr lang="en-US" sz="1000" dirty="0" err="1" smtClean="0">
                <a:latin typeface="Courier New" pitchFamily="49" charset="0"/>
                <a:cs typeface="Courier New" pitchFamily="49" charset="0"/>
              </a:rPr>
              <a:t>CreateCompany</a:t>
            </a:r>
            <a:r>
              <a:rPr lang="en-US" sz="1000" dirty="0" smtClean="0">
                <a:latin typeface="Courier New" pitchFamily="49" charset="0"/>
                <a:cs typeface="Courier New" pitchFamily="49" charset="0"/>
              </a:rPr>
              <a:t>(global::</a:t>
            </a:r>
            <a:r>
              <a:rPr lang="en-US" sz="1000" dirty="0" err="1" smtClean="0">
                <a:latin typeface="Courier New" pitchFamily="49" charset="0"/>
                <a:cs typeface="Courier New" pitchFamily="49" charset="0"/>
              </a:rPr>
              <a:t>System.String</a:t>
            </a:r>
            <a:r>
              <a:rPr lang="en-US" sz="1000" dirty="0" smtClean="0">
                <a:latin typeface="Courier New" pitchFamily="49" charset="0"/>
                <a:cs typeface="Courier New" pitchFamily="49" charset="0"/>
              </a:rPr>
              <a:t> id, global::</a:t>
            </a:r>
            <a:r>
              <a:rPr lang="en-US" sz="1000" dirty="0" err="1" smtClean="0">
                <a:latin typeface="Courier New" pitchFamily="49" charset="0"/>
                <a:cs typeface="Courier New" pitchFamily="49" charset="0"/>
              </a:rPr>
              <a:t>System.String</a:t>
            </a:r>
            <a:r>
              <a:rPr lang="en-US" sz="1000" dirty="0" smtClean="0">
                <a:latin typeface="Courier New" pitchFamily="49" charset="0"/>
                <a:cs typeface="Courier New" pitchFamily="49" charset="0"/>
              </a:rPr>
              <a:t> name, global::</a:t>
            </a:r>
            <a:r>
              <a:rPr lang="en-US" sz="1000" dirty="0" err="1" smtClean="0">
                <a:latin typeface="Courier New" pitchFamily="49" charset="0"/>
                <a:cs typeface="Courier New" pitchFamily="49" charset="0"/>
              </a:rPr>
              <a:t>System.String</a:t>
            </a:r>
            <a:r>
              <a:rPr lang="en-US" sz="1000" dirty="0" smtClean="0">
                <a:latin typeface="Courier New" pitchFamily="49" charset="0"/>
                <a:cs typeface="Courier New" pitchFamily="49" charset="0"/>
              </a:rPr>
              <a:t> </a:t>
            </a:r>
            <a:r>
              <a:rPr lang="en-US" sz="1000" dirty="0" err="1" smtClean="0">
                <a:latin typeface="Courier New" pitchFamily="49" charset="0"/>
                <a:cs typeface="Courier New" pitchFamily="49" charset="0"/>
              </a:rPr>
              <a:t>taxNumber</a:t>
            </a:r>
            <a:r>
              <a:rPr lang="en-US"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Company </a:t>
            </a:r>
            <a:r>
              <a:rPr lang="de-CH" sz="1000" dirty="0" err="1" smtClean="0">
                <a:latin typeface="Courier New" pitchFamily="49" charset="0"/>
                <a:cs typeface="Courier New" pitchFamily="49" charset="0"/>
              </a:rPr>
              <a:t>company</a:t>
            </a:r>
            <a:r>
              <a:rPr lang="de-CH" sz="1000" dirty="0" smtClean="0">
                <a:latin typeface="Courier New" pitchFamily="49" charset="0"/>
                <a:cs typeface="Courier New" pitchFamily="49" charset="0"/>
              </a:rPr>
              <a:t> = </a:t>
            </a:r>
            <a:r>
              <a:rPr lang="de-CH" sz="1000" dirty="0" err="1" smtClean="0">
                <a:latin typeface="Courier New" pitchFamily="49" charset="0"/>
                <a:cs typeface="Courier New" pitchFamily="49" charset="0"/>
              </a:rPr>
              <a:t>new</a:t>
            </a:r>
            <a:r>
              <a:rPr lang="de-CH" sz="1000" dirty="0" smtClean="0">
                <a:latin typeface="Courier New" pitchFamily="49" charset="0"/>
                <a:cs typeface="Courier New" pitchFamily="49" charset="0"/>
              </a:rPr>
              <a:t> Company();</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company.Id</a:t>
            </a:r>
            <a:r>
              <a:rPr lang="de-CH" sz="1000" dirty="0" smtClean="0">
                <a:latin typeface="Courier New" pitchFamily="49" charset="0"/>
                <a:cs typeface="Courier New" pitchFamily="49" charset="0"/>
              </a:rPr>
              <a:t> = </a:t>
            </a:r>
            <a:r>
              <a:rPr lang="de-CH" sz="1000" dirty="0" err="1" smtClean="0">
                <a:latin typeface="Courier New" pitchFamily="49" charset="0"/>
                <a:cs typeface="Courier New" pitchFamily="49" charset="0"/>
              </a:rPr>
              <a:t>id</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company.Name</a:t>
            </a:r>
            <a:r>
              <a:rPr lang="de-CH" sz="1000" dirty="0" smtClean="0">
                <a:latin typeface="Courier New" pitchFamily="49" charset="0"/>
                <a:cs typeface="Courier New" pitchFamily="49" charset="0"/>
              </a:rPr>
              <a:t> = </a:t>
            </a:r>
            <a:r>
              <a:rPr lang="de-CH" sz="1000" dirty="0" err="1" smtClean="0">
                <a:latin typeface="Courier New" pitchFamily="49" charset="0"/>
                <a:cs typeface="Courier New" pitchFamily="49" charset="0"/>
              </a:rPr>
              <a:t>name</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company.TaxNumber</a:t>
            </a:r>
            <a:r>
              <a:rPr lang="de-CH" sz="1000" dirty="0" smtClean="0">
                <a:latin typeface="Courier New" pitchFamily="49" charset="0"/>
                <a:cs typeface="Courier New" pitchFamily="49" charset="0"/>
              </a:rPr>
              <a:t> = </a:t>
            </a:r>
            <a:r>
              <a:rPr lang="de-CH" sz="1000" dirty="0" err="1" smtClean="0">
                <a:latin typeface="Courier New" pitchFamily="49" charset="0"/>
                <a:cs typeface="Courier New" pitchFamily="49" charset="0"/>
              </a:rPr>
              <a:t>taxNumber</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return</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company</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p>
          <a:p>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EdmScalarPropertyAttribute</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EntityKeyProperty</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false</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IsNullable</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false</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DataMemberAttribute</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public</a:t>
            </a:r>
            <a:r>
              <a:rPr lang="de-CH" sz="1000" dirty="0" smtClean="0">
                <a:latin typeface="Courier New" pitchFamily="49" charset="0"/>
                <a:cs typeface="Courier New" pitchFamily="49" charset="0"/>
              </a:rPr>
              <a:t> global::</a:t>
            </a:r>
            <a:r>
              <a:rPr lang="de-CH" sz="1000" dirty="0" err="1" smtClean="0">
                <a:latin typeface="Courier New" pitchFamily="49" charset="0"/>
                <a:cs typeface="Courier New" pitchFamily="49" charset="0"/>
              </a:rPr>
              <a:t>System.String</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TaxNumber</a:t>
            </a:r>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get</a:t>
            </a:r>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return</a:t>
            </a:r>
            <a:r>
              <a:rPr lang="de-CH" sz="1000" dirty="0" smtClean="0">
                <a:latin typeface="Courier New" pitchFamily="49" charset="0"/>
                <a:cs typeface="Courier New" pitchFamily="49" charset="0"/>
              </a:rPr>
              <a:t> _</a:t>
            </a:r>
            <a:r>
              <a:rPr lang="de-CH" sz="1000" dirty="0" err="1" smtClean="0">
                <a:latin typeface="Courier New" pitchFamily="49" charset="0"/>
                <a:cs typeface="Courier New" pitchFamily="49" charset="0"/>
              </a:rPr>
              <a:t>TaxNumber</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set</a:t>
            </a:r>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OnTaxNumberChanging</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value</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ReportPropertyChanging</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TaxNumber</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_</a:t>
            </a:r>
            <a:r>
              <a:rPr lang="de-CH" sz="1000" dirty="0" err="1" smtClean="0">
                <a:latin typeface="Courier New" pitchFamily="49" charset="0"/>
                <a:cs typeface="Courier New" pitchFamily="49" charset="0"/>
              </a:rPr>
              <a:t>TaxNumber</a:t>
            </a:r>
            <a:r>
              <a:rPr lang="de-CH" sz="1000" dirty="0" smtClean="0">
                <a:latin typeface="Courier New" pitchFamily="49" charset="0"/>
                <a:cs typeface="Courier New" pitchFamily="49" charset="0"/>
              </a:rPr>
              <a:t> = </a:t>
            </a:r>
            <a:r>
              <a:rPr lang="de-CH" sz="1000" dirty="0" err="1" smtClean="0">
                <a:latin typeface="Courier New" pitchFamily="49" charset="0"/>
                <a:cs typeface="Courier New" pitchFamily="49" charset="0"/>
              </a:rPr>
              <a:t>StructuralObject.SetValidValue</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value</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false</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ReportPropertyChanged</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TaxNumber</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OnTaxNumberChanged</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private global::</a:t>
            </a:r>
            <a:r>
              <a:rPr lang="de-CH" sz="1000" dirty="0" err="1" smtClean="0">
                <a:latin typeface="Courier New" pitchFamily="49" charset="0"/>
                <a:cs typeface="Courier New" pitchFamily="49" charset="0"/>
              </a:rPr>
              <a:t>System.String</a:t>
            </a:r>
            <a:r>
              <a:rPr lang="de-CH" sz="1000" dirty="0" smtClean="0">
                <a:latin typeface="Courier New" pitchFamily="49" charset="0"/>
                <a:cs typeface="Courier New" pitchFamily="49" charset="0"/>
              </a:rPr>
              <a:t> _</a:t>
            </a:r>
            <a:r>
              <a:rPr lang="de-CH" sz="1000" dirty="0" err="1" smtClean="0">
                <a:latin typeface="Courier New" pitchFamily="49" charset="0"/>
                <a:cs typeface="Courier New" pitchFamily="49" charset="0"/>
              </a:rPr>
              <a:t>TaxNumber</a:t>
            </a:r>
            <a:r>
              <a:rPr lang="de-CH" sz="1000" dirty="0" smtClean="0">
                <a:latin typeface="Courier New" pitchFamily="49" charset="0"/>
                <a:cs typeface="Courier New" pitchFamily="49" charset="0"/>
              </a:rPr>
              <a:t>;</a:t>
            </a:r>
          </a:p>
          <a:p>
            <a:r>
              <a:rPr lang="en-US" sz="1000" dirty="0" smtClean="0">
                <a:latin typeface="Courier New" pitchFamily="49" charset="0"/>
                <a:cs typeface="Courier New" pitchFamily="49" charset="0"/>
              </a:rPr>
              <a:t>    partial void </a:t>
            </a:r>
            <a:r>
              <a:rPr lang="en-US" sz="1000" dirty="0" err="1" smtClean="0">
                <a:latin typeface="Courier New" pitchFamily="49" charset="0"/>
                <a:cs typeface="Courier New" pitchFamily="49" charset="0"/>
              </a:rPr>
              <a:t>OnTaxNumberChanging</a:t>
            </a:r>
            <a:r>
              <a:rPr lang="en-US" sz="1000" dirty="0" smtClean="0">
                <a:latin typeface="Courier New" pitchFamily="49" charset="0"/>
                <a:cs typeface="Courier New" pitchFamily="49" charset="0"/>
              </a:rPr>
              <a:t>(global::</a:t>
            </a:r>
            <a:r>
              <a:rPr lang="en-US" sz="1000" dirty="0" err="1" smtClean="0">
                <a:latin typeface="Courier New" pitchFamily="49" charset="0"/>
                <a:cs typeface="Courier New" pitchFamily="49" charset="0"/>
              </a:rPr>
              <a:t>System.String</a:t>
            </a:r>
            <a:r>
              <a:rPr lang="en-US" sz="1000" dirty="0" smtClean="0">
                <a:latin typeface="Courier New" pitchFamily="49" charset="0"/>
                <a:cs typeface="Courier New" pitchFamily="49" charset="0"/>
              </a:rPr>
              <a:t> value);</a:t>
            </a:r>
          </a:p>
          <a:p>
            <a:r>
              <a:rPr lang="de-CH" sz="1000" dirty="0" smtClean="0">
                <a:latin typeface="Courier New" pitchFamily="49" charset="0"/>
                <a:cs typeface="Courier New" pitchFamily="49" charset="0"/>
              </a:rPr>
              <a:t>    partial </a:t>
            </a:r>
            <a:r>
              <a:rPr lang="de-CH" sz="1000" dirty="0" err="1" smtClean="0">
                <a:latin typeface="Courier New" pitchFamily="49" charset="0"/>
                <a:cs typeface="Courier New" pitchFamily="49" charset="0"/>
              </a:rPr>
              <a:t>void</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OnTaxNumberChanged</a:t>
            </a:r>
            <a:r>
              <a:rPr lang="de-CH" sz="1000" dirty="0" smtClean="0">
                <a:latin typeface="Courier New" pitchFamily="49" charset="0"/>
                <a:cs typeface="Courier New" pitchFamily="49" charset="0"/>
              </a:rPr>
              <a:t>();</a:t>
            </a:r>
          </a:p>
          <a:p>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a:t>
            </a:r>
          </a:p>
          <a:p>
            <a:endParaRPr lang="de-CH" sz="1000" dirty="0">
              <a:latin typeface="Courier New" pitchFamily="49" charset="0"/>
              <a:cs typeface="Courier New" pitchFamily="49" charset="0"/>
            </a:endParaRPr>
          </a:p>
        </p:txBody>
      </p:sp>
      <p:sp>
        <p:nvSpPr>
          <p:cNvPr id="6" name="Legende mit Linie 2 5"/>
          <p:cNvSpPr/>
          <p:nvPr/>
        </p:nvSpPr>
        <p:spPr bwMode="auto">
          <a:xfrm>
            <a:off x="6643698" y="2262178"/>
            <a:ext cx="3108378" cy="500066"/>
          </a:xfrm>
          <a:prstGeom prst="borderCallout2">
            <a:avLst>
              <a:gd name="adj1" fmla="val 18750"/>
              <a:gd name="adj2" fmla="val -8333"/>
              <a:gd name="adj3" fmla="val 19287"/>
              <a:gd name="adj4" fmla="val -35262"/>
              <a:gd name="adj5" fmla="val -65896"/>
              <a:gd name="adj6" fmla="val -68064"/>
            </a:avLst>
          </a:prstGeom>
          <a:solidFill>
            <a:srgbClr val="FFFFCC"/>
          </a:solidFill>
          <a:ln w="31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0" i="0" u="none" strike="noStrike" cap="none" normalizeH="0" baseline="0" dirty="0" smtClean="0">
                <a:ln>
                  <a:noFill/>
                </a:ln>
                <a:solidFill>
                  <a:schemeClr val="tx1"/>
                </a:solidFill>
                <a:effectLst/>
                <a:latin typeface="Century Gothic" pitchFamily="34" charset="0"/>
              </a:rPr>
              <a:t>Fabrikmethode mit Angabe der</a:t>
            </a:r>
            <a:r>
              <a:rPr kumimoji="0" lang="de-CH" sz="1200" b="0" i="0" u="none" strike="noStrike" cap="none" normalizeH="0" dirty="0" smtClean="0">
                <a:ln>
                  <a:noFill/>
                </a:ln>
                <a:solidFill>
                  <a:schemeClr val="tx1"/>
                </a:solidFill>
                <a:effectLst/>
                <a:latin typeface="Century Gothic" pitchFamily="34" charset="0"/>
              </a:rPr>
              <a:t> </a:t>
            </a:r>
            <a:r>
              <a:rPr kumimoji="0" lang="de-CH" sz="1200" b="0" i="0" u="none" strike="noStrike" cap="none" normalizeH="0" dirty="0" err="1" smtClean="0">
                <a:ln>
                  <a:noFill/>
                </a:ln>
                <a:solidFill>
                  <a:schemeClr val="tx1"/>
                </a:solidFill>
                <a:effectLst/>
                <a:latin typeface="Century Gothic" pitchFamily="34" charset="0"/>
              </a:rPr>
              <a:t>mandatory</a:t>
            </a:r>
            <a:r>
              <a:rPr kumimoji="0" lang="de-CH" sz="1200" b="0" i="0" u="none" strike="noStrike" cap="none" normalizeH="0" dirty="0" smtClean="0">
                <a:ln>
                  <a:noFill/>
                </a:ln>
                <a:solidFill>
                  <a:schemeClr val="tx1"/>
                </a:solidFill>
                <a:effectLst/>
                <a:latin typeface="Century Gothic" pitchFamily="34" charset="0"/>
              </a:rPr>
              <a:t> Daten</a:t>
            </a:r>
            <a:endParaRPr kumimoji="0" lang="de-CH" sz="1200" b="0" i="0" u="none" strike="noStrike" cap="none" normalizeH="0" baseline="0" dirty="0" smtClean="0">
              <a:ln>
                <a:noFill/>
              </a:ln>
              <a:solidFill>
                <a:schemeClr val="tx1"/>
              </a:solidFill>
              <a:effectLst/>
              <a:latin typeface="Century Gothic" pitchFamily="34" charset="0"/>
            </a:endParaRPr>
          </a:p>
        </p:txBody>
      </p:sp>
      <p:sp>
        <p:nvSpPr>
          <p:cNvPr id="7" name="Legende mit Linie 2 6"/>
          <p:cNvSpPr/>
          <p:nvPr/>
        </p:nvSpPr>
        <p:spPr bwMode="auto">
          <a:xfrm>
            <a:off x="6643698" y="4119566"/>
            <a:ext cx="3108378" cy="500066"/>
          </a:xfrm>
          <a:prstGeom prst="borderCallout2">
            <a:avLst>
              <a:gd name="adj1" fmla="val 18750"/>
              <a:gd name="adj2" fmla="val -8333"/>
              <a:gd name="adj3" fmla="val 19287"/>
              <a:gd name="adj4" fmla="val -35262"/>
              <a:gd name="adj5" fmla="val -120901"/>
              <a:gd name="adj6" fmla="val -80261"/>
            </a:avLst>
          </a:prstGeom>
          <a:solidFill>
            <a:srgbClr val="FFFFCC"/>
          </a:solidFill>
          <a:ln w="31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0" i="0" u="none" strike="noStrike" cap="none" normalizeH="0" baseline="0" dirty="0" smtClean="0">
                <a:ln>
                  <a:noFill/>
                </a:ln>
                <a:solidFill>
                  <a:schemeClr val="tx1"/>
                </a:solidFill>
                <a:effectLst/>
                <a:latin typeface="Century Gothic" pitchFamily="34" charset="0"/>
              </a:rPr>
              <a:t>Einfaches</a:t>
            </a:r>
            <a:r>
              <a:rPr kumimoji="0" lang="de-CH" sz="1200" b="0" i="0" u="none" strike="noStrike" cap="none" normalizeH="0" dirty="0" smtClean="0">
                <a:ln>
                  <a:noFill/>
                </a:ln>
                <a:solidFill>
                  <a:schemeClr val="tx1"/>
                </a:solidFill>
                <a:effectLst/>
                <a:latin typeface="Century Gothic" pitchFamily="34" charset="0"/>
              </a:rPr>
              <a:t> Property</a:t>
            </a:r>
            <a:endParaRPr kumimoji="0" lang="de-CH" sz="1200" b="0" i="0" u="none" strike="noStrike" cap="none" normalizeH="0" baseline="0" dirty="0" smtClean="0">
              <a:ln>
                <a:noFill/>
              </a:ln>
              <a:solidFill>
                <a:schemeClr val="tx1"/>
              </a:solidFill>
              <a:effectLst/>
              <a:latin typeface="Century Gothic" pitchFamily="34" charset="0"/>
            </a:endParaRPr>
          </a:p>
        </p:txBody>
      </p:sp>
      <p:sp>
        <p:nvSpPr>
          <p:cNvPr id="8" name="Legende mit Linie 2 7"/>
          <p:cNvSpPr/>
          <p:nvPr/>
        </p:nvSpPr>
        <p:spPr bwMode="auto">
          <a:xfrm>
            <a:off x="6643698" y="5334012"/>
            <a:ext cx="3108378" cy="500066"/>
          </a:xfrm>
          <a:prstGeom prst="borderCallout2">
            <a:avLst>
              <a:gd name="adj1" fmla="val 18750"/>
              <a:gd name="adj2" fmla="val -8333"/>
              <a:gd name="adj3" fmla="val 19287"/>
              <a:gd name="adj4" fmla="val -35262"/>
              <a:gd name="adj5" fmla="val 139260"/>
              <a:gd name="adj6" fmla="val -56584"/>
            </a:avLst>
          </a:prstGeom>
          <a:solidFill>
            <a:srgbClr val="FFFFCC"/>
          </a:solidFill>
          <a:ln w="31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0" i="0" u="none" strike="noStrike" cap="none" normalizeH="0" baseline="0" dirty="0" smtClean="0">
                <a:ln>
                  <a:noFill/>
                </a:ln>
                <a:solidFill>
                  <a:schemeClr val="tx1"/>
                </a:solidFill>
                <a:effectLst/>
                <a:latin typeface="Century Gothic" pitchFamily="34" charset="0"/>
              </a:rPr>
              <a:t>Partielle</a:t>
            </a:r>
            <a:r>
              <a:rPr kumimoji="0" lang="de-CH" sz="1200" b="0" i="0" u="none" strike="noStrike" cap="none" normalizeH="0" dirty="0" smtClean="0">
                <a:ln>
                  <a:noFill/>
                </a:ln>
                <a:solidFill>
                  <a:schemeClr val="tx1"/>
                </a:solidFill>
                <a:effectLst/>
                <a:latin typeface="Century Gothic" pitchFamily="34" charset="0"/>
              </a:rPr>
              <a:t> Methoden für Beeinflussung.</a:t>
            </a:r>
            <a:endParaRPr kumimoji="0" lang="de-CH" sz="1200" b="0" i="0" u="none" strike="noStrike" cap="none" normalizeH="0" baseline="0" dirty="0" smtClean="0">
              <a:ln>
                <a:noFill/>
              </a:ln>
              <a:solidFill>
                <a:schemeClr val="tx1"/>
              </a:solidFill>
              <a:effectLst/>
              <a:latin typeface="Century Gothic" pitchFamily="34" charset="0"/>
            </a:endParaRPr>
          </a:p>
        </p:txBody>
      </p:sp>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EF, Beispiel eines Datenkontext</a:t>
            </a:r>
            <a:endParaRPr lang="de-CH" dirty="0"/>
          </a:p>
        </p:txBody>
      </p:sp>
      <p:sp>
        <p:nvSpPr>
          <p:cNvPr id="4" name="Foliennummernplatzhalter 3"/>
          <p:cNvSpPr>
            <a:spLocks noGrp="1"/>
          </p:cNvSpPr>
          <p:nvPr>
            <p:ph type="sldNum" sz="quarter" idx="10"/>
          </p:nvPr>
        </p:nvSpPr>
        <p:spPr/>
        <p:txBody>
          <a:bodyPr/>
          <a:lstStyle/>
          <a:p>
            <a:pPr>
              <a:defRPr/>
            </a:pPr>
            <a:fld id="{74B2EFB8-677F-434C-AAB6-086B634BDB5C}" type="slidenum">
              <a:rPr lang="de-CH" smtClean="0"/>
              <a:pPr>
                <a:defRPr/>
              </a:pPr>
              <a:t>8</a:t>
            </a:fld>
            <a:endParaRPr lang="de-CH"/>
          </a:p>
        </p:txBody>
      </p:sp>
      <p:sp>
        <p:nvSpPr>
          <p:cNvPr id="5" name="Textfeld 4"/>
          <p:cNvSpPr txBox="1"/>
          <p:nvPr/>
        </p:nvSpPr>
        <p:spPr>
          <a:xfrm>
            <a:off x="390525" y="904856"/>
            <a:ext cx="7186583" cy="5786199"/>
          </a:xfrm>
          <a:prstGeom prst="rect">
            <a:avLst/>
          </a:prstGeom>
          <a:noFill/>
        </p:spPr>
        <p:txBody>
          <a:bodyPr wrap="none" rtlCol="0">
            <a:spAutoFit/>
          </a:bodyPr>
          <a:lstStyle/>
          <a:p>
            <a:r>
              <a:rPr lang="en-US" sz="1000" dirty="0" smtClean="0">
                <a:latin typeface="Courier New" pitchFamily="49" charset="0"/>
                <a:cs typeface="Courier New" pitchFamily="49" charset="0"/>
              </a:rPr>
              <a:t>public partial class </a:t>
            </a:r>
            <a:r>
              <a:rPr lang="en-US" sz="1000" dirty="0" err="1" smtClean="0">
                <a:latin typeface="Courier New" pitchFamily="49" charset="0"/>
                <a:cs typeface="Courier New" pitchFamily="49" charset="0"/>
              </a:rPr>
              <a:t>CwlbEdmDemoDb</a:t>
            </a:r>
            <a:r>
              <a:rPr lang="en-US" sz="1000" dirty="0" smtClean="0">
                <a:latin typeface="Courier New" pitchFamily="49" charset="0"/>
                <a:cs typeface="Courier New" pitchFamily="49" charset="0"/>
              </a:rPr>
              <a:t> : </a:t>
            </a:r>
            <a:r>
              <a:rPr lang="en-US" sz="1000" dirty="0" err="1" smtClean="0">
                <a:latin typeface="Courier New" pitchFamily="49" charset="0"/>
                <a:cs typeface="Courier New" pitchFamily="49" charset="0"/>
              </a:rPr>
              <a:t>ObjectContext</a:t>
            </a:r>
            <a:endParaRPr lang="en-US"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public</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CwlbEdmDemoDb</a:t>
            </a:r>
            <a:r>
              <a:rPr lang="de-CH" sz="1000" dirty="0" smtClean="0">
                <a:latin typeface="Courier New" pitchFamily="49" charset="0"/>
                <a:cs typeface="Courier New" pitchFamily="49" charset="0"/>
              </a:rPr>
              <a:t>() : </a:t>
            </a:r>
            <a:r>
              <a:rPr lang="de-CH" sz="1000" dirty="0" err="1" smtClean="0">
                <a:latin typeface="Courier New" pitchFamily="49" charset="0"/>
                <a:cs typeface="Courier New" pitchFamily="49" charset="0"/>
              </a:rPr>
              <a:t>base</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name</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CwlbEdmDemoDb</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CwlbEdmDemoDb</a:t>
            </a:r>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this.ContextOptions.LazyLoadingEnabled</a:t>
            </a:r>
            <a:r>
              <a:rPr lang="de-CH" sz="1000" dirty="0" smtClean="0">
                <a:latin typeface="Courier New" pitchFamily="49" charset="0"/>
                <a:cs typeface="Courier New" pitchFamily="49" charset="0"/>
              </a:rPr>
              <a:t> = </a:t>
            </a:r>
            <a:r>
              <a:rPr lang="de-CH" sz="1000" dirty="0" err="1" smtClean="0">
                <a:latin typeface="Courier New" pitchFamily="49" charset="0"/>
                <a:cs typeface="Courier New" pitchFamily="49" charset="0"/>
              </a:rPr>
              <a:t>true</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OnContextCreated</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p>
          <a:p>
            <a:endParaRPr lang="de-CH" sz="1000" dirty="0" smtClean="0">
              <a:latin typeface="Courier New" pitchFamily="49" charset="0"/>
              <a:cs typeface="Courier New" pitchFamily="49" charset="0"/>
            </a:endParaRPr>
          </a:p>
          <a:p>
            <a:r>
              <a:rPr lang="en-US" sz="1000" dirty="0" smtClean="0">
                <a:latin typeface="Courier New" pitchFamily="49" charset="0"/>
                <a:cs typeface="Courier New" pitchFamily="49" charset="0"/>
              </a:rPr>
              <a:t>    public </a:t>
            </a:r>
            <a:r>
              <a:rPr lang="en-US" sz="1000" dirty="0" err="1" smtClean="0">
                <a:latin typeface="Courier New" pitchFamily="49" charset="0"/>
                <a:cs typeface="Courier New" pitchFamily="49" charset="0"/>
              </a:rPr>
              <a:t>CwlbEdmDemoDb</a:t>
            </a:r>
            <a:r>
              <a:rPr lang="en-US" sz="1000" dirty="0" smtClean="0">
                <a:latin typeface="Courier New" pitchFamily="49" charset="0"/>
                <a:cs typeface="Courier New" pitchFamily="49" charset="0"/>
              </a:rPr>
              <a:t>(string </a:t>
            </a:r>
            <a:r>
              <a:rPr lang="en-US" sz="1000" dirty="0" err="1" smtClean="0">
                <a:latin typeface="Courier New" pitchFamily="49" charset="0"/>
                <a:cs typeface="Courier New" pitchFamily="49" charset="0"/>
              </a:rPr>
              <a:t>connectionString</a:t>
            </a:r>
            <a:r>
              <a:rPr lang="en-US" sz="1000" dirty="0" smtClean="0">
                <a:latin typeface="Courier New" pitchFamily="49" charset="0"/>
                <a:cs typeface="Courier New" pitchFamily="49" charset="0"/>
              </a:rPr>
              <a:t>) : base(</a:t>
            </a:r>
            <a:r>
              <a:rPr lang="en-US" sz="1000" dirty="0" err="1" smtClean="0">
                <a:latin typeface="Courier New" pitchFamily="49" charset="0"/>
                <a:cs typeface="Courier New" pitchFamily="49" charset="0"/>
              </a:rPr>
              <a:t>connectionString</a:t>
            </a:r>
            <a:r>
              <a:rPr lang="en-US" sz="1000" dirty="0" smtClean="0">
                <a:latin typeface="Courier New" pitchFamily="49" charset="0"/>
                <a:cs typeface="Courier New" pitchFamily="49" charset="0"/>
              </a:rPr>
              <a:t>, "</a:t>
            </a:r>
            <a:r>
              <a:rPr lang="en-US" sz="1000" dirty="0" err="1" smtClean="0">
                <a:latin typeface="Courier New" pitchFamily="49" charset="0"/>
                <a:cs typeface="Courier New" pitchFamily="49" charset="0"/>
              </a:rPr>
              <a:t>CwlbEdmDemoDb</a:t>
            </a:r>
            <a:r>
              <a:rPr lang="en-US"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this.ContextOptions.LazyLoadingEnabled</a:t>
            </a:r>
            <a:r>
              <a:rPr lang="de-CH" sz="1000" dirty="0" smtClean="0">
                <a:latin typeface="Courier New" pitchFamily="49" charset="0"/>
                <a:cs typeface="Courier New" pitchFamily="49" charset="0"/>
              </a:rPr>
              <a:t> = </a:t>
            </a:r>
            <a:r>
              <a:rPr lang="de-CH" sz="1000" dirty="0" err="1" smtClean="0">
                <a:latin typeface="Courier New" pitchFamily="49" charset="0"/>
                <a:cs typeface="Courier New" pitchFamily="49" charset="0"/>
              </a:rPr>
              <a:t>true</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OnContextCreated</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p>
          <a:p>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    partial </a:t>
            </a:r>
            <a:r>
              <a:rPr lang="de-CH" sz="1000" dirty="0" err="1" smtClean="0">
                <a:latin typeface="Courier New" pitchFamily="49" charset="0"/>
                <a:cs typeface="Courier New" pitchFamily="49" charset="0"/>
              </a:rPr>
              <a:t>void</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OnContextCreated</a:t>
            </a:r>
            <a:r>
              <a:rPr lang="de-CH" sz="1000" dirty="0" smtClean="0">
                <a:latin typeface="Courier New" pitchFamily="49" charset="0"/>
                <a:cs typeface="Courier New" pitchFamily="49" charset="0"/>
              </a:rPr>
              <a:t>();</a:t>
            </a:r>
          </a:p>
          <a:p>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endregion</a:t>
            </a:r>
            <a:endParaRPr lang="de-CH" sz="1000" dirty="0" smtClean="0">
              <a:latin typeface="Courier New" pitchFamily="49" charset="0"/>
              <a:cs typeface="Courier New" pitchFamily="49" charset="0"/>
            </a:endParaRPr>
          </a:p>
          <a:p>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public</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ObjectSet</a:t>
            </a:r>
            <a:r>
              <a:rPr lang="de-CH" sz="1000" dirty="0" smtClean="0">
                <a:latin typeface="Courier New" pitchFamily="49" charset="0"/>
                <a:cs typeface="Courier New" pitchFamily="49" charset="0"/>
              </a:rPr>
              <a:t>&lt;</a:t>
            </a:r>
            <a:r>
              <a:rPr lang="de-CH" sz="1000" dirty="0" err="1" smtClean="0">
                <a:latin typeface="Courier New" pitchFamily="49" charset="0"/>
                <a:cs typeface="Courier New" pitchFamily="49" charset="0"/>
              </a:rPr>
              <a:t>Contact</a:t>
            </a:r>
            <a:r>
              <a:rPr lang="de-CH" sz="1000" dirty="0" smtClean="0">
                <a:latin typeface="Courier New" pitchFamily="49" charset="0"/>
                <a:cs typeface="Courier New" pitchFamily="49" charset="0"/>
              </a:rPr>
              <a:t>&gt; </a:t>
            </a:r>
            <a:r>
              <a:rPr lang="de-CH" sz="1000" dirty="0" err="1" smtClean="0">
                <a:latin typeface="Courier New" pitchFamily="49" charset="0"/>
                <a:cs typeface="Courier New" pitchFamily="49" charset="0"/>
              </a:rPr>
              <a:t>ContactSet</a:t>
            </a:r>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get</a:t>
            </a:r>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if</a:t>
            </a:r>
            <a:r>
              <a:rPr lang="de-CH" sz="1000" dirty="0" smtClean="0">
                <a:latin typeface="Courier New" pitchFamily="49" charset="0"/>
                <a:cs typeface="Courier New" pitchFamily="49" charset="0"/>
              </a:rPr>
              <a:t> ((_</a:t>
            </a:r>
            <a:r>
              <a:rPr lang="de-CH" sz="1000" dirty="0" err="1" smtClean="0">
                <a:latin typeface="Courier New" pitchFamily="49" charset="0"/>
                <a:cs typeface="Courier New" pitchFamily="49" charset="0"/>
              </a:rPr>
              <a:t>ContactSet</a:t>
            </a:r>
            <a:r>
              <a:rPr lang="de-CH" sz="1000" dirty="0" smtClean="0">
                <a:latin typeface="Courier New" pitchFamily="49" charset="0"/>
                <a:cs typeface="Courier New" pitchFamily="49" charset="0"/>
              </a:rPr>
              <a:t> == null))</a:t>
            </a: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_</a:t>
            </a:r>
            <a:r>
              <a:rPr lang="de-CH" sz="1000" dirty="0" err="1" smtClean="0">
                <a:latin typeface="Courier New" pitchFamily="49" charset="0"/>
                <a:cs typeface="Courier New" pitchFamily="49" charset="0"/>
              </a:rPr>
              <a:t>ContactSet</a:t>
            </a:r>
            <a:r>
              <a:rPr lang="de-CH" sz="1000" dirty="0" smtClean="0">
                <a:latin typeface="Courier New" pitchFamily="49" charset="0"/>
                <a:cs typeface="Courier New" pitchFamily="49" charset="0"/>
              </a:rPr>
              <a:t> = </a:t>
            </a:r>
            <a:r>
              <a:rPr lang="de-CH" sz="1000" dirty="0" err="1" smtClean="0">
                <a:latin typeface="Courier New" pitchFamily="49" charset="0"/>
                <a:cs typeface="Courier New" pitchFamily="49" charset="0"/>
              </a:rPr>
              <a:t>base.CreateObjectSet</a:t>
            </a:r>
            <a:r>
              <a:rPr lang="de-CH" sz="1000" dirty="0" smtClean="0">
                <a:latin typeface="Courier New" pitchFamily="49" charset="0"/>
                <a:cs typeface="Courier New" pitchFamily="49" charset="0"/>
              </a:rPr>
              <a:t>&lt;</a:t>
            </a:r>
            <a:r>
              <a:rPr lang="de-CH" sz="1000" dirty="0" err="1" smtClean="0">
                <a:latin typeface="Courier New" pitchFamily="49" charset="0"/>
                <a:cs typeface="Courier New" pitchFamily="49" charset="0"/>
              </a:rPr>
              <a:t>Contact</a:t>
            </a:r>
            <a:r>
              <a:rPr lang="de-CH" sz="1000" dirty="0" smtClean="0">
                <a:latin typeface="Courier New" pitchFamily="49" charset="0"/>
                <a:cs typeface="Courier New" pitchFamily="49" charset="0"/>
              </a:rPr>
              <a:t>&gt;("</a:t>
            </a:r>
            <a:r>
              <a:rPr lang="de-CH" sz="1000" dirty="0" err="1" smtClean="0">
                <a:latin typeface="Courier New" pitchFamily="49" charset="0"/>
                <a:cs typeface="Courier New" pitchFamily="49" charset="0"/>
              </a:rPr>
              <a:t>ContactSet</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return</a:t>
            </a:r>
            <a:r>
              <a:rPr lang="de-CH" sz="1000" dirty="0" smtClean="0">
                <a:latin typeface="Courier New" pitchFamily="49" charset="0"/>
                <a:cs typeface="Courier New" pitchFamily="49" charset="0"/>
              </a:rPr>
              <a:t> _</a:t>
            </a:r>
            <a:r>
              <a:rPr lang="de-CH" sz="1000" dirty="0" err="1" smtClean="0">
                <a:latin typeface="Courier New" pitchFamily="49" charset="0"/>
                <a:cs typeface="Courier New" pitchFamily="49" charset="0"/>
              </a:rPr>
              <a:t>ContactSet</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p>
          <a:p>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    private </a:t>
            </a:r>
            <a:r>
              <a:rPr lang="de-CH" sz="1000" dirty="0" err="1" smtClean="0">
                <a:latin typeface="Courier New" pitchFamily="49" charset="0"/>
                <a:cs typeface="Courier New" pitchFamily="49" charset="0"/>
              </a:rPr>
              <a:t>ObjectSet</a:t>
            </a:r>
            <a:r>
              <a:rPr lang="de-CH" sz="1000" dirty="0" smtClean="0">
                <a:latin typeface="Courier New" pitchFamily="49" charset="0"/>
                <a:cs typeface="Courier New" pitchFamily="49" charset="0"/>
              </a:rPr>
              <a:t>&lt;</a:t>
            </a:r>
            <a:r>
              <a:rPr lang="de-CH" sz="1000" dirty="0" err="1" smtClean="0">
                <a:latin typeface="Courier New" pitchFamily="49" charset="0"/>
                <a:cs typeface="Courier New" pitchFamily="49" charset="0"/>
              </a:rPr>
              <a:t>Contact</a:t>
            </a:r>
            <a:r>
              <a:rPr lang="de-CH" sz="1000" dirty="0" smtClean="0">
                <a:latin typeface="Courier New" pitchFamily="49" charset="0"/>
                <a:cs typeface="Courier New" pitchFamily="49" charset="0"/>
              </a:rPr>
              <a:t>&gt; _</a:t>
            </a:r>
            <a:r>
              <a:rPr lang="de-CH" sz="1000" dirty="0" err="1" smtClean="0">
                <a:latin typeface="Courier New" pitchFamily="49" charset="0"/>
                <a:cs typeface="Courier New" pitchFamily="49" charset="0"/>
              </a:rPr>
              <a:t>ContactSet</a:t>
            </a:r>
            <a:r>
              <a:rPr lang="de-CH" sz="1000" dirty="0" smtClean="0">
                <a:latin typeface="Courier New" pitchFamily="49" charset="0"/>
                <a:cs typeface="Courier New" pitchFamily="49" charset="0"/>
              </a:rPr>
              <a:t>;</a:t>
            </a:r>
          </a:p>
          <a:p>
            <a:endParaRPr lang="de-CH" sz="1000" dirty="0" smtClean="0">
              <a:latin typeface="Courier New" pitchFamily="49" charset="0"/>
              <a:cs typeface="Courier New" pitchFamily="49" charset="0"/>
            </a:endParaRP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public</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void</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AddToContactSet</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Contact</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contact</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base.AddObject</a:t>
            </a:r>
            <a:r>
              <a:rPr lang="de-CH" sz="1000" dirty="0" smtClean="0">
                <a:latin typeface="Courier New" pitchFamily="49" charset="0"/>
                <a:cs typeface="Courier New" pitchFamily="49" charset="0"/>
              </a:rPr>
              <a:t>("</a:t>
            </a:r>
            <a:r>
              <a:rPr lang="de-CH" sz="1000" dirty="0" err="1" smtClean="0">
                <a:latin typeface="Courier New" pitchFamily="49" charset="0"/>
                <a:cs typeface="Courier New" pitchFamily="49" charset="0"/>
              </a:rPr>
              <a:t>ContactSet</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contact</a:t>
            </a:r>
            <a:r>
              <a:rPr lang="de-CH" sz="1000" dirty="0" smtClean="0">
                <a:latin typeface="Courier New" pitchFamily="49" charset="0"/>
                <a:cs typeface="Courier New" pitchFamily="49" charset="0"/>
              </a:rPr>
              <a:t>);</a:t>
            </a:r>
          </a:p>
          <a:p>
            <a:r>
              <a:rPr lang="de-CH" sz="1000" dirty="0" smtClean="0">
                <a:latin typeface="Courier New" pitchFamily="49" charset="0"/>
                <a:cs typeface="Courier New" pitchFamily="49" charset="0"/>
              </a:rPr>
              <a:t>    }</a:t>
            </a:r>
          </a:p>
          <a:p>
            <a:r>
              <a:rPr lang="de-CH" sz="1000" dirty="0" smtClean="0">
                <a:latin typeface="Courier New" pitchFamily="49" charset="0"/>
                <a:cs typeface="Courier New" pitchFamily="49" charset="0"/>
              </a:rPr>
              <a:t>...</a:t>
            </a:r>
            <a:endParaRPr lang="de-CH" sz="1000" dirty="0">
              <a:latin typeface="Courier New" pitchFamily="49" charset="0"/>
              <a:cs typeface="Courier New" pitchFamily="49" charset="0"/>
            </a:endParaRPr>
          </a:p>
        </p:txBody>
      </p:sp>
      <p:sp>
        <p:nvSpPr>
          <p:cNvPr id="6" name="Legende mit Linie 2 5"/>
          <p:cNvSpPr/>
          <p:nvPr/>
        </p:nvSpPr>
        <p:spPr bwMode="auto">
          <a:xfrm>
            <a:off x="6643698" y="2333616"/>
            <a:ext cx="3108378" cy="642942"/>
          </a:xfrm>
          <a:prstGeom prst="borderCallout2">
            <a:avLst>
              <a:gd name="adj1" fmla="val 18750"/>
              <a:gd name="adj2" fmla="val -8333"/>
              <a:gd name="adj3" fmla="val 19287"/>
              <a:gd name="adj4" fmla="val -35262"/>
              <a:gd name="adj5" fmla="val -104548"/>
              <a:gd name="adj6" fmla="val -66389"/>
            </a:avLst>
          </a:prstGeom>
          <a:solidFill>
            <a:srgbClr val="FFFFCC"/>
          </a:solidFill>
          <a:ln w="31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0" i="0" u="none" strike="noStrike" cap="none" normalizeH="0" baseline="0" dirty="0" smtClean="0">
                <a:ln>
                  <a:noFill/>
                </a:ln>
                <a:solidFill>
                  <a:schemeClr val="tx1"/>
                </a:solidFill>
                <a:effectLst/>
                <a:latin typeface="Century Gothic" pitchFamily="34" charset="0"/>
              </a:rPr>
              <a:t>Mehrere Konstruktoren. Merke:</a:t>
            </a:r>
            <a:r>
              <a:rPr kumimoji="0" lang="de-CH" sz="1200" b="0" i="0" u="none" strike="noStrike" cap="none" normalizeH="0" dirty="0" smtClean="0">
                <a:ln>
                  <a:noFill/>
                </a:ln>
                <a:solidFill>
                  <a:schemeClr val="tx1"/>
                </a:solidFill>
                <a:effectLst/>
                <a:latin typeface="Century Gothic" pitchFamily="34" charset="0"/>
              </a:rPr>
              <a:t> der Klassenname wird für die Auflösung der Verbindungszeichenfolge verwendet.</a:t>
            </a:r>
            <a:endParaRPr kumimoji="0" lang="de-CH" sz="1200" b="0" i="0" u="none" strike="noStrike" cap="none" normalizeH="0" baseline="0" dirty="0" smtClean="0">
              <a:ln>
                <a:noFill/>
              </a:ln>
              <a:solidFill>
                <a:schemeClr val="tx1"/>
              </a:solidFill>
              <a:effectLst/>
              <a:latin typeface="Century Gothic" pitchFamily="34" charset="0"/>
            </a:endParaRPr>
          </a:p>
        </p:txBody>
      </p:sp>
    </p:spTree>
  </p:cSld>
  <p:clrMapOvr>
    <a:masterClrMapping/>
  </p:clrMapOvr>
  <p:transition>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EF, Nützen der Ressourcen</a:t>
            </a:r>
            <a:endParaRPr lang="de-CH" dirty="0"/>
          </a:p>
        </p:txBody>
      </p:sp>
      <p:sp>
        <p:nvSpPr>
          <p:cNvPr id="3" name="Inhaltsplatzhalter 2"/>
          <p:cNvSpPr>
            <a:spLocks noGrp="1"/>
          </p:cNvSpPr>
          <p:nvPr>
            <p:ph idx="1"/>
          </p:nvPr>
        </p:nvSpPr>
        <p:spPr/>
        <p:txBody>
          <a:bodyPr/>
          <a:lstStyle/>
          <a:p>
            <a:r>
              <a:rPr lang="de-CH" dirty="0" smtClean="0"/>
              <a:t>Das Vorgehen für das Nützen des Modells ist für die CRUD-Operationen stets gleich</a:t>
            </a:r>
          </a:p>
          <a:p>
            <a:pPr marL="682625" lvl="1" indent="-342900">
              <a:buFont typeface="+mj-lt"/>
              <a:buAutoNum type="arabicPeriod"/>
            </a:pPr>
            <a:r>
              <a:rPr lang="de-CH" dirty="0" smtClean="0"/>
              <a:t>Erstellen eines Datenkontexts</a:t>
            </a:r>
          </a:p>
          <a:p>
            <a:pPr marL="682625" lvl="1" indent="-342900">
              <a:buFont typeface="+mj-lt"/>
              <a:buAutoNum type="arabicPeriod"/>
            </a:pPr>
            <a:r>
              <a:rPr lang="de-CH" dirty="0" smtClean="0"/>
              <a:t>CRUD Operation durchführen</a:t>
            </a:r>
          </a:p>
          <a:p>
            <a:pPr marL="682625" lvl="1" indent="-342900">
              <a:buFont typeface="+mj-lt"/>
              <a:buAutoNum type="arabicPeriod"/>
            </a:pPr>
            <a:r>
              <a:rPr lang="de-CH" dirty="0" smtClean="0"/>
              <a:t>Methode </a:t>
            </a:r>
            <a:r>
              <a:rPr lang="de-CH" dirty="0" err="1" smtClean="0"/>
              <a:t>SaveChanges</a:t>
            </a:r>
            <a:r>
              <a:rPr lang="de-CH" dirty="0" smtClean="0"/>
              <a:t>() des Kontext aufrufen</a:t>
            </a:r>
          </a:p>
          <a:p>
            <a:endParaRPr lang="de-CH" dirty="0" smtClean="0"/>
          </a:p>
          <a:p>
            <a:r>
              <a:rPr lang="de-CH" dirty="0" smtClean="0"/>
              <a:t>Beispiel:</a:t>
            </a:r>
          </a:p>
          <a:p>
            <a:endParaRPr lang="de-CH" dirty="0"/>
          </a:p>
        </p:txBody>
      </p:sp>
      <p:sp>
        <p:nvSpPr>
          <p:cNvPr id="4" name="Foliennummernplatzhalter 3"/>
          <p:cNvSpPr>
            <a:spLocks noGrp="1"/>
          </p:cNvSpPr>
          <p:nvPr>
            <p:ph type="sldNum" sz="quarter" idx="10"/>
          </p:nvPr>
        </p:nvSpPr>
        <p:spPr/>
        <p:txBody>
          <a:bodyPr/>
          <a:lstStyle/>
          <a:p>
            <a:pPr>
              <a:defRPr/>
            </a:pPr>
            <a:fld id="{74B2EFB8-677F-434C-AAB6-086B634BDB5C}" type="slidenum">
              <a:rPr lang="de-CH" smtClean="0"/>
              <a:pPr>
                <a:defRPr/>
              </a:pPr>
              <a:t>9</a:t>
            </a:fld>
            <a:endParaRPr lang="de-CH"/>
          </a:p>
        </p:txBody>
      </p:sp>
      <p:sp>
        <p:nvSpPr>
          <p:cNvPr id="5" name="Textfeld 4"/>
          <p:cNvSpPr txBox="1"/>
          <p:nvPr/>
        </p:nvSpPr>
        <p:spPr>
          <a:xfrm>
            <a:off x="1534182" y="2493431"/>
            <a:ext cx="8109912" cy="4555093"/>
          </a:xfrm>
          <a:prstGeom prst="rect">
            <a:avLst/>
          </a:prstGeom>
          <a:noFill/>
        </p:spPr>
        <p:txBody>
          <a:bodyPr wrap="none" rtlCol="0">
            <a:spAutoFit/>
          </a:bodyPr>
          <a:lstStyle/>
          <a:p>
            <a:r>
              <a:rPr lang="de-DE" sz="1000" dirty="0" smtClean="0">
                <a:latin typeface="Courier New" pitchFamily="49" charset="0"/>
                <a:cs typeface="Courier New" pitchFamily="49" charset="0"/>
              </a:rPr>
              <a:t>// Demonstriert das Erstellen von Objekten in der Datenbank.</a:t>
            </a:r>
            <a:br>
              <a:rPr lang="de-DE" sz="1000" dirty="0" smtClean="0">
                <a:latin typeface="Courier New" pitchFamily="49" charset="0"/>
                <a:cs typeface="Courier New" pitchFamily="49" charset="0"/>
              </a:rPr>
            </a:br>
            <a:r>
              <a:rPr lang="de-CH" sz="1000" dirty="0" smtClean="0">
                <a:latin typeface="Courier New" pitchFamily="49" charset="0"/>
                <a:cs typeface="Courier New" pitchFamily="49" charset="0"/>
              </a:rPr>
              <a:t>private </a:t>
            </a:r>
            <a:r>
              <a:rPr lang="de-CH" sz="1000" dirty="0" err="1" smtClean="0">
                <a:latin typeface="Courier New" pitchFamily="49" charset="0"/>
                <a:cs typeface="Courier New" pitchFamily="49" charset="0"/>
              </a:rPr>
              <a:t>static</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void</a:t>
            </a:r>
            <a:r>
              <a:rPr lang="de-CH" sz="1000" dirty="0" smtClean="0">
                <a:latin typeface="Courier New" pitchFamily="49" charset="0"/>
                <a:cs typeface="Courier New" pitchFamily="49" charset="0"/>
              </a:rPr>
              <a:t> </a:t>
            </a:r>
            <a:r>
              <a:rPr lang="de-CH" sz="1000" dirty="0" err="1" smtClean="0">
                <a:latin typeface="Courier New" pitchFamily="49" charset="0"/>
                <a:cs typeface="Courier New" pitchFamily="49" charset="0"/>
              </a:rPr>
              <a:t>DemoEdmCreate</a:t>
            </a:r>
            <a:r>
              <a:rPr lang="de-CH" sz="1000" dirty="0" smtClean="0">
                <a:latin typeface="Courier New" pitchFamily="49" charset="0"/>
                <a:cs typeface="Courier New" pitchFamily="49" charset="0"/>
              </a:rPr>
              <a:t>() </a:t>
            </a:r>
            <a:r>
              <a:rPr lang="de-DE" sz="1000" dirty="0" smtClean="0">
                <a:latin typeface="Courier New" pitchFamily="49" charset="0"/>
                <a:cs typeface="Courier New" pitchFamily="49" charset="0"/>
              </a:rPr>
              <a:t>{</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(Wiedergabe gekürzt)</a:t>
            </a:r>
            <a:br>
              <a:rPr lang="de-DE" sz="1000" dirty="0" smtClean="0">
                <a:latin typeface="Courier New" pitchFamily="49" charset="0"/>
                <a:cs typeface="Courier New" pitchFamily="49" charset="0"/>
              </a:rPr>
            </a:br>
            <a:r>
              <a:rPr lang="de-CH"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using</a:t>
            </a:r>
            <a:r>
              <a:rPr lang="de-DE"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CwlbEdmDemoDb</a:t>
            </a:r>
            <a:r>
              <a:rPr lang="de-DE"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objDatabase</a:t>
            </a:r>
            <a:r>
              <a:rPr lang="de-DE" sz="1000" dirty="0" smtClean="0">
                <a:latin typeface="Courier New" pitchFamily="49" charset="0"/>
                <a:cs typeface="Courier New" pitchFamily="49" charset="0"/>
              </a:rPr>
              <a:t> = </a:t>
            </a:r>
            <a:r>
              <a:rPr lang="de-DE" sz="1000" dirty="0" err="1" smtClean="0">
                <a:latin typeface="Courier New" pitchFamily="49" charset="0"/>
                <a:cs typeface="Courier New" pitchFamily="49" charset="0"/>
              </a:rPr>
              <a:t>new</a:t>
            </a:r>
            <a:r>
              <a:rPr lang="de-DE"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CwlbEdmDemoDb</a:t>
            </a:r>
            <a:r>
              <a:rPr lang="de-DE" sz="1000" dirty="0" smtClean="0">
                <a:latin typeface="Courier New" pitchFamily="49" charset="0"/>
                <a:cs typeface="Courier New" pitchFamily="49" charset="0"/>
              </a:rPr>
              <a:t>(_</a:t>
            </a:r>
            <a:r>
              <a:rPr lang="de-DE" sz="1000" dirty="0" err="1" smtClean="0">
                <a:latin typeface="Courier New" pitchFamily="49" charset="0"/>
                <a:cs typeface="Courier New" pitchFamily="49" charset="0"/>
              </a:rPr>
              <a:t>strEDM_ConnectionString</a:t>
            </a:r>
            <a:r>
              <a:rPr lang="de-DE" sz="1000" dirty="0" smtClean="0">
                <a:latin typeface="Courier New" pitchFamily="49" charset="0"/>
                <a:cs typeface="Courier New" pitchFamily="49" charset="0"/>
              </a:rPr>
              <a:t>)) {</a:t>
            </a:r>
          </a:p>
          <a:p>
            <a:r>
              <a:rPr lang="de-DE" sz="1000" dirty="0" smtClean="0">
                <a:latin typeface="Courier New" pitchFamily="49" charset="0"/>
                <a:cs typeface="Courier New" pitchFamily="49" charset="0"/>
              </a:rPr>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Console.WriteLine</a:t>
            </a:r>
            <a:r>
              <a:rPr lang="de-DE" sz="1000" dirty="0" smtClean="0">
                <a:latin typeface="Courier New" pitchFamily="49" charset="0"/>
                <a:cs typeface="Courier New" pitchFamily="49" charset="0"/>
              </a:rPr>
              <a:t>("Erstellen eines Personenobjekts mit der Methode Objektinitialisierung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Person </a:t>
            </a:r>
            <a:r>
              <a:rPr lang="de-DE" sz="1000" dirty="0" err="1" smtClean="0">
                <a:latin typeface="Courier New" pitchFamily="49" charset="0"/>
                <a:cs typeface="Courier New" pitchFamily="49" charset="0"/>
              </a:rPr>
              <a:t>objPerson</a:t>
            </a:r>
            <a:r>
              <a:rPr lang="de-DE" sz="1000" dirty="0" smtClean="0">
                <a:latin typeface="Courier New" pitchFamily="49" charset="0"/>
                <a:cs typeface="Courier New" pitchFamily="49" charset="0"/>
              </a:rPr>
              <a:t> = </a:t>
            </a:r>
            <a:r>
              <a:rPr lang="de-DE" sz="1000" dirty="0" err="1" smtClean="0">
                <a:latin typeface="Courier New" pitchFamily="49" charset="0"/>
                <a:cs typeface="Courier New" pitchFamily="49" charset="0"/>
              </a:rPr>
              <a:t>new</a:t>
            </a:r>
            <a:r>
              <a:rPr lang="de-DE" sz="1000" dirty="0" smtClean="0">
                <a:latin typeface="Courier New" pitchFamily="49" charset="0"/>
                <a:cs typeface="Courier New" pitchFamily="49" charset="0"/>
              </a:rPr>
              <a:t> Person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Id</a:t>
            </a:r>
            <a:r>
              <a:rPr lang="de-DE" sz="1000" dirty="0" smtClean="0">
                <a:latin typeface="Courier New" pitchFamily="49" charset="0"/>
                <a:cs typeface="Courier New" pitchFamily="49" charset="0"/>
              </a:rPr>
              <a:t> = </a:t>
            </a:r>
            <a:r>
              <a:rPr lang="de-DE" sz="1000" dirty="0" err="1" smtClean="0">
                <a:latin typeface="Courier New" pitchFamily="49" charset="0"/>
                <a:cs typeface="Courier New" pitchFamily="49" charset="0"/>
              </a:rPr>
              <a:t>Guid.NewGuid</a:t>
            </a:r>
            <a:r>
              <a:rPr lang="de-DE" sz="1000" dirty="0" smtClean="0">
                <a:latin typeface="Courier New" pitchFamily="49" charset="0"/>
                <a:cs typeface="Courier New" pitchFamily="49" charset="0"/>
              </a:rPr>
              <a:t>().</a:t>
            </a:r>
            <a:r>
              <a:rPr lang="de-DE" sz="1000" dirty="0" err="1" smtClean="0">
                <a:latin typeface="Courier New" pitchFamily="49" charset="0"/>
                <a:cs typeface="Courier New" pitchFamily="49" charset="0"/>
              </a:rPr>
              <a:t>ToString</a:t>
            </a:r>
            <a:r>
              <a:rPr lang="de-DE" sz="1000" dirty="0" smtClean="0">
                <a:latin typeface="Courier New" pitchFamily="49" charset="0"/>
                <a:cs typeface="Courier New" pitchFamily="49" charset="0"/>
              </a:rPr>
              <a:t>(),</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Name = "</a:t>
            </a:r>
            <a:r>
              <a:rPr lang="de-DE" sz="1000" dirty="0" err="1" smtClean="0">
                <a:latin typeface="Courier New" pitchFamily="49" charset="0"/>
                <a:cs typeface="Courier New" pitchFamily="49" charset="0"/>
              </a:rPr>
              <a:t>EntityModel</a:t>
            </a:r>
            <a:r>
              <a:rPr lang="de-DE" sz="1000" dirty="0" smtClean="0">
                <a:latin typeface="Courier New" pitchFamily="49" charset="0"/>
                <a:cs typeface="Courier New" pitchFamily="49" charset="0"/>
              </a:rPr>
              <a:t>",</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FirstName = "Erstellen",</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City = "Stadt"</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objDatabase.AddToContactSet</a:t>
            </a:r>
            <a:r>
              <a:rPr lang="de-DE" sz="1000" dirty="0" smtClean="0">
                <a:latin typeface="Courier New" pitchFamily="49" charset="0"/>
                <a:cs typeface="Courier New" pitchFamily="49" charset="0"/>
              </a:rPr>
              <a:t>(</a:t>
            </a:r>
            <a:r>
              <a:rPr lang="de-DE" sz="1000" dirty="0" err="1" smtClean="0">
                <a:latin typeface="Courier New" pitchFamily="49" charset="0"/>
                <a:cs typeface="Courier New" pitchFamily="49" charset="0"/>
              </a:rPr>
              <a:t>objPerson</a:t>
            </a:r>
            <a:r>
              <a:rPr lang="de-DE" sz="1000" dirty="0" smtClean="0">
                <a:latin typeface="Courier New" pitchFamily="49" charset="0"/>
                <a:cs typeface="Courier New" pitchFamily="49" charset="0"/>
              </a:rPr>
              <a:t>);</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Console.WriteLine</a:t>
            </a:r>
            <a:r>
              <a:rPr lang="de-DE" sz="1000" dirty="0" smtClean="0">
                <a:latin typeface="Courier New" pitchFamily="49" charset="0"/>
                <a:cs typeface="Courier New" pitchFamily="49" charset="0"/>
              </a:rPr>
              <a:t>("Erstellen eines Firmenobjekts mit der statischen Methode Create...()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Company </a:t>
            </a:r>
            <a:r>
              <a:rPr lang="de-DE" sz="1000" dirty="0" err="1" smtClean="0">
                <a:latin typeface="Courier New" pitchFamily="49" charset="0"/>
                <a:cs typeface="Courier New" pitchFamily="49" charset="0"/>
              </a:rPr>
              <a:t>objCompany</a:t>
            </a:r>
            <a:r>
              <a:rPr lang="de-DE" sz="1000" dirty="0" smtClean="0">
                <a:latin typeface="Courier New" pitchFamily="49" charset="0"/>
                <a:cs typeface="Courier New" pitchFamily="49" charset="0"/>
              </a:rPr>
              <a:t> = </a:t>
            </a:r>
            <a:r>
              <a:rPr lang="de-DE" sz="1000" dirty="0" err="1" smtClean="0">
                <a:latin typeface="Courier New" pitchFamily="49" charset="0"/>
                <a:cs typeface="Courier New" pitchFamily="49" charset="0"/>
              </a:rPr>
              <a:t>Company.CreateCompany</a:t>
            </a:r>
            <a:r>
              <a:rPr lang="de-DE" sz="1000" dirty="0" smtClean="0">
                <a:latin typeface="Courier New" pitchFamily="49" charset="0"/>
                <a:cs typeface="Courier New" pitchFamily="49" charset="0"/>
              </a:rPr>
              <a:t>(</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Guid.NewGuid</a:t>
            </a:r>
            <a:r>
              <a:rPr lang="de-DE" sz="1000" dirty="0" smtClean="0">
                <a:latin typeface="Courier New" pitchFamily="49" charset="0"/>
                <a:cs typeface="Courier New" pitchFamily="49" charset="0"/>
              </a:rPr>
              <a:t>().</a:t>
            </a:r>
            <a:r>
              <a:rPr lang="de-DE" sz="1000" dirty="0" err="1" smtClean="0">
                <a:latin typeface="Courier New" pitchFamily="49" charset="0"/>
                <a:cs typeface="Courier New" pitchFamily="49" charset="0"/>
              </a:rPr>
              <a:t>ToString</a:t>
            </a:r>
            <a:r>
              <a:rPr lang="de-DE" sz="1000" dirty="0" smtClean="0">
                <a:latin typeface="Courier New" pitchFamily="49" charset="0"/>
                <a:cs typeface="Courier New" pitchFamily="49" charset="0"/>
              </a:rPr>
              <a:t>(),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_</a:t>
            </a:r>
            <a:r>
              <a:rPr lang="de-DE" sz="1000" dirty="0" err="1" smtClean="0">
                <a:latin typeface="Courier New" pitchFamily="49" charset="0"/>
                <a:cs typeface="Courier New" pitchFamily="49" charset="0"/>
              </a:rPr>
              <a:t>strEDM_CompanyName</a:t>
            </a:r>
            <a:r>
              <a:rPr lang="de-DE" sz="1000" dirty="0" smtClean="0">
                <a:latin typeface="Courier New" pitchFamily="49" charset="0"/>
                <a:cs typeface="Courier New" pitchFamily="49" charset="0"/>
              </a:rPr>
              <a:t>,</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"45-457678-90");</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objDatabase.AddToContactSet</a:t>
            </a:r>
            <a:r>
              <a:rPr lang="de-DE" sz="1000" dirty="0" smtClean="0">
                <a:latin typeface="Courier New" pitchFamily="49" charset="0"/>
                <a:cs typeface="Courier New" pitchFamily="49" charset="0"/>
              </a:rPr>
              <a:t>(</a:t>
            </a:r>
            <a:r>
              <a:rPr lang="de-DE" sz="1000" dirty="0" err="1" smtClean="0">
                <a:latin typeface="Courier New" pitchFamily="49" charset="0"/>
                <a:cs typeface="Courier New" pitchFamily="49" charset="0"/>
              </a:rPr>
              <a:t>objCompany</a:t>
            </a:r>
            <a:r>
              <a:rPr lang="de-DE" sz="1000" dirty="0" smtClean="0">
                <a:latin typeface="Courier New" pitchFamily="49" charset="0"/>
                <a:cs typeface="Courier New" pitchFamily="49" charset="0"/>
              </a:rPr>
              <a:t>);</a:t>
            </a:r>
          </a:p>
          <a:p>
            <a:r>
              <a:rPr lang="de-DE" sz="1000" dirty="0" smtClean="0">
                <a:latin typeface="Courier New" pitchFamily="49" charset="0"/>
                <a:cs typeface="Courier New" pitchFamily="49" charset="0"/>
              </a:rPr>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t>
            </a:r>
          </a:p>
          <a:p>
            <a:r>
              <a:rPr lang="de-DE" sz="1000" dirty="0" smtClean="0">
                <a:latin typeface="Courier New" pitchFamily="49" charset="0"/>
                <a:cs typeface="Courier New" pitchFamily="49" charset="0"/>
              </a:rPr>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Console.WriteLine</a:t>
            </a:r>
            <a:r>
              <a:rPr lang="de-DE" sz="1000" dirty="0" smtClean="0">
                <a:latin typeface="Courier New" pitchFamily="49" charset="0"/>
                <a:cs typeface="Courier New" pitchFamily="49" charset="0"/>
              </a:rPr>
              <a:t>("Speichern der Veränderungen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t>
            </a:r>
            <a:r>
              <a:rPr lang="de-DE" sz="1000" dirty="0" err="1" smtClean="0">
                <a:latin typeface="Courier New" pitchFamily="49" charset="0"/>
                <a:cs typeface="Courier New" pitchFamily="49" charset="0"/>
              </a:rPr>
              <a:t>objDatabase.SaveChanges</a:t>
            </a:r>
            <a:r>
              <a:rPr lang="de-DE" sz="1000" dirty="0" smtClean="0">
                <a:latin typeface="Courier New" pitchFamily="49" charset="0"/>
                <a:cs typeface="Courier New" pitchFamily="49" charset="0"/>
              </a:rPr>
              <a:t>();</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    }</a:t>
            </a:r>
            <a:br>
              <a:rPr lang="de-DE" sz="1000" dirty="0" smtClean="0">
                <a:latin typeface="Courier New" pitchFamily="49" charset="0"/>
                <a:cs typeface="Courier New" pitchFamily="49" charset="0"/>
              </a:rPr>
            </a:br>
            <a:r>
              <a:rPr lang="de-DE" sz="1000" dirty="0" smtClean="0">
                <a:latin typeface="Courier New" pitchFamily="49" charset="0"/>
                <a:cs typeface="Courier New" pitchFamily="49" charset="0"/>
              </a:rPr>
              <a:t>}</a:t>
            </a:r>
            <a:endParaRPr lang="de-CH" sz="1000" dirty="0" smtClean="0">
              <a:latin typeface="Courier New" pitchFamily="49" charset="0"/>
              <a:cs typeface="Courier New" pitchFamily="49" charset="0"/>
            </a:endParaRPr>
          </a:p>
          <a:p>
            <a:endParaRPr lang="de-CH" sz="1000" dirty="0">
              <a:latin typeface="Courier New" pitchFamily="49" charset="0"/>
              <a:cs typeface="Courier New" pitchFamily="49" charset="0"/>
            </a:endParaRPr>
          </a:p>
        </p:txBody>
      </p:sp>
    </p:spTree>
  </p:cSld>
  <p:clrMapOvr>
    <a:masterClrMapping/>
  </p:clrMapOvr>
  <p:transition>
    <p:wipe dir="d"/>
  </p:transition>
</p:sld>
</file>

<file path=ppt/theme/theme1.xml><?xml version="1.0" encoding="utf-8"?>
<a:theme xmlns:a="http://schemas.openxmlformats.org/drawingml/2006/main" name="StandardPräsentation">
  <a:themeElements>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Century Gothic"/>
        <a:ea typeface=""/>
        <a:cs typeface=""/>
      </a:majorFont>
      <a:minorFont>
        <a:latin typeface="Century Gothic"/>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FFCC"/>
        </a:solidFill>
        <a:ln w="3175" cap="flat" cmpd="sng" algn="ctr">
          <a:solidFill>
            <a:srgbClr val="C00000"/>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400" b="0" i="0" u="none" strike="noStrike" cap="none" normalizeH="0" baseline="0" smtClean="0">
            <a:ln>
              <a:noFill/>
            </a:ln>
            <a:solidFill>
              <a:schemeClr val="tx1"/>
            </a:solidFill>
            <a:effectLst/>
            <a:latin typeface="Century Gothic" pitchFamily="34" charset="0"/>
          </a:defRPr>
        </a:defPPr>
      </a:lstStyle>
    </a:spDef>
    <a:lnDef>
      <a:spPr bwMode="auto">
        <a:noFill/>
        <a:ln w="9525" cap="flat" cmpd="sng" algn="ctr">
          <a:solidFill>
            <a:schemeClr val="tx1"/>
          </a:solidFill>
          <a:prstDash val="solid"/>
          <a:round/>
          <a:headEnd type="none" w="med" len="med"/>
          <a:tailEnd type="none" w="med" len="med"/>
        </a:ln>
        <a:effectLst/>
      </a:spPr>
      <a:bodyPr/>
      <a:lstStyle/>
    </a:ln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15DACDE83C84774FA17A7BDDA3BF96B5" ma:contentTypeVersion="0" ma:contentTypeDescription="Ein neues Dokument erstellen." ma:contentTypeScope="" ma:versionID="3a4f055fa18beef52ac9b14210ad3782">
  <xsd:schema xmlns:xsd="http://www.w3.org/2001/XMLSchema" xmlns:p="http://schemas.microsoft.com/office/2006/metadata/properties" targetNamespace="http://schemas.microsoft.com/office/2006/metadata/properties" ma:root="true" ma:fieldsID="246f02dd96380beb4f7cdcce14d77fd6">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ma:readOnly="tru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B8F3C224-7F8D-4E00-8436-32762DB0A856}">
  <ds:schemaRefs>
    <ds:schemaRef ds:uri="http://schemas.microsoft.com/sharepoint/v3/contenttype/forms"/>
  </ds:schemaRefs>
</ds:datastoreItem>
</file>

<file path=customXml/itemProps2.xml><?xml version="1.0" encoding="utf-8"?>
<ds:datastoreItem xmlns:ds="http://schemas.openxmlformats.org/officeDocument/2006/customXml" ds:itemID="{2154E87E-4E7B-490E-9C24-22AA094E1448}">
  <ds:schemaRefs>
    <ds:schemaRef ds:uri="http://schemas.microsoft.com/office/2006/metadata/properties"/>
  </ds:schemaRefs>
</ds:datastoreItem>
</file>

<file path=customXml/itemProps3.xml><?xml version="1.0" encoding="utf-8"?>
<ds:datastoreItem xmlns:ds="http://schemas.openxmlformats.org/officeDocument/2006/customXml" ds:itemID="{367BDEBF-6746-4E1F-B8B4-04D63B9986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StandardPräsentation</Template>
  <TotalTime>0</TotalTime>
  <Words>950</Words>
  <Application>Microsoft Office PowerPoint</Application>
  <PresentationFormat>Custom</PresentationFormat>
  <Paragraphs>220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StandardPräsentation</vt:lpstr>
      <vt:lpstr>.NET Training</vt:lpstr>
      <vt:lpstr>Übersicht Entity Framework</vt:lpstr>
      <vt:lpstr>Übersicht Techniken für Datenbankzugriffe in .NET</vt:lpstr>
      <vt:lpstr>EF, Model first Support</vt:lpstr>
      <vt:lpstr>Die Verbindungszeichenfolge</vt:lpstr>
      <vt:lpstr>EF, Unterscheidet das Kontextobjekt und die Datenobjekte</vt:lpstr>
      <vt:lpstr>EF, Beispiel einer generierten Datenklasse</vt:lpstr>
      <vt:lpstr>EF, Beispiel eines Datenkontext</vt:lpstr>
      <vt:lpstr>EF, Nützen der Ressourcen</vt:lpstr>
      <vt:lpstr>EF, Nützen von Transaktionen</vt:lpstr>
      <vt:lpstr>EF, Objekte aus dem Kontext entkoppeln und koppeln</vt:lpstr>
      <vt:lpstr>EF, Objekte aus dem Kontext ent- und einkoppeln</vt:lpstr>
      <vt:lpstr>Geschwindigkeitsvergleich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 Training</dc:title>
  <dc:creator>Rolf Wenger</dc:creator>
  <cp:lastModifiedBy>Rolf Wenger</cp:lastModifiedBy>
  <cp:revision>606</cp:revision>
  <dcterms:created xsi:type="dcterms:W3CDTF">2010-03-19T20:25:17Z</dcterms:created>
  <dcterms:modified xsi:type="dcterms:W3CDTF">2011-01-14T13:58:32Z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0x01010015DACDE83C84774FA17A7BDDA3BF96B5</vt:lpwstr>
  </property>
</Properties>
</file>