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4"/>
  </p:notesMasterIdLst>
  <p:sldIdLst>
    <p:sldId id="256" r:id="rId2"/>
    <p:sldId id="271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87" autoAdjust="0"/>
    <p:restoredTop sz="94969" autoAdjust="0"/>
  </p:normalViewPr>
  <p:slideViewPr>
    <p:cSldViewPr>
      <p:cViewPr>
        <p:scale>
          <a:sx n="58" d="100"/>
          <a:sy n="58" d="100"/>
        </p:scale>
        <p:origin x="-744" y="-9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2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2B50E-85F4-44B4-9E5A-3914E53C75B4}" type="datetimeFigureOut">
              <a:rPr lang="de-DE" smtClean="0"/>
              <a:pPr/>
              <a:t>06.03.2010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F31FEB-482B-433E-802E-843DDD9AC0B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2652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el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F684E-E6CA-45FA-8306-7E85D8419169}" type="datetimeFigureOut">
              <a:rPr lang="de-DE" smtClean="0"/>
              <a:pPr/>
              <a:t>06.03.2010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6F1F-90FE-4E1E-BC66-68385C01FC6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7" name="Inhaltsplatzhalt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5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19" name="Datumsplatzhalt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54AB02A5-4FE5-49D9-9E24-09F23B90C450}" type="datetimeFigureOut">
              <a:rPr lang="en-US" smtClean="0"/>
              <a:pPr algn="r" eaLnBrk="1" latinLnBrk="0" hangingPunct="1"/>
              <a:t>3/6/2010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‹Nr.›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el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25" name="Textplatzhalt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8" name="Inhaltsplatzhalt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11" name="Gerade Verbindung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el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21" name="Fußzeilenplatzhalt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24" name="Fußzeilenplatzhalt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erade Verbindung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5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29" name="Fußzeilenplatzhalt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17" name="Titel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platzhalt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r" eaLnBrk="1" latinLnBrk="0" hangingPunct="1"/>
            <a:fld id="{54AB02A5-4FE5-49D9-9E24-09F23B90C450}" type="datetimeFigureOut">
              <a:rPr lang="en-US" smtClean="0"/>
              <a:pPr algn="r" eaLnBrk="1" latinLnBrk="0" hangingPunct="1"/>
              <a:t>3/6/2010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28" name="Fußzeilenplatzhalt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‹Nr.›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0" name="Titelplatzhalt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Gerade Verbindung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Aachener Printen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Wahrzeichen im Wandel</a:t>
            </a:r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082792"/>
          </a:xfrm>
        </p:spPr>
        <p:txBody>
          <a:bodyPr>
            <a:normAutofit/>
          </a:bodyPr>
          <a:lstStyle/>
          <a:p>
            <a:r>
              <a:rPr lang="de-DE" cap="none" dirty="0" smtClean="0"/>
              <a:t>Traumberuf Printenbäcker</a:t>
            </a:r>
            <a:br>
              <a:rPr lang="de-DE" cap="none" dirty="0" smtClean="0"/>
            </a:br>
            <a:r>
              <a:rPr lang="de-DE" kern="0" cap="none" dirty="0" smtClean="0"/>
              <a:t>Traumberuf Printenbäcker</a:t>
            </a:r>
            <a:endParaRPr lang="de-DE" kern="0" cap="non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28728" y="2500306"/>
            <a:ext cx="7498080" cy="3533780"/>
          </a:xfrm>
        </p:spPr>
        <p:txBody>
          <a:bodyPr/>
          <a:lstStyle/>
          <a:p>
            <a:r>
              <a:rPr lang="de-DE" dirty="0" smtClean="0"/>
              <a:t>Die </a:t>
            </a:r>
            <a:r>
              <a:rPr lang="de-DE" dirty="0"/>
              <a:t>Nacht </a:t>
            </a:r>
            <a:r>
              <a:rPr lang="de-DE" dirty="0" smtClean="0"/>
              <a:t>zum Tage machen</a:t>
            </a:r>
          </a:p>
          <a:p>
            <a:r>
              <a:rPr lang="de-DE" dirty="0" smtClean="0"/>
              <a:t>Naturprodukte</a:t>
            </a:r>
          </a:p>
          <a:p>
            <a:r>
              <a:rPr lang="de-DE" dirty="0" smtClean="0"/>
              <a:t>Traditionelle Herstellung</a:t>
            </a:r>
          </a:p>
          <a:p>
            <a:r>
              <a:rPr lang="de-DE" dirty="0" smtClean="0"/>
              <a:t>Arbeiten im Team</a:t>
            </a:r>
          </a:p>
          <a:p>
            <a:r>
              <a:rPr lang="de-DE" dirty="0" smtClean="0"/>
              <a:t>Freude am Backen</a:t>
            </a:r>
          </a:p>
          <a:p>
            <a:r>
              <a:rPr lang="de-DE" dirty="0" smtClean="0"/>
              <a:t>Freude an Vielfalt</a:t>
            </a:r>
          </a:p>
          <a:p>
            <a:endParaRPr lang="de-DE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is">
  <a:themeElements>
    <a:clrScheme name="Meti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Meti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i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24</Words>
  <Application>Microsoft Office PowerPoint</Application>
  <PresentationFormat>Bildschirmpräsentation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Metis</vt:lpstr>
      <vt:lpstr>Aachener Printen</vt:lpstr>
      <vt:lpstr>Traumberuf Printenbäcker Traumberuf Printenbäcker</vt:lpstr>
    </vt:vector>
  </TitlesOfParts>
  <Company>rabbitsoft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Unterschneidung</dc:title>
  <dc:creator>Klaus Fahnenstich</dc:creator>
  <cp:lastModifiedBy>Klaus Fahnenstich</cp:lastModifiedBy>
  <cp:revision>144</cp:revision>
  <dcterms:created xsi:type="dcterms:W3CDTF">2007-02-16T14:15:31Z</dcterms:created>
  <dcterms:modified xsi:type="dcterms:W3CDTF">2010-03-06T09:08:11Z</dcterms:modified>
</cp:coreProperties>
</file>