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28.03.2010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28.03.2010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28.03.2010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28.03.2010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28.03.2010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28.03.2010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28.03.2010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28.03.2010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28.03.2010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28.03.2010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28.03.2010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4B646-5D8F-4333-A1DA-646F8FF3C1DD}" type="datetimeFigureOut">
              <a:rPr lang="de-DE" smtClean="0"/>
              <a:pPr/>
              <a:t>28.03.2010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6786578" y="5572140"/>
            <a:ext cx="1789322" cy="432000"/>
            <a:chOff x="6786578" y="5572140"/>
            <a:chExt cx="1789322" cy="432000"/>
          </a:xfrm>
        </p:grpSpPr>
        <p:sp>
          <p:nvSpPr>
            <p:cNvPr id="7" name="Interaktive Schaltfläche: Zurück oder Vorherige(r) 6">
              <a:hlinkClick r:id="" action="ppaction://hlinkshowjump?jump=previousslide" highlightClick="1"/>
            </p:cNvPr>
            <p:cNvSpPr/>
            <p:nvPr userDrawn="1"/>
          </p:nvSpPr>
          <p:spPr>
            <a:xfrm>
              <a:off x="6786578" y="5572140"/>
              <a:ext cx="432000" cy="432000"/>
            </a:xfrm>
            <a:prstGeom prst="actionButtonBackPrevious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Interaktive Schaltfläche: Start 7">
              <a:hlinkClick r:id="" action="ppaction://hlinkshowjump?jump=firstslide" highlightClick="1"/>
            </p:cNvPr>
            <p:cNvSpPr/>
            <p:nvPr userDrawn="1"/>
          </p:nvSpPr>
          <p:spPr>
            <a:xfrm>
              <a:off x="7465239" y="5572140"/>
              <a:ext cx="432000" cy="432000"/>
            </a:xfrm>
            <a:prstGeom prst="actionButtonHom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Interaktive Schaltfläche: Nächste(r) oder Weiter 8">
              <a:hlinkClick r:id="" action="ppaction://hlinkshowjump?jump=nextslide" highlightClick="1"/>
            </p:cNvPr>
            <p:cNvSpPr/>
            <p:nvPr userDrawn="1"/>
          </p:nvSpPr>
          <p:spPr>
            <a:xfrm>
              <a:off x="8143900" y="5572140"/>
              <a:ext cx="432000" cy="432000"/>
            </a:xfrm>
            <a:prstGeom prst="actionButtonForwardNex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1026" name="Picture 2" descr="C:\Users\Klaus\AppData\Local\Microsoft\Windows\Temporary Internet Files\Content.IE5\8FVQL3T5\MCj03979810000[1].wmf">
            <a:hlinkClick r:id="" action="ppaction://hlinkshowjump?jump=firstslide"/>
          </p:cNvPr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500034" y="5429264"/>
            <a:ext cx="714380" cy="71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Schaltflächen</dc:title>
  <dc:creator>Klaus Fahnenstich</dc:creator>
  <cp:lastModifiedBy>Klaus Fahnenstich</cp:lastModifiedBy>
  <cp:revision>40</cp:revision>
  <dcterms:created xsi:type="dcterms:W3CDTF">2007-03-16T09:34:42Z</dcterms:created>
  <dcterms:modified xsi:type="dcterms:W3CDTF">2010-03-28T12:02:44Z</dcterms:modified>
</cp:coreProperties>
</file>