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8" autoAdjust="0"/>
    <p:restoredTop sz="94669" autoAdjust="0"/>
  </p:normalViewPr>
  <p:slideViewPr>
    <p:cSldViewPr>
      <p:cViewPr>
        <p:scale>
          <a:sx n="58" d="100"/>
          <a:sy n="58" d="100"/>
        </p:scale>
        <p:origin x="-810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3/6/2010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Arbeiten mit Tabellen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Übungsdatei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174402"/>
              </p:ext>
            </p:extLst>
          </p:nvPr>
        </p:nvGraphicFramePr>
        <p:xfrm>
          <a:off x="714348" y="2786058"/>
          <a:ext cx="6929486" cy="254509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81588"/>
                <a:gridCol w="3647898"/>
              </a:tblGrid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Staffel (Einheiten pro Monat)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Jahresgebühr</a:t>
                      </a:r>
                      <a:r>
                        <a:rPr lang="de-DE" baseline="0" dirty="0" smtClean="0"/>
                        <a:t> (Netto)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bis 50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510 bis 100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101 bis 250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251 bis 500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de-DE" dirty="0" smtClean="0"/>
                        <a:t>ab 501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86901"/>
              </p:ext>
            </p:extLst>
          </p:nvPr>
        </p:nvGraphicFramePr>
        <p:xfrm>
          <a:off x="1547664" y="234888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644316"/>
              </p:ext>
            </p:extLst>
          </p:nvPr>
        </p:nvGraphicFramePr>
        <p:xfrm>
          <a:off x="899592" y="2276872"/>
          <a:ext cx="7343779" cy="3743325"/>
        </p:xfrm>
        <a:graphic>
          <a:graphicData uri="http://schemas.openxmlformats.org/drawingml/2006/table">
            <a:tbl>
              <a:tblPr/>
              <a:tblGrid>
                <a:gridCol w="1557338"/>
                <a:gridCol w="964407"/>
                <a:gridCol w="964407"/>
                <a:gridCol w="964407"/>
                <a:gridCol w="2893220"/>
              </a:tblGrid>
              <a:tr h="714375">
                <a:tc gridSpan="5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893989"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96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08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Umsatz nach Verkaufsgebiet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52372"/>
              </p:ext>
            </p:extLst>
          </p:nvPr>
        </p:nvGraphicFramePr>
        <p:xfrm>
          <a:off x="1500166" y="2285992"/>
          <a:ext cx="6096000" cy="390906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2009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2010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Excel-Tabelle einfügen </a:t>
            </a:r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872160"/>
              </p:ext>
            </p:extLst>
          </p:nvPr>
        </p:nvGraphicFramePr>
        <p:xfrm>
          <a:off x="900113" y="2060576"/>
          <a:ext cx="7704335" cy="410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Arbeitsblatt" r:id="rId3" imgW="8391410" imgH="4010040" progId="Excel.Sheet.12">
                  <p:embed/>
                </p:oleObj>
              </mc:Choice>
              <mc:Fallback>
                <p:oleObj name="Arbeitsblatt" r:id="rId3" imgW="8391410" imgH="40100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0113" y="2060576"/>
                        <a:ext cx="7704335" cy="4104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als Kopie einfügen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984500" y="3082131"/>
          <a:ext cx="3175000" cy="2095500"/>
        </p:xfrm>
        <a:graphic>
          <a:graphicData uri="http://schemas.openxmlformats.org/drawingml/2006/table">
            <a:tbl>
              <a:tblPr/>
              <a:tblGrid>
                <a:gridCol w="2119835"/>
                <a:gridCol w="105516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Position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Betrag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Hosting/Housing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25.001 €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Technischer 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 (Honorare)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 (Sachkosten)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Entwicklung/Administration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Second-Level-Support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First-Level-Support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Geschäftskosten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Ergebnis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306.201 €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verknüpft einfügen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100</Words>
  <Application>Microsoft Office PowerPoint</Application>
  <PresentationFormat>Bildschirmpräsentation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Flow</vt:lpstr>
      <vt:lpstr>Arbeitsblatt</vt:lpstr>
      <vt:lpstr>Arbeiten mit Tabellen</vt:lpstr>
      <vt:lpstr>Rabattstaffel</vt:lpstr>
      <vt:lpstr>Rabattstaffel</vt:lpstr>
      <vt:lpstr>Rabattstaffel</vt:lpstr>
      <vt:lpstr>Umsatz nach Verkaufsgebiet</vt:lpstr>
      <vt:lpstr>Excel-Tabelle einfügen </vt:lpstr>
      <vt:lpstr>Daten als Kopie einfügen</vt:lpstr>
      <vt:lpstr>Daten verknüpft einfügen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Tabellen</dc:title>
  <dc:creator>Klaus Fahnenstich</dc:creator>
  <cp:lastModifiedBy>Klaus Fahnenstich</cp:lastModifiedBy>
  <cp:revision>115</cp:revision>
  <dcterms:created xsi:type="dcterms:W3CDTF">2007-02-26T10:54:21Z</dcterms:created>
  <dcterms:modified xsi:type="dcterms:W3CDTF">2010-03-06T19:48:52Z</dcterms:modified>
</cp:coreProperties>
</file>