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55A80-5E19-4516-B9B8-B21AFAC1053B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6E556-E1F6-4AAF-B640-7B135FC7B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4067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6E556-E1F6-4AAF-B640-7B135FC7BEE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3352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3/5/2010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3/5/2010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3/5/2010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3/5/2010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ec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3/5/2010</a:t>
            </a:fld>
            <a:endParaRPr lang="en-US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3/5/2010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3/5/2010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Inhaltsplatzhalt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Inhaltsplatzhalt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3/5/2010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3/5/2010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Inhaltsplatzhalt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3/5/2010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erade Verbindung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3/5/2010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3/5/2010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640" y="4437112"/>
            <a:ext cx="6400800" cy="1752600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smtClean="0"/>
              <a:t>Arbeiten mit </a:t>
            </a:r>
            <a:r>
              <a:rPr lang="de-DE" dirty="0" smtClean="0"/>
              <a:t>Textplatzhaltern unter Microsoft PowerPoint 2010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0768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Goldfisch-Rassen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Silberkarausche</a:t>
            </a:r>
          </a:p>
          <a:p>
            <a:pPr lvl="1"/>
            <a:r>
              <a:rPr lang="de-DE" dirty="0" smtClean="0"/>
              <a:t>Ostasien</a:t>
            </a:r>
          </a:p>
          <a:p>
            <a:pPr lvl="1"/>
            <a:r>
              <a:rPr lang="de-DE" dirty="0" smtClean="0"/>
              <a:t>Tiere &amp; Wasserpflanzen</a:t>
            </a:r>
          </a:p>
          <a:p>
            <a:r>
              <a:rPr lang="de-DE" dirty="0" smtClean="0"/>
              <a:t>Kometenschweif</a:t>
            </a:r>
          </a:p>
          <a:p>
            <a:r>
              <a:rPr lang="de-DE" dirty="0" smtClean="0"/>
              <a:t>Schleierschwanz</a:t>
            </a:r>
          </a:p>
          <a:p>
            <a:r>
              <a:rPr lang="de-DE" dirty="0" smtClean="0"/>
              <a:t>Löwenkopf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8961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Singvögel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de-DE" dirty="0"/>
              <a:t>Bachstelze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Baumläufer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Buchfink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Drossel</a:t>
            </a:r>
          </a:p>
          <a:p>
            <a:pPr>
              <a:buFont typeface="Wingdings" pitchFamily="2" charset="2"/>
              <a:buChar char="v"/>
            </a:pPr>
            <a:r>
              <a:rPr lang="de-DE" dirty="0" err="1"/>
              <a:t>Flöter</a:t>
            </a:r>
            <a:endParaRPr lang="de-DE" dirty="0"/>
          </a:p>
          <a:p>
            <a:pPr>
              <a:buFont typeface="Wingdings" pitchFamily="2" charset="2"/>
              <a:buChar char="v"/>
            </a:pPr>
            <a:r>
              <a:rPr lang="de-DE" dirty="0"/>
              <a:t>Goldhähnchen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Kleiber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Leierschwanz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Lerche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Meise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Pirol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Rotkardinal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Sperling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Spottdrossel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Star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Wasseramsel</a:t>
            </a:r>
          </a:p>
          <a:p>
            <a:pPr>
              <a:buFont typeface="Wingdings" pitchFamily="2" charset="2"/>
              <a:buChar char="v"/>
            </a:pPr>
            <a:r>
              <a:rPr lang="de-DE" dirty="0"/>
              <a:t>Zaunkönig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61408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ronus">
  <a:themeElements>
    <a:clrScheme name="Cronus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35</Words>
  <Application>Microsoft Office PowerPoint</Application>
  <PresentationFormat>Bildschirmpräsentation (4:3)</PresentationFormat>
  <Paragraphs>27</Paragraphs>
  <Slides>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Cronus</vt:lpstr>
      <vt:lpstr>Arbeiten mit Textplatzhaltern unter Microsoft PowerPoint 2010</vt:lpstr>
      <vt:lpstr>Goldfisch-Rassen</vt:lpstr>
      <vt:lpstr>Singvögel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Arbeiten mit Textplatzhaltern unter Microsoft PowerPoint 2010</dc:title>
  <dc:creator>Klaus Fahnenstich</dc:creator>
  <cp:lastModifiedBy>Klaus Fahnenstich</cp:lastModifiedBy>
  <cp:revision>7</cp:revision>
  <dcterms:created xsi:type="dcterms:W3CDTF">2010-03-05T13:49:43Z</dcterms:created>
  <dcterms:modified xsi:type="dcterms:W3CDTF">2010-03-06T16:33:50Z</dcterms:modified>
</cp:coreProperties>
</file>