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3" r:id="rId2"/>
    <p:sldId id="274" r:id="rId3"/>
  </p:sldIdLst>
  <p:sldSz cx="9144000" cy="6858000" type="screen4x3"/>
  <p:notesSz cx="6858000" cy="9144000"/>
  <p:defaultTextStyle>
    <a:lvl1pPr marL="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53" autoAdjust="0"/>
    <p:restoredTop sz="88069" autoAdjust="0"/>
  </p:normalViewPr>
  <p:slideViewPr>
    <p:cSldViewPr>
      <p:cViewPr varScale="1">
        <p:scale>
          <a:sx n="50" d="100"/>
          <a:sy n="50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roundedCorners val="1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5"/>
      <c:rotY val="10"/>
      <c:rAngAx val="0"/>
      <c:perspective val="30"/>
    </c:view3D>
    <c:floor>
      <c:thickness val="0"/>
      <c:spPr>
        <a:noFill/>
        <a:ln w="9525">
          <a:noFill/>
        </a:ln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</a:gradFill>
      </c:spPr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Blatt1!$B$1</c:f>
              <c:strCache>
                <c:ptCount val="1"/>
                <c:pt idx="0">
                  <c:v>Ost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West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Blatt1!$D$1</c:f>
              <c:strCache>
                <c:ptCount val="1"/>
                <c:pt idx="0">
                  <c:v>Nord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63132032"/>
        <c:axId val="63135104"/>
        <c:axId val="0"/>
      </c:bar3DChart>
      <c:catAx>
        <c:axId val="63132032"/>
        <c:scaling>
          <c:orientation val="minMax"/>
        </c:scaling>
        <c:delete val="0"/>
        <c:axPos val="b"/>
        <c:majorTickMark val="out"/>
        <c:minorTickMark val="cross"/>
        <c:tickLblPos val="nextTo"/>
        <c:crossAx val="63135104"/>
        <c:crosses val="autoZero"/>
        <c:auto val="1"/>
        <c:lblAlgn val="ctr"/>
        <c:lblOffset val="100"/>
        <c:noMultiLvlLbl val="1"/>
      </c:catAx>
      <c:valAx>
        <c:axId val="63135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cross"/>
        <c:tickLblPos val="nextTo"/>
        <c:crossAx val="631320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79315628290686402"/>
          <c:y val="5.1611270182967468E-2"/>
          <c:w val="0.14901869937723933"/>
          <c:h val="0.18126663771636289"/>
        </c:manualLayout>
      </c:layout>
      <c:overlay val="1"/>
      <c:spPr>
        <a:solidFill>
          <a:schemeClr val="bg1"/>
        </a:solidFill>
      </c:spPr>
    </c:legend>
    <c:plotVisOnly val="1"/>
    <c:dispBlanksAs val="zero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roundedCorners val="1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"/>
      <c:rotY val="10"/>
      <c:rAngAx val="0"/>
      <c:perspective val="30"/>
    </c:view3D>
    <c:floor>
      <c:thickness val="0"/>
      <c:spPr>
        <a:noFill/>
        <a:ln w="9525">
          <a:noFill/>
        </a:ln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</a:gradFill>
      </c:spPr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Blatt1!$B$1</c:f>
              <c:strCache>
                <c:ptCount val="1"/>
                <c:pt idx="0">
                  <c:v>Ost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West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Blatt1!$D$1</c:f>
              <c:strCache>
                <c:ptCount val="1"/>
                <c:pt idx="0">
                  <c:v>Nord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174062208"/>
        <c:axId val="182888704"/>
        <c:axId val="0"/>
      </c:bar3DChart>
      <c:catAx>
        <c:axId val="174062208"/>
        <c:scaling>
          <c:orientation val="minMax"/>
        </c:scaling>
        <c:delete val="0"/>
        <c:axPos val="b"/>
        <c:majorTickMark val="out"/>
        <c:minorTickMark val="cross"/>
        <c:tickLblPos val="nextTo"/>
        <c:crossAx val="182888704"/>
        <c:crosses val="autoZero"/>
        <c:auto val="1"/>
        <c:lblAlgn val="ctr"/>
        <c:lblOffset val="100"/>
        <c:noMultiLvlLbl val="1"/>
      </c:catAx>
      <c:valAx>
        <c:axId val="182888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cross"/>
        <c:tickLblPos val="nextTo"/>
        <c:crossAx val="17406220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79315628290686402"/>
          <c:y val="5.1611270182967468E-2"/>
          <c:w val="0.14901869937723933"/>
          <c:h val="0.18126663771636289"/>
        </c:manualLayout>
      </c:layout>
      <c:overlay val="1"/>
      <c:spPr>
        <a:solidFill>
          <a:schemeClr val="bg1"/>
        </a:solidFill>
      </c:spPr>
    </c:legend>
    <c:plotVisOnly val="1"/>
    <c:dispBlanksAs val="zero"/>
    <c:showDLblsOverMax val="1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de-DE" smtClean="0"/>
              <a:pPr/>
              <a:t>29.03.2010</a:t>
            </a:fld>
            <a:endParaRPr lang="de-DE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43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/>
              <a:pPr/>
              <a:t>28.6.2006</a:t>
            </a:fld>
            <a:endParaRPr lang="de-DE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de-DE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847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de-DE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de-DE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lang="de-DE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lang="de-DE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de-DE"/>
              <a:t>Zum Hinzufügen von Informationen zum Autor klicken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  <p:pic>
        <p:nvPicPr>
          <p:cNvPr id="30" name="ContosoLogo.jpg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96200" y="5791200"/>
            <a:ext cx="1371600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 lang="de-DE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/>
              <a:pPr/>
              <a:t>28.6.2006</a:t>
            </a:fld>
            <a:endParaRPr kumimoji="0" lang="de-DE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1 Oben, 2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, 1 Links, 3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, 3 Links, 1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, 2 Links, 3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, 3 Links, 2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 eaLnBrk="1" latinLnBrk="0" hangingPunct="1">
              <a:defRPr kumimoji="0" lang="de-DE" sz="1200"/>
            </a:lvl1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gesord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 baseline="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 baseline="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 baseline="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 eaLnBrk="1" latinLnBrk="0" hangingPunct="1">
              <a:defRPr kumimoji="0" lang="de-DE" sz="1100"/>
            </a:lvl1pPr>
            <a:extLst/>
          </a:lstStyle>
          <a:p>
            <a:pPr algn="r"/>
            <a:fld id="{F17F374F-8F2E-42FC-B8C0-8EDFCA32CD96}" type="datetime1">
              <a:rPr kumimoji="0" lang="de-DE" sz="1100"/>
              <a:pPr algn="r"/>
              <a:t>29.03.2010</a:t>
            </a:fld>
            <a:endParaRPr kumimoji="0" lang="de-DE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lang="de-DE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de-DE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 lang="de-DE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/>
              <a:pPr/>
              <a:t>28.6.2006</a:t>
            </a:fld>
            <a:endParaRPr kumimoji="0" lang="de-DE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  <a:extLst/>
          </a:lstStyle>
          <a:p>
            <a:endParaRPr kumimoji="0" lang="de-DE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2 links, 1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1 Links, 2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/>
              <a:pPr algn="r"/>
              <a:t>28.6.2006</a:t>
            </a:fld>
            <a:endParaRPr kumimoji="0" lang="de-DE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pPr eaLnBrk="1" latinLnBrk="0" hangingPunct="1"/>
            <a:r>
              <a:rPr kumimoji="0" lang="de-DE" smtClean="0"/>
              <a:t>Titelmasterformat durch Klicken bearbeiten</a:t>
            </a:r>
            <a:endParaRPr kumimoji="0" lang="en-US" smtClean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lang="de-DE"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/>
              <a:pPr algn="r"/>
              <a:t>28.6.2006</a:t>
            </a:fld>
            <a:endParaRPr kumimoji="0" lang="de-DE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de-DE" sz="1000"/>
            </a:lvl1pPr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 sz="100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lang="de-DE" sz="1000">
                <a:solidFill>
                  <a:sysClr val="windowText" lastClr="000000"/>
                </a:solidFill>
              </a:defRPr>
            </a:lvl1pPr>
            <a:extLst/>
          </a:lstStyle>
          <a:p>
            <a:endParaRPr kumimoji="0" lang="de-DE" sz="1000">
              <a:solidFill>
                <a:sysClr val="windowText" lastClr="000000"/>
              </a:solidFill>
            </a:endParaRPr>
          </a:p>
        </p:txBody>
      </p:sp>
      <p:pic>
        <p:nvPicPr>
          <p:cNvPr id="24" name="ContosoLogo.jpg"/>
          <p:cNvPicPr>
            <a:picLocks noChangeAspect="1"/>
          </p:cNvPicPr>
          <p:nvPr/>
        </p:nvPicPr>
        <p:blipFill>
          <a:blip r:embed="rId18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de-DE"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de-DE"/>
          </a:p>
        </p:txBody>
      </p:sp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de-DE"/>
              <a:t>Zusammenfassende Marktanalyse</a:t>
            </a:r>
          </a:p>
        </p:txBody>
      </p:sp>
      <p:sp>
        <p:nvSpPr>
          <p:cNvPr id="2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de-DE"/>
          </a:p>
        </p:txBody>
      </p:sp>
      <p:sp>
        <p:nvSpPr>
          <p:cNvPr id="16" name="Rectangle 3"/>
          <p:cNvSpPr>
            <a:spLocks noGrp="1"/>
          </p:cNvSpPr>
          <p:nvPr>
            <p:ph type="body" sz="quarter" idx="16"/>
          </p:nvPr>
        </p:nvSpPr>
        <p:spPr>
          <a:xfrm>
            <a:off x="500034" y="381000"/>
            <a:ext cx="7881966" cy="404794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algn="ctr"/>
            <a:r>
              <a:rPr lang="de-DE" sz="1800" dirty="0"/>
              <a:t>Marktdistribution</a:t>
            </a: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3110261909"/>
              </p:ext>
            </p:extLst>
          </p:nvPr>
        </p:nvGraphicFramePr>
        <p:xfrm>
          <a:off x="467544" y="1285860"/>
          <a:ext cx="7247728" cy="5167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3337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de-DE"/>
          </a:p>
        </p:txBody>
      </p:sp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de-DE"/>
              <a:t>Zusammenfassende Marktanalyse</a:t>
            </a:r>
          </a:p>
        </p:txBody>
      </p:sp>
      <p:sp>
        <p:nvSpPr>
          <p:cNvPr id="2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de-DE"/>
          </a:p>
        </p:txBody>
      </p:sp>
      <p:sp>
        <p:nvSpPr>
          <p:cNvPr id="16" name="Rectangle 3"/>
          <p:cNvSpPr>
            <a:spLocks noGrp="1"/>
          </p:cNvSpPr>
          <p:nvPr>
            <p:ph type="body" sz="quarter" idx="16"/>
          </p:nvPr>
        </p:nvSpPr>
        <p:spPr>
          <a:xfrm>
            <a:off x="500034" y="381000"/>
            <a:ext cx="7881966" cy="404794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algn="ctr"/>
            <a:r>
              <a:rPr lang="de-DE" sz="1800" dirty="0"/>
              <a:t>Marktdistribution</a:t>
            </a: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2220487944"/>
              </p:ext>
            </p:extLst>
          </p:nvPr>
        </p:nvGraphicFramePr>
        <p:xfrm>
          <a:off x="467544" y="1285860"/>
          <a:ext cx="7247728" cy="5167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9572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3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3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Chart bld="categoryEl" animBg="0"/>
        </p:bldSub>
      </p:bldGraphic>
    </p:bldLst>
  </p:timing>
</p:sld>
</file>

<file path=ppt/theme/theme1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75000"/>
              <a:satMod val="250000"/>
            </a:schemeClr>
          </a:gs>
          <a:gs pos="20000">
            <a:schemeClr val="phClr">
              <a:shade val="85000"/>
              <a:satMod val="175000"/>
            </a:schemeClr>
          </a:gs>
          <a:gs pos="100000">
            <a:schemeClr val="phClr">
              <a:tint val="70000"/>
              <a:satMod val="175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0000"/>
              <a:satMod val="145000"/>
            </a:schemeClr>
          </a:gs>
          <a:gs pos="30000">
            <a:schemeClr val="phClr">
              <a:shade val="65000"/>
              <a:satMod val="155000"/>
            </a:schemeClr>
          </a:gs>
          <a:gs pos="100000">
            <a:schemeClr val="phClr">
              <a:tint val="60000"/>
              <a:satMod val="170000"/>
            </a:schemeClr>
          </a:gs>
        </a:gsLst>
        <a:lin ang="16200000" scaled="1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8</Words>
  <Application>Microsoft Office PowerPoint</Application>
  <PresentationFormat>Bildschirmpräsentation (4:3)</PresentationFormat>
  <Paragraphs>6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Pitchbook</vt:lpstr>
      <vt:lpstr>Zusammenfassende Marktanalyse</vt:lpstr>
      <vt:lpstr>Zusammenfassende Marktanalyse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Diagramme animieren</dc:title>
  <dc:creator>Klaus Fahnenstich</dc:creator>
  <cp:lastModifiedBy>Klaus Fahnenstich</cp:lastModifiedBy>
  <cp:revision>12</cp:revision>
  <dcterms:created xsi:type="dcterms:W3CDTF">2007-03-14T16:38:20Z</dcterms:created>
  <dcterms:modified xsi:type="dcterms:W3CDTF">2010-03-29T17:41:36Z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1031</vt:i4>
  </property>
  <property fmtid="{D5CDD505-2E9C-101B-9397-08002B2CF9AE}" pid="3" name="_Version">
    <vt:lpwstr>12.0.4518</vt:lpwstr>
  </property>
</Properties>
</file>