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458" autoAdjust="0"/>
    <p:restoredTop sz="94660"/>
  </p:normalViewPr>
  <p:slideViewPr>
    <p:cSldViewPr>
      <p:cViewPr>
        <p:scale>
          <a:sx n="58" d="100"/>
          <a:sy n="58" d="100"/>
        </p:scale>
        <p:origin x="-534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E94A-6C14-4648-9EE1-DF08B96F4436}" type="datetimeFigureOut">
              <a:rPr lang="de-DE" smtClean="0"/>
              <a:t>10.03.2010</a:t>
            </a:fld>
            <a:endParaRPr lang="de-DE" dirty="0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E94A-6C14-4648-9EE1-DF08B96F4436}" type="datetimeFigureOut">
              <a:rPr lang="de-DE" smtClean="0"/>
              <a:t>10.03.2010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E94A-6C14-4648-9EE1-DF08B96F4436}" type="datetimeFigureOut">
              <a:rPr lang="de-DE" smtClean="0"/>
              <a:t>10.03.2010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E94A-6C14-4648-9EE1-DF08B96F4436}" type="datetimeFigureOut">
              <a:rPr lang="de-DE" smtClean="0"/>
              <a:t>10.03.2010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E94A-6C14-4648-9EE1-DF08B96F4436}" type="datetimeFigureOut">
              <a:rPr lang="de-DE" smtClean="0"/>
              <a:t>10.03.2010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E94A-6C14-4648-9EE1-DF08B96F4436}" type="datetimeFigureOut">
              <a:rPr lang="de-DE" smtClean="0"/>
              <a:t>10.03.2010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E94A-6C14-4648-9EE1-DF08B96F4436}" type="datetimeFigureOut">
              <a:rPr lang="de-DE" smtClean="0"/>
              <a:t>10.03.2010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E94A-6C14-4648-9EE1-DF08B96F4436}" type="datetimeFigureOut">
              <a:rPr lang="de-DE" smtClean="0"/>
              <a:t>10.03.2010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E94A-6C14-4648-9EE1-DF08B96F4436}" type="datetimeFigureOut">
              <a:rPr lang="de-DE" smtClean="0"/>
              <a:t>10.03.2010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E94A-6C14-4648-9EE1-DF08B96F4436}" type="datetimeFigureOut">
              <a:rPr lang="de-DE" smtClean="0"/>
              <a:t>10.03.2010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de-DE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Bild durch Klicken auf Symbol hinzufügen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E94A-6C14-4648-9EE1-DF08B96F4436}" type="datetimeFigureOut">
              <a:rPr lang="de-DE" smtClean="0"/>
              <a:t>10.03.2010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D34E94A-6C14-4648-9EE1-DF08B96F4436}" type="datetimeFigureOut">
              <a:rPr lang="de-DE" smtClean="0"/>
              <a:t>10.03.2010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Karriere ist planbar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Welcher Karrieretyp sind Sie?</a:t>
            </a:r>
          </a:p>
          <a:p>
            <a:r>
              <a:rPr lang="de-DE" dirty="0" smtClean="0"/>
              <a:t>Karriere-Hopping</a:t>
            </a:r>
          </a:p>
          <a:p>
            <a:r>
              <a:rPr lang="de-DE" dirty="0" smtClean="0"/>
              <a:t>Netzwerk-Arbeit</a:t>
            </a:r>
          </a:p>
          <a:p>
            <a:endParaRPr lang="de-DE" dirty="0"/>
          </a:p>
        </p:txBody>
      </p:sp>
      <p:pic>
        <p:nvPicPr>
          <p:cNvPr id="1031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5840" b="100000" l="40410" r="100000">
                        <a14:foregroundMark x1="68228" y1="54492" x2="86530" y2="57129"/>
                        <a14:foregroundMark x1="87116" y1="57129" x2="99707" y2="63281"/>
                        <a14:foregroundMark x1="68521" y1="84082" x2="80673" y2="84277"/>
                        <a14:foregroundMark x1="47584" y1="69629" x2="56808" y2="60840"/>
                        <a14:foregroundMark x1="51830" y1="92773" x2="50952" y2="98242"/>
                        <a14:foregroundMark x1="49341" y1="85352" x2="50659" y2="85645"/>
                        <a14:foregroundMark x1="49048" y1="84277" x2="49634" y2="84277"/>
                        <a14:foregroundMark x1="49195" y1="87988" x2="49488" y2="89941"/>
                        <a14:foregroundMark x1="49927" y1="91895" x2="50805" y2="93848"/>
                        <a14:foregroundMark x1="50073" y1="94531" x2="49780" y2="95508"/>
                        <a14:backgroundMark x1="94876" y1="59180" x2="99707" y2="62207"/>
                        <a14:backgroundMark x1="93851" y1="89453" x2="93851" y2="89453"/>
                        <a14:backgroundMark x1="98975" y1="62305" x2="98975" y2="62305"/>
                        <a14:backgroundMark x1="98829" y1="62500" x2="98829" y2="62500"/>
                        <a14:backgroundMark x1="99707" y1="63184" x2="99414" y2="6269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41242" y="-1244074"/>
            <a:ext cx="5401039" cy="8097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48819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anke">
  <a:themeElements>
    <a:clrScheme name="Anank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nank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nank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0</TotalTime>
  <Words>10</Words>
  <Application>Microsoft Office PowerPoint</Application>
  <PresentationFormat>Bildschirmpräsentation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Ananke</vt:lpstr>
      <vt:lpstr>Karriere ist planbar</vt:lpstr>
    </vt:vector>
  </TitlesOfParts>
  <Company>rabbitsoft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Klaus Fahnenstich</dc:creator>
  <cp:lastModifiedBy>Klaus Fahnenstich</cp:lastModifiedBy>
  <cp:revision>18</cp:revision>
  <dcterms:created xsi:type="dcterms:W3CDTF">2007-03-08T19:32:49Z</dcterms:created>
  <dcterms:modified xsi:type="dcterms:W3CDTF">2010-03-10T20:05:10Z</dcterms:modified>
</cp:coreProperties>
</file>