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5"/>
  </p:notesMasterIdLst>
  <p:sldIdLst>
    <p:sldId id="256" r:id="rId2"/>
    <p:sldId id="270" r:id="rId3"/>
    <p:sldId id="27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87" autoAdjust="0"/>
    <p:restoredTop sz="94969" autoAdjust="0"/>
  </p:normalViewPr>
  <p:slideViewPr>
    <p:cSldViewPr>
      <p:cViewPr>
        <p:scale>
          <a:sx n="58" d="100"/>
          <a:sy n="58" d="100"/>
        </p:scale>
        <p:origin x="-744" y="-9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2B50E-85F4-44B4-9E5A-3914E53C75B4}" type="datetimeFigureOut">
              <a:rPr lang="de-DE" smtClean="0"/>
              <a:pPr/>
              <a:t>06.03.2010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31FEB-482B-433E-802E-843DDD9AC0B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598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F684E-E6CA-45FA-8306-7E85D8419169}" type="datetimeFigureOut">
              <a:rPr lang="de-DE" smtClean="0"/>
              <a:pPr/>
              <a:t>06.03.2010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7" name="Inhaltsplatzhalt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5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4AB02A5-4FE5-49D9-9E24-09F23B90C450}" type="datetimeFigureOut">
              <a:rPr lang="en-US" smtClean="0"/>
              <a:pPr algn="r" eaLnBrk="1" latinLnBrk="0" hangingPunct="1"/>
              <a:t>3/6/2010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8" name="Inhaltsplatzhalt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24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5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29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fld id="{54AB02A5-4FE5-49D9-9E24-09F23B90C450}" type="datetimeFigureOut">
              <a:rPr lang="en-US" smtClean="0"/>
              <a:pPr algn="r" eaLnBrk="1" latinLnBrk="0" hangingPunct="1"/>
              <a:t>3/6/2010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Aachener Printen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Wahrzeichen im Wandel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57290" y="785794"/>
            <a:ext cx="2636326" cy="5357850"/>
          </a:xfrm>
        </p:spPr>
        <p:txBody>
          <a:bodyPr anchor="t">
            <a:normAutofit/>
          </a:bodyPr>
          <a:lstStyle/>
          <a:p>
            <a:r>
              <a:rPr lang="de-DE" sz="4800" cap="none" dirty="0" smtClean="0"/>
              <a:t>Können</a:t>
            </a:r>
            <a:br>
              <a:rPr lang="de-DE" sz="4800" cap="none" dirty="0" smtClean="0"/>
            </a:br>
            <a:r>
              <a:rPr lang="de-DE" sz="4800" cap="none" dirty="0" smtClean="0"/>
              <a:t>Printen</a:t>
            </a:r>
            <a:br>
              <a:rPr lang="de-DE" sz="4800" cap="none" dirty="0" smtClean="0"/>
            </a:br>
            <a:r>
              <a:rPr lang="de-DE" sz="4800" cap="none" dirty="0" smtClean="0"/>
              <a:t>süchtig</a:t>
            </a:r>
            <a:br>
              <a:rPr lang="de-DE" sz="4800" cap="none" dirty="0" smtClean="0"/>
            </a:br>
            <a:r>
              <a:rPr lang="de-DE" sz="4800" cap="none" dirty="0" smtClean="0"/>
              <a:t>machen</a:t>
            </a:r>
            <a:r>
              <a:rPr lang="de-DE" sz="4800" dirty="0" smtClean="0"/>
              <a:t>?</a:t>
            </a:r>
            <a:endParaRPr lang="de-DE" sz="4800" dirty="0"/>
          </a:p>
        </p:txBody>
      </p:sp>
      <p:pic>
        <p:nvPicPr>
          <p:cNvPr id="4" name="Grafik 3" descr="printe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9455590">
            <a:off x="5084103" y="4108543"/>
            <a:ext cx="1228725" cy="1905000"/>
          </a:xfrm>
          <a:prstGeom prst="rect">
            <a:avLst/>
          </a:prstGeom>
        </p:spPr>
      </p:pic>
      <p:pic>
        <p:nvPicPr>
          <p:cNvPr id="5" name="Grafik 4" descr="printe2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D"/>
              </a:clrFrom>
              <a:clrTo>
                <a:srgbClr val="FCFE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628" y="2000240"/>
            <a:ext cx="1428760" cy="1998266"/>
          </a:xfrm>
          <a:prstGeom prst="rect">
            <a:avLst/>
          </a:prstGeom>
        </p:spPr>
      </p:pic>
      <p:pic>
        <p:nvPicPr>
          <p:cNvPr id="6" name="Grafik 5" descr="printe3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EFCFD"/>
              </a:clrFrom>
              <a:clrTo>
                <a:srgbClr val="FEFCFD">
                  <a:alpha val="0"/>
                </a:srgbClr>
              </a:clrTo>
            </a:clrChange>
          </a:blip>
          <a:stretch>
            <a:fillRect/>
          </a:stretch>
        </p:blipFill>
        <p:spPr>
          <a:xfrm rot="20855336">
            <a:off x="6494750" y="2913317"/>
            <a:ext cx="1411612" cy="209127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57290" y="785794"/>
            <a:ext cx="2636326" cy="5357850"/>
          </a:xfrm>
        </p:spPr>
        <p:txBody>
          <a:bodyPr anchor="t">
            <a:normAutofit/>
          </a:bodyPr>
          <a:lstStyle/>
          <a:p>
            <a:r>
              <a:rPr lang="de-DE" sz="4800" cap="none" spc="560" dirty="0" smtClean="0"/>
              <a:t>Können</a:t>
            </a:r>
            <a:r>
              <a:rPr lang="de-DE" sz="4800" cap="none" dirty="0" smtClean="0"/>
              <a:t/>
            </a:r>
            <a:br>
              <a:rPr lang="de-DE" sz="4800" cap="none" dirty="0" smtClean="0"/>
            </a:br>
            <a:r>
              <a:rPr lang="de-DE" sz="4800" cap="none" spc="600" dirty="0" smtClean="0"/>
              <a:t>Printen</a:t>
            </a:r>
            <a:r>
              <a:rPr lang="de-DE" sz="4800" cap="none" dirty="0" smtClean="0"/>
              <a:t/>
            </a:r>
            <a:br>
              <a:rPr lang="de-DE" sz="4800" cap="none" dirty="0" smtClean="0"/>
            </a:br>
            <a:r>
              <a:rPr lang="de-DE" sz="4800" cap="none" spc="600" dirty="0" smtClean="0"/>
              <a:t>süchtig</a:t>
            </a:r>
            <a:r>
              <a:rPr lang="de-DE" sz="4800" cap="none" dirty="0" smtClean="0"/>
              <a:t/>
            </a:r>
            <a:br>
              <a:rPr lang="de-DE" sz="4800" cap="none" dirty="0" smtClean="0"/>
            </a:br>
            <a:r>
              <a:rPr lang="de-DE" sz="4800" cap="none" dirty="0" smtClean="0"/>
              <a:t>machen?</a:t>
            </a:r>
            <a:endParaRPr lang="de-DE" sz="4800" cap="none" dirty="0"/>
          </a:p>
        </p:txBody>
      </p:sp>
      <p:pic>
        <p:nvPicPr>
          <p:cNvPr id="4" name="Grafik 3" descr="printe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9455590">
            <a:off x="5084103" y="4108543"/>
            <a:ext cx="1228725" cy="1905000"/>
          </a:xfrm>
          <a:prstGeom prst="rect">
            <a:avLst/>
          </a:prstGeom>
        </p:spPr>
      </p:pic>
      <p:pic>
        <p:nvPicPr>
          <p:cNvPr id="5" name="Grafik 4" descr="printe2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D"/>
              </a:clrFrom>
              <a:clrTo>
                <a:srgbClr val="FCFE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628" y="2000240"/>
            <a:ext cx="1428760" cy="1998266"/>
          </a:xfrm>
          <a:prstGeom prst="rect">
            <a:avLst/>
          </a:prstGeom>
        </p:spPr>
      </p:pic>
      <p:pic>
        <p:nvPicPr>
          <p:cNvPr id="6" name="Grafik 5" descr="printe3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EFCFD"/>
              </a:clrFrom>
              <a:clrTo>
                <a:srgbClr val="FEFCFD">
                  <a:alpha val="0"/>
                </a:srgbClr>
              </a:clrTo>
            </a:clrChange>
          </a:blip>
          <a:stretch>
            <a:fillRect/>
          </a:stretch>
        </p:blipFill>
        <p:spPr>
          <a:xfrm rot="20855336">
            <a:off x="6494750" y="2913317"/>
            <a:ext cx="1411612" cy="2091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8505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is">
  <a:themeElements>
    <a:clrScheme name="Meti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i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7</Words>
  <Application>Microsoft Office PowerPoint</Application>
  <PresentationFormat>Bildschirmpräsentation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Metis</vt:lpstr>
      <vt:lpstr>Aachener Printen</vt:lpstr>
      <vt:lpstr>Können Printen süchtig machen?</vt:lpstr>
      <vt:lpstr>Können Printen süchtig machen?</vt:lpstr>
    </vt:vector>
  </TitlesOfParts>
  <Company>rabbitsoft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Zeichenabstand einstellen</dc:title>
  <dc:creator>Klaus Fahnenstich</dc:creator>
  <cp:lastModifiedBy>Klaus Fahnenstich</cp:lastModifiedBy>
  <cp:revision>147</cp:revision>
  <dcterms:created xsi:type="dcterms:W3CDTF">2007-02-16T14:15:31Z</dcterms:created>
  <dcterms:modified xsi:type="dcterms:W3CDTF">2010-03-06T09:00:40Z</dcterms:modified>
</cp:coreProperties>
</file>