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10234613" cy="71040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29" autoAdjust="0"/>
    <p:restoredTop sz="87500" autoAdjust="0"/>
  </p:normalViewPr>
  <p:slideViewPr>
    <p:cSldViewPr>
      <p:cViewPr varScale="1">
        <p:scale>
          <a:sx n="60" d="100"/>
          <a:sy n="60" d="100"/>
        </p:scale>
        <p:origin x="-2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"/>
    </p:cViewPr>
  </p:sorterViewPr>
  <p:notesViewPr>
    <p:cSldViewPr>
      <p:cViewPr varScale="1">
        <p:scale>
          <a:sx n="56" d="100"/>
          <a:sy n="56" d="100"/>
        </p:scale>
        <p:origin x="-828" y="-90"/>
      </p:cViewPr>
      <p:guideLst>
        <p:guide orient="horz" pos="2238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7708" y="1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AE48F-B849-4E34-8E2F-9F84EB1DE661}" type="datetimeFigureOut">
              <a:rPr lang="de-DE" smtClean="0"/>
              <a:pPr/>
              <a:t>29.03.2010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8144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7708" y="6748144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9974A-9192-4ED4-878C-6D855525EEE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3066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6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E42B50E-85F4-44B4-9E5A-3914E53C75B4}" type="datetimeFigureOut">
              <a:rPr lang="de-DE" smtClean="0"/>
              <a:pPr/>
              <a:t>29.03.2010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3400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2" y="3374430"/>
            <a:ext cx="8187690" cy="3196828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6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EF31FEB-482B-433E-802E-843DDD9AC0B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2681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2" name="Unt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DE9FB1-EECD-464C-AEE8-DD79631C9ACD}" type="datetime1">
              <a:rPr lang="de-DE" smtClean="0"/>
              <a:t>29.03.2010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5A354F-5DC2-4B57-9656-3D92EED65AAD}" type="datetime1">
              <a:rPr lang="de-DE" smtClean="0"/>
              <a:t>29.03.2010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E96194-85DE-4A22-88A1-DDCE8F0BDEBE}" type="datetime1">
              <a:rPr lang="de-DE" smtClean="0"/>
              <a:t>29.03.2010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Schat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16" y="1357298"/>
            <a:ext cx="1071570" cy="2928958"/>
          </a:xfrm>
        </p:spPr>
        <p:txBody>
          <a:bodyPr vert="vert270">
            <a:noAutofit/>
          </a:bodyPr>
          <a:lstStyle>
            <a:lvl1pPr>
              <a:defRPr sz="4800"/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58736F3-D442-4C26-8BE6-1BC9F6BD54EA}" type="datetime1">
              <a:rPr lang="de-DE" smtClean="0"/>
              <a:t>29.03.2010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2010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43108" y="1428736"/>
            <a:ext cx="4214842" cy="2857520"/>
          </a:xfrm>
          <a:effectLst>
            <a:outerShdw blurRad="50800" dist="889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Bild mit Schattenwurf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076E31-01F4-4F1C-BF0F-F8BEF7DE1998}" type="datetime1">
              <a:rPr lang="de-DE" smtClean="0"/>
              <a:t>29.03.2010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890BE-B257-424C-AEA3-7032378DA897}" type="datetime1">
              <a:rPr lang="de-DE" smtClean="0"/>
              <a:t>29.03.2010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0" name="Rechtec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400417-1E40-4B75-A2A5-DCA68BA4F6B3}" type="datetime1">
              <a:rPr lang="de-DE" smtClean="0"/>
              <a:t>29.03.2010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65976-76D7-4012-ABA6-0B4328A0381A}" type="datetime1">
              <a:rPr lang="de-DE" smtClean="0"/>
              <a:t>29.03.2010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8ED27C-3B2F-49A9-A85B-C9AB9AEAF67A}" type="datetime1">
              <a:rPr lang="de-DE" smtClean="0"/>
              <a:t>29.03.2010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125F40-CB42-4609-BE3A-DD510312CEC0}" type="datetime1">
              <a:rPr lang="de-DE" smtClean="0"/>
              <a:t>29.03.2010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6" name="Rechtec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Bildplatzhalter 7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428875" y="1143000"/>
            <a:ext cx="5000638" cy="3643322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 smtClean="0"/>
              <a:t>Bitte Foto einfügen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251E24-801E-4B4B-B8D5-F214CFE4EE33}" type="datetime1">
              <a:rPr lang="de-DE" smtClean="0"/>
              <a:t>29.03.2010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953F61-F988-4071-A6B9-A85AFE9DDE86}" type="datetime1">
              <a:rPr lang="de-DE" smtClean="0"/>
              <a:t>29.03.2010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9" name="Flussdiagramm: Proz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ssdiagramm: Proz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ad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E77164EF-0D3B-4268-ADCE-75E47A147715}" type="datetime1">
              <a:rPr lang="de-DE" smtClean="0"/>
              <a:t>29.03.2010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2010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htec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ransition spd="slow"/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  <p:pic>
        <p:nvPicPr>
          <p:cNvPr id="1026" name="Picture 2" descr="C:\Users\Klaus\AppData\Local\Microsoft\Windows\Temporary Internet Files\Content.IE5\8FVQL3T5\MCj0355081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143248"/>
            <a:ext cx="6643702" cy="1523385"/>
          </a:xfrm>
          <a:prstGeom prst="rect">
            <a:avLst/>
          </a:prstGeom>
          <a:noFill/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41C41-6CFA-4459-83CC-EAFD3E8EF435}" type="datetime1">
              <a:rPr lang="de-DE" smtClean="0"/>
              <a:t>29.03.2010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2010 rabbitsoft</a:t>
            </a:r>
            <a:endParaRPr kumimoji="0"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1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0068229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Roter Oktober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E07B7C"/>
      </a:accent2>
      <a:accent3>
        <a:srgbClr val="C32D2E"/>
      </a:accent3>
      <a:accent4>
        <a:srgbClr val="922122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ppt1D58.tmp</Template>
  <TotalTime>0</TotalTime>
  <Words>11</Words>
  <Application>Microsoft Office PowerPoint</Application>
  <PresentationFormat>Bildschirmpräsentation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Solstice</vt:lpstr>
      <vt:lpstr>Aachener Printen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Benutzerdefinierte Animationen</dc:title>
  <dc:creator>Klaus Fahnenstich</dc:creator>
  <cp:lastModifiedBy>Klaus Fahnenstich</cp:lastModifiedBy>
  <cp:revision>285</cp:revision>
  <dcterms:created xsi:type="dcterms:W3CDTF">2007-02-16T14:15:31Z</dcterms:created>
  <dcterms:modified xsi:type="dcterms:W3CDTF">2010-03-29T18:08:55Z</dcterms:modified>
</cp:coreProperties>
</file>