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58" autoAdjust="0"/>
    <p:restoredTop sz="94660"/>
  </p:normalViewPr>
  <p:slideViewPr>
    <p:cSldViewPr>
      <p:cViewPr varScale="1">
        <p:scale>
          <a:sx n="81" d="100"/>
          <a:sy n="81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D34E94A-6C14-4648-9EE1-DF08B96F4436}" type="datetimeFigureOut">
              <a:rPr lang="de-DE" smtClean="0"/>
              <a:t>12.03.2010</a:t>
            </a:fld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Rechtec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htec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htec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Gerade Verbindung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Gerade Verbindung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htec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12.03.2010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12.03.2010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t>12.03.2010</a:t>
            </a:fld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D34E94A-6C14-4648-9EE1-DF08B96F4436}" type="datetimeFigureOut">
              <a:rPr lang="de-DE" smtClean="0"/>
              <a:t>12.03.2010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9" name="Rechtec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htec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Gerade Verbindung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Gerade Verbindung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htec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Gerade Verbindung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12.03.2010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12.03.2010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t>12.03.2010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12.03.2010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Inhaltsplatzhalt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t>12.03.2010</a:t>
            </a:fld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23" name="Fußzeilenplatzhalt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de-DE" dirty="0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Gerade Verbindung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t>12.03.2010</a:t>
            </a:fld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D34E94A-6C14-4648-9EE1-DF08B96F4436}" type="datetimeFigureOut">
              <a:rPr lang="de-DE" smtClean="0"/>
              <a:t>12.03.2010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htec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Karriere-Planung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Karriere ist planbar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Welcher Karrieretyp sind Sie?</a:t>
            </a:r>
          </a:p>
          <a:p>
            <a:r>
              <a:rPr lang="de-DE" dirty="0" smtClean="0"/>
              <a:t>Karriere-Hopping</a:t>
            </a:r>
          </a:p>
          <a:p>
            <a:r>
              <a:rPr lang="de-DE" dirty="0" smtClean="0"/>
              <a:t>Netzwerk-Arbeit</a:t>
            </a:r>
          </a:p>
          <a:p>
            <a:endParaRPr lang="de-DE" dirty="0"/>
          </a:p>
        </p:txBody>
      </p:sp>
      <p:pic>
        <p:nvPicPr>
          <p:cNvPr id="7" name="Inhaltsplatzhalter 6" descr="figuren.jpg"/>
          <p:cNvPicPr>
            <a:picLocks noGrp="1" noChangeAspect="1"/>
          </p:cNvPicPr>
          <p:nvPr>
            <p:ph sz="quarter" idx="2"/>
          </p:nvPr>
        </p:nvPicPr>
        <p:blipFill rotWithShape="1">
          <a:blip r:embed="rId2"/>
          <a:stretch/>
        </p:blipFill>
        <p:spPr>
          <a:xfrm>
            <a:off x="3923928" y="2986664"/>
            <a:ext cx="3857802" cy="275557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Karriere ist planbar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Welcher Karrieretyp sind Sie?</a:t>
            </a:r>
          </a:p>
          <a:p>
            <a:r>
              <a:rPr lang="de-DE" dirty="0" smtClean="0"/>
              <a:t>Karriere-Hopping</a:t>
            </a:r>
          </a:p>
          <a:p>
            <a:r>
              <a:rPr lang="de-DE" dirty="0" smtClean="0"/>
              <a:t>Netzwerk-Arbeit</a:t>
            </a:r>
          </a:p>
          <a:p>
            <a:endParaRPr lang="de-DE" dirty="0"/>
          </a:p>
        </p:txBody>
      </p:sp>
      <p:pic>
        <p:nvPicPr>
          <p:cNvPr id="7" name="Inhaltsplatzhalter 6" descr="figuren.jpg"/>
          <p:cNvPicPr>
            <a:picLocks noGrp="1" noChangeAspect="1"/>
          </p:cNvPicPr>
          <p:nvPr>
            <p:ph sz="quarter" idx="2"/>
          </p:nvPr>
        </p:nvPicPr>
        <p:blipFill rotWithShape="1">
          <a:blip r:embed="rId2"/>
          <a:srcRect l="66729"/>
          <a:stretch/>
        </p:blipFill>
        <p:spPr>
          <a:xfrm>
            <a:off x="5940152" y="1628800"/>
            <a:ext cx="1987823" cy="4267559"/>
          </a:xfrm>
        </p:spPr>
      </p:pic>
    </p:spTree>
    <p:extLst>
      <p:ext uri="{BB962C8B-B14F-4D97-AF65-F5344CB8AC3E}">
        <p14:creationId xmlns:p14="http://schemas.microsoft.com/office/powerpoint/2010/main" val="2933221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Karriere ist planbar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Welcher Karrieretyp sind Sie?</a:t>
            </a:r>
          </a:p>
          <a:p>
            <a:r>
              <a:rPr lang="de-DE" dirty="0" smtClean="0"/>
              <a:t>Karriere-Hopping</a:t>
            </a:r>
          </a:p>
          <a:p>
            <a:r>
              <a:rPr lang="de-DE" dirty="0" smtClean="0"/>
              <a:t>Netzwerk-Arbeit</a:t>
            </a:r>
          </a:p>
          <a:p>
            <a:endParaRPr lang="de-DE" dirty="0"/>
          </a:p>
        </p:txBody>
      </p:sp>
      <p:pic>
        <p:nvPicPr>
          <p:cNvPr id="7" name="Inhaltsplatzhalter 6" descr="figuren.jpg"/>
          <p:cNvPicPr>
            <a:picLocks noGrp="1" noChangeAspect="1"/>
          </p:cNvPicPr>
          <p:nvPr>
            <p:ph sz="quarter" idx="2"/>
          </p:nvPr>
        </p:nvPicPr>
        <p:blipFill rotWithShape="1">
          <a:blip r:embed="rId2"/>
          <a:srcRect l="66729"/>
          <a:stretch/>
        </p:blipFill>
        <p:spPr>
          <a:xfrm>
            <a:off x="5724128" y="1556792"/>
            <a:ext cx="1987823" cy="426755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70978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Karriere ist planbar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Welcher Karrieretyp sind Sie?</a:t>
            </a:r>
          </a:p>
          <a:p>
            <a:r>
              <a:rPr lang="de-DE" dirty="0" smtClean="0"/>
              <a:t>Karriere-Hopping</a:t>
            </a:r>
          </a:p>
          <a:p>
            <a:r>
              <a:rPr lang="de-DE" dirty="0" smtClean="0"/>
              <a:t>Netzwerk-Arbeit</a:t>
            </a:r>
          </a:p>
          <a:p>
            <a:endParaRPr lang="de-DE" dirty="0"/>
          </a:p>
        </p:txBody>
      </p:sp>
      <p:pic>
        <p:nvPicPr>
          <p:cNvPr id="7" name="Inhaltsplatzhalter 6" descr="figuren.jpg"/>
          <p:cNvPicPr>
            <a:picLocks noGrp="1" noChangeAspect="1"/>
          </p:cNvPicPr>
          <p:nvPr>
            <p:ph sz="quarter" idx="2"/>
          </p:nvPr>
        </p:nvPicPr>
        <p:blipFill rotWithShape="1">
          <a:blip r:embed="rId2"/>
          <a:srcRect l="67549" t="-383" r="-820" b="383"/>
          <a:stretch/>
        </p:blipFill>
        <p:spPr>
          <a:xfrm>
            <a:off x="5724128" y="1556792"/>
            <a:ext cx="1987823" cy="4267559"/>
          </a:xfrm>
          <a:prstGeom prst="upArrow">
            <a:avLst>
              <a:gd name="adj1" fmla="val 50000"/>
              <a:gd name="adj2" fmla="val 74643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softRound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41301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Karriere ist planbar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Welcher Karrieretyp sind Sie?</a:t>
            </a:r>
          </a:p>
          <a:p>
            <a:r>
              <a:rPr lang="de-DE" dirty="0" smtClean="0"/>
              <a:t>Karriere-Hopping</a:t>
            </a:r>
          </a:p>
          <a:p>
            <a:r>
              <a:rPr lang="de-DE" dirty="0" smtClean="0"/>
              <a:t>Netzwerk-Arbeit</a:t>
            </a:r>
          </a:p>
          <a:p>
            <a:endParaRPr lang="de-DE" dirty="0"/>
          </a:p>
        </p:txBody>
      </p:sp>
      <p:pic>
        <p:nvPicPr>
          <p:cNvPr id="7" name="Inhaltsplatzhalter 6" descr="figuren.jpg"/>
          <p:cNvPicPr>
            <a:picLocks noGrp="1" noChangeAspect="1"/>
          </p:cNvPicPr>
          <p:nvPr>
            <p:ph sz="quarter" idx="2"/>
          </p:nvPr>
        </p:nvPicPr>
        <p:blipFill rotWithShape="1">
          <a:blip r:embed="rId2"/>
          <a:srcRect l="67549" t="-383" r="-820" b="383"/>
          <a:stretch/>
        </p:blipFill>
        <p:spPr>
          <a:xfrm>
            <a:off x="5724128" y="1556792"/>
            <a:ext cx="1987823" cy="4267559"/>
          </a:xfrm>
          <a:prstGeom prst="upArrow">
            <a:avLst>
              <a:gd name="adj1" fmla="val 50000"/>
              <a:gd name="adj2" fmla="val 74643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woPt" dir="t">
              <a:rot lat="0" lon="0" rev="7200000"/>
            </a:lightRig>
          </a:scene3d>
          <a:sp3d>
            <a:bevelT w="25400" h="19050" prst="softRound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446740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reus">
  <a:themeElements>
    <a:clrScheme name="Nereus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Nereus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Nereus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51</Words>
  <Application>Microsoft Office PowerPoint</Application>
  <PresentationFormat>Bildschirmpräsentation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Nereus</vt:lpstr>
      <vt:lpstr>Karriere-Planung</vt:lpstr>
      <vt:lpstr>Karriere ist planbar</vt:lpstr>
      <vt:lpstr>Karriere ist planbar</vt:lpstr>
      <vt:lpstr>Karriere ist planbar</vt:lpstr>
      <vt:lpstr>Karriere ist planbar</vt:lpstr>
      <vt:lpstr>Karriere ist planbar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 Fahnenstich</dc:creator>
  <cp:lastModifiedBy>Klaus Fahnenstich</cp:lastModifiedBy>
  <cp:revision>22</cp:revision>
  <dcterms:created xsi:type="dcterms:W3CDTF">2007-03-08T19:32:49Z</dcterms:created>
  <dcterms:modified xsi:type="dcterms:W3CDTF">2010-03-12T17:21:29Z</dcterms:modified>
</cp:coreProperties>
</file>