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7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67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918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629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1626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37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28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73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3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53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030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047F5-5C10-4EC1-9282-34D5E923034F}" type="datetimeFigureOut">
              <a:rPr lang="de-DE" smtClean="0"/>
              <a:t>05.03.2010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4A53B-42B9-43A7-B37B-1A4B8D2C8B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600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Text eingeben </a:t>
            </a:r>
            <a:r>
              <a:rPr lang="de-DE" smtClean="0"/>
              <a:t>und formatieren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2743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Text eingeben und formatieren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eingeben und formatieren</dc:title>
  <dc:creator>Klaus Fahnenstich</dc:creator>
  <cp:lastModifiedBy>Klaus Fahnenstich</cp:lastModifiedBy>
  <cp:revision>1</cp:revision>
  <dcterms:created xsi:type="dcterms:W3CDTF">2010-03-05T13:25:40Z</dcterms:created>
  <dcterms:modified xsi:type="dcterms:W3CDTF">2010-03-05T13:26:28Z</dcterms:modified>
</cp:coreProperties>
</file>