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9" autoAdjust="0"/>
    <p:restoredTop sz="86334" autoAdjust="0"/>
  </p:normalViewPr>
  <p:slideViewPr>
    <p:cSldViewPr>
      <p:cViewPr varScale="1">
        <p:scale>
          <a:sx n="30" d="100"/>
          <a:sy n="30" d="100"/>
        </p:scale>
        <p:origin x="-10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DA9DB0-EEC2-4F9B-B67E-227031D79FEB}" type="datetimeFigureOut">
              <a:rPr lang="de-DE" smtClean="0"/>
              <a:pPr/>
              <a:t>29.03.2007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Gliederungsansicht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Folien und Absätze verschieben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Absätze verschieben – Teil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Schritt 1</a:t>
            </a:r>
          </a:p>
          <a:p>
            <a:r>
              <a:rPr lang="de-DE" dirty="0" smtClean="0"/>
              <a:t>Schritt</a:t>
            </a:r>
            <a:r>
              <a:rPr lang="de-DE" baseline="0" dirty="0" smtClean="0"/>
              <a:t> 2</a:t>
            </a:r>
          </a:p>
          <a:p>
            <a:r>
              <a:rPr lang="de-DE" baseline="0" dirty="0" smtClean="0"/>
              <a:t>Schritt 3</a:t>
            </a:r>
          </a:p>
          <a:p>
            <a:r>
              <a:rPr lang="de-DE" baseline="0" dirty="0" smtClean="0"/>
              <a:t>Schritt 4</a:t>
            </a:r>
          </a:p>
          <a:p>
            <a:r>
              <a:rPr lang="de-DE" baseline="0" smtClean="0"/>
              <a:t>Schritt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Absätze verschieben</a:t>
            </a:r>
            <a:r>
              <a:rPr lang="de-DE" baseline="0" dirty="0" smtClean="0"/>
              <a:t> – Teil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Schritt 6</a:t>
            </a:r>
          </a:p>
          <a:p>
            <a:r>
              <a:rPr lang="de-DE" dirty="0" smtClean="0"/>
              <a:t>Schritt 7</a:t>
            </a:r>
          </a:p>
          <a:p>
            <a:r>
              <a:rPr lang="de-DE" dirty="0" smtClean="0"/>
              <a:t>Schritt 8</a:t>
            </a:r>
            <a:endParaRPr lang="de-DE" baseline="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32</Words>
  <Application>Microsoft Office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Hyperion</vt:lpstr>
      <vt:lpstr>Die Gliederungsansicht</vt:lpstr>
      <vt:lpstr>Absätze verschieben – Teil 1</vt:lpstr>
      <vt:lpstr>Absätze verschieben – Teil 2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Absätze verschieben</dc:title>
  <dc:creator>Klaus Fahnenstich</dc:creator>
  <cp:lastModifiedBy>Klaus Fahnenstich</cp:lastModifiedBy>
  <cp:revision>19</cp:revision>
  <dcterms:created xsi:type="dcterms:W3CDTF">2007-02-25T23:04:41Z</dcterms:created>
  <dcterms:modified xsi:type="dcterms:W3CDTF">2007-03-29T14:02:34Z</dcterms:modified>
</cp:coreProperties>
</file>