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7" autoAdjust="0"/>
    <p:restoredTop sz="94969" autoAdjust="0"/>
  </p:normalViewPr>
  <p:slideViewPr>
    <p:cSldViewPr>
      <p:cViewPr>
        <p:scale>
          <a:sx n="58" d="100"/>
          <a:sy n="58" d="100"/>
        </p:scale>
        <p:origin x="-61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84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115616" y="2420888"/>
            <a:ext cx="7279796" cy="3794194"/>
          </a:xfrm>
        </p:spPr>
        <p:txBody>
          <a:bodyPr>
            <a:normAutofit/>
          </a:bodyPr>
          <a:lstStyle/>
          <a:p>
            <a:pPr marL="720000" indent="-720000">
              <a:buSzPct val="120000"/>
              <a:buBlip>
                <a:blip r:embed="rId2"/>
              </a:buBlip>
            </a:pPr>
            <a:r>
              <a:rPr lang="de-DE" sz="3000" dirty="0" smtClean="0"/>
              <a:t>Ursprung in Belgien </a:t>
            </a:r>
            <a:br>
              <a:rPr lang="de-DE" sz="3000" dirty="0" smtClean="0"/>
            </a:br>
            <a:r>
              <a:rPr lang="de-DE" sz="3000" dirty="0" smtClean="0"/>
              <a:t>(vor 1000 Jahren)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000" dirty="0" smtClean="0"/>
              <a:t>Seit dem 15. Jahrhundert </a:t>
            </a:r>
            <a:br>
              <a:rPr lang="de-DE" sz="3000" dirty="0" smtClean="0"/>
            </a:br>
            <a:r>
              <a:rPr lang="de-DE" sz="3000" dirty="0" smtClean="0"/>
              <a:t>in Aachen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000" dirty="0" smtClean="0"/>
              <a:t>Erster Verkauf in Apotheken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000" dirty="0" smtClean="0"/>
              <a:t>Seit dem 19. Jahrhundert werden Printen mit Zuckerrübensirup gesüßt</a:t>
            </a:r>
          </a:p>
          <a:p>
            <a:pPr marL="720000" indent="-720000">
              <a:buBlip>
                <a:blip r:embed="rId2"/>
              </a:buBlip>
            </a:pP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11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Hardcover</vt:lpstr>
      <vt:lpstr>Aachener Printen</vt:lpstr>
      <vt:lpstr>Die Aachener Printe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Einzüge entfernen</dc:title>
  <dc:creator>Klaus Fahnenstich</dc:creator>
  <cp:lastModifiedBy>Klaus Fahnenstich</cp:lastModifiedBy>
  <cp:revision>147</cp:revision>
  <dcterms:created xsi:type="dcterms:W3CDTF">2007-02-16T14:15:31Z</dcterms:created>
  <dcterms:modified xsi:type="dcterms:W3CDTF">2010-03-06T16:33:24Z</dcterms:modified>
</cp:coreProperties>
</file>