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embeddedFontLst>
    <p:embeddedFont>
      <p:font typeface="HelveticaNeue LT 55 Roman" charset="0"/>
      <p:regular r:id="rId8"/>
      <p:bold r:id="rId9"/>
      <p:italic r:id="rId10"/>
      <p:boldItalic r:id="rId11"/>
    </p:embeddedFont>
  </p:embeddedFontLst>
  <p:defaultTextStyle>
    <a:defPPr>
      <a:defRPr lang="de-CH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11" autoAdjust="0"/>
  </p:normalViewPr>
  <p:slideViewPr>
    <p:cSldViewPr snapToObjects="1">
      <p:cViewPr varScale="1">
        <p:scale>
          <a:sx n="81" d="100"/>
          <a:sy n="81" d="100"/>
        </p:scale>
        <p:origin x="-1013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80" d="100"/>
          <a:sy n="80" d="100"/>
        </p:scale>
        <p:origin x="-202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hteck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HelveticaNeue LT 55 Roman" pitchFamily="2" charset="0"/>
              </a:defRPr>
            </a:lvl1pPr>
          </a:lstStyle>
          <a:p>
            <a:endParaRPr lang="de-CH"/>
          </a:p>
        </p:txBody>
      </p:sp>
      <p:sp>
        <p:nvSpPr>
          <p:cNvPr id="3075" name="Rechteck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HelveticaNeue LT 55 Roman" pitchFamily="2" charset="0"/>
              </a:defRPr>
            </a:lvl1pPr>
          </a:lstStyle>
          <a:p>
            <a:fld id="{C4606344-2A9A-469C-96AF-4B385B2E8CE7}" type="datetime4">
              <a:rPr lang="de-CH"/>
              <a:pPr/>
              <a:t>23. August 2010</a:t>
            </a:fld>
            <a:endParaRPr lang="de-CH"/>
          </a:p>
        </p:txBody>
      </p:sp>
      <p:sp>
        <p:nvSpPr>
          <p:cNvPr id="3076" name="Rechteck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800">
                <a:latin typeface="HelveticaNeue LT 55 Roman" pitchFamily="2" charset="0"/>
              </a:defRPr>
            </a:lvl1pPr>
          </a:lstStyle>
          <a:p>
            <a:r>
              <a:rPr lang="de-CH"/>
              <a:t>Erdgas Zürich AG</a:t>
            </a:r>
          </a:p>
        </p:txBody>
      </p:sp>
      <p:sp>
        <p:nvSpPr>
          <p:cNvPr id="3077" name="Rechteck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latin typeface="HelveticaNeue LT 55 Roman" pitchFamily="2" charset="0"/>
              </a:defRPr>
            </a:lvl1pPr>
          </a:lstStyle>
          <a:p>
            <a:fld id="{25930E42-8B74-4353-BA3B-5594F53E9A62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24850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hteck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HelveticaNeue LT 55 Roman" pitchFamily="2" charset="0"/>
              </a:defRPr>
            </a:lvl1pPr>
          </a:lstStyle>
          <a:p>
            <a:endParaRPr lang="de-CH"/>
          </a:p>
        </p:txBody>
      </p:sp>
      <p:sp>
        <p:nvSpPr>
          <p:cNvPr id="4099" name="Rechteck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HelveticaNeue LT 55 Roman" pitchFamily="2" charset="0"/>
              </a:defRPr>
            </a:lvl1pPr>
          </a:lstStyle>
          <a:p>
            <a:fld id="{48CB5D14-264B-4E33-99B6-BE2654B740E4}" type="datetime4">
              <a:rPr lang="de-CH"/>
              <a:pPr/>
              <a:t>23. August 2010</a:t>
            </a:fld>
            <a:endParaRPr lang="de-CH"/>
          </a:p>
        </p:txBody>
      </p:sp>
      <p:sp>
        <p:nvSpPr>
          <p:cNvPr id="4100" name="Rechteck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hteck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smtClean="0"/>
              <a:t>Textmasterformate durch Klicken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</a:p>
        </p:txBody>
      </p:sp>
      <p:sp>
        <p:nvSpPr>
          <p:cNvPr id="4102" name="Rechteck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800">
                <a:latin typeface="HelveticaNeue LT 55 Roman" pitchFamily="2" charset="0"/>
              </a:defRPr>
            </a:lvl1pPr>
          </a:lstStyle>
          <a:p>
            <a:r>
              <a:rPr lang="de-CH"/>
              <a:t>Erdgas Zürich AG</a:t>
            </a:r>
          </a:p>
        </p:txBody>
      </p:sp>
      <p:sp>
        <p:nvSpPr>
          <p:cNvPr id="4103" name="Rechteck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latin typeface="HelveticaNeue LT 55 Roman" pitchFamily="2" charset="0"/>
              </a:defRPr>
            </a:lvl1pPr>
          </a:lstStyle>
          <a:p>
            <a:fld id="{8B556C8D-B8BF-445D-B078-C44C18976670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37342468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fontAlgn="base">
      <a:lnSpc>
        <a:spcPct val="109000"/>
      </a:lnSpc>
      <a:spcBef>
        <a:spcPct val="20000"/>
      </a:spcBef>
      <a:spcAft>
        <a:spcPct val="0"/>
      </a:spcAft>
      <a:defRPr sz="1100" kern="1200">
        <a:solidFill>
          <a:schemeClr val="tx1"/>
        </a:solidFill>
        <a:latin typeface="HelveticaNeue LT 55 Roman" pitchFamily="2" charset="0"/>
        <a:ea typeface="+mn-ea"/>
        <a:cs typeface="+mn-cs"/>
      </a:defRPr>
    </a:lvl1pPr>
    <a:lvl2pPr marL="355600" indent="-176213" algn="l" rtl="0" fontAlgn="base">
      <a:lnSpc>
        <a:spcPct val="109000"/>
      </a:lnSpc>
      <a:spcBef>
        <a:spcPct val="20000"/>
      </a:spcBef>
      <a:spcAft>
        <a:spcPct val="0"/>
      </a:spcAft>
      <a:buChar char="•"/>
      <a:defRPr sz="1100" kern="1200">
        <a:solidFill>
          <a:schemeClr val="tx1"/>
        </a:solidFill>
        <a:latin typeface="HelveticaNeue LT 55 Roman" pitchFamily="2" charset="0"/>
        <a:ea typeface="+mn-ea"/>
        <a:cs typeface="+mn-cs"/>
      </a:defRPr>
    </a:lvl2pPr>
    <a:lvl3pPr marL="538163" algn="l" rtl="0" fontAlgn="base">
      <a:lnSpc>
        <a:spcPct val="109000"/>
      </a:lnSpc>
      <a:spcBef>
        <a:spcPct val="20000"/>
      </a:spcBef>
      <a:spcAft>
        <a:spcPct val="0"/>
      </a:spcAft>
      <a:defRPr sz="1100" kern="1200">
        <a:solidFill>
          <a:schemeClr val="tx1"/>
        </a:solidFill>
        <a:latin typeface="HelveticaNeue LT 55 Roman" pitchFamily="2" charset="0"/>
        <a:ea typeface="+mn-ea"/>
        <a:cs typeface="+mn-cs"/>
      </a:defRPr>
    </a:lvl3pPr>
    <a:lvl4pPr marL="717550" algn="l" rtl="0" fontAlgn="base">
      <a:lnSpc>
        <a:spcPct val="109000"/>
      </a:lnSpc>
      <a:spcBef>
        <a:spcPct val="20000"/>
      </a:spcBef>
      <a:spcAft>
        <a:spcPct val="0"/>
      </a:spcAft>
      <a:defRPr sz="1100" kern="1200">
        <a:solidFill>
          <a:schemeClr val="tx1"/>
        </a:solidFill>
        <a:latin typeface="HelveticaNeue LT 55 Roman" pitchFamily="2" charset="0"/>
        <a:ea typeface="+mn-ea"/>
        <a:cs typeface="+mn-cs"/>
      </a:defRPr>
    </a:lvl4pPr>
    <a:lvl5pPr marL="908050" algn="l" rtl="0" fontAlgn="base">
      <a:lnSpc>
        <a:spcPct val="109000"/>
      </a:lnSpc>
      <a:spcBef>
        <a:spcPct val="20000"/>
      </a:spcBef>
      <a:spcAft>
        <a:spcPct val="0"/>
      </a:spcAft>
      <a:defRPr sz="1100" kern="1200">
        <a:solidFill>
          <a:schemeClr val="tx1"/>
        </a:solidFill>
        <a:latin typeface="HelveticaNeue LT 55 Roman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A03D3325-C7CB-4599-B365-8C4EA4811447}" type="datetime4">
              <a:rPr lang="de-CH"/>
              <a:pPr/>
              <a:t>23. August 2010</a:t>
            </a:fld>
            <a:endParaRPr lang="de-CH"/>
          </a:p>
        </p:txBody>
      </p:sp>
      <p:sp>
        <p:nvSpPr>
          <p:cNvPr id="6" name="Rechteck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de-CH"/>
              <a:t>Erdgas Zürich AG</a:t>
            </a:r>
          </a:p>
        </p:txBody>
      </p:sp>
      <p:sp>
        <p:nvSpPr>
          <p:cNvPr id="7" name="Rechteck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F573CD-6646-4F8B-A608-75AA424D52E1}" type="slidenum">
              <a:rPr lang="de-CH"/>
              <a:pPr/>
              <a:t>1</a:t>
            </a:fld>
            <a:endParaRPr lang="de-CH"/>
          </a:p>
        </p:txBody>
      </p:sp>
      <p:sp>
        <p:nvSpPr>
          <p:cNvPr id="5122" name="Rechteck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hteck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D463B7-00B2-46E5-8196-298CF788D860}" type="datetime4">
              <a:rPr lang="de-CH"/>
              <a:pPr/>
              <a:t>23. August 2010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C84BF7-AFDE-4F58-93C5-7063210E6E7A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51212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4D8D89F-1052-4AB8-878D-8A77D7994E5A}" type="datetime4">
              <a:rPr lang="de-CH"/>
              <a:pPr/>
              <a:t>23. August 2010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644AEA-5D8A-477E-9561-04828C4ED702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71614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60C555-EFBB-47A4-BDBC-D466C7150C12}" type="datetime4">
              <a:rPr lang="de-CH"/>
              <a:pPr/>
              <a:t>23. August 2010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A45EC-FC85-413A-9091-78E53E9345E8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941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el, Text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iagrammplatzhalter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0E910D2-4FB5-4280-B5F4-6BBF1F4AA9C9}" type="datetime4">
              <a:rPr lang="de-CH"/>
              <a:pPr/>
              <a:t>23. August 2010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843F050-AC65-4C8E-B173-7541C13BDC87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92254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7139136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9EC200-FDE4-4A71-ADB9-EE136E1A50AC}" type="datetime4">
              <a:rPr lang="de-CH"/>
              <a:pPr/>
              <a:t>23. August 2010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961154-A91B-41CD-93A4-A17EE283210C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84577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2E7F23-A5CA-4AE3-8629-962327B79312}" type="datetime4">
              <a:rPr lang="de-CH"/>
              <a:pPr/>
              <a:t>23. August 2010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01FF6A-E9D9-4FBF-9D7A-B5A12128C0D6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11588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465684-40BB-45C5-9A7A-79B2C30FC228}" type="datetime4">
              <a:rPr lang="de-CH"/>
              <a:pPr/>
              <a:t>23. August 2010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2CCFC0-EBC6-45E5-AEEA-6790F4426570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3740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07FE84-83A4-4411-A8B1-68AD664C909A}" type="datetime4">
              <a:rPr lang="de-CH"/>
              <a:pPr/>
              <a:t>23. August 2010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C1AC8D-CC7F-4BF2-B5FD-D87ED382479E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62738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3999A3-4137-43FA-B9A1-C61E4A0F1531}" type="datetime4">
              <a:rPr lang="de-CH"/>
              <a:pPr/>
              <a:t>23. August 2010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FD5D07-C090-49A7-9A64-DF437419516E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07407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9399EF-156D-4FB4-8E7D-7022E9D46F22}" type="datetime4">
              <a:rPr lang="de-CH"/>
              <a:pPr/>
              <a:t>23. August 2010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DBA4D9-3617-46BE-ACBD-F60490105350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32484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D582D1-382A-4E71-9ED5-7EDB4B535CF5}" type="datetime4">
              <a:rPr lang="de-CH"/>
              <a:pPr/>
              <a:t>23. August 2010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F5AE70-848E-45F4-954D-7E01E93E33DC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25739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39FE3C-E786-4BA9-BCE7-EAE42F56DE0E}" type="datetime4">
              <a:rPr lang="de-CH"/>
              <a:pPr/>
              <a:t>23. August 2010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A98EE6-52EC-4DDF-83B3-B21919F50400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43160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hteck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smtClean="0"/>
              <a:t>Titelmasterformat durch klicken bearbeiten</a:t>
            </a:r>
          </a:p>
        </p:txBody>
      </p:sp>
      <p:sp>
        <p:nvSpPr>
          <p:cNvPr id="1027" name="Rechteck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smtClean="0"/>
              <a:t>Textmasterformate durch klicken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</a:p>
        </p:txBody>
      </p:sp>
      <p:sp>
        <p:nvSpPr>
          <p:cNvPr id="1028" name="Rechteck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fld id="{D10C2D9C-2B9F-4299-84C8-F3CA98A1508D}" type="datetime4">
              <a:rPr lang="de-CH"/>
              <a:pPr/>
              <a:t>23. August 2010</a:t>
            </a:fld>
            <a:endParaRPr lang="de-CH"/>
          </a:p>
        </p:txBody>
      </p:sp>
      <p:sp>
        <p:nvSpPr>
          <p:cNvPr id="1029" name="Rechteck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+mn-lt"/>
              </a:defRPr>
            </a:lvl1pPr>
          </a:lstStyle>
          <a:p>
            <a:endParaRPr lang="de-CH"/>
          </a:p>
        </p:txBody>
      </p:sp>
      <p:sp>
        <p:nvSpPr>
          <p:cNvPr id="1030" name="Rechteck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3CFB1A85-C43C-4CCC-9ADB-FB5B6142DEB3}" type="slidenum">
              <a:rPr lang="de-CH"/>
              <a:pPr/>
              <a:t>‹Nr.›</a:t>
            </a:fld>
            <a:endParaRPr lang="de-CH"/>
          </a:p>
        </p:txBody>
      </p:sp>
      <p:pic>
        <p:nvPicPr>
          <p:cNvPr id="1031" name="Bild 7" descr="989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23850"/>
            <a:ext cx="487363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 ftr="0"/>
  <p:txStyles>
    <p:titleStyle>
      <a:lvl1pPr algn="ctr" rtl="0" fontAlgn="base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HelveticaNeue LT 55 Roman" pitchFamily="2" charset="0"/>
        </a:defRPr>
      </a:lvl2pPr>
      <a:lvl3pPr algn="ctr" rtl="0" fontAlgn="base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HelveticaNeue LT 55 Roman" pitchFamily="2" charset="0"/>
        </a:defRPr>
      </a:lvl3pPr>
      <a:lvl4pPr algn="ctr" rtl="0" fontAlgn="base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HelveticaNeue LT 55 Roman" pitchFamily="2" charset="0"/>
        </a:defRPr>
      </a:lvl4pPr>
      <a:lvl5pPr algn="ctr" rtl="0" fontAlgn="base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HelveticaNeue LT 55 Roman" pitchFamily="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HelveticaNeue LT 55 Roman" pitchFamily="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HelveticaNeue LT 55 Roman" pitchFamily="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HelveticaNeue LT 55 Roman" pitchFamily="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HelveticaNeue LT 55 Roman" pitchFamily="2" charset="0"/>
        </a:defRPr>
      </a:lvl9pPr>
    </p:titleStyle>
    <p:bodyStyle>
      <a:lvl1pPr marL="179388" indent="-179388" algn="l" rtl="0" fontAlgn="base">
        <a:lnSpc>
          <a:spcPct val="109000"/>
        </a:lnSpc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538163" indent="-179388" algn="l" rtl="0" fontAlgn="base">
        <a:lnSpc>
          <a:spcPct val="109000"/>
        </a:lnSpc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2pPr>
      <a:lvl3pPr marL="896938" indent="-179388" algn="l" rtl="0" fontAlgn="base">
        <a:lnSpc>
          <a:spcPct val="109000"/>
        </a:lnSpc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255713" indent="-179388" algn="l" rtl="0" fontAlgn="base">
        <a:lnSpc>
          <a:spcPct val="109000"/>
        </a:lnSpc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4pPr>
      <a:lvl5pPr marL="1612900" indent="-177800" algn="l" rtl="0" fontAlgn="base">
        <a:lnSpc>
          <a:spcPct val="109000"/>
        </a:lnSpc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5pPr>
      <a:lvl6pPr marL="2070100" indent="-177800" algn="l" rtl="0" fontAlgn="base">
        <a:lnSpc>
          <a:spcPct val="109000"/>
        </a:lnSpc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6pPr>
      <a:lvl7pPr marL="2527300" indent="-177800" algn="l" rtl="0" fontAlgn="base">
        <a:lnSpc>
          <a:spcPct val="109000"/>
        </a:lnSpc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7pPr>
      <a:lvl8pPr marL="2984500" indent="-177800" algn="l" rtl="0" fontAlgn="base">
        <a:lnSpc>
          <a:spcPct val="109000"/>
        </a:lnSpc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8pPr>
      <a:lvl9pPr marL="3441700" indent="-177800" algn="l" rtl="0" fontAlgn="base">
        <a:lnSpc>
          <a:spcPct val="109000"/>
        </a:lnSpc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hteck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Diese Präsentation wurde mit</a:t>
            </a:r>
            <a:br>
              <a:rPr lang="de-CH" dirty="0"/>
            </a:br>
            <a:r>
              <a:rPr lang="de-CH" dirty="0"/>
              <a:t>Microsoft </a:t>
            </a:r>
            <a:r>
              <a:rPr lang="de-CH" dirty="0" smtClean="0"/>
              <a:t>PowerPoint </a:t>
            </a:r>
            <a:r>
              <a:rPr lang="de-CH" dirty="0"/>
              <a:t>erstellt</a:t>
            </a:r>
          </a:p>
        </p:txBody>
      </p:sp>
      <p:sp>
        <p:nvSpPr>
          <p:cNvPr id="2051" name="Rechteck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/>
              <a:t>Untertitel Erste Folie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EFD44-7617-4D27-B677-4DCF3ACF7FE4}" type="datetime4">
              <a:rPr lang="de-CH"/>
              <a:pPr/>
              <a:t>23. August 2010</a:t>
            </a:fld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27524-1F00-4F7D-BFD2-2136EFD96322}" type="slidenum">
              <a:rPr lang="de-CH"/>
              <a:pPr/>
              <a:t>2</a:t>
            </a:fld>
            <a:endParaRPr lang="de-CH"/>
          </a:p>
        </p:txBody>
      </p:sp>
      <p:sp>
        <p:nvSpPr>
          <p:cNvPr id="8196" name="Rechteck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Zweite Folie</a:t>
            </a:r>
          </a:p>
        </p:txBody>
      </p:sp>
      <p:sp>
        <p:nvSpPr>
          <p:cNvPr id="8197" name="Rechteck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Aufzählung Absatz 1</a:t>
            </a:r>
          </a:p>
          <a:p>
            <a:r>
              <a:rPr lang="de-CH" dirty="0"/>
              <a:t>Aufzählung Absatz 2</a:t>
            </a:r>
          </a:p>
          <a:p>
            <a:pPr lvl="1"/>
            <a:r>
              <a:rPr lang="de-CH"/>
              <a:t>Aufzählung Absatz 2a</a:t>
            </a:r>
          </a:p>
          <a:p>
            <a:pPr lvl="1"/>
            <a:r>
              <a:rPr lang="de-CH" dirty="0"/>
              <a:t>Aufzählung Absatz 2b</a:t>
            </a:r>
          </a:p>
          <a:p>
            <a:r>
              <a:rPr lang="de-CH" dirty="0"/>
              <a:t>Aufzählung Absatz 3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61554-E2D9-4EE7-A96C-08CE969002AD}" type="datetime4">
              <a:rPr lang="de-CH"/>
              <a:pPr/>
              <a:t>23. August 2010</a:t>
            </a:fld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5599F-A797-4E3F-94BA-FB27671D7162}" type="slidenum">
              <a:rPr lang="de-CH"/>
              <a:pPr/>
              <a:t>3</a:t>
            </a:fld>
            <a:endParaRPr lang="de-CH"/>
          </a:p>
        </p:txBody>
      </p:sp>
      <p:sp>
        <p:nvSpPr>
          <p:cNvPr id="10247" name="Rechteck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Dritte Folie</a:t>
            </a:r>
          </a:p>
        </p:txBody>
      </p:sp>
      <p:sp>
        <p:nvSpPr>
          <p:cNvPr id="10248" name="Rechteck 8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de-CH" sz="1600"/>
              <a:t>Aufzählung bei Tabelle Absatz 1</a:t>
            </a:r>
          </a:p>
          <a:p>
            <a:r>
              <a:rPr lang="de-CH" sz="1600"/>
              <a:t>Aufzählung bei Tabelle Absatz 2</a:t>
            </a:r>
          </a:p>
          <a:p>
            <a:pPr lvl="1"/>
            <a:r>
              <a:rPr lang="de-CH" sz="1600"/>
              <a:t>Aufzählung bei Tabelle Absatz 2a</a:t>
            </a:r>
          </a:p>
          <a:p>
            <a:pPr lvl="1"/>
            <a:r>
              <a:rPr lang="de-CH" sz="1600"/>
              <a:t>Aufzählung bei Tabelle Absatz 2b</a:t>
            </a:r>
          </a:p>
          <a:p>
            <a:r>
              <a:rPr lang="de-CH" sz="1600"/>
              <a:t>Aufzählung bei Tabelle Absatz 3</a:t>
            </a:r>
          </a:p>
        </p:txBody>
      </p:sp>
      <p:graphicFrame>
        <p:nvGraphicFramePr>
          <p:cNvPr id="10249" name="Objekt 9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1600200"/>
          <a:ext cx="4038600" cy="452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2" name="Diagramm" r:id="rId3" imgW="4038600" imgH="4524451" progId="MSGraph.Chart.8">
                  <p:embed followColorScheme="full"/>
                </p:oleObj>
              </mc:Choice>
              <mc:Fallback>
                <p:oleObj name="Diagramm" r:id="rId3" imgW="4038600" imgH="4524451" progId="MSGraph.Chart.8">
                  <p:embed followColorScheme="full"/>
                  <p:pic>
                    <p:nvPicPr>
                      <p:cNvPr id="0" name="Objek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1600200"/>
                        <a:ext cx="4038600" cy="4524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B4FB-1EE1-4DE7-AA9F-25E45C15C211}" type="datetime4">
              <a:rPr lang="de-CH"/>
              <a:pPr/>
              <a:t>23. August 2010</a:t>
            </a:fld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FA439-D577-435C-B72E-353FBC76801A}" type="slidenum">
              <a:rPr lang="de-CH"/>
              <a:pPr/>
              <a:t>4</a:t>
            </a:fld>
            <a:endParaRPr lang="de-CH"/>
          </a:p>
        </p:txBody>
      </p:sp>
      <p:sp>
        <p:nvSpPr>
          <p:cNvPr id="12290" name="Rechteck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Vierte Folie</a:t>
            </a:r>
          </a:p>
        </p:txBody>
      </p:sp>
      <p:sp>
        <p:nvSpPr>
          <p:cNvPr id="12291" name="Rechteck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de-CH" sz="1600"/>
              <a:t>Aufzählung Links Absatz 1</a:t>
            </a:r>
          </a:p>
          <a:p>
            <a:r>
              <a:rPr lang="de-CH" sz="1600"/>
              <a:t>Aufzählung Links Absatz 2</a:t>
            </a:r>
          </a:p>
          <a:p>
            <a:pPr lvl="1"/>
            <a:r>
              <a:rPr lang="de-CH" sz="1600"/>
              <a:t>Aufzählung Links Absatz 2a</a:t>
            </a:r>
          </a:p>
          <a:p>
            <a:pPr lvl="1"/>
            <a:r>
              <a:rPr lang="de-CH" sz="1600"/>
              <a:t>Aufzählung Links Absatz 2b</a:t>
            </a:r>
          </a:p>
          <a:p>
            <a:r>
              <a:rPr lang="de-CH" sz="1600"/>
              <a:t>Aufzählung Links Absatz 3</a:t>
            </a:r>
          </a:p>
        </p:txBody>
      </p:sp>
      <p:sp>
        <p:nvSpPr>
          <p:cNvPr id="12292" name="Rechteck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CH" sz="1600"/>
              <a:t>Aufzählung Rechts Absatz 1</a:t>
            </a:r>
          </a:p>
          <a:p>
            <a:r>
              <a:rPr lang="de-CH" sz="1600"/>
              <a:t>Aufzählung Rechts Absatz 2</a:t>
            </a:r>
          </a:p>
          <a:p>
            <a:pPr lvl="1"/>
            <a:r>
              <a:rPr lang="de-CH" sz="1600"/>
              <a:t>Aufzählung Rechts Absatz 2a</a:t>
            </a:r>
          </a:p>
          <a:p>
            <a:pPr lvl="1"/>
            <a:r>
              <a:rPr lang="de-CH" sz="1600"/>
              <a:t>Aufzählung Rechts Absatz 2b</a:t>
            </a:r>
          </a:p>
          <a:p>
            <a:pPr lvl="1"/>
            <a:r>
              <a:rPr lang="de-CH" sz="1600"/>
              <a:t>Aufzählung Rechts Absatz 2c</a:t>
            </a:r>
          </a:p>
          <a:p>
            <a:r>
              <a:rPr lang="de-CH" sz="1600"/>
              <a:t>Aufzählung Rechts Absatz 3</a:t>
            </a:r>
          </a:p>
          <a:p>
            <a:pPr lvl="1"/>
            <a:r>
              <a:rPr lang="de-CH" sz="1600"/>
              <a:t>Aufzählung Rechts Absatz 3a</a:t>
            </a:r>
          </a:p>
          <a:p>
            <a:pPr lvl="1"/>
            <a:r>
              <a:rPr lang="de-CH" sz="1600"/>
              <a:t>Aufzählung Rechts Absatz 3b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HelveticaNeue LT 55 Roman"/>
        <a:ea typeface=""/>
        <a:cs typeface=""/>
      </a:majorFont>
      <a:minorFont>
        <a:latin typeface="HelveticaNeue LT 55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116</Words>
  <Application>Microsoft Office PowerPoint</Application>
  <PresentationFormat>Bildschirmpräsentation (4:3)</PresentationFormat>
  <Paragraphs>37</Paragraphs>
  <Slides>4</Slides>
  <Notes>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HelveticaNeue LT 55 Roman</vt:lpstr>
      <vt:lpstr>Blank</vt:lpstr>
      <vt:lpstr>Diagramm</vt:lpstr>
      <vt:lpstr>Diese Präsentation wurde mit Microsoft PowerPoint erstellt</vt:lpstr>
      <vt:lpstr>Zweite Folie</vt:lpstr>
      <vt:lpstr>Dritte Folie</vt:lpstr>
      <vt:lpstr>Vierte Folie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Diese Präsentation wurde mit Microsoft Powerpoint erstellt</dc:title>
  <dc:creator>Thomas</dc:creator>
  <cp:lastModifiedBy>Thomas</cp:lastModifiedBy>
  <cp:revision>7</cp:revision>
  <dcterms:created xsi:type="dcterms:W3CDTF">2005-09-15T15:00:46Z</dcterms:created>
  <dcterms:modified xsi:type="dcterms:W3CDTF">2010-08-23T18:35:12Z</dcterms:modified>
</cp:coreProperties>
</file>