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
  </p:notesMasterIdLst>
  <p:sldIdLst>
    <p:sldId id="256" r:id="rId2"/>
    <p:sldId id="257" r:id="rId3"/>
    <p:sldId id="258" r:id="rId4"/>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xmlns:mc="http://schemas.openxmlformats.org/markup-compatibility/2006" xmlns:a14="http://schemas.microsoft.com/office/drawing/2010/main" val="D2C302" mc:Ignorable=""/>
    <a:srgbClr xmlns:mc="http://schemas.openxmlformats.org/markup-compatibility/2006" xmlns:a14="http://schemas.microsoft.com/office/drawing/2010/main" val="FDFDCB" mc:Ignorabl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21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CH"/>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72B065B-88C3-4391-B585-87C740033681}" type="datetimeFigureOut">
              <a:rPr lang="de-CH" smtClean="0"/>
              <a:t>21.12.2009</a:t>
            </a:fld>
            <a:endParaRPr lang="de-CH"/>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CH"/>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CH"/>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D01822-33FE-4A60-AC0A-8A39E2751D54}" type="slidenum">
              <a:rPr lang="de-CH" smtClean="0"/>
              <a:t>‹Nr.›</a:t>
            </a:fld>
            <a:endParaRPr lang="de-CH"/>
          </a:p>
        </p:txBody>
      </p:sp>
    </p:spTree>
    <p:extLst>
      <p:ext uri="{BB962C8B-B14F-4D97-AF65-F5344CB8AC3E}">
        <p14:creationId xmlns:p14="http://schemas.microsoft.com/office/powerpoint/2010/main" val="3611120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56D01822-33FE-4A60-AC0A-8A39E2751D54}" type="slidenum">
              <a:rPr lang="de-CH" smtClean="0"/>
              <a:t>1</a:t>
            </a:fld>
            <a:endParaRPr lang="de-CH"/>
          </a:p>
        </p:txBody>
      </p:sp>
    </p:spTree>
    <p:extLst>
      <p:ext uri="{BB962C8B-B14F-4D97-AF65-F5344CB8AC3E}">
        <p14:creationId xmlns:p14="http://schemas.microsoft.com/office/powerpoint/2010/main" val="28687165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xmlns:mc="http://schemas.openxmlformats.org/markup-compatibility/2006" xmlns:a14="http://schemas.microsoft.com/office/drawing/2010/main" val="FFFFFF" mc:Ignorable=""/>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xmlns:mc="http://schemas.openxmlformats.org/markup-compatibility/2006" xmlns:a14="http://schemas.microsoft.com/office/drawing/2010/main" val="FFFFFF" mc:Ignorable=""/>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xmlns:mc="http://schemas.openxmlformats.org/markup-compatibility/2006" xmlns:a14="http://schemas.microsoft.com/office/drawing/2010/main" val="FFFFFF" mc:Ignorable=""/>
                </a:solidFill>
              </a:defRPr>
            </a:lvl1pPr>
          </a:lstStyle>
          <a:p>
            <a:r>
              <a:rPr lang="de-DE" smtClean="0"/>
              <a:t>Titelmasterformat durch Klicken bearbeiten</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xmlns:mc="http://schemas.openxmlformats.org/markup-compatibility/2006" xmlns:a14="http://schemas.microsoft.com/office/drawing/2010/main" val="FFFFFF" mc:Ignorable=""/>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en-US" dirty="0"/>
          </a:p>
        </p:txBody>
      </p:sp>
      <p:sp>
        <p:nvSpPr>
          <p:cNvPr id="4" name="Date Placeholder 3"/>
          <p:cNvSpPr>
            <a:spLocks noGrp="1"/>
          </p:cNvSpPr>
          <p:nvPr>
            <p:ph type="dt" sz="half" idx="10"/>
          </p:nvPr>
        </p:nvSpPr>
        <p:spPr/>
        <p:txBody>
          <a:bodyPr/>
          <a:lstStyle/>
          <a:p>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12969FC-E1A3-4634-BA3E-C5C787723F4B}"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e Placeholder 3"/>
          <p:cNvSpPr>
            <a:spLocks noGrp="1"/>
          </p:cNvSpPr>
          <p:nvPr>
            <p:ph type="dt" sz="half" idx="10"/>
          </p:nvPr>
        </p:nvSpPr>
        <p:spPr/>
        <p:txBody>
          <a:bodyPr/>
          <a:lstStyle/>
          <a:p>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8165730-2185-4A2D-89AC-3A8CE4DFDDC4}"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kaler Titel u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EA2ED0E-1366-4ED5-82BF-FABD0E904D94}" type="slidenum">
              <a:rPr lang="de-DE" smtClean="0"/>
              <a:pPr/>
              <a:t>‹Nr.›</a:t>
            </a:fld>
            <a:endParaRPr lang="de-DE"/>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xmlns:mc="http://schemas.openxmlformats.org/markup-compatibility/2006" xmlns:a14="http://schemas.microsoft.com/office/drawing/2010/main" val="FFFFFF" mc:Ignorable=""/>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xmlns:mc="http://schemas.openxmlformats.org/markup-compatibility/2006" xmlns:a14="http://schemas.microsoft.com/office/drawing/2010/main" val="FFFFFF" mc:Ignorable=""/>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de-DE" smtClean="0"/>
              <a:t>Titelmasterformat durch Klicken bearbeiten</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e Placeholder 3"/>
          <p:cNvSpPr>
            <a:spLocks noGrp="1"/>
          </p:cNvSpPr>
          <p:nvPr>
            <p:ph type="dt" sz="half" idx="10"/>
          </p:nvPr>
        </p:nvSpPr>
        <p:spPr/>
        <p:txBody>
          <a:bodyPr/>
          <a:lstStyle/>
          <a:p>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D15456F9-E0AE-47F9-8406-3EB20404ACC2}" type="slidenum">
              <a:rPr lang="de-DE" smtClean="0"/>
              <a:pPr/>
              <a:t>‹Nr.›</a:t>
            </a:fld>
            <a:endParaRPr lang="de-DE"/>
          </a:p>
        </p:txBody>
      </p:sp>
      <p:sp>
        <p:nvSpPr>
          <p:cNvPr id="7" name="Title 6"/>
          <p:cNvSpPr>
            <a:spLocks noGrp="1"/>
          </p:cNvSpPr>
          <p:nvPr>
            <p:ph type="title"/>
          </p:nvPr>
        </p:nvSpPr>
        <p:spPr/>
        <p:txBody>
          <a:bodyPr/>
          <a:lstStyle/>
          <a:p>
            <a:r>
              <a:rPr lang="de-DE" smtClean="0"/>
              <a:t>Titelmasterformat durch Klicken bearbeiten</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Abschnittsüberschrift">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xmlns:mc="http://schemas.openxmlformats.org/markup-compatibility/2006" xmlns:a14="http://schemas.microsoft.com/office/drawing/2010/main" val="FFFFFF" mc:Ignorable=""/>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xmlns:mc="http://schemas.openxmlformats.org/markup-compatibility/2006" xmlns:a14="http://schemas.microsoft.com/office/drawing/2010/main" val="FFFFFF" mc:Ignorable=""/>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de-DE" smtClean="0"/>
              <a:t>Titelmasterformat durch Klicken bearbeiten</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xmlns:mc="http://schemas.openxmlformats.org/markup-compatibility/2006" xmlns:a14="http://schemas.microsoft.com/office/drawing/2010/main" val="FFFFFF" mc:Ignorable=""/>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e Placeholder 3"/>
          <p:cNvSpPr>
            <a:spLocks noGrp="1"/>
          </p:cNvSpPr>
          <p:nvPr>
            <p:ph type="dt" sz="half" idx="10"/>
          </p:nvPr>
        </p:nvSpPr>
        <p:spPr/>
        <p:txBody>
          <a:bodyPr/>
          <a:lstStyle/>
          <a:p>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6BEF624E-4AF8-4060-8D90-AC9B3EAF8028}"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a:p>
        </p:txBody>
      </p:sp>
      <p:sp>
        <p:nvSpPr>
          <p:cNvPr id="5" name="Date Placeholder 4"/>
          <p:cNvSpPr>
            <a:spLocks noGrp="1"/>
          </p:cNvSpPr>
          <p:nvPr>
            <p:ph type="dt" sz="half" idx="10"/>
          </p:nvPr>
        </p:nvSpPr>
        <p:spPr/>
        <p:txBody>
          <a:bodyPr/>
          <a:lstStyle/>
          <a:p>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4AEF8629-9F8F-42F8-A52C-2AA29C0EED1F}" type="slidenum">
              <a:rPr lang="de-DE" smtClean="0"/>
              <a:pPr/>
              <a:t>‹Nr.›</a:t>
            </a:fld>
            <a:endParaRPr lang="de-DE"/>
          </a:p>
        </p:txBody>
      </p:sp>
      <p:sp>
        <p:nvSpPr>
          <p:cNvPr id="9" name="Content Placeholder 8"/>
          <p:cNvSpPr>
            <a:spLocks noGrp="1"/>
          </p:cNvSpPr>
          <p:nvPr>
            <p:ph sz="quarter" idx="13"/>
          </p:nvPr>
        </p:nvSpPr>
        <p:spPr>
          <a:xfrm>
            <a:off x="676655" y="2679192"/>
            <a:ext cx="3822192" cy="3447288"/>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de-DE" smtClean="0"/>
              <a:t>Titelmasterformat durch Klicken bearbeiten</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7" name="Date Placeholder 6"/>
          <p:cNvSpPr>
            <a:spLocks noGrp="1"/>
          </p:cNvSpPr>
          <p:nvPr>
            <p:ph type="dt" sz="half" idx="10"/>
          </p:nvPr>
        </p:nvSpPr>
        <p:spPr/>
        <p:txBody>
          <a:bodyPr/>
          <a:lstStyle/>
          <a:p>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5F44EDFE-7F82-4723-BA62-D42DE0529C73}"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a:p>
        </p:txBody>
      </p:sp>
      <p:sp>
        <p:nvSpPr>
          <p:cNvPr id="3" name="Date Placeholder 2"/>
          <p:cNvSpPr>
            <a:spLocks noGrp="1"/>
          </p:cNvSpPr>
          <p:nvPr>
            <p:ph type="dt" sz="half" idx="10"/>
          </p:nvPr>
        </p:nvSpPr>
        <p:spPr/>
        <p:txBody>
          <a:bodyPr/>
          <a:lstStyle/>
          <a:p>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77B225F4-3CE1-49A3-8852-19BCFEE55010}"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xmlns:mc="http://schemas.openxmlformats.org/markup-compatibility/2006" xmlns:a14="http://schemas.microsoft.com/office/drawing/2010/main" val="FFFFFF" mc:Ignorable=""/>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xmlns:mc="http://schemas.openxmlformats.org/markup-compatibility/2006" xmlns:a14="http://schemas.microsoft.com/office/drawing/2010/main" val="FFFFFF" mc:Ignorable=""/>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D803215B-8525-4C77-AD7F-5A3AD8797065}"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alt mit Überschrift">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323DBA83-6B9D-4BEE-921B-214A1BE057CC}" type="slidenum">
              <a:rPr lang="de-DE" smtClean="0"/>
              <a:pPr/>
              <a:t>‹Nr.›</a:t>
            </a:fld>
            <a:endParaRPr lang="de-DE"/>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xmlns:mc="http://schemas.openxmlformats.org/markup-compatibility/2006" xmlns:a14="http://schemas.microsoft.com/office/drawing/2010/main" val="FFFFFF" mc:Ignorable=""/>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xmlns:mc="http://schemas.openxmlformats.org/markup-compatibility/2006" xmlns:a14="http://schemas.microsoft.com/office/drawing/2010/main" val="FFFFFF" mc:Ignorable=""/>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de-DE" smtClean="0"/>
              <a:t>Titelmasterformat durch Klicken bearbeiten</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ild mit Überschrift">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xmlns:mc="http://schemas.openxmlformats.org/markup-compatibility/2006" xmlns:a14="http://schemas.microsoft.com/office/drawing/2010/main" val="FFFFFF" mc:Ignorable=""/>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xmlns:mc="http://schemas.openxmlformats.org/markup-compatibility/2006" xmlns:a14="http://schemas.microsoft.com/office/drawing/2010/main" val="FFFFFF" mc:Ignorable=""/>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xmlns:mc="http://schemas.openxmlformats.org/markup-compatibility/2006" xmlns:a14="http://schemas.microsoft.com/office/drawing/2010/main" val="FFFFFF" mc:Ignorable=""/>
                </a:solidFill>
              </a:defRPr>
            </a:lvl1pPr>
          </a:lstStyle>
          <a:p>
            <a:r>
              <a:rPr lang="de-DE" smtClean="0"/>
              <a:t>Titelmasterformat durch Klicken bearbeiten</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xmlns:mc="http://schemas.openxmlformats.org/markup-compatibility/2006" xmlns:a14="http://schemas.microsoft.com/office/drawing/2010/main" val="FFFFFF" mc:Ignorable=""/>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e Placeholder 4"/>
          <p:cNvSpPr>
            <a:spLocks noGrp="1"/>
          </p:cNvSpPr>
          <p:nvPr>
            <p:ph type="dt" sz="half" idx="10"/>
          </p:nvPr>
        </p:nvSpPr>
        <p:spPr/>
        <p:txBody>
          <a:bodyPr/>
          <a:lstStyle/>
          <a:p>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2D0E8FC9-BFF2-4F78-9E42-96B42FF3BD47}" type="slidenum">
              <a:rPr lang="de-DE" smtClean="0"/>
              <a:pPr/>
              <a:t>‹Nr.›</a:t>
            </a:fld>
            <a:endParaRPr lang="de-DE"/>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smtClean="0"/>
              <a:t>Bild durch Klicken auf Symbol hinzufügen</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xmlns:mc="http://schemas.openxmlformats.org/markup-compatibility/2006" xmlns:a14="http://schemas.microsoft.com/office/drawing/2010/main" val="FFFFFF" mc:Ignorable=""/>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xmlns:mc="http://schemas.openxmlformats.org/markup-compatibility/2006" xmlns:a14="http://schemas.microsoft.com/office/drawing/2010/main" val="FFFFFF" mc:Ignorable=""/>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de-DE" smtClean="0"/>
              <a:t>Titelmasterformat durch Klicken bearbeiten</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endParaRPr lang="de-DE"/>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de-DE"/>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F0D49B60-21FF-4534-996C-A55EAAD196DA}" type="slidenum">
              <a:rPr lang="de-DE" smtClean="0"/>
              <a:pPr/>
              <a:t>‹Nr.›</a:t>
            </a:fld>
            <a:endParaRPr lang="de-DE"/>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rgbClr xmlns:mc="http://schemas.openxmlformats.org/markup-compatibility/2006" xmlns:a14="http://schemas.microsoft.com/office/drawing/2010/main" val="FFFFFF" mc:Ignorable=""/>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http://i.msdn.microsoft.com/ee247390.PENS_mh_officeproplus2010_left(en-us,MSDN.10).jpg"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http://i.msdn.microsoft.com/ee247390.PENS_mh_officeproplus2010_left(en-us,MSDN.10).jpg"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http://i.msdn.microsoft.com/ee247390.PENS_mh_officeproplus2010_left(en-us,MSDN.10).jpg"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1371600" y="2468488"/>
            <a:ext cx="6400800" cy="2760712"/>
          </a:xfrm>
        </p:spPr>
        <p:txBody>
          <a:bodyPr/>
          <a:lstStyle/>
          <a:p>
            <a:r>
              <a:rPr lang="de-DE" sz="4000" b="1" dirty="0" smtClean="0"/>
              <a:t>Neuerungen:</a:t>
            </a:r>
            <a:endParaRPr lang="de-DE" b="1" dirty="0"/>
          </a:p>
          <a:p>
            <a:pPr>
              <a:buFontTx/>
              <a:buChar char="-"/>
            </a:pPr>
            <a:r>
              <a:rPr lang="de-DE" dirty="0"/>
              <a:t> </a:t>
            </a:r>
            <a:r>
              <a:rPr lang="de-DE" dirty="0" smtClean="0"/>
              <a:t>Backstage</a:t>
            </a:r>
            <a:endParaRPr lang="de-DE" dirty="0"/>
          </a:p>
          <a:p>
            <a:pPr>
              <a:buFontTx/>
              <a:buChar char="-"/>
            </a:pPr>
            <a:r>
              <a:rPr lang="de-DE" dirty="0"/>
              <a:t> </a:t>
            </a:r>
            <a:r>
              <a:rPr lang="de-DE" dirty="0" smtClean="0"/>
              <a:t>Menüband</a:t>
            </a:r>
          </a:p>
          <a:p>
            <a:r>
              <a:rPr lang="de-DE" dirty="0" smtClean="0"/>
              <a:t>…</a:t>
            </a:r>
            <a:endParaRPr lang="de-DE" dirty="0"/>
          </a:p>
          <a:p>
            <a:endParaRPr lang="de-DE" dirty="0"/>
          </a:p>
        </p:txBody>
      </p:sp>
      <p:pic>
        <p:nvPicPr>
          <p:cNvPr id="1026" name="Bild 2" descr="Microsoft Office Professional Plus 2010 "/>
          <p:cNvPicPr>
            <a:picLocks noChangeAspect="1" noChangeArrowheads="1"/>
          </p:cNvPicPr>
          <p:nvPr/>
        </p:nvPicPr>
        <p:blipFill>
          <a:blip r:link="rId3">
            <a:extLst>
              <a:ext uri="{28A0092B-C50C-407E-A947-70E740481C1C}">
                <a14:useLocalDpi xmlns:a14="http://schemas.microsoft.com/office/drawing/2010/main" val="0"/>
              </a:ext>
            </a:extLst>
          </a:blip>
          <a:srcRect/>
          <a:stretch>
            <a:fillRect/>
          </a:stretch>
        </p:blipFill>
        <p:spPr bwMode="auto">
          <a:xfrm>
            <a:off x="298126" y="352425"/>
            <a:ext cx="8522346" cy="1420391"/>
          </a:xfrm>
          <a:prstGeom prst="rect">
            <a:avLst/>
          </a:prstGeom>
          <a:noFill/>
          <a:ln>
            <a:noFill/>
          </a:ln>
          <a:extLst>
            <a:ext uri="{909E8E84-426E-40DD-AFC4-6F175D3DCCD1}">
              <a14:hiddenFill xmlns:a14="http://schemas.microsoft.com/office/drawing/2010/main">
                <a:solidFill>
                  <a:srgbClr xmlns:mc="http://schemas.openxmlformats.org/markup-compatibility/2006" val="FFFFFF" mc:Ignorable=""/>
                </a:solidFill>
              </a14:hiddenFill>
            </a:ext>
            <a:ext uri="{91240B29-F687-4F45-9708-019B960494DF}">
              <a14:hiddenLine xmlns:a14="http://schemas.microsoft.com/office/drawing/2010/main" w="9525">
                <a:solidFill>
                  <a:srgbClr xmlns:mc="http://schemas.openxmlformats.org/markup-compatibility/2006" val="000000" mc:Ignorable=""/>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subTitle" idx="1"/>
          </p:nvPr>
        </p:nvSpPr>
        <p:spPr>
          <a:xfrm>
            <a:off x="1371600" y="3260576"/>
            <a:ext cx="6400800" cy="1752600"/>
          </a:xfrm>
        </p:spPr>
        <p:txBody>
          <a:bodyPr/>
          <a:lstStyle/>
          <a:p>
            <a:pPr>
              <a:lnSpc>
                <a:spcPct val="80000"/>
              </a:lnSpc>
            </a:pPr>
            <a:r>
              <a:rPr lang="de-CH" sz="1800" dirty="0"/>
              <a:t>Einführung zur Microsoft Office Backstage™-Ansicht und zum anpassbaren Menüband. Ganz gleich, ob Sie eine neue Datei erstellen, Auflistungspunkte hinzufügen oder ein Dokument drucken möchten, bei Microsoft Office 2010 finden Sie problemlos alle Befehle, um Ihre Ideen umzusetzen – und das vor allem schnell. </a:t>
            </a:r>
            <a:endParaRPr lang="de-DE" sz="1800" dirty="0"/>
          </a:p>
        </p:txBody>
      </p:sp>
      <p:pic>
        <p:nvPicPr>
          <p:cNvPr id="6" name="Bild 2" descr="Microsoft Office Professional Plus 2010 "/>
          <p:cNvPicPr>
            <a:picLocks noChangeAspect="1" noChangeArrowheads="1"/>
          </p:cNvPicPr>
          <p:nvPr/>
        </p:nvPicPr>
        <p:blipFill>
          <a:blip r:link="rId2">
            <a:extLst>
              <a:ext uri="{28A0092B-C50C-407E-A947-70E740481C1C}">
                <a14:useLocalDpi xmlns:a14="http://schemas.microsoft.com/office/drawing/2010/main" val="0"/>
              </a:ext>
            </a:extLst>
          </a:blip>
          <a:srcRect/>
          <a:stretch>
            <a:fillRect/>
          </a:stretch>
        </p:blipFill>
        <p:spPr bwMode="auto">
          <a:xfrm>
            <a:off x="298126" y="352425"/>
            <a:ext cx="8522346" cy="1420391"/>
          </a:xfrm>
          <a:prstGeom prst="rect">
            <a:avLst/>
          </a:prstGeom>
          <a:noFill/>
          <a:ln>
            <a:noFill/>
          </a:ln>
          <a:extLst>
            <a:ext uri="{909E8E84-426E-40DD-AFC4-6F175D3DCCD1}">
              <a14:hiddenFill xmlns:a14="http://schemas.microsoft.com/office/drawing/2010/main">
                <a:solidFill>
                  <a:srgbClr xmlns:mc="http://schemas.openxmlformats.org/markup-compatibility/2006" val="FFFFFF" mc:Ignorable=""/>
                </a:solidFill>
              </a14:hiddenFill>
            </a:ext>
            <a:ext uri="{91240B29-F687-4F45-9708-019B960494DF}">
              <a14:hiddenLine xmlns:a14="http://schemas.microsoft.com/office/drawing/2010/main" w="9525">
                <a:solidFill>
                  <a:srgbClr xmlns:mc="http://schemas.openxmlformats.org/markup-compatibility/2006" val="000000" mc:Ignorable=""/>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subTitle" idx="1"/>
          </p:nvPr>
        </p:nvSpPr>
        <p:spPr>
          <a:xfrm>
            <a:off x="1371600" y="2756520"/>
            <a:ext cx="6400800" cy="1752600"/>
          </a:xfrm>
        </p:spPr>
        <p:txBody>
          <a:bodyPr>
            <a:normAutofit fontScale="85000" lnSpcReduction="10000"/>
          </a:bodyPr>
          <a:lstStyle/>
          <a:p>
            <a:pPr>
              <a:lnSpc>
                <a:spcPct val="90000"/>
              </a:lnSpc>
            </a:pPr>
            <a:r>
              <a:rPr lang="de-CH" sz="2000" dirty="0"/>
              <a:t>Anpassen der Symbolleiste für den Schnellzugriff und des Menübands.</a:t>
            </a:r>
          </a:p>
          <a:p>
            <a:pPr>
              <a:lnSpc>
                <a:spcPct val="90000"/>
              </a:lnSpc>
            </a:pPr>
            <a:endParaRPr lang="de-CH" sz="2000" dirty="0"/>
          </a:p>
          <a:p>
            <a:pPr>
              <a:lnSpc>
                <a:spcPct val="90000"/>
              </a:lnSpc>
            </a:pPr>
            <a:r>
              <a:rPr lang="de-CH" sz="2000" dirty="0"/>
              <a:t>Sie kennen Ihre optimale Arbeitsweise selbst am besten. Daher können Sie in Microsoft Office 2010 die am häufigsten verwendeten Befehle, beispielsweise Speichern, Rückgängig, Kopieren und Einfügen, dort gruppieren, wo Sie optimal zugänglich sind.</a:t>
            </a:r>
          </a:p>
          <a:p>
            <a:pPr>
              <a:lnSpc>
                <a:spcPct val="90000"/>
              </a:lnSpc>
            </a:pPr>
            <a:endParaRPr lang="de-DE" sz="2000" dirty="0"/>
          </a:p>
        </p:txBody>
      </p:sp>
      <p:pic>
        <p:nvPicPr>
          <p:cNvPr id="6" name="Bild 2" descr="Microsoft Office Professional Plus 2010 "/>
          <p:cNvPicPr>
            <a:picLocks noChangeAspect="1" noChangeArrowheads="1"/>
          </p:cNvPicPr>
          <p:nvPr/>
        </p:nvPicPr>
        <p:blipFill>
          <a:blip r:link="rId2">
            <a:extLst>
              <a:ext uri="{28A0092B-C50C-407E-A947-70E740481C1C}">
                <a14:useLocalDpi xmlns:a14="http://schemas.microsoft.com/office/drawing/2010/main" val="0"/>
              </a:ext>
            </a:extLst>
          </a:blip>
          <a:srcRect/>
          <a:stretch>
            <a:fillRect/>
          </a:stretch>
        </p:blipFill>
        <p:spPr bwMode="auto">
          <a:xfrm>
            <a:off x="298126" y="352425"/>
            <a:ext cx="8522346" cy="1420391"/>
          </a:xfrm>
          <a:prstGeom prst="rect">
            <a:avLst/>
          </a:prstGeom>
          <a:noFill/>
          <a:ln>
            <a:noFill/>
          </a:ln>
          <a:extLst>
            <a:ext uri="{909E8E84-426E-40DD-AFC4-6F175D3DCCD1}">
              <a14:hiddenFill xmlns:a14="http://schemas.microsoft.com/office/drawing/2010/main">
                <a:solidFill>
                  <a:srgbClr xmlns:mc="http://schemas.openxmlformats.org/markup-compatibility/2006" val="FFFFFF" mc:Ignorable=""/>
                </a:solidFill>
              </a14:hiddenFill>
            </a:ext>
            <a:ext uri="{91240B29-F687-4F45-9708-019B960494DF}">
              <a14:hiddenLine xmlns:a14="http://schemas.microsoft.com/office/drawing/2010/main" w="9525">
                <a:solidFill>
                  <a:srgbClr xmlns:mc="http://schemas.openxmlformats.org/markup-compatibility/2006" val="000000" mc:Ignorable=""/>
                </a:solidFill>
                <a:miter lim="800000"/>
                <a:headEnd/>
                <a:tailEnd/>
              </a14:hiddenLine>
            </a:ext>
          </a:ex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ellenform">
  <a:themeElements>
    <a:clrScheme name="Wellenform">
      <a:dk1>
        <a:sysClr val="windowText" lastClr="000000"/>
      </a:dk1>
      <a:lt1>
        <a:sysClr val="window" lastClr="FFFFFF"/>
      </a:lt1>
      <a:dk2>
        <a:srgbClr xmlns:mc="http://schemas.openxmlformats.org/markup-compatibility/2006" xmlns:a14="http://schemas.microsoft.com/office/drawing/2010/main" val="073E87" mc:Ignorable=""/>
      </a:dk2>
      <a:lt2>
        <a:srgbClr xmlns:mc="http://schemas.openxmlformats.org/markup-compatibility/2006" xmlns:a14="http://schemas.microsoft.com/office/drawing/2010/main" val="C6E7FC" mc:Ignorable=""/>
      </a:lt2>
      <a:accent1>
        <a:srgbClr xmlns:mc="http://schemas.openxmlformats.org/markup-compatibility/2006" xmlns:a14="http://schemas.microsoft.com/office/drawing/2010/main" val="31B6FD" mc:Ignorable=""/>
      </a:accent1>
      <a:accent2>
        <a:srgbClr xmlns:mc="http://schemas.openxmlformats.org/markup-compatibility/2006" xmlns:a14="http://schemas.microsoft.com/office/drawing/2010/main" val="4584D3" mc:Ignorable=""/>
      </a:accent2>
      <a:accent3>
        <a:srgbClr xmlns:mc="http://schemas.openxmlformats.org/markup-compatibility/2006" xmlns:a14="http://schemas.microsoft.com/office/drawing/2010/main" val="5BD078" mc:Ignorable=""/>
      </a:accent3>
      <a:accent4>
        <a:srgbClr xmlns:mc="http://schemas.openxmlformats.org/markup-compatibility/2006" xmlns:a14="http://schemas.microsoft.com/office/drawing/2010/main" val="A5D028" mc:Ignorable=""/>
      </a:accent4>
      <a:accent5>
        <a:srgbClr xmlns:mc="http://schemas.openxmlformats.org/markup-compatibility/2006" xmlns:a14="http://schemas.microsoft.com/office/drawing/2010/main" val="F5C040" mc:Ignorable=""/>
      </a:accent5>
      <a:accent6>
        <a:srgbClr xmlns:mc="http://schemas.openxmlformats.org/markup-compatibility/2006" xmlns:a14="http://schemas.microsoft.com/office/drawing/2010/main" val="05E0DB" mc:Ignorable=""/>
      </a:accent6>
      <a:hlink>
        <a:srgbClr xmlns:mc="http://schemas.openxmlformats.org/markup-compatibility/2006" xmlns:a14="http://schemas.microsoft.com/office/drawing/2010/main" val="0080FF" mc:Ignorable=""/>
      </a:hlink>
      <a:folHlink>
        <a:srgbClr xmlns:mc="http://schemas.openxmlformats.org/markup-compatibility/2006" xmlns:a14="http://schemas.microsoft.com/office/drawing/2010/main" val="5EAEFF" mc:Ignorable=""/>
      </a:folHlink>
    </a:clrScheme>
    <a:fontScheme name="Wellenform">
      <a:majorFont>
        <a:latin typeface="Candara"/>
        <a:ea typeface=""/>
        <a:cs typeface=""/>
        <a:font script="Jpan" typeface="ＭＳ Ｐゴシック"/>
        <a:font script="Hang" typeface="HY견명조"/>
        <a:font script="Hans" typeface="华文新魏"/>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ellen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xmlns:mc="http://schemas.openxmlformats.org/markup-compatibility/2006" xmlns:a14="http://schemas.microsoft.com/office/drawing/2010/main" val="000000" mc:Ignorable="">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xmlns:mc="http://schemas.openxmlformats.org/markup-compatibility/2006" xmlns:a14="http://schemas.microsoft.com/office/drawing/2010/main" val="000000" mc:Ignorable="">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0</TotalTime>
  <Words>110</Words>
  <Application>Microsoft Office PowerPoint</Application>
  <PresentationFormat>Bildschirmpräsentation (4:3)</PresentationFormat>
  <Paragraphs>9</Paragraphs>
  <Slides>3</Slides>
  <Notes>1</Notes>
  <HiddenSlides>0</HiddenSlides>
  <MMClips>0</MMClips>
  <ScaleCrop>false</ScaleCrop>
  <HeadingPairs>
    <vt:vector size="4" baseType="variant">
      <vt:variant>
        <vt:lpstr>Design</vt:lpstr>
      </vt:variant>
      <vt:variant>
        <vt:i4>1</vt:i4>
      </vt:variant>
      <vt:variant>
        <vt:lpstr>Folientitel</vt:lpstr>
      </vt:variant>
      <vt:variant>
        <vt:i4>3</vt:i4>
      </vt:variant>
    </vt:vector>
  </HeadingPairs>
  <TitlesOfParts>
    <vt:vector size="4" baseType="lpstr">
      <vt:lpstr>Wellenform</vt:lpstr>
      <vt:lpstr>PowerPoint-Präsentation</vt:lpstr>
      <vt:lpstr>PowerPoint-Präsentation</vt:lpstr>
      <vt:lpstr>PowerPoint-Präsentation</vt:lpstr>
    </vt:vector>
  </TitlesOfParts>
  <Company>Microsoft Press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Das Excel VBA Handbuch</dc:title>
  <dc:creator>Monika Can</dc:creator>
  <cp:lastModifiedBy>Monika Can</cp:lastModifiedBy>
  <cp:revision>9</cp:revision>
  <dcterms:created xsi:type="dcterms:W3CDTF">2004-02-15T18:50:49Z</dcterms:created>
  <dcterms:modified xsi:type="dcterms:W3CDTF">2009-12-21T06:14:14Z</dcterms:modified>
  <cp:category>Kapitel 13</cp:category>
</cp:coreProperties>
</file>