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6CE634-64DF-4F25-B2B7-C79C73F54625}" type="doc">
      <dgm:prSet loTypeId="urn:microsoft.com/office/officeart/2005/8/layout/orgChart1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AFB6819-CD90-4789-8772-5BABCC417F87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CEO</a:t>
          </a:r>
          <a:endParaRPr lang="en-US" dirty="0">
            <a:latin typeface="+mj-lt"/>
          </a:endParaRPr>
        </a:p>
      </dgm:t>
    </dgm:pt>
    <dgm:pt modelId="{820E1E8E-7B4D-4882-8D55-79FFDCAEEECB}" type="parTrans" cxnId="{FD977C85-C8FF-41D8-AB3D-395E13D02CF6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7908782C-33BA-47D1-BA19-E0BE9324743B}" type="sibTrans" cxnId="{FD977C85-C8FF-41D8-AB3D-395E13D02CF6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62E7BB1D-2B1E-4986-9A74-FAD5314B1211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Senior VP, Finance</a:t>
          </a:r>
          <a:endParaRPr lang="en-US" dirty="0">
            <a:latin typeface="+mj-lt"/>
          </a:endParaRPr>
        </a:p>
      </dgm:t>
    </dgm:pt>
    <dgm:pt modelId="{AFA0970B-D149-4F43-A11D-093E3C36BEA8}" type="parTrans" cxnId="{CE1C23ED-301F-4EAF-AFBC-62A6CB00BA55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0A5AD6F0-0521-466C-B0BE-0F6475CF4693}" type="sibTrans" cxnId="{CE1C23ED-301F-4EAF-AFBC-62A6CB00BA55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99980187-B0BB-41D1-9D4C-21B43966CF92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Senior VP, Operations</a:t>
          </a:r>
          <a:endParaRPr lang="en-US" dirty="0">
            <a:latin typeface="+mj-lt"/>
          </a:endParaRPr>
        </a:p>
      </dgm:t>
    </dgm:pt>
    <dgm:pt modelId="{7F9634E8-B743-4C8E-A0C1-CA4A0EC7A663}" type="parTrans" cxnId="{0882D325-571D-4E32-84D1-AE156778E1EF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28DC99EC-5F3C-4886-B3FC-52EEA1010BCC}" type="sibTrans" cxnId="{0882D325-571D-4E32-84D1-AE156778E1EF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16E732F3-F480-4820-A81D-4F96B284B916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Senior VP, Business Development</a:t>
          </a:r>
          <a:endParaRPr lang="en-US" dirty="0">
            <a:latin typeface="+mj-lt"/>
          </a:endParaRPr>
        </a:p>
      </dgm:t>
    </dgm:pt>
    <dgm:pt modelId="{A380A6B5-7362-48C8-953F-11CCACC94DFB}" type="sibTrans" cxnId="{DDA228E2-F9A8-4B67-88E9-DE536E78761C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3C97AB01-89BA-4EC7-9826-F747E512077F}" type="parTrans" cxnId="{DDA228E2-F9A8-4B67-88E9-DE536E78761C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0A320E0D-43E0-4F93-AF6B-BDFF0B1A9ACC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VP, Client Development</a:t>
          </a:r>
          <a:endParaRPr lang="en-US" dirty="0">
            <a:latin typeface="+mj-lt"/>
          </a:endParaRPr>
        </a:p>
      </dgm:t>
    </dgm:pt>
    <dgm:pt modelId="{9A4041DE-E895-497C-BB54-81056F37D39A}" type="parTrans" cxnId="{46FCD869-99A7-4CE7-9EDF-334CA12EBD02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82342930-8689-4A76-8439-27541C903CE8}" type="sibTrans" cxnId="{46FCD869-99A7-4CE7-9EDF-334CA12EBD02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AA2695B3-ED1C-4BC8-9217-5AD33774EE09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VP, Marketing</a:t>
          </a:r>
          <a:endParaRPr lang="en-US" dirty="0">
            <a:latin typeface="+mj-lt"/>
          </a:endParaRPr>
        </a:p>
      </dgm:t>
    </dgm:pt>
    <dgm:pt modelId="{C8163904-42D7-4851-BE61-6A74F1FDE801}" type="parTrans" cxnId="{593182D7-A438-4BB7-9B38-53086A4ADE5B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DC52F5CE-FC15-41E9-BF20-6BAA90D30CD1}" type="sibTrans" cxnId="{593182D7-A438-4BB7-9B38-53086A4ADE5B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5F049063-6799-4A28-A18A-0922822E44DC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VP, Finance</a:t>
          </a:r>
          <a:endParaRPr lang="en-US" dirty="0">
            <a:latin typeface="+mj-lt"/>
          </a:endParaRPr>
        </a:p>
      </dgm:t>
    </dgm:pt>
    <dgm:pt modelId="{BE549543-A85C-4ADC-93BF-798AE6F1891E}" type="parTrans" cxnId="{B9616E79-4CAF-4C9C-98CC-5A17834AA27B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970A7497-61D6-4A63-87AA-058C28F0618A}" type="sibTrans" cxnId="{B9616E79-4CAF-4C9C-98CC-5A17834AA27B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B4BA2657-CDC4-4645-AB6C-1078A3D5496E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VP, Compliance</a:t>
          </a:r>
          <a:endParaRPr lang="en-US" dirty="0">
            <a:latin typeface="+mj-lt"/>
          </a:endParaRPr>
        </a:p>
      </dgm:t>
    </dgm:pt>
    <dgm:pt modelId="{13C74768-4DE6-4930-B779-9E92EF69A519}" type="parTrans" cxnId="{8D7AAF8A-3B5A-4E82-BA07-A45F31FCD465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46E2EDDD-A039-4AA5-98B8-C9634FD78E24}" type="sibTrans" cxnId="{8D7AAF8A-3B5A-4E82-BA07-A45F31FCD465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9C148E14-095E-4E22-A6EA-F9CDEE01BF8B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VP, Human Resources</a:t>
          </a:r>
          <a:endParaRPr lang="en-US" dirty="0">
            <a:latin typeface="+mj-lt"/>
          </a:endParaRPr>
        </a:p>
      </dgm:t>
    </dgm:pt>
    <dgm:pt modelId="{95ADF03C-8D87-4055-95C5-DC775B221C44}" type="parTrans" cxnId="{62018F6F-E3FD-45EB-9F45-C9CD4472389F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82BAE723-52C8-41BD-926E-8E39E3AD8D96}" type="sibTrans" cxnId="{62018F6F-E3FD-45EB-9F45-C9CD4472389F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5F9682D9-281F-4908-A178-C14E73C1AC5A}">
      <dgm:prSet phldrT="[Text]"/>
      <dgm:spPr/>
      <dgm:t>
        <a:bodyPr/>
        <a:lstStyle/>
        <a:p>
          <a:r>
            <a:rPr lang="en-US" dirty="0" smtClean="0">
              <a:latin typeface="+mj-lt"/>
            </a:rPr>
            <a:t>VP, Information Technology</a:t>
          </a:r>
          <a:endParaRPr lang="en-US" dirty="0">
            <a:latin typeface="+mj-lt"/>
          </a:endParaRPr>
        </a:p>
      </dgm:t>
    </dgm:pt>
    <dgm:pt modelId="{F6E6EAA5-81B7-42EE-BC05-F0641BFD91F8}" type="parTrans" cxnId="{CBA43831-9432-4EEF-9011-F21FD24C4964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9CD2B14A-D16B-46ED-9A08-B5C2C84A0FE5}" type="sibTrans" cxnId="{CBA43831-9432-4EEF-9011-F21FD24C4964}">
      <dgm:prSet/>
      <dgm:spPr/>
      <dgm:t>
        <a:bodyPr/>
        <a:lstStyle/>
        <a:p>
          <a:endParaRPr lang="en-US">
            <a:latin typeface="+mj-lt"/>
          </a:endParaRPr>
        </a:p>
      </dgm:t>
    </dgm:pt>
    <dgm:pt modelId="{3499C2C3-FB1B-4A7D-8182-C766191AD169}" type="pres">
      <dgm:prSet presAssocID="{FA6CE634-64DF-4F25-B2B7-C79C73F5462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B4797C0-F52C-45A2-A913-912AD13B1B35}" type="pres">
      <dgm:prSet presAssocID="{9AFB6819-CD90-4789-8772-5BABCC417F87}" presName="hierRoot1" presStyleCnt="0">
        <dgm:presLayoutVars>
          <dgm:hierBranch val="init"/>
        </dgm:presLayoutVars>
      </dgm:prSet>
      <dgm:spPr/>
    </dgm:pt>
    <dgm:pt modelId="{5E06C8F7-D524-4E9E-ACEA-A28E5659547E}" type="pres">
      <dgm:prSet presAssocID="{9AFB6819-CD90-4789-8772-5BABCC417F87}" presName="rootComposite1" presStyleCnt="0"/>
      <dgm:spPr/>
    </dgm:pt>
    <dgm:pt modelId="{C24232E3-5640-4DAC-A4E1-6184C935093D}" type="pres">
      <dgm:prSet presAssocID="{9AFB6819-CD90-4789-8772-5BABCC417F8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4DC0ADF-B5BB-4B4B-BD67-7E975619FE3C}" type="pres">
      <dgm:prSet presAssocID="{9AFB6819-CD90-4789-8772-5BABCC417F87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8A23F8E-EF65-4624-A85F-90FD684C80FF}" type="pres">
      <dgm:prSet presAssocID="{9AFB6819-CD90-4789-8772-5BABCC417F87}" presName="hierChild2" presStyleCnt="0"/>
      <dgm:spPr/>
    </dgm:pt>
    <dgm:pt modelId="{9F8F8084-65AD-478D-A8A4-24168D57B6BD}" type="pres">
      <dgm:prSet presAssocID="{3C97AB01-89BA-4EC7-9826-F747E512077F}" presName="Name37" presStyleLbl="parChTrans1D2" presStyleIdx="0" presStyleCnt="3"/>
      <dgm:spPr/>
      <dgm:t>
        <a:bodyPr/>
        <a:lstStyle/>
        <a:p>
          <a:endParaRPr lang="en-US"/>
        </a:p>
      </dgm:t>
    </dgm:pt>
    <dgm:pt modelId="{A98E52D0-2186-4167-A634-652D6173F7F2}" type="pres">
      <dgm:prSet presAssocID="{16E732F3-F480-4820-A81D-4F96B284B916}" presName="hierRoot2" presStyleCnt="0">
        <dgm:presLayoutVars>
          <dgm:hierBranch val="init"/>
        </dgm:presLayoutVars>
      </dgm:prSet>
      <dgm:spPr/>
    </dgm:pt>
    <dgm:pt modelId="{B2FACE3C-8491-47E1-980B-9F2A36BEE872}" type="pres">
      <dgm:prSet presAssocID="{16E732F3-F480-4820-A81D-4F96B284B916}" presName="rootComposite" presStyleCnt="0"/>
      <dgm:spPr/>
    </dgm:pt>
    <dgm:pt modelId="{D98C7CA3-5E2C-45D8-973D-C4590C9F51B8}" type="pres">
      <dgm:prSet presAssocID="{16E732F3-F480-4820-A81D-4F96B284B91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33A1614-9BD9-4455-9A87-FA1DD819496F}" type="pres">
      <dgm:prSet presAssocID="{16E732F3-F480-4820-A81D-4F96B284B916}" presName="rootConnector" presStyleLbl="node2" presStyleIdx="0" presStyleCnt="3"/>
      <dgm:spPr/>
      <dgm:t>
        <a:bodyPr/>
        <a:lstStyle/>
        <a:p>
          <a:endParaRPr lang="en-US"/>
        </a:p>
      </dgm:t>
    </dgm:pt>
    <dgm:pt modelId="{78010063-A986-40FF-AE46-F442D220D98F}" type="pres">
      <dgm:prSet presAssocID="{16E732F3-F480-4820-A81D-4F96B284B916}" presName="hierChild4" presStyleCnt="0"/>
      <dgm:spPr/>
    </dgm:pt>
    <dgm:pt modelId="{A306F975-3EEE-4B12-937B-C3939847DEA8}" type="pres">
      <dgm:prSet presAssocID="{9A4041DE-E895-497C-BB54-81056F37D39A}" presName="Name37" presStyleLbl="parChTrans1D3" presStyleIdx="0" presStyleCnt="6"/>
      <dgm:spPr/>
      <dgm:t>
        <a:bodyPr/>
        <a:lstStyle/>
        <a:p>
          <a:endParaRPr lang="en-US"/>
        </a:p>
      </dgm:t>
    </dgm:pt>
    <dgm:pt modelId="{94B9DEC1-A49C-415C-8E41-2B6CD8E318A9}" type="pres">
      <dgm:prSet presAssocID="{0A320E0D-43E0-4F93-AF6B-BDFF0B1A9ACC}" presName="hierRoot2" presStyleCnt="0">
        <dgm:presLayoutVars>
          <dgm:hierBranch val="hang"/>
        </dgm:presLayoutVars>
      </dgm:prSet>
      <dgm:spPr/>
    </dgm:pt>
    <dgm:pt modelId="{B0F487D7-AECB-4A9C-B48D-66823AA69690}" type="pres">
      <dgm:prSet presAssocID="{0A320E0D-43E0-4F93-AF6B-BDFF0B1A9ACC}" presName="rootComposite" presStyleCnt="0"/>
      <dgm:spPr/>
    </dgm:pt>
    <dgm:pt modelId="{957CEB6A-708C-4299-944B-5EE8C731ABA1}" type="pres">
      <dgm:prSet presAssocID="{0A320E0D-43E0-4F93-AF6B-BDFF0B1A9ACC}" presName="rootText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D61C72F-FCC9-478E-961D-29600B60C99C}" type="pres">
      <dgm:prSet presAssocID="{0A320E0D-43E0-4F93-AF6B-BDFF0B1A9ACC}" presName="rootConnector" presStyleLbl="node3" presStyleIdx="0" presStyleCnt="6"/>
      <dgm:spPr/>
      <dgm:t>
        <a:bodyPr/>
        <a:lstStyle/>
        <a:p>
          <a:endParaRPr lang="en-US"/>
        </a:p>
      </dgm:t>
    </dgm:pt>
    <dgm:pt modelId="{B9775690-9F06-44BC-8D1F-336382A50DF9}" type="pres">
      <dgm:prSet presAssocID="{0A320E0D-43E0-4F93-AF6B-BDFF0B1A9ACC}" presName="hierChild4" presStyleCnt="0"/>
      <dgm:spPr/>
    </dgm:pt>
    <dgm:pt modelId="{BAD4DD66-3C90-4DA1-A87E-47BC2EB34250}" type="pres">
      <dgm:prSet presAssocID="{0A320E0D-43E0-4F93-AF6B-BDFF0B1A9ACC}" presName="hierChild5" presStyleCnt="0"/>
      <dgm:spPr/>
    </dgm:pt>
    <dgm:pt modelId="{7D97A59A-4A3B-4708-86E3-654D25D6F9A2}" type="pres">
      <dgm:prSet presAssocID="{C8163904-42D7-4851-BE61-6A74F1FDE801}" presName="Name37" presStyleLbl="parChTrans1D3" presStyleIdx="1" presStyleCnt="6"/>
      <dgm:spPr/>
      <dgm:t>
        <a:bodyPr/>
        <a:lstStyle/>
        <a:p>
          <a:endParaRPr lang="en-US"/>
        </a:p>
      </dgm:t>
    </dgm:pt>
    <dgm:pt modelId="{52D84AE8-FBD4-4583-8367-BC03B524A225}" type="pres">
      <dgm:prSet presAssocID="{AA2695B3-ED1C-4BC8-9217-5AD33774EE09}" presName="hierRoot2" presStyleCnt="0">
        <dgm:presLayoutVars>
          <dgm:hierBranch val="hang"/>
        </dgm:presLayoutVars>
      </dgm:prSet>
      <dgm:spPr/>
    </dgm:pt>
    <dgm:pt modelId="{16498E94-FC8D-46AB-8D82-E112FE140452}" type="pres">
      <dgm:prSet presAssocID="{AA2695B3-ED1C-4BC8-9217-5AD33774EE09}" presName="rootComposite" presStyleCnt="0"/>
      <dgm:spPr/>
    </dgm:pt>
    <dgm:pt modelId="{B314F791-2D53-4F07-BC5F-5F4A7B8A93FA}" type="pres">
      <dgm:prSet presAssocID="{AA2695B3-ED1C-4BC8-9217-5AD33774EE09}" presName="rootText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83B6D8-1161-4FF3-B58F-76274656E8F1}" type="pres">
      <dgm:prSet presAssocID="{AA2695B3-ED1C-4BC8-9217-5AD33774EE09}" presName="rootConnector" presStyleLbl="node3" presStyleIdx="1" presStyleCnt="6"/>
      <dgm:spPr/>
      <dgm:t>
        <a:bodyPr/>
        <a:lstStyle/>
        <a:p>
          <a:endParaRPr lang="en-US"/>
        </a:p>
      </dgm:t>
    </dgm:pt>
    <dgm:pt modelId="{03B2C078-03FE-4980-9CB1-8EE23A025AAC}" type="pres">
      <dgm:prSet presAssocID="{AA2695B3-ED1C-4BC8-9217-5AD33774EE09}" presName="hierChild4" presStyleCnt="0"/>
      <dgm:spPr/>
    </dgm:pt>
    <dgm:pt modelId="{33C74A66-4376-4D01-94B8-C8D333D73CF7}" type="pres">
      <dgm:prSet presAssocID="{AA2695B3-ED1C-4BC8-9217-5AD33774EE09}" presName="hierChild5" presStyleCnt="0"/>
      <dgm:spPr/>
    </dgm:pt>
    <dgm:pt modelId="{D74FB452-3CA4-4B88-BBBA-C971BA63D661}" type="pres">
      <dgm:prSet presAssocID="{16E732F3-F480-4820-A81D-4F96B284B916}" presName="hierChild5" presStyleCnt="0"/>
      <dgm:spPr/>
    </dgm:pt>
    <dgm:pt modelId="{1AC7AAD8-C269-4662-AB19-157F81BCC9F6}" type="pres">
      <dgm:prSet presAssocID="{AFA0970B-D149-4F43-A11D-093E3C36BEA8}" presName="Name37" presStyleLbl="parChTrans1D2" presStyleIdx="1" presStyleCnt="3"/>
      <dgm:spPr/>
      <dgm:t>
        <a:bodyPr/>
        <a:lstStyle/>
        <a:p>
          <a:endParaRPr lang="en-US"/>
        </a:p>
      </dgm:t>
    </dgm:pt>
    <dgm:pt modelId="{4B055BEE-F39B-40B4-B2AA-5A719350EC1A}" type="pres">
      <dgm:prSet presAssocID="{62E7BB1D-2B1E-4986-9A74-FAD5314B1211}" presName="hierRoot2" presStyleCnt="0">
        <dgm:presLayoutVars>
          <dgm:hierBranch val="init"/>
        </dgm:presLayoutVars>
      </dgm:prSet>
      <dgm:spPr/>
    </dgm:pt>
    <dgm:pt modelId="{2D10CE30-CCB8-4B2B-B15A-A3B042356DF4}" type="pres">
      <dgm:prSet presAssocID="{62E7BB1D-2B1E-4986-9A74-FAD5314B1211}" presName="rootComposite" presStyleCnt="0"/>
      <dgm:spPr/>
    </dgm:pt>
    <dgm:pt modelId="{4D1D57CD-0237-47D9-9AF5-B2E7695F8D8B}" type="pres">
      <dgm:prSet presAssocID="{62E7BB1D-2B1E-4986-9A74-FAD5314B1211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784FF99-7886-4063-9A0C-7D7CDC3C084E}" type="pres">
      <dgm:prSet presAssocID="{62E7BB1D-2B1E-4986-9A74-FAD5314B1211}" presName="rootConnector" presStyleLbl="node2" presStyleIdx="1" presStyleCnt="3"/>
      <dgm:spPr/>
      <dgm:t>
        <a:bodyPr/>
        <a:lstStyle/>
        <a:p>
          <a:endParaRPr lang="en-US"/>
        </a:p>
      </dgm:t>
    </dgm:pt>
    <dgm:pt modelId="{E6645915-C2D7-4A4F-B1F0-3D70B8100345}" type="pres">
      <dgm:prSet presAssocID="{62E7BB1D-2B1E-4986-9A74-FAD5314B1211}" presName="hierChild4" presStyleCnt="0"/>
      <dgm:spPr/>
    </dgm:pt>
    <dgm:pt modelId="{753EE53C-3EE3-4912-BD33-09206D47938C}" type="pres">
      <dgm:prSet presAssocID="{BE549543-A85C-4ADC-93BF-798AE6F1891E}" presName="Name37" presStyleLbl="parChTrans1D3" presStyleIdx="2" presStyleCnt="6"/>
      <dgm:spPr/>
      <dgm:t>
        <a:bodyPr/>
        <a:lstStyle/>
        <a:p>
          <a:endParaRPr lang="en-US"/>
        </a:p>
      </dgm:t>
    </dgm:pt>
    <dgm:pt modelId="{11EF95A5-54F2-46B6-8855-18E270E3D917}" type="pres">
      <dgm:prSet presAssocID="{5F049063-6799-4A28-A18A-0922822E44DC}" presName="hierRoot2" presStyleCnt="0">
        <dgm:presLayoutVars>
          <dgm:hierBranch val="init"/>
        </dgm:presLayoutVars>
      </dgm:prSet>
      <dgm:spPr/>
    </dgm:pt>
    <dgm:pt modelId="{6EEE5FC7-05CC-45ED-B26A-08D5B03E879B}" type="pres">
      <dgm:prSet presAssocID="{5F049063-6799-4A28-A18A-0922822E44DC}" presName="rootComposite" presStyleCnt="0"/>
      <dgm:spPr/>
    </dgm:pt>
    <dgm:pt modelId="{C3F3B675-F296-4CE8-A7AC-7C3F34D6BF17}" type="pres">
      <dgm:prSet presAssocID="{5F049063-6799-4A28-A18A-0922822E44DC}" presName="rootText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4333565-44FA-4450-B8DA-AE3D40890530}" type="pres">
      <dgm:prSet presAssocID="{5F049063-6799-4A28-A18A-0922822E44DC}" presName="rootConnector" presStyleLbl="node3" presStyleIdx="2" presStyleCnt="6"/>
      <dgm:spPr/>
      <dgm:t>
        <a:bodyPr/>
        <a:lstStyle/>
        <a:p>
          <a:endParaRPr lang="en-US"/>
        </a:p>
      </dgm:t>
    </dgm:pt>
    <dgm:pt modelId="{CB6009E2-9026-41E4-9C92-AEFE740D387C}" type="pres">
      <dgm:prSet presAssocID="{5F049063-6799-4A28-A18A-0922822E44DC}" presName="hierChild4" presStyleCnt="0"/>
      <dgm:spPr/>
    </dgm:pt>
    <dgm:pt modelId="{4D21C6BB-B5FE-490C-A1AF-978A66FF8DCF}" type="pres">
      <dgm:prSet presAssocID="{5F049063-6799-4A28-A18A-0922822E44DC}" presName="hierChild5" presStyleCnt="0"/>
      <dgm:spPr/>
    </dgm:pt>
    <dgm:pt modelId="{2F81BDE8-4083-45CC-B876-029C3D757BD3}" type="pres">
      <dgm:prSet presAssocID="{13C74768-4DE6-4930-B779-9E92EF69A519}" presName="Name37" presStyleLbl="parChTrans1D3" presStyleIdx="3" presStyleCnt="6"/>
      <dgm:spPr/>
      <dgm:t>
        <a:bodyPr/>
        <a:lstStyle/>
        <a:p>
          <a:endParaRPr lang="en-US"/>
        </a:p>
      </dgm:t>
    </dgm:pt>
    <dgm:pt modelId="{A9C93871-8C17-494E-AE92-3CAFC1B58A01}" type="pres">
      <dgm:prSet presAssocID="{B4BA2657-CDC4-4645-AB6C-1078A3D5496E}" presName="hierRoot2" presStyleCnt="0">
        <dgm:presLayoutVars>
          <dgm:hierBranch val="init"/>
        </dgm:presLayoutVars>
      </dgm:prSet>
      <dgm:spPr/>
    </dgm:pt>
    <dgm:pt modelId="{43DA61A2-28BE-4258-BD90-1F643725627D}" type="pres">
      <dgm:prSet presAssocID="{B4BA2657-CDC4-4645-AB6C-1078A3D5496E}" presName="rootComposite" presStyleCnt="0"/>
      <dgm:spPr/>
    </dgm:pt>
    <dgm:pt modelId="{EF1CC72D-2D4D-4E9C-B18A-49B77D00FA07}" type="pres">
      <dgm:prSet presAssocID="{B4BA2657-CDC4-4645-AB6C-1078A3D5496E}" presName="rootText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BFA1E5F-BF85-497E-91FB-786EDD2D9358}" type="pres">
      <dgm:prSet presAssocID="{B4BA2657-CDC4-4645-AB6C-1078A3D5496E}" presName="rootConnector" presStyleLbl="node3" presStyleIdx="3" presStyleCnt="6"/>
      <dgm:spPr/>
      <dgm:t>
        <a:bodyPr/>
        <a:lstStyle/>
        <a:p>
          <a:endParaRPr lang="en-US"/>
        </a:p>
      </dgm:t>
    </dgm:pt>
    <dgm:pt modelId="{1B831C79-DA85-4F40-A495-93517C255BBD}" type="pres">
      <dgm:prSet presAssocID="{B4BA2657-CDC4-4645-AB6C-1078A3D5496E}" presName="hierChild4" presStyleCnt="0"/>
      <dgm:spPr/>
    </dgm:pt>
    <dgm:pt modelId="{2B1374B8-47A2-4068-832B-7C490581E2EF}" type="pres">
      <dgm:prSet presAssocID="{B4BA2657-CDC4-4645-AB6C-1078A3D5496E}" presName="hierChild5" presStyleCnt="0"/>
      <dgm:spPr/>
    </dgm:pt>
    <dgm:pt modelId="{11A1E7E5-B0D6-4F6D-9499-11EF67F4855C}" type="pres">
      <dgm:prSet presAssocID="{62E7BB1D-2B1E-4986-9A74-FAD5314B1211}" presName="hierChild5" presStyleCnt="0"/>
      <dgm:spPr/>
    </dgm:pt>
    <dgm:pt modelId="{675CD918-E26D-45FD-926E-0C791EE11A77}" type="pres">
      <dgm:prSet presAssocID="{7F9634E8-B743-4C8E-A0C1-CA4A0EC7A663}" presName="Name37" presStyleLbl="parChTrans1D2" presStyleIdx="2" presStyleCnt="3"/>
      <dgm:spPr/>
      <dgm:t>
        <a:bodyPr/>
        <a:lstStyle/>
        <a:p>
          <a:endParaRPr lang="en-US"/>
        </a:p>
      </dgm:t>
    </dgm:pt>
    <dgm:pt modelId="{12E8115D-CDB7-4978-B227-F7CDDEF4622C}" type="pres">
      <dgm:prSet presAssocID="{99980187-B0BB-41D1-9D4C-21B43966CF92}" presName="hierRoot2" presStyleCnt="0">
        <dgm:presLayoutVars>
          <dgm:hierBranch val="init"/>
        </dgm:presLayoutVars>
      </dgm:prSet>
      <dgm:spPr/>
    </dgm:pt>
    <dgm:pt modelId="{A470B77C-AE71-449D-8AB8-0AC91CD84479}" type="pres">
      <dgm:prSet presAssocID="{99980187-B0BB-41D1-9D4C-21B43966CF92}" presName="rootComposite" presStyleCnt="0"/>
      <dgm:spPr/>
    </dgm:pt>
    <dgm:pt modelId="{C5D4FB89-0C20-43CC-B264-F426B381A25B}" type="pres">
      <dgm:prSet presAssocID="{99980187-B0BB-41D1-9D4C-21B43966CF9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06B4AA3-6A0E-4B49-98D6-B061D53DA542}" type="pres">
      <dgm:prSet presAssocID="{99980187-B0BB-41D1-9D4C-21B43966CF92}" presName="rootConnector" presStyleLbl="node2" presStyleIdx="2" presStyleCnt="3"/>
      <dgm:spPr/>
      <dgm:t>
        <a:bodyPr/>
        <a:lstStyle/>
        <a:p>
          <a:endParaRPr lang="en-US"/>
        </a:p>
      </dgm:t>
    </dgm:pt>
    <dgm:pt modelId="{7F74E6C2-5FB8-46E8-9780-16F8FE46E353}" type="pres">
      <dgm:prSet presAssocID="{99980187-B0BB-41D1-9D4C-21B43966CF92}" presName="hierChild4" presStyleCnt="0"/>
      <dgm:spPr/>
    </dgm:pt>
    <dgm:pt modelId="{B0A99515-C662-4007-80E8-2448D44DFC7A}" type="pres">
      <dgm:prSet presAssocID="{95ADF03C-8D87-4055-95C5-DC775B221C44}" presName="Name37" presStyleLbl="parChTrans1D3" presStyleIdx="4" presStyleCnt="6"/>
      <dgm:spPr/>
      <dgm:t>
        <a:bodyPr/>
        <a:lstStyle/>
        <a:p>
          <a:endParaRPr lang="en-US"/>
        </a:p>
      </dgm:t>
    </dgm:pt>
    <dgm:pt modelId="{DBAB48E1-B865-43EA-8B63-9BD6B3A3E234}" type="pres">
      <dgm:prSet presAssocID="{9C148E14-095E-4E22-A6EA-F9CDEE01BF8B}" presName="hierRoot2" presStyleCnt="0">
        <dgm:presLayoutVars>
          <dgm:hierBranch val="init"/>
        </dgm:presLayoutVars>
      </dgm:prSet>
      <dgm:spPr/>
    </dgm:pt>
    <dgm:pt modelId="{7B287619-F2BF-4803-81D9-D5A6561EDB6A}" type="pres">
      <dgm:prSet presAssocID="{9C148E14-095E-4E22-A6EA-F9CDEE01BF8B}" presName="rootComposite" presStyleCnt="0"/>
      <dgm:spPr/>
    </dgm:pt>
    <dgm:pt modelId="{FBF045DB-4798-4BBB-8DE8-27D6C8A799FA}" type="pres">
      <dgm:prSet presAssocID="{9C148E14-095E-4E22-A6EA-F9CDEE01BF8B}" presName="rootText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AAB5D9D-AA50-4100-9903-1AA9B3A08416}" type="pres">
      <dgm:prSet presAssocID="{9C148E14-095E-4E22-A6EA-F9CDEE01BF8B}" presName="rootConnector" presStyleLbl="node3" presStyleIdx="4" presStyleCnt="6"/>
      <dgm:spPr/>
      <dgm:t>
        <a:bodyPr/>
        <a:lstStyle/>
        <a:p>
          <a:endParaRPr lang="en-US"/>
        </a:p>
      </dgm:t>
    </dgm:pt>
    <dgm:pt modelId="{A14648C1-4C52-4BE3-B136-14F15B04BE32}" type="pres">
      <dgm:prSet presAssocID="{9C148E14-095E-4E22-A6EA-F9CDEE01BF8B}" presName="hierChild4" presStyleCnt="0"/>
      <dgm:spPr/>
    </dgm:pt>
    <dgm:pt modelId="{9369B29A-4C0E-44A7-B705-156554BDDD7A}" type="pres">
      <dgm:prSet presAssocID="{9C148E14-095E-4E22-A6EA-F9CDEE01BF8B}" presName="hierChild5" presStyleCnt="0"/>
      <dgm:spPr/>
    </dgm:pt>
    <dgm:pt modelId="{96A5F0A5-422F-485D-8814-E1A48FE6D344}" type="pres">
      <dgm:prSet presAssocID="{F6E6EAA5-81B7-42EE-BC05-F0641BFD91F8}" presName="Name37" presStyleLbl="parChTrans1D3" presStyleIdx="5" presStyleCnt="6"/>
      <dgm:spPr/>
      <dgm:t>
        <a:bodyPr/>
        <a:lstStyle/>
        <a:p>
          <a:endParaRPr lang="en-US"/>
        </a:p>
      </dgm:t>
    </dgm:pt>
    <dgm:pt modelId="{7DEDC85D-8F6C-4E7F-BAFD-379938777258}" type="pres">
      <dgm:prSet presAssocID="{5F9682D9-281F-4908-A178-C14E73C1AC5A}" presName="hierRoot2" presStyleCnt="0">
        <dgm:presLayoutVars>
          <dgm:hierBranch val="init"/>
        </dgm:presLayoutVars>
      </dgm:prSet>
      <dgm:spPr/>
    </dgm:pt>
    <dgm:pt modelId="{DDA43972-949E-4BE0-BE96-36DA2EB374CC}" type="pres">
      <dgm:prSet presAssocID="{5F9682D9-281F-4908-A178-C14E73C1AC5A}" presName="rootComposite" presStyleCnt="0"/>
      <dgm:spPr/>
    </dgm:pt>
    <dgm:pt modelId="{35102A62-339F-43B9-AD50-FB2175ECCCB4}" type="pres">
      <dgm:prSet presAssocID="{5F9682D9-281F-4908-A178-C14E73C1AC5A}" presName="rootText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D37050-79FE-473E-9539-3F3404D31FFE}" type="pres">
      <dgm:prSet presAssocID="{5F9682D9-281F-4908-A178-C14E73C1AC5A}" presName="rootConnector" presStyleLbl="node3" presStyleIdx="5" presStyleCnt="6"/>
      <dgm:spPr/>
      <dgm:t>
        <a:bodyPr/>
        <a:lstStyle/>
        <a:p>
          <a:endParaRPr lang="en-US"/>
        </a:p>
      </dgm:t>
    </dgm:pt>
    <dgm:pt modelId="{C874053D-8CB3-4105-8B46-FD3D6DC3F71B}" type="pres">
      <dgm:prSet presAssocID="{5F9682D9-281F-4908-A178-C14E73C1AC5A}" presName="hierChild4" presStyleCnt="0"/>
      <dgm:spPr/>
    </dgm:pt>
    <dgm:pt modelId="{33BD386B-5F1D-4B34-8EFA-38BBEBFDA568}" type="pres">
      <dgm:prSet presAssocID="{5F9682D9-281F-4908-A178-C14E73C1AC5A}" presName="hierChild5" presStyleCnt="0"/>
      <dgm:spPr/>
    </dgm:pt>
    <dgm:pt modelId="{327AF921-28CD-480B-98FD-455571CF3A01}" type="pres">
      <dgm:prSet presAssocID="{99980187-B0BB-41D1-9D4C-21B43966CF92}" presName="hierChild5" presStyleCnt="0"/>
      <dgm:spPr/>
    </dgm:pt>
    <dgm:pt modelId="{06E9E198-89BC-468D-A5F1-197AB37105DB}" type="pres">
      <dgm:prSet presAssocID="{9AFB6819-CD90-4789-8772-5BABCC417F87}" presName="hierChild3" presStyleCnt="0"/>
      <dgm:spPr/>
    </dgm:pt>
  </dgm:ptLst>
  <dgm:cxnLst>
    <dgm:cxn modelId="{C927EB3E-DBEF-4962-9838-C89C1B017E2C}" type="presOf" srcId="{F6E6EAA5-81B7-42EE-BC05-F0641BFD91F8}" destId="{96A5F0A5-422F-485D-8814-E1A48FE6D344}" srcOrd="0" destOrd="0" presId="urn:microsoft.com/office/officeart/2005/8/layout/orgChart1"/>
    <dgm:cxn modelId="{28B183F4-FB27-4A77-A89D-61E18890312C}" type="presOf" srcId="{0A320E0D-43E0-4F93-AF6B-BDFF0B1A9ACC}" destId="{957CEB6A-708C-4299-944B-5EE8C731ABA1}" srcOrd="0" destOrd="0" presId="urn:microsoft.com/office/officeart/2005/8/layout/orgChart1"/>
    <dgm:cxn modelId="{0882D325-571D-4E32-84D1-AE156778E1EF}" srcId="{9AFB6819-CD90-4789-8772-5BABCC417F87}" destId="{99980187-B0BB-41D1-9D4C-21B43966CF92}" srcOrd="2" destOrd="0" parTransId="{7F9634E8-B743-4C8E-A0C1-CA4A0EC7A663}" sibTransId="{28DC99EC-5F3C-4886-B3FC-52EEA1010BCC}"/>
    <dgm:cxn modelId="{CBA43831-9432-4EEF-9011-F21FD24C4964}" srcId="{99980187-B0BB-41D1-9D4C-21B43966CF92}" destId="{5F9682D9-281F-4908-A178-C14E73C1AC5A}" srcOrd="1" destOrd="0" parTransId="{F6E6EAA5-81B7-42EE-BC05-F0641BFD91F8}" sibTransId="{9CD2B14A-D16B-46ED-9A08-B5C2C84A0FE5}"/>
    <dgm:cxn modelId="{D671313B-5201-41AB-AC71-9AE7E93C8B0D}" type="presOf" srcId="{AFA0970B-D149-4F43-A11D-093E3C36BEA8}" destId="{1AC7AAD8-C269-4662-AB19-157F81BCC9F6}" srcOrd="0" destOrd="0" presId="urn:microsoft.com/office/officeart/2005/8/layout/orgChart1"/>
    <dgm:cxn modelId="{CE1C23ED-301F-4EAF-AFBC-62A6CB00BA55}" srcId="{9AFB6819-CD90-4789-8772-5BABCC417F87}" destId="{62E7BB1D-2B1E-4986-9A74-FAD5314B1211}" srcOrd="1" destOrd="0" parTransId="{AFA0970B-D149-4F43-A11D-093E3C36BEA8}" sibTransId="{0A5AD6F0-0521-466C-B0BE-0F6475CF4693}"/>
    <dgm:cxn modelId="{EC5950AE-CA3D-452F-8121-B5A13464EFA6}" type="presOf" srcId="{99980187-B0BB-41D1-9D4C-21B43966CF92}" destId="{C5D4FB89-0C20-43CC-B264-F426B381A25B}" srcOrd="0" destOrd="0" presId="urn:microsoft.com/office/officeart/2005/8/layout/orgChart1"/>
    <dgm:cxn modelId="{BABC4AC1-2C04-4AB4-9296-F2BEBAFEBB00}" type="presOf" srcId="{BE549543-A85C-4ADC-93BF-798AE6F1891E}" destId="{753EE53C-3EE3-4912-BD33-09206D47938C}" srcOrd="0" destOrd="0" presId="urn:microsoft.com/office/officeart/2005/8/layout/orgChart1"/>
    <dgm:cxn modelId="{62018F6F-E3FD-45EB-9F45-C9CD4472389F}" srcId="{99980187-B0BB-41D1-9D4C-21B43966CF92}" destId="{9C148E14-095E-4E22-A6EA-F9CDEE01BF8B}" srcOrd="0" destOrd="0" parTransId="{95ADF03C-8D87-4055-95C5-DC775B221C44}" sibTransId="{82BAE723-52C8-41BD-926E-8E39E3AD8D96}"/>
    <dgm:cxn modelId="{3552AFD3-D6D6-44C9-B1DD-2FD57DE21B5E}" type="presOf" srcId="{13C74768-4DE6-4930-B779-9E92EF69A519}" destId="{2F81BDE8-4083-45CC-B876-029C3D757BD3}" srcOrd="0" destOrd="0" presId="urn:microsoft.com/office/officeart/2005/8/layout/orgChart1"/>
    <dgm:cxn modelId="{58968501-A355-48F7-AE4D-45610F169870}" type="presOf" srcId="{B4BA2657-CDC4-4645-AB6C-1078A3D5496E}" destId="{EF1CC72D-2D4D-4E9C-B18A-49B77D00FA07}" srcOrd="0" destOrd="0" presId="urn:microsoft.com/office/officeart/2005/8/layout/orgChart1"/>
    <dgm:cxn modelId="{B9616E79-4CAF-4C9C-98CC-5A17834AA27B}" srcId="{62E7BB1D-2B1E-4986-9A74-FAD5314B1211}" destId="{5F049063-6799-4A28-A18A-0922822E44DC}" srcOrd="0" destOrd="0" parTransId="{BE549543-A85C-4ADC-93BF-798AE6F1891E}" sibTransId="{970A7497-61D6-4A63-87AA-058C28F0618A}"/>
    <dgm:cxn modelId="{C93F44DA-62DD-4412-AE74-B4B5D2901A4D}" type="presOf" srcId="{C8163904-42D7-4851-BE61-6A74F1FDE801}" destId="{7D97A59A-4A3B-4708-86E3-654D25D6F9A2}" srcOrd="0" destOrd="0" presId="urn:microsoft.com/office/officeart/2005/8/layout/orgChart1"/>
    <dgm:cxn modelId="{DDA228E2-F9A8-4B67-88E9-DE536E78761C}" srcId="{9AFB6819-CD90-4789-8772-5BABCC417F87}" destId="{16E732F3-F480-4820-A81D-4F96B284B916}" srcOrd="0" destOrd="0" parTransId="{3C97AB01-89BA-4EC7-9826-F747E512077F}" sibTransId="{A380A6B5-7362-48C8-953F-11CCACC94DFB}"/>
    <dgm:cxn modelId="{67CE9EFB-B056-4B34-BE7E-41EA211BCCFC}" type="presOf" srcId="{5F049063-6799-4A28-A18A-0922822E44DC}" destId="{C3F3B675-F296-4CE8-A7AC-7C3F34D6BF17}" srcOrd="0" destOrd="0" presId="urn:microsoft.com/office/officeart/2005/8/layout/orgChart1"/>
    <dgm:cxn modelId="{55A2BD04-AF98-4B0A-86CC-105088B2FE01}" type="presOf" srcId="{62E7BB1D-2B1E-4986-9A74-FAD5314B1211}" destId="{4D1D57CD-0237-47D9-9AF5-B2E7695F8D8B}" srcOrd="0" destOrd="0" presId="urn:microsoft.com/office/officeart/2005/8/layout/orgChart1"/>
    <dgm:cxn modelId="{EAAF5AE8-FA4E-44AF-BF6E-382C2C5C72B1}" type="presOf" srcId="{7F9634E8-B743-4C8E-A0C1-CA4A0EC7A663}" destId="{675CD918-E26D-45FD-926E-0C791EE11A77}" srcOrd="0" destOrd="0" presId="urn:microsoft.com/office/officeart/2005/8/layout/orgChart1"/>
    <dgm:cxn modelId="{89C185DA-800C-4713-8F6E-2475109B3533}" type="presOf" srcId="{9AFB6819-CD90-4789-8772-5BABCC417F87}" destId="{F4DC0ADF-B5BB-4B4B-BD67-7E975619FE3C}" srcOrd="1" destOrd="0" presId="urn:microsoft.com/office/officeart/2005/8/layout/orgChart1"/>
    <dgm:cxn modelId="{B2D30CBE-B82B-41A1-AD74-F38110E96ABB}" type="presOf" srcId="{9C148E14-095E-4E22-A6EA-F9CDEE01BF8B}" destId="{EAAB5D9D-AA50-4100-9903-1AA9B3A08416}" srcOrd="1" destOrd="0" presId="urn:microsoft.com/office/officeart/2005/8/layout/orgChart1"/>
    <dgm:cxn modelId="{66FB10F9-2125-41E8-9FFD-516A356F9B89}" type="presOf" srcId="{9AFB6819-CD90-4789-8772-5BABCC417F87}" destId="{C24232E3-5640-4DAC-A4E1-6184C935093D}" srcOrd="0" destOrd="0" presId="urn:microsoft.com/office/officeart/2005/8/layout/orgChart1"/>
    <dgm:cxn modelId="{BD57EA1C-AB58-4C20-B644-8D5E1A8332B9}" type="presOf" srcId="{AA2695B3-ED1C-4BC8-9217-5AD33774EE09}" destId="{B314F791-2D53-4F07-BC5F-5F4A7B8A93FA}" srcOrd="0" destOrd="0" presId="urn:microsoft.com/office/officeart/2005/8/layout/orgChart1"/>
    <dgm:cxn modelId="{94EF90B7-E8CE-40C8-B9D2-106DE78C8E06}" type="presOf" srcId="{0A320E0D-43E0-4F93-AF6B-BDFF0B1A9ACC}" destId="{AD61C72F-FCC9-478E-961D-29600B60C99C}" srcOrd="1" destOrd="0" presId="urn:microsoft.com/office/officeart/2005/8/layout/orgChart1"/>
    <dgm:cxn modelId="{8D7AAF8A-3B5A-4E82-BA07-A45F31FCD465}" srcId="{62E7BB1D-2B1E-4986-9A74-FAD5314B1211}" destId="{B4BA2657-CDC4-4645-AB6C-1078A3D5496E}" srcOrd="1" destOrd="0" parTransId="{13C74768-4DE6-4930-B779-9E92EF69A519}" sibTransId="{46E2EDDD-A039-4AA5-98B8-C9634FD78E24}"/>
    <dgm:cxn modelId="{46FCD869-99A7-4CE7-9EDF-334CA12EBD02}" srcId="{16E732F3-F480-4820-A81D-4F96B284B916}" destId="{0A320E0D-43E0-4F93-AF6B-BDFF0B1A9ACC}" srcOrd="0" destOrd="0" parTransId="{9A4041DE-E895-497C-BB54-81056F37D39A}" sibTransId="{82342930-8689-4A76-8439-27541C903CE8}"/>
    <dgm:cxn modelId="{8125FC29-031C-414D-894A-DB678401936D}" type="presOf" srcId="{3C97AB01-89BA-4EC7-9826-F747E512077F}" destId="{9F8F8084-65AD-478D-A8A4-24168D57B6BD}" srcOrd="0" destOrd="0" presId="urn:microsoft.com/office/officeart/2005/8/layout/orgChart1"/>
    <dgm:cxn modelId="{FD977C85-C8FF-41D8-AB3D-395E13D02CF6}" srcId="{FA6CE634-64DF-4F25-B2B7-C79C73F54625}" destId="{9AFB6819-CD90-4789-8772-5BABCC417F87}" srcOrd="0" destOrd="0" parTransId="{820E1E8E-7B4D-4882-8D55-79FFDCAEEECB}" sibTransId="{7908782C-33BA-47D1-BA19-E0BE9324743B}"/>
    <dgm:cxn modelId="{60012EF1-1E70-42FB-85AD-DB06A40EB51B}" type="presOf" srcId="{5F049063-6799-4A28-A18A-0922822E44DC}" destId="{34333565-44FA-4450-B8DA-AE3D40890530}" srcOrd="1" destOrd="0" presId="urn:microsoft.com/office/officeart/2005/8/layout/orgChart1"/>
    <dgm:cxn modelId="{D4120FCF-A95A-4C58-B131-AAD893C8BF69}" type="presOf" srcId="{5F9682D9-281F-4908-A178-C14E73C1AC5A}" destId="{18D37050-79FE-473E-9539-3F3404D31FFE}" srcOrd="1" destOrd="0" presId="urn:microsoft.com/office/officeart/2005/8/layout/orgChart1"/>
    <dgm:cxn modelId="{83632DDA-8EB2-48AB-BDD2-178EDDC8A875}" type="presOf" srcId="{FA6CE634-64DF-4F25-B2B7-C79C73F54625}" destId="{3499C2C3-FB1B-4A7D-8182-C766191AD169}" srcOrd="0" destOrd="0" presId="urn:microsoft.com/office/officeart/2005/8/layout/orgChart1"/>
    <dgm:cxn modelId="{CFB51F48-5123-45A5-AC69-E4269EC332A0}" type="presOf" srcId="{95ADF03C-8D87-4055-95C5-DC775B221C44}" destId="{B0A99515-C662-4007-80E8-2448D44DFC7A}" srcOrd="0" destOrd="0" presId="urn:microsoft.com/office/officeart/2005/8/layout/orgChart1"/>
    <dgm:cxn modelId="{9CD6CA09-BBB2-4429-B7C4-8AA8D7BAE0C5}" type="presOf" srcId="{99980187-B0BB-41D1-9D4C-21B43966CF92}" destId="{706B4AA3-6A0E-4B49-98D6-B061D53DA542}" srcOrd="1" destOrd="0" presId="urn:microsoft.com/office/officeart/2005/8/layout/orgChart1"/>
    <dgm:cxn modelId="{6F1719E0-9092-4ADD-93C6-4808C75E0E7A}" type="presOf" srcId="{62E7BB1D-2B1E-4986-9A74-FAD5314B1211}" destId="{5784FF99-7886-4063-9A0C-7D7CDC3C084E}" srcOrd="1" destOrd="0" presId="urn:microsoft.com/office/officeart/2005/8/layout/orgChart1"/>
    <dgm:cxn modelId="{866529CC-53BC-4B09-8BC1-300F6B2E69CB}" type="presOf" srcId="{16E732F3-F480-4820-A81D-4F96B284B916}" destId="{D98C7CA3-5E2C-45D8-973D-C4590C9F51B8}" srcOrd="0" destOrd="0" presId="urn:microsoft.com/office/officeart/2005/8/layout/orgChart1"/>
    <dgm:cxn modelId="{E79407C5-D7E0-4EA7-8434-82FC8F6B3F33}" type="presOf" srcId="{9C148E14-095E-4E22-A6EA-F9CDEE01BF8B}" destId="{FBF045DB-4798-4BBB-8DE8-27D6C8A799FA}" srcOrd="0" destOrd="0" presId="urn:microsoft.com/office/officeart/2005/8/layout/orgChart1"/>
    <dgm:cxn modelId="{593182D7-A438-4BB7-9B38-53086A4ADE5B}" srcId="{16E732F3-F480-4820-A81D-4F96B284B916}" destId="{AA2695B3-ED1C-4BC8-9217-5AD33774EE09}" srcOrd="1" destOrd="0" parTransId="{C8163904-42D7-4851-BE61-6A74F1FDE801}" sibTransId="{DC52F5CE-FC15-41E9-BF20-6BAA90D30CD1}"/>
    <dgm:cxn modelId="{CDD6B3B4-A9C4-4709-A05E-3692F35B065C}" type="presOf" srcId="{16E732F3-F480-4820-A81D-4F96B284B916}" destId="{933A1614-9BD9-4455-9A87-FA1DD819496F}" srcOrd="1" destOrd="0" presId="urn:microsoft.com/office/officeart/2005/8/layout/orgChart1"/>
    <dgm:cxn modelId="{98920554-A8F3-4DBD-BA70-6DF8EEE4DB0C}" type="presOf" srcId="{5F9682D9-281F-4908-A178-C14E73C1AC5A}" destId="{35102A62-339F-43B9-AD50-FB2175ECCCB4}" srcOrd="0" destOrd="0" presId="urn:microsoft.com/office/officeart/2005/8/layout/orgChart1"/>
    <dgm:cxn modelId="{04AD664F-19BD-4C08-86D9-55BE326C7325}" type="presOf" srcId="{AA2695B3-ED1C-4BC8-9217-5AD33774EE09}" destId="{E283B6D8-1161-4FF3-B58F-76274656E8F1}" srcOrd="1" destOrd="0" presId="urn:microsoft.com/office/officeart/2005/8/layout/orgChart1"/>
    <dgm:cxn modelId="{0595358C-91D8-4CA9-8806-EA3EF8B09915}" type="presOf" srcId="{B4BA2657-CDC4-4645-AB6C-1078A3D5496E}" destId="{ABFA1E5F-BF85-497E-91FB-786EDD2D9358}" srcOrd="1" destOrd="0" presId="urn:microsoft.com/office/officeart/2005/8/layout/orgChart1"/>
    <dgm:cxn modelId="{295774EA-BAE6-4ED7-B688-24DD9C0E2246}" type="presOf" srcId="{9A4041DE-E895-497C-BB54-81056F37D39A}" destId="{A306F975-3EEE-4B12-937B-C3939847DEA8}" srcOrd="0" destOrd="0" presId="urn:microsoft.com/office/officeart/2005/8/layout/orgChart1"/>
    <dgm:cxn modelId="{C777B1DD-5B3E-4694-B4DC-9A18CF66009E}" type="presParOf" srcId="{3499C2C3-FB1B-4A7D-8182-C766191AD169}" destId="{DB4797C0-F52C-45A2-A913-912AD13B1B35}" srcOrd="0" destOrd="0" presId="urn:microsoft.com/office/officeart/2005/8/layout/orgChart1"/>
    <dgm:cxn modelId="{DE91BEC4-9FB9-46B1-9952-B9DF7A3DCD24}" type="presParOf" srcId="{DB4797C0-F52C-45A2-A913-912AD13B1B35}" destId="{5E06C8F7-D524-4E9E-ACEA-A28E5659547E}" srcOrd="0" destOrd="0" presId="urn:microsoft.com/office/officeart/2005/8/layout/orgChart1"/>
    <dgm:cxn modelId="{55B74587-951B-491B-8F53-B117B61449FC}" type="presParOf" srcId="{5E06C8F7-D524-4E9E-ACEA-A28E5659547E}" destId="{C24232E3-5640-4DAC-A4E1-6184C935093D}" srcOrd="0" destOrd="0" presId="urn:microsoft.com/office/officeart/2005/8/layout/orgChart1"/>
    <dgm:cxn modelId="{530DD0B5-9C92-4000-A18E-B7525C1BD0A9}" type="presParOf" srcId="{5E06C8F7-D524-4E9E-ACEA-A28E5659547E}" destId="{F4DC0ADF-B5BB-4B4B-BD67-7E975619FE3C}" srcOrd="1" destOrd="0" presId="urn:microsoft.com/office/officeart/2005/8/layout/orgChart1"/>
    <dgm:cxn modelId="{08E39D3A-B944-4C7C-95AD-E7B497D58268}" type="presParOf" srcId="{DB4797C0-F52C-45A2-A913-912AD13B1B35}" destId="{78A23F8E-EF65-4624-A85F-90FD684C80FF}" srcOrd="1" destOrd="0" presId="urn:microsoft.com/office/officeart/2005/8/layout/orgChart1"/>
    <dgm:cxn modelId="{9860BE21-BC08-4E37-995B-364066B4F3C4}" type="presParOf" srcId="{78A23F8E-EF65-4624-A85F-90FD684C80FF}" destId="{9F8F8084-65AD-478D-A8A4-24168D57B6BD}" srcOrd="0" destOrd="0" presId="urn:microsoft.com/office/officeart/2005/8/layout/orgChart1"/>
    <dgm:cxn modelId="{6F0CECF7-2D15-4DE5-AFFF-E6744DCF1A63}" type="presParOf" srcId="{78A23F8E-EF65-4624-A85F-90FD684C80FF}" destId="{A98E52D0-2186-4167-A634-652D6173F7F2}" srcOrd="1" destOrd="0" presId="urn:microsoft.com/office/officeart/2005/8/layout/orgChart1"/>
    <dgm:cxn modelId="{94CBCC69-98E4-4404-BC9F-3F052C49FAB3}" type="presParOf" srcId="{A98E52D0-2186-4167-A634-652D6173F7F2}" destId="{B2FACE3C-8491-47E1-980B-9F2A36BEE872}" srcOrd="0" destOrd="0" presId="urn:microsoft.com/office/officeart/2005/8/layout/orgChart1"/>
    <dgm:cxn modelId="{D3723E53-5E78-4820-BAB4-BEC60706C59D}" type="presParOf" srcId="{B2FACE3C-8491-47E1-980B-9F2A36BEE872}" destId="{D98C7CA3-5E2C-45D8-973D-C4590C9F51B8}" srcOrd="0" destOrd="0" presId="urn:microsoft.com/office/officeart/2005/8/layout/orgChart1"/>
    <dgm:cxn modelId="{EBB1B5C9-4043-4175-93D3-4C2E4896E355}" type="presParOf" srcId="{B2FACE3C-8491-47E1-980B-9F2A36BEE872}" destId="{933A1614-9BD9-4455-9A87-FA1DD819496F}" srcOrd="1" destOrd="0" presId="urn:microsoft.com/office/officeart/2005/8/layout/orgChart1"/>
    <dgm:cxn modelId="{FA49B784-447F-4BD8-8D05-5D8F9933D46C}" type="presParOf" srcId="{A98E52D0-2186-4167-A634-652D6173F7F2}" destId="{78010063-A986-40FF-AE46-F442D220D98F}" srcOrd="1" destOrd="0" presId="urn:microsoft.com/office/officeart/2005/8/layout/orgChart1"/>
    <dgm:cxn modelId="{89D0087C-2C16-4689-A8E1-E3ADCDC3563A}" type="presParOf" srcId="{78010063-A986-40FF-AE46-F442D220D98F}" destId="{A306F975-3EEE-4B12-937B-C3939847DEA8}" srcOrd="0" destOrd="0" presId="urn:microsoft.com/office/officeart/2005/8/layout/orgChart1"/>
    <dgm:cxn modelId="{CAE103C0-FEF2-4307-BCF9-C5264F2AAAA2}" type="presParOf" srcId="{78010063-A986-40FF-AE46-F442D220D98F}" destId="{94B9DEC1-A49C-415C-8E41-2B6CD8E318A9}" srcOrd="1" destOrd="0" presId="urn:microsoft.com/office/officeart/2005/8/layout/orgChart1"/>
    <dgm:cxn modelId="{61C6FA9C-4E9D-4FE6-B651-8A91E633C71A}" type="presParOf" srcId="{94B9DEC1-A49C-415C-8E41-2B6CD8E318A9}" destId="{B0F487D7-AECB-4A9C-B48D-66823AA69690}" srcOrd="0" destOrd="0" presId="urn:microsoft.com/office/officeart/2005/8/layout/orgChart1"/>
    <dgm:cxn modelId="{434D4FC3-1E02-4C81-B50E-9400A531AB3B}" type="presParOf" srcId="{B0F487D7-AECB-4A9C-B48D-66823AA69690}" destId="{957CEB6A-708C-4299-944B-5EE8C731ABA1}" srcOrd="0" destOrd="0" presId="urn:microsoft.com/office/officeart/2005/8/layout/orgChart1"/>
    <dgm:cxn modelId="{B73E36B4-A186-4440-A93F-BC912E08D0CE}" type="presParOf" srcId="{B0F487D7-AECB-4A9C-B48D-66823AA69690}" destId="{AD61C72F-FCC9-478E-961D-29600B60C99C}" srcOrd="1" destOrd="0" presId="urn:microsoft.com/office/officeart/2005/8/layout/orgChart1"/>
    <dgm:cxn modelId="{F9F00689-4B39-43BC-ADE7-BEB180A4E16E}" type="presParOf" srcId="{94B9DEC1-A49C-415C-8E41-2B6CD8E318A9}" destId="{B9775690-9F06-44BC-8D1F-336382A50DF9}" srcOrd="1" destOrd="0" presId="urn:microsoft.com/office/officeart/2005/8/layout/orgChart1"/>
    <dgm:cxn modelId="{69677700-8E8C-4722-96A5-34CE29FE58AB}" type="presParOf" srcId="{94B9DEC1-A49C-415C-8E41-2B6CD8E318A9}" destId="{BAD4DD66-3C90-4DA1-A87E-47BC2EB34250}" srcOrd="2" destOrd="0" presId="urn:microsoft.com/office/officeart/2005/8/layout/orgChart1"/>
    <dgm:cxn modelId="{5B3C264D-236D-42DF-B953-4D75F3A5D5B6}" type="presParOf" srcId="{78010063-A986-40FF-AE46-F442D220D98F}" destId="{7D97A59A-4A3B-4708-86E3-654D25D6F9A2}" srcOrd="2" destOrd="0" presId="urn:microsoft.com/office/officeart/2005/8/layout/orgChart1"/>
    <dgm:cxn modelId="{6AA26A74-AE36-4DD9-97D5-4B3FC2A6DC19}" type="presParOf" srcId="{78010063-A986-40FF-AE46-F442D220D98F}" destId="{52D84AE8-FBD4-4583-8367-BC03B524A225}" srcOrd="3" destOrd="0" presId="urn:microsoft.com/office/officeart/2005/8/layout/orgChart1"/>
    <dgm:cxn modelId="{71FE7F89-6762-40AC-90E3-D6A9089A1396}" type="presParOf" srcId="{52D84AE8-FBD4-4583-8367-BC03B524A225}" destId="{16498E94-FC8D-46AB-8D82-E112FE140452}" srcOrd="0" destOrd="0" presId="urn:microsoft.com/office/officeart/2005/8/layout/orgChart1"/>
    <dgm:cxn modelId="{F2BFDE26-FBA4-43B0-BACC-7E382CC6F6C9}" type="presParOf" srcId="{16498E94-FC8D-46AB-8D82-E112FE140452}" destId="{B314F791-2D53-4F07-BC5F-5F4A7B8A93FA}" srcOrd="0" destOrd="0" presId="urn:microsoft.com/office/officeart/2005/8/layout/orgChart1"/>
    <dgm:cxn modelId="{B63DCD55-C675-4F3E-B61F-EEE59BBAA6A9}" type="presParOf" srcId="{16498E94-FC8D-46AB-8D82-E112FE140452}" destId="{E283B6D8-1161-4FF3-B58F-76274656E8F1}" srcOrd="1" destOrd="0" presId="urn:microsoft.com/office/officeart/2005/8/layout/orgChart1"/>
    <dgm:cxn modelId="{0AC91735-3056-4B84-8BD8-4CE6871ECEAB}" type="presParOf" srcId="{52D84AE8-FBD4-4583-8367-BC03B524A225}" destId="{03B2C078-03FE-4980-9CB1-8EE23A025AAC}" srcOrd="1" destOrd="0" presId="urn:microsoft.com/office/officeart/2005/8/layout/orgChart1"/>
    <dgm:cxn modelId="{B09AF026-1347-47E1-8C72-458E47260BC4}" type="presParOf" srcId="{52D84AE8-FBD4-4583-8367-BC03B524A225}" destId="{33C74A66-4376-4D01-94B8-C8D333D73CF7}" srcOrd="2" destOrd="0" presId="urn:microsoft.com/office/officeart/2005/8/layout/orgChart1"/>
    <dgm:cxn modelId="{04BDC266-6BA2-474D-9CC8-B1EADCE410DD}" type="presParOf" srcId="{A98E52D0-2186-4167-A634-652D6173F7F2}" destId="{D74FB452-3CA4-4B88-BBBA-C971BA63D661}" srcOrd="2" destOrd="0" presId="urn:microsoft.com/office/officeart/2005/8/layout/orgChart1"/>
    <dgm:cxn modelId="{1E244EA6-268C-4672-879A-68177EDA4C3F}" type="presParOf" srcId="{78A23F8E-EF65-4624-A85F-90FD684C80FF}" destId="{1AC7AAD8-C269-4662-AB19-157F81BCC9F6}" srcOrd="2" destOrd="0" presId="urn:microsoft.com/office/officeart/2005/8/layout/orgChart1"/>
    <dgm:cxn modelId="{665446AC-98A4-458C-8223-CECF0EC30B75}" type="presParOf" srcId="{78A23F8E-EF65-4624-A85F-90FD684C80FF}" destId="{4B055BEE-F39B-40B4-B2AA-5A719350EC1A}" srcOrd="3" destOrd="0" presId="urn:microsoft.com/office/officeart/2005/8/layout/orgChart1"/>
    <dgm:cxn modelId="{D9822BCB-CFF2-4C1D-BF0C-5FD31A47ED79}" type="presParOf" srcId="{4B055BEE-F39B-40B4-B2AA-5A719350EC1A}" destId="{2D10CE30-CCB8-4B2B-B15A-A3B042356DF4}" srcOrd="0" destOrd="0" presId="urn:microsoft.com/office/officeart/2005/8/layout/orgChart1"/>
    <dgm:cxn modelId="{C80A22F2-D1C3-4238-9684-D30CE191B55B}" type="presParOf" srcId="{2D10CE30-CCB8-4B2B-B15A-A3B042356DF4}" destId="{4D1D57CD-0237-47D9-9AF5-B2E7695F8D8B}" srcOrd="0" destOrd="0" presId="urn:microsoft.com/office/officeart/2005/8/layout/orgChart1"/>
    <dgm:cxn modelId="{B557F651-53DA-4E57-999C-658BB93A621A}" type="presParOf" srcId="{2D10CE30-CCB8-4B2B-B15A-A3B042356DF4}" destId="{5784FF99-7886-4063-9A0C-7D7CDC3C084E}" srcOrd="1" destOrd="0" presId="urn:microsoft.com/office/officeart/2005/8/layout/orgChart1"/>
    <dgm:cxn modelId="{A102CCE4-F31E-4629-99A2-8EA109D57398}" type="presParOf" srcId="{4B055BEE-F39B-40B4-B2AA-5A719350EC1A}" destId="{E6645915-C2D7-4A4F-B1F0-3D70B8100345}" srcOrd="1" destOrd="0" presId="urn:microsoft.com/office/officeart/2005/8/layout/orgChart1"/>
    <dgm:cxn modelId="{0968335B-D538-4D21-8A86-A506530F092A}" type="presParOf" srcId="{E6645915-C2D7-4A4F-B1F0-3D70B8100345}" destId="{753EE53C-3EE3-4912-BD33-09206D47938C}" srcOrd="0" destOrd="0" presId="urn:microsoft.com/office/officeart/2005/8/layout/orgChart1"/>
    <dgm:cxn modelId="{E9839488-0B73-484C-B612-0C81F83A00DC}" type="presParOf" srcId="{E6645915-C2D7-4A4F-B1F0-3D70B8100345}" destId="{11EF95A5-54F2-46B6-8855-18E270E3D917}" srcOrd="1" destOrd="0" presId="urn:microsoft.com/office/officeart/2005/8/layout/orgChart1"/>
    <dgm:cxn modelId="{AF9DA63D-CCCB-48F7-960C-8F7663D097CA}" type="presParOf" srcId="{11EF95A5-54F2-46B6-8855-18E270E3D917}" destId="{6EEE5FC7-05CC-45ED-B26A-08D5B03E879B}" srcOrd="0" destOrd="0" presId="urn:microsoft.com/office/officeart/2005/8/layout/orgChart1"/>
    <dgm:cxn modelId="{F8AD3FA8-FCE5-4A32-9C33-28890A45B0EF}" type="presParOf" srcId="{6EEE5FC7-05CC-45ED-B26A-08D5B03E879B}" destId="{C3F3B675-F296-4CE8-A7AC-7C3F34D6BF17}" srcOrd="0" destOrd="0" presId="urn:microsoft.com/office/officeart/2005/8/layout/orgChart1"/>
    <dgm:cxn modelId="{447DFAC3-2D07-43ED-A4F1-35D3CDC1AB9D}" type="presParOf" srcId="{6EEE5FC7-05CC-45ED-B26A-08D5B03E879B}" destId="{34333565-44FA-4450-B8DA-AE3D40890530}" srcOrd="1" destOrd="0" presId="urn:microsoft.com/office/officeart/2005/8/layout/orgChart1"/>
    <dgm:cxn modelId="{A0E7128F-0A90-41D1-B1F6-7CE41499F148}" type="presParOf" srcId="{11EF95A5-54F2-46B6-8855-18E270E3D917}" destId="{CB6009E2-9026-41E4-9C92-AEFE740D387C}" srcOrd="1" destOrd="0" presId="urn:microsoft.com/office/officeart/2005/8/layout/orgChart1"/>
    <dgm:cxn modelId="{8A4A59A8-B8E5-427C-B822-BA21278E8F34}" type="presParOf" srcId="{11EF95A5-54F2-46B6-8855-18E270E3D917}" destId="{4D21C6BB-B5FE-490C-A1AF-978A66FF8DCF}" srcOrd="2" destOrd="0" presId="urn:microsoft.com/office/officeart/2005/8/layout/orgChart1"/>
    <dgm:cxn modelId="{FA8E61B3-786A-443B-A169-A78EC6F3B4C3}" type="presParOf" srcId="{E6645915-C2D7-4A4F-B1F0-3D70B8100345}" destId="{2F81BDE8-4083-45CC-B876-029C3D757BD3}" srcOrd="2" destOrd="0" presId="urn:microsoft.com/office/officeart/2005/8/layout/orgChart1"/>
    <dgm:cxn modelId="{E8E34B8E-2C27-4558-960F-9E83836C4C0F}" type="presParOf" srcId="{E6645915-C2D7-4A4F-B1F0-3D70B8100345}" destId="{A9C93871-8C17-494E-AE92-3CAFC1B58A01}" srcOrd="3" destOrd="0" presId="urn:microsoft.com/office/officeart/2005/8/layout/orgChart1"/>
    <dgm:cxn modelId="{6BBF9494-BE58-4598-8A97-4BBD0BA8AF73}" type="presParOf" srcId="{A9C93871-8C17-494E-AE92-3CAFC1B58A01}" destId="{43DA61A2-28BE-4258-BD90-1F643725627D}" srcOrd="0" destOrd="0" presId="urn:microsoft.com/office/officeart/2005/8/layout/orgChart1"/>
    <dgm:cxn modelId="{1454E1EB-57D8-4BD3-A08E-A251A73B9830}" type="presParOf" srcId="{43DA61A2-28BE-4258-BD90-1F643725627D}" destId="{EF1CC72D-2D4D-4E9C-B18A-49B77D00FA07}" srcOrd="0" destOrd="0" presId="urn:microsoft.com/office/officeart/2005/8/layout/orgChart1"/>
    <dgm:cxn modelId="{F1AE1A3F-8E8C-4C8C-B13F-35940BE2F0A9}" type="presParOf" srcId="{43DA61A2-28BE-4258-BD90-1F643725627D}" destId="{ABFA1E5F-BF85-497E-91FB-786EDD2D9358}" srcOrd="1" destOrd="0" presId="urn:microsoft.com/office/officeart/2005/8/layout/orgChart1"/>
    <dgm:cxn modelId="{E88CFD34-514C-4D17-92AE-40B639D038D8}" type="presParOf" srcId="{A9C93871-8C17-494E-AE92-3CAFC1B58A01}" destId="{1B831C79-DA85-4F40-A495-93517C255BBD}" srcOrd="1" destOrd="0" presId="urn:microsoft.com/office/officeart/2005/8/layout/orgChart1"/>
    <dgm:cxn modelId="{ACC06AE9-B65A-4547-BAB5-245E284D9564}" type="presParOf" srcId="{A9C93871-8C17-494E-AE92-3CAFC1B58A01}" destId="{2B1374B8-47A2-4068-832B-7C490581E2EF}" srcOrd="2" destOrd="0" presId="urn:microsoft.com/office/officeart/2005/8/layout/orgChart1"/>
    <dgm:cxn modelId="{241ADF9A-3A7C-4844-A940-D69B8808DA7B}" type="presParOf" srcId="{4B055BEE-F39B-40B4-B2AA-5A719350EC1A}" destId="{11A1E7E5-B0D6-4F6D-9499-11EF67F4855C}" srcOrd="2" destOrd="0" presId="urn:microsoft.com/office/officeart/2005/8/layout/orgChart1"/>
    <dgm:cxn modelId="{66053838-9887-4215-B55D-79D933CEFDAA}" type="presParOf" srcId="{78A23F8E-EF65-4624-A85F-90FD684C80FF}" destId="{675CD918-E26D-45FD-926E-0C791EE11A77}" srcOrd="4" destOrd="0" presId="urn:microsoft.com/office/officeart/2005/8/layout/orgChart1"/>
    <dgm:cxn modelId="{0DCD2922-DD0F-4F4E-BCA8-78C5ACD8BBA3}" type="presParOf" srcId="{78A23F8E-EF65-4624-A85F-90FD684C80FF}" destId="{12E8115D-CDB7-4978-B227-F7CDDEF4622C}" srcOrd="5" destOrd="0" presId="urn:microsoft.com/office/officeart/2005/8/layout/orgChart1"/>
    <dgm:cxn modelId="{006A2755-AF8A-47D7-8D4F-12FDBE48C0C1}" type="presParOf" srcId="{12E8115D-CDB7-4978-B227-F7CDDEF4622C}" destId="{A470B77C-AE71-449D-8AB8-0AC91CD84479}" srcOrd="0" destOrd="0" presId="urn:microsoft.com/office/officeart/2005/8/layout/orgChart1"/>
    <dgm:cxn modelId="{7EA845A8-356B-4DB2-8E9C-E036FA3C10EB}" type="presParOf" srcId="{A470B77C-AE71-449D-8AB8-0AC91CD84479}" destId="{C5D4FB89-0C20-43CC-B264-F426B381A25B}" srcOrd="0" destOrd="0" presId="urn:microsoft.com/office/officeart/2005/8/layout/orgChart1"/>
    <dgm:cxn modelId="{570C9102-987D-4A4D-AB67-FB072765B74A}" type="presParOf" srcId="{A470B77C-AE71-449D-8AB8-0AC91CD84479}" destId="{706B4AA3-6A0E-4B49-98D6-B061D53DA542}" srcOrd="1" destOrd="0" presId="urn:microsoft.com/office/officeart/2005/8/layout/orgChart1"/>
    <dgm:cxn modelId="{EE336C47-4FDE-45C8-8106-F8D34BEB6C5E}" type="presParOf" srcId="{12E8115D-CDB7-4978-B227-F7CDDEF4622C}" destId="{7F74E6C2-5FB8-46E8-9780-16F8FE46E353}" srcOrd="1" destOrd="0" presId="urn:microsoft.com/office/officeart/2005/8/layout/orgChart1"/>
    <dgm:cxn modelId="{2C9CC288-13BD-4D04-923A-BAD3FD901E3B}" type="presParOf" srcId="{7F74E6C2-5FB8-46E8-9780-16F8FE46E353}" destId="{B0A99515-C662-4007-80E8-2448D44DFC7A}" srcOrd="0" destOrd="0" presId="urn:microsoft.com/office/officeart/2005/8/layout/orgChart1"/>
    <dgm:cxn modelId="{EC2229A5-958F-41E5-8D6D-F6F0E954F943}" type="presParOf" srcId="{7F74E6C2-5FB8-46E8-9780-16F8FE46E353}" destId="{DBAB48E1-B865-43EA-8B63-9BD6B3A3E234}" srcOrd="1" destOrd="0" presId="urn:microsoft.com/office/officeart/2005/8/layout/orgChart1"/>
    <dgm:cxn modelId="{B5B47DC6-EF32-4223-8691-A50150FACA20}" type="presParOf" srcId="{DBAB48E1-B865-43EA-8B63-9BD6B3A3E234}" destId="{7B287619-F2BF-4803-81D9-D5A6561EDB6A}" srcOrd="0" destOrd="0" presId="urn:microsoft.com/office/officeart/2005/8/layout/orgChart1"/>
    <dgm:cxn modelId="{7EBD2780-B771-4FB8-AE0F-7779E0BC8E5D}" type="presParOf" srcId="{7B287619-F2BF-4803-81D9-D5A6561EDB6A}" destId="{FBF045DB-4798-4BBB-8DE8-27D6C8A799FA}" srcOrd="0" destOrd="0" presId="urn:microsoft.com/office/officeart/2005/8/layout/orgChart1"/>
    <dgm:cxn modelId="{B59DCD2B-52BD-4DA9-818F-B8BDE494C0B5}" type="presParOf" srcId="{7B287619-F2BF-4803-81D9-D5A6561EDB6A}" destId="{EAAB5D9D-AA50-4100-9903-1AA9B3A08416}" srcOrd="1" destOrd="0" presId="urn:microsoft.com/office/officeart/2005/8/layout/orgChart1"/>
    <dgm:cxn modelId="{8E3074FC-D25E-43FA-AD8F-C2FE8F69F15E}" type="presParOf" srcId="{DBAB48E1-B865-43EA-8B63-9BD6B3A3E234}" destId="{A14648C1-4C52-4BE3-B136-14F15B04BE32}" srcOrd="1" destOrd="0" presId="urn:microsoft.com/office/officeart/2005/8/layout/orgChart1"/>
    <dgm:cxn modelId="{D43E1B28-CE69-473F-B13B-394CEBCD61FA}" type="presParOf" srcId="{DBAB48E1-B865-43EA-8B63-9BD6B3A3E234}" destId="{9369B29A-4C0E-44A7-B705-156554BDDD7A}" srcOrd="2" destOrd="0" presId="urn:microsoft.com/office/officeart/2005/8/layout/orgChart1"/>
    <dgm:cxn modelId="{45F9A4DC-E9C8-4C6B-BC5D-A6824C1AFB01}" type="presParOf" srcId="{7F74E6C2-5FB8-46E8-9780-16F8FE46E353}" destId="{96A5F0A5-422F-485D-8814-E1A48FE6D344}" srcOrd="2" destOrd="0" presId="urn:microsoft.com/office/officeart/2005/8/layout/orgChart1"/>
    <dgm:cxn modelId="{6994990A-B7A8-4C62-BD5A-2D38FCDA7648}" type="presParOf" srcId="{7F74E6C2-5FB8-46E8-9780-16F8FE46E353}" destId="{7DEDC85D-8F6C-4E7F-BAFD-379938777258}" srcOrd="3" destOrd="0" presId="urn:microsoft.com/office/officeart/2005/8/layout/orgChart1"/>
    <dgm:cxn modelId="{94398010-F5BC-4A5F-98C9-E4E9086CD3E1}" type="presParOf" srcId="{7DEDC85D-8F6C-4E7F-BAFD-379938777258}" destId="{DDA43972-949E-4BE0-BE96-36DA2EB374CC}" srcOrd="0" destOrd="0" presId="urn:microsoft.com/office/officeart/2005/8/layout/orgChart1"/>
    <dgm:cxn modelId="{D3BA8BAE-A7F7-47AB-815C-21B1DB60342A}" type="presParOf" srcId="{DDA43972-949E-4BE0-BE96-36DA2EB374CC}" destId="{35102A62-339F-43B9-AD50-FB2175ECCCB4}" srcOrd="0" destOrd="0" presId="urn:microsoft.com/office/officeart/2005/8/layout/orgChart1"/>
    <dgm:cxn modelId="{D0F7BDB4-CA79-4D9E-ADB7-F37E4D50AD39}" type="presParOf" srcId="{DDA43972-949E-4BE0-BE96-36DA2EB374CC}" destId="{18D37050-79FE-473E-9539-3F3404D31FFE}" srcOrd="1" destOrd="0" presId="urn:microsoft.com/office/officeart/2005/8/layout/orgChart1"/>
    <dgm:cxn modelId="{BD40B263-3EE3-484B-8E7C-1E01DBB12D47}" type="presParOf" srcId="{7DEDC85D-8F6C-4E7F-BAFD-379938777258}" destId="{C874053D-8CB3-4105-8B46-FD3D6DC3F71B}" srcOrd="1" destOrd="0" presId="urn:microsoft.com/office/officeart/2005/8/layout/orgChart1"/>
    <dgm:cxn modelId="{82D2E8F5-013A-4FE1-A9DF-BBA2B1D71EB2}" type="presParOf" srcId="{7DEDC85D-8F6C-4E7F-BAFD-379938777258}" destId="{33BD386B-5F1D-4B34-8EFA-38BBEBFDA568}" srcOrd="2" destOrd="0" presId="urn:microsoft.com/office/officeart/2005/8/layout/orgChart1"/>
    <dgm:cxn modelId="{C6448C7D-73E6-4E31-A218-CFEDD68F2067}" type="presParOf" srcId="{12E8115D-CDB7-4978-B227-F7CDDEF4622C}" destId="{327AF921-28CD-480B-98FD-455571CF3A01}" srcOrd="2" destOrd="0" presId="urn:microsoft.com/office/officeart/2005/8/layout/orgChart1"/>
    <dgm:cxn modelId="{CCC9C2AD-33AF-4386-A2E8-C6C57304A352}" type="presParOf" srcId="{DB4797C0-F52C-45A2-A913-912AD13B1B35}" destId="{06E9E198-89BC-468D-A5F1-197AB37105DB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C4DB02-C6AD-43D5-B773-CEE30C544840}" type="doc">
      <dgm:prSet loTypeId="urn:microsoft.com/office/officeart/2005/8/layout/chevron1" loCatId="process" qsTypeId="urn:microsoft.com/office/officeart/2005/8/quickstyle/simple5" qsCatId="simple" csTypeId="urn:microsoft.com/office/officeart/2005/8/colors/colorful1" csCatId="colorful" phldr="1"/>
      <dgm:spPr/>
    </dgm:pt>
    <dgm:pt modelId="{1B1922AE-AD97-4674-B7CB-6DB5D16E075D}">
      <dgm:prSet phldrT="[Text]" custT="1"/>
      <dgm:spPr/>
      <dgm:t>
        <a:bodyPr/>
        <a:lstStyle/>
        <a:p>
          <a:r>
            <a:rPr lang="de-DE" sz="1100" noProof="0" smtClean="0">
              <a:solidFill>
                <a:schemeClr val="bg1"/>
              </a:solidFill>
              <a:latin typeface="+mj-lt"/>
            </a:rPr>
            <a:t>Beispieltext in SmartArt</a:t>
          </a:r>
          <a:endParaRPr lang="de-DE" sz="1100" noProof="0">
            <a:solidFill>
              <a:schemeClr val="bg1"/>
            </a:solidFill>
            <a:latin typeface="+mj-lt"/>
          </a:endParaRPr>
        </a:p>
      </dgm:t>
    </dgm:pt>
    <dgm:pt modelId="{F4B83406-72AA-4D29-8506-FACC16FA7D38}" type="parTrans" cxnId="{F1E43D37-29D1-43FE-81BB-330C00599C40}">
      <dgm:prSet/>
      <dgm:spPr/>
      <dgm:t>
        <a:bodyPr/>
        <a:lstStyle/>
        <a:p>
          <a:endParaRPr lang="en-US" sz="1100">
            <a:solidFill>
              <a:schemeClr val="bg1"/>
            </a:solidFill>
            <a:latin typeface="+mj-lt"/>
          </a:endParaRPr>
        </a:p>
      </dgm:t>
    </dgm:pt>
    <dgm:pt modelId="{BA266717-0E2E-4A01-885F-1A55D2243507}" type="sibTrans" cxnId="{F1E43D37-29D1-43FE-81BB-330C00599C40}">
      <dgm:prSet/>
      <dgm:spPr/>
      <dgm:t>
        <a:bodyPr/>
        <a:lstStyle/>
        <a:p>
          <a:endParaRPr lang="en-US" sz="1100">
            <a:solidFill>
              <a:schemeClr val="bg1"/>
            </a:solidFill>
            <a:latin typeface="+mj-lt"/>
          </a:endParaRPr>
        </a:p>
      </dgm:t>
    </dgm:pt>
    <dgm:pt modelId="{9EE45A8D-EA98-4D58-9F12-FD7C72674AEC}">
      <dgm:prSet phldrT="[Text]" custT="1"/>
      <dgm:spPr/>
      <dgm:t>
        <a:bodyPr/>
        <a:lstStyle/>
        <a:p>
          <a:r>
            <a:rPr lang="de-DE" sz="1100" noProof="0" smtClean="0">
              <a:solidFill>
                <a:schemeClr val="bg1"/>
              </a:solidFill>
              <a:latin typeface="+mj-lt"/>
            </a:rPr>
            <a:t>Beispieltext in SmartArt</a:t>
          </a:r>
          <a:endParaRPr lang="de-DE" sz="1100" noProof="0">
            <a:solidFill>
              <a:schemeClr val="bg1"/>
            </a:solidFill>
            <a:latin typeface="+mj-lt"/>
          </a:endParaRPr>
        </a:p>
      </dgm:t>
    </dgm:pt>
    <dgm:pt modelId="{9D3BFAC8-300E-426F-91D2-40B2ADD6007C}" type="parTrans" cxnId="{FDBEDF51-7CBB-44A2-A270-8A351D086310}">
      <dgm:prSet/>
      <dgm:spPr/>
      <dgm:t>
        <a:bodyPr/>
        <a:lstStyle/>
        <a:p>
          <a:endParaRPr lang="en-US" sz="1100">
            <a:solidFill>
              <a:schemeClr val="bg1"/>
            </a:solidFill>
            <a:latin typeface="+mj-lt"/>
          </a:endParaRPr>
        </a:p>
      </dgm:t>
    </dgm:pt>
    <dgm:pt modelId="{D41D6E40-772A-4E77-AFA1-9D4520FF106F}" type="sibTrans" cxnId="{FDBEDF51-7CBB-44A2-A270-8A351D086310}">
      <dgm:prSet/>
      <dgm:spPr/>
      <dgm:t>
        <a:bodyPr/>
        <a:lstStyle/>
        <a:p>
          <a:endParaRPr lang="en-US" sz="1100">
            <a:solidFill>
              <a:schemeClr val="bg1"/>
            </a:solidFill>
            <a:latin typeface="+mj-lt"/>
          </a:endParaRPr>
        </a:p>
      </dgm:t>
    </dgm:pt>
    <dgm:pt modelId="{B18C23A5-F1D5-40D5-94B1-F0B5C92AB41A}">
      <dgm:prSet phldrT="[Text]" custT="1"/>
      <dgm:spPr/>
      <dgm:t>
        <a:bodyPr/>
        <a:lstStyle/>
        <a:p>
          <a:r>
            <a:rPr lang="de-DE" sz="1100" noProof="0" dirty="0" smtClean="0">
              <a:solidFill>
                <a:schemeClr val="bg1"/>
              </a:solidFill>
              <a:latin typeface="+mj-lt"/>
            </a:rPr>
            <a:t>Beispieltext in SmartArt</a:t>
          </a:r>
          <a:endParaRPr lang="de-DE" sz="1100" noProof="0" dirty="0">
            <a:solidFill>
              <a:schemeClr val="bg1"/>
            </a:solidFill>
            <a:latin typeface="+mj-lt"/>
          </a:endParaRPr>
        </a:p>
      </dgm:t>
    </dgm:pt>
    <dgm:pt modelId="{A24647AB-7945-43BD-9B57-F787EEF1618E}" type="parTrans" cxnId="{C42C2F1F-EB70-4EA5-93F9-CF486AC48568}">
      <dgm:prSet/>
      <dgm:spPr/>
      <dgm:t>
        <a:bodyPr/>
        <a:lstStyle/>
        <a:p>
          <a:endParaRPr lang="en-US" sz="1100">
            <a:solidFill>
              <a:schemeClr val="bg1"/>
            </a:solidFill>
            <a:latin typeface="+mj-lt"/>
          </a:endParaRPr>
        </a:p>
      </dgm:t>
    </dgm:pt>
    <dgm:pt modelId="{982873EB-533C-4201-84D3-F2A3600F0A6C}" type="sibTrans" cxnId="{C42C2F1F-EB70-4EA5-93F9-CF486AC48568}">
      <dgm:prSet/>
      <dgm:spPr/>
      <dgm:t>
        <a:bodyPr/>
        <a:lstStyle/>
        <a:p>
          <a:endParaRPr lang="en-US" sz="1100">
            <a:solidFill>
              <a:schemeClr val="bg1"/>
            </a:solidFill>
            <a:latin typeface="+mj-lt"/>
          </a:endParaRPr>
        </a:p>
      </dgm:t>
    </dgm:pt>
    <dgm:pt modelId="{13B67AFE-329E-4397-B0A8-7F144FAEFA3B}" type="pres">
      <dgm:prSet presAssocID="{25C4DB02-C6AD-43D5-B773-CEE30C544840}" presName="Name0" presStyleCnt="0">
        <dgm:presLayoutVars>
          <dgm:dir/>
          <dgm:animLvl val="lvl"/>
          <dgm:resizeHandles val="exact"/>
        </dgm:presLayoutVars>
      </dgm:prSet>
      <dgm:spPr/>
    </dgm:pt>
    <dgm:pt modelId="{BF0396FE-DC9D-40E0-9CD3-854D2081DD74}" type="pres">
      <dgm:prSet presAssocID="{1B1922AE-AD97-4674-B7CB-6DB5D16E075D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8F504E-19AF-4EE5-82B9-AAD5BA8318A4}" type="pres">
      <dgm:prSet presAssocID="{BA266717-0E2E-4A01-885F-1A55D2243507}" presName="parTxOnlySpace" presStyleCnt="0"/>
      <dgm:spPr/>
    </dgm:pt>
    <dgm:pt modelId="{07720EF8-55D5-4859-840C-E757BDF8D8BC}" type="pres">
      <dgm:prSet presAssocID="{9EE45A8D-EA98-4D58-9F12-FD7C72674AEC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BDCD7F-4CED-4A6E-BC14-85E405C8BF27}" type="pres">
      <dgm:prSet presAssocID="{D41D6E40-772A-4E77-AFA1-9D4520FF106F}" presName="parTxOnlySpace" presStyleCnt="0"/>
      <dgm:spPr/>
    </dgm:pt>
    <dgm:pt modelId="{8F37163A-AE0A-44AE-A560-E2D68DB2D12E}" type="pres">
      <dgm:prSet presAssocID="{B18C23A5-F1D5-40D5-94B1-F0B5C92AB41A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B5A9B1F-A7D4-4569-9FD8-538C25633F7D}" type="presOf" srcId="{B18C23A5-F1D5-40D5-94B1-F0B5C92AB41A}" destId="{8F37163A-AE0A-44AE-A560-E2D68DB2D12E}" srcOrd="0" destOrd="0" presId="urn:microsoft.com/office/officeart/2005/8/layout/chevron1"/>
    <dgm:cxn modelId="{31F4DD66-13DE-41AF-8D19-D7E5B3B824E0}" type="presOf" srcId="{1B1922AE-AD97-4674-B7CB-6DB5D16E075D}" destId="{BF0396FE-DC9D-40E0-9CD3-854D2081DD74}" srcOrd="0" destOrd="0" presId="urn:microsoft.com/office/officeart/2005/8/layout/chevron1"/>
    <dgm:cxn modelId="{F1E43D37-29D1-43FE-81BB-330C00599C40}" srcId="{25C4DB02-C6AD-43D5-B773-CEE30C544840}" destId="{1B1922AE-AD97-4674-B7CB-6DB5D16E075D}" srcOrd="0" destOrd="0" parTransId="{F4B83406-72AA-4D29-8506-FACC16FA7D38}" sibTransId="{BA266717-0E2E-4A01-885F-1A55D2243507}"/>
    <dgm:cxn modelId="{76467846-66BD-49A1-84CD-57FD2E80A416}" type="presOf" srcId="{25C4DB02-C6AD-43D5-B773-CEE30C544840}" destId="{13B67AFE-329E-4397-B0A8-7F144FAEFA3B}" srcOrd="0" destOrd="0" presId="urn:microsoft.com/office/officeart/2005/8/layout/chevron1"/>
    <dgm:cxn modelId="{C42C2F1F-EB70-4EA5-93F9-CF486AC48568}" srcId="{25C4DB02-C6AD-43D5-B773-CEE30C544840}" destId="{B18C23A5-F1D5-40D5-94B1-F0B5C92AB41A}" srcOrd="2" destOrd="0" parTransId="{A24647AB-7945-43BD-9B57-F787EEF1618E}" sibTransId="{982873EB-533C-4201-84D3-F2A3600F0A6C}"/>
    <dgm:cxn modelId="{9D99A68A-7461-473A-A9B6-098E47514935}" type="presOf" srcId="{9EE45A8D-EA98-4D58-9F12-FD7C72674AEC}" destId="{07720EF8-55D5-4859-840C-E757BDF8D8BC}" srcOrd="0" destOrd="0" presId="urn:microsoft.com/office/officeart/2005/8/layout/chevron1"/>
    <dgm:cxn modelId="{FDBEDF51-7CBB-44A2-A270-8A351D086310}" srcId="{25C4DB02-C6AD-43D5-B773-CEE30C544840}" destId="{9EE45A8D-EA98-4D58-9F12-FD7C72674AEC}" srcOrd="1" destOrd="0" parTransId="{9D3BFAC8-300E-426F-91D2-40B2ADD6007C}" sibTransId="{D41D6E40-772A-4E77-AFA1-9D4520FF106F}"/>
    <dgm:cxn modelId="{EF4EBCD1-861A-4F9B-8A0E-D85A3BDA2566}" type="presParOf" srcId="{13B67AFE-329E-4397-B0A8-7F144FAEFA3B}" destId="{BF0396FE-DC9D-40E0-9CD3-854D2081DD74}" srcOrd="0" destOrd="0" presId="urn:microsoft.com/office/officeart/2005/8/layout/chevron1"/>
    <dgm:cxn modelId="{99C56054-DDEB-458B-BB30-8A487E37EFDD}" type="presParOf" srcId="{13B67AFE-329E-4397-B0A8-7F144FAEFA3B}" destId="{3B8F504E-19AF-4EE5-82B9-AAD5BA8318A4}" srcOrd="1" destOrd="0" presId="urn:microsoft.com/office/officeart/2005/8/layout/chevron1"/>
    <dgm:cxn modelId="{0565FB70-F337-4D16-8671-94D9DCA36C1F}" type="presParOf" srcId="{13B67AFE-329E-4397-B0A8-7F144FAEFA3B}" destId="{07720EF8-55D5-4859-840C-E757BDF8D8BC}" srcOrd="2" destOrd="0" presId="urn:microsoft.com/office/officeart/2005/8/layout/chevron1"/>
    <dgm:cxn modelId="{D5D46046-8201-48FF-9882-A05647482364}" type="presParOf" srcId="{13B67AFE-329E-4397-B0A8-7F144FAEFA3B}" destId="{E9BDCD7F-4CED-4A6E-BC14-85E405C8BF27}" srcOrd="3" destOrd="0" presId="urn:microsoft.com/office/officeart/2005/8/layout/chevron1"/>
    <dgm:cxn modelId="{ACF1DFCE-9793-4F22-A036-8AE327547C2E}" type="presParOf" srcId="{13B67AFE-329E-4397-B0A8-7F144FAEFA3B}" destId="{8F37163A-AE0A-44AE-A560-E2D68DB2D12E}" srcOrd="4" destOrd="0" presId="urn:microsoft.com/office/officeart/2005/8/layout/chevron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5FEAF8E-10C2-435B-91D9-4C8DF4BB9A20}" type="doc">
      <dgm:prSet loTypeId="urn:microsoft.com/office/officeart/2005/8/layout/venn1" loCatId="relationship" qsTypeId="urn:microsoft.com/office/officeart/2005/8/quickstyle/simple5" qsCatId="simple" csTypeId="urn:microsoft.com/office/officeart/2005/8/colors/colorful1" csCatId="colorful" phldr="1"/>
      <dgm:spPr/>
    </dgm:pt>
    <dgm:pt modelId="{C9F64E15-862D-442C-80EB-7C804DFD5BA6}">
      <dgm:prSet phldrT="[Text]" custT="1"/>
      <dgm:spPr/>
      <dgm:t>
        <a:bodyPr/>
        <a:lstStyle/>
        <a:p>
          <a:r>
            <a:rPr lang="de-DE" sz="1200" noProof="0" dirty="0" smtClean="0">
              <a:latin typeface="+mj-lt"/>
            </a:rPr>
            <a:t>Punkt 1</a:t>
          </a:r>
          <a:endParaRPr lang="de-DE" sz="1200" noProof="0" dirty="0">
            <a:latin typeface="+mj-lt"/>
          </a:endParaRPr>
        </a:p>
      </dgm:t>
    </dgm:pt>
    <dgm:pt modelId="{8D82716B-8EA4-4B52-A789-71F70D1C5C66}" type="parTrans" cxnId="{710B904B-E934-416D-9410-12DDF783F562}">
      <dgm:prSet/>
      <dgm:spPr/>
      <dgm:t>
        <a:bodyPr/>
        <a:lstStyle/>
        <a:p>
          <a:endParaRPr lang="en-US" sz="1200">
            <a:solidFill>
              <a:schemeClr val="tx2"/>
            </a:solidFill>
            <a:latin typeface="+mj-lt"/>
          </a:endParaRPr>
        </a:p>
      </dgm:t>
    </dgm:pt>
    <dgm:pt modelId="{F9C979B6-5E02-45E2-860F-B0FBC47DA735}" type="sibTrans" cxnId="{710B904B-E934-416D-9410-12DDF783F562}">
      <dgm:prSet/>
      <dgm:spPr/>
      <dgm:t>
        <a:bodyPr/>
        <a:lstStyle/>
        <a:p>
          <a:endParaRPr lang="en-US" sz="1200">
            <a:solidFill>
              <a:schemeClr val="tx2"/>
            </a:solidFill>
            <a:latin typeface="+mj-lt"/>
          </a:endParaRPr>
        </a:p>
      </dgm:t>
    </dgm:pt>
    <dgm:pt modelId="{664D25F0-2693-4110-9F7B-63EAAEE00DCA}">
      <dgm:prSet phldrT="[Text]" custT="1"/>
      <dgm:spPr/>
      <dgm:t>
        <a:bodyPr/>
        <a:lstStyle/>
        <a:p>
          <a:r>
            <a:rPr lang="de-DE" sz="1200" noProof="0" smtClean="0">
              <a:latin typeface="+mj-lt"/>
            </a:rPr>
            <a:t>Punkt 2</a:t>
          </a:r>
          <a:endParaRPr lang="de-DE" sz="1200" noProof="0">
            <a:latin typeface="+mj-lt"/>
          </a:endParaRPr>
        </a:p>
      </dgm:t>
    </dgm:pt>
    <dgm:pt modelId="{F48D07CC-A1E1-4EF9-8CFA-7A9DBAABF6D0}" type="parTrans" cxnId="{96E61ADC-6896-4096-89EE-D1A66C527969}">
      <dgm:prSet/>
      <dgm:spPr/>
      <dgm:t>
        <a:bodyPr/>
        <a:lstStyle/>
        <a:p>
          <a:endParaRPr lang="en-US" sz="1200">
            <a:solidFill>
              <a:schemeClr val="tx2"/>
            </a:solidFill>
            <a:latin typeface="+mj-lt"/>
          </a:endParaRPr>
        </a:p>
      </dgm:t>
    </dgm:pt>
    <dgm:pt modelId="{70E86E55-2768-43AD-8728-4CEFE035CAC6}" type="sibTrans" cxnId="{96E61ADC-6896-4096-89EE-D1A66C527969}">
      <dgm:prSet/>
      <dgm:spPr/>
      <dgm:t>
        <a:bodyPr/>
        <a:lstStyle/>
        <a:p>
          <a:endParaRPr lang="en-US" sz="1200">
            <a:solidFill>
              <a:schemeClr val="tx2"/>
            </a:solidFill>
            <a:latin typeface="+mj-lt"/>
          </a:endParaRPr>
        </a:p>
      </dgm:t>
    </dgm:pt>
    <dgm:pt modelId="{7CC72D91-9AD1-4EF6-816B-DB1470E6EC30}">
      <dgm:prSet phldrT="[Text]" custT="1"/>
      <dgm:spPr/>
      <dgm:t>
        <a:bodyPr/>
        <a:lstStyle/>
        <a:p>
          <a:r>
            <a:rPr lang="de-DE" sz="1200" noProof="0" dirty="0" smtClean="0">
              <a:latin typeface="+mj-lt"/>
            </a:rPr>
            <a:t>Punkt </a:t>
          </a:r>
          <a:r>
            <a:rPr lang="en-US" sz="1200" dirty="0" smtClean="0">
              <a:latin typeface="+mj-lt"/>
            </a:rPr>
            <a:t>3</a:t>
          </a:r>
          <a:endParaRPr lang="en-US" sz="1200" dirty="0">
            <a:latin typeface="+mj-lt"/>
          </a:endParaRPr>
        </a:p>
      </dgm:t>
    </dgm:pt>
    <dgm:pt modelId="{D599617C-9D43-4AD4-A444-272A7FD0415A}" type="parTrans" cxnId="{60FA487C-FC95-45FD-BD18-2D4A6C34E43A}">
      <dgm:prSet/>
      <dgm:spPr/>
      <dgm:t>
        <a:bodyPr/>
        <a:lstStyle/>
        <a:p>
          <a:endParaRPr lang="en-US" sz="1200">
            <a:solidFill>
              <a:schemeClr val="tx2"/>
            </a:solidFill>
            <a:latin typeface="+mj-lt"/>
          </a:endParaRPr>
        </a:p>
      </dgm:t>
    </dgm:pt>
    <dgm:pt modelId="{88895FC9-8004-4BAA-9E72-FC1AF6D259CE}" type="sibTrans" cxnId="{60FA487C-FC95-45FD-BD18-2D4A6C34E43A}">
      <dgm:prSet/>
      <dgm:spPr/>
      <dgm:t>
        <a:bodyPr/>
        <a:lstStyle/>
        <a:p>
          <a:endParaRPr lang="en-US" sz="1200">
            <a:solidFill>
              <a:schemeClr val="tx2"/>
            </a:solidFill>
            <a:latin typeface="+mj-lt"/>
          </a:endParaRPr>
        </a:p>
      </dgm:t>
    </dgm:pt>
    <dgm:pt modelId="{368F3F08-D939-4482-8788-39693C679641}" type="pres">
      <dgm:prSet presAssocID="{65FEAF8E-10C2-435B-91D9-4C8DF4BB9A20}" presName="compositeShape" presStyleCnt="0">
        <dgm:presLayoutVars>
          <dgm:chMax val="7"/>
          <dgm:dir/>
          <dgm:resizeHandles val="exact"/>
        </dgm:presLayoutVars>
      </dgm:prSet>
      <dgm:spPr/>
    </dgm:pt>
    <dgm:pt modelId="{E6690805-89E3-4E98-BCAD-F1EB38ADE7B8}" type="pres">
      <dgm:prSet presAssocID="{C9F64E15-862D-442C-80EB-7C804DFD5BA6}" presName="circ1" presStyleLbl="vennNode1" presStyleIdx="0" presStyleCnt="3"/>
      <dgm:spPr/>
      <dgm:t>
        <a:bodyPr/>
        <a:lstStyle/>
        <a:p>
          <a:endParaRPr lang="en-US"/>
        </a:p>
      </dgm:t>
    </dgm:pt>
    <dgm:pt modelId="{C0E95E4C-02EE-4B06-926F-E98F42C97C47}" type="pres">
      <dgm:prSet presAssocID="{C9F64E15-862D-442C-80EB-7C804DFD5BA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ABF5EA-9BB1-4B49-BC0D-FE0F99696671}" type="pres">
      <dgm:prSet presAssocID="{664D25F0-2693-4110-9F7B-63EAAEE00DCA}" presName="circ2" presStyleLbl="vennNode1" presStyleIdx="1" presStyleCnt="3"/>
      <dgm:spPr/>
      <dgm:t>
        <a:bodyPr/>
        <a:lstStyle/>
        <a:p>
          <a:endParaRPr lang="en-US"/>
        </a:p>
      </dgm:t>
    </dgm:pt>
    <dgm:pt modelId="{5D62C944-B8EF-4A0A-9456-4B2FE8A06ECF}" type="pres">
      <dgm:prSet presAssocID="{664D25F0-2693-4110-9F7B-63EAAEE00DC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A37FC8-C300-4574-AC7D-10D8D5F3BAFB}" type="pres">
      <dgm:prSet presAssocID="{7CC72D91-9AD1-4EF6-816B-DB1470E6EC30}" presName="circ3" presStyleLbl="vennNode1" presStyleIdx="2" presStyleCnt="3"/>
      <dgm:spPr/>
      <dgm:t>
        <a:bodyPr/>
        <a:lstStyle/>
        <a:p>
          <a:endParaRPr lang="en-US"/>
        </a:p>
      </dgm:t>
    </dgm:pt>
    <dgm:pt modelId="{BEC81DD0-A262-47EC-BD29-C0F33221A320}" type="pres">
      <dgm:prSet presAssocID="{7CC72D91-9AD1-4EF6-816B-DB1470E6EC3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10B904B-E934-416D-9410-12DDF783F562}" srcId="{65FEAF8E-10C2-435B-91D9-4C8DF4BB9A20}" destId="{C9F64E15-862D-442C-80EB-7C804DFD5BA6}" srcOrd="0" destOrd="0" parTransId="{8D82716B-8EA4-4B52-A789-71F70D1C5C66}" sibTransId="{F9C979B6-5E02-45E2-860F-B0FBC47DA735}"/>
    <dgm:cxn modelId="{96E61ADC-6896-4096-89EE-D1A66C527969}" srcId="{65FEAF8E-10C2-435B-91D9-4C8DF4BB9A20}" destId="{664D25F0-2693-4110-9F7B-63EAAEE00DCA}" srcOrd="1" destOrd="0" parTransId="{F48D07CC-A1E1-4EF9-8CFA-7A9DBAABF6D0}" sibTransId="{70E86E55-2768-43AD-8728-4CEFE035CAC6}"/>
    <dgm:cxn modelId="{4443313D-1841-4918-B7F9-1F505E237262}" type="presOf" srcId="{7CC72D91-9AD1-4EF6-816B-DB1470E6EC30}" destId="{BEC81DD0-A262-47EC-BD29-C0F33221A320}" srcOrd="1" destOrd="0" presId="urn:microsoft.com/office/officeart/2005/8/layout/venn1"/>
    <dgm:cxn modelId="{235082B2-F81C-41EB-A94A-688118E24D22}" type="presOf" srcId="{7CC72D91-9AD1-4EF6-816B-DB1470E6EC30}" destId="{9DA37FC8-C300-4574-AC7D-10D8D5F3BAFB}" srcOrd="0" destOrd="0" presId="urn:microsoft.com/office/officeart/2005/8/layout/venn1"/>
    <dgm:cxn modelId="{CED0628D-E617-462E-A317-07684AFA554E}" type="presOf" srcId="{664D25F0-2693-4110-9F7B-63EAAEE00DCA}" destId="{5D62C944-B8EF-4A0A-9456-4B2FE8A06ECF}" srcOrd="1" destOrd="0" presId="urn:microsoft.com/office/officeart/2005/8/layout/venn1"/>
    <dgm:cxn modelId="{893594D8-EB3B-4A98-A58B-DA254A563E75}" type="presOf" srcId="{C9F64E15-862D-442C-80EB-7C804DFD5BA6}" destId="{E6690805-89E3-4E98-BCAD-F1EB38ADE7B8}" srcOrd="0" destOrd="0" presId="urn:microsoft.com/office/officeart/2005/8/layout/venn1"/>
    <dgm:cxn modelId="{60FA487C-FC95-45FD-BD18-2D4A6C34E43A}" srcId="{65FEAF8E-10C2-435B-91D9-4C8DF4BB9A20}" destId="{7CC72D91-9AD1-4EF6-816B-DB1470E6EC30}" srcOrd="2" destOrd="0" parTransId="{D599617C-9D43-4AD4-A444-272A7FD0415A}" sibTransId="{88895FC9-8004-4BAA-9E72-FC1AF6D259CE}"/>
    <dgm:cxn modelId="{6F9E3AC8-2DD6-45F5-9F06-2BD6D9BEEBF3}" type="presOf" srcId="{C9F64E15-862D-442C-80EB-7C804DFD5BA6}" destId="{C0E95E4C-02EE-4B06-926F-E98F42C97C47}" srcOrd="1" destOrd="0" presId="urn:microsoft.com/office/officeart/2005/8/layout/venn1"/>
    <dgm:cxn modelId="{FB722B99-CB67-493B-99EA-40A489C91589}" type="presOf" srcId="{664D25F0-2693-4110-9F7B-63EAAEE00DCA}" destId="{3FABF5EA-9BB1-4B49-BC0D-FE0F99696671}" srcOrd="0" destOrd="0" presId="urn:microsoft.com/office/officeart/2005/8/layout/venn1"/>
    <dgm:cxn modelId="{3F21A774-F094-465D-8F9A-29A1C2AD74D4}" type="presOf" srcId="{65FEAF8E-10C2-435B-91D9-4C8DF4BB9A20}" destId="{368F3F08-D939-4482-8788-39693C679641}" srcOrd="0" destOrd="0" presId="urn:microsoft.com/office/officeart/2005/8/layout/venn1"/>
    <dgm:cxn modelId="{6C81451D-2C49-4359-92E4-C49C84B2B3D7}" type="presParOf" srcId="{368F3F08-D939-4482-8788-39693C679641}" destId="{E6690805-89E3-4E98-BCAD-F1EB38ADE7B8}" srcOrd="0" destOrd="0" presId="urn:microsoft.com/office/officeart/2005/8/layout/venn1"/>
    <dgm:cxn modelId="{0D81A512-A1CC-4C3A-BCD9-8C3FDFE32A33}" type="presParOf" srcId="{368F3F08-D939-4482-8788-39693C679641}" destId="{C0E95E4C-02EE-4B06-926F-E98F42C97C47}" srcOrd="1" destOrd="0" presId="urn:microsoft.com/office/officeart/2005/8/layout/venn1"/>
    <dgm:cxn modelId="{3D287301-4027-4393-B2E7-042FD6C646F4}" type="presParOf" srcId="{368F3F08-D939-4482-8788-39693C679641}" destId="{3FABF5EA-9BB1-4B49-BC0D-FE0F99696671}" srcOrd="2" destOrd="0" presId="urn:microsoft.com/office/officeart/2005/8/layout/venn1"/>
    <dgm:cxn modelId="{9AC13B2F-BF64-4669-856F-0FA42B6AC554}" type="presParOf" srcId="{368F3F08-D939-4482-8788-39693C679641}" destId="{5D62C944-B8EF-4A0A-9456-4B2FE8A06ECF}" srcOrd="3" destOrd="0" presId="urn:microsoft.com/office/officeart/2005/8/layout/venn1"/>
    <dgm:cxn modelId="{4729130A-5859-4962-93DD-2CE2EAD6D487}" type="presParOf" srcId="{368F3F08-D939-4482-8788-39693C679641}" destId="{9DA37FC8-C300-4574-AC7D-10D8D5F3BAFB}" srcOrd="4" destOrd="0" presId="urn:microsoft.com/office/officeart/2005/8/layout/venn1"/>
    <dgm:cxn modelId="{8AA18B9C-6F39-4CA9-B396-E6B6E30E99E1}" type="presParOf" srcId="{368F3F08-D939-4482-8788-39693C679641}" destId="{BEC81DD0-A262-47EC-BD29-C0F33221A320}" srcOrd="5" destOrd="0" presId="urn:microsoft.com/office/officeart/2005/8/layout/venn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5FEAF8E-10C2-435B-91D9-4C8DF4BB9A20}" type="doc">
      <dgm:prSet loTypeId="urn:microsoft.com/office/officeart/2005/8/layout/vList2" loCatId="list" qsTypeId="urn:microsoft.com/office/officeart/2005/8/quickstyle/simple5" qsCatId="simple" csTypeId="urn:microsoft.com/office/officeart/2005/8/colors/colorful1" csCatId="colorful" phldr="1"/>
      <dgm:spPr/>
    </dgm:pt>
    <dgm:pt modelId="{C9F64E15-862D-442C-80EB-7C804DFD5BA6}">
      <dgm:prSet phldrT="[Text]" custT="1"/>
      <dgm:spPr/>
      <dgm:t>
        <a:bodyPr/>
        <a:lstStyle/>
        <a:p>
          <a:pPr algn="ctr"/>
          <a:r>
            <a:rPr lang="de-DE" sz="1100" noProof="0" dirty="0" smtClean="0">
              <a:latin typeface="+mj-lt"/>
            </a:rPr>
            <a:t>Informationen zu Punkt 1</a:t>
          </a:r>
          <a:endParaRPr lang="de-DE" sz="1100" noProof="0" dirty="0">
            <a:latin typeface="+mj-lt"/>
          </a:endParaRPr>
        </a:p>
      </dgm:t>
    </dgm:pt>
    <dgm:pt modelId="{8D82716B-8EA4-4B52-A789-71F70D1C5C66}" type="parTrans" cxnId="{710B904B-E934-416D-9410-12DDF783F562}">
      <dgm:prSet/>
      <dgm:spPr/>
      <dgm:t>
        <a:bodyPr/>
        <a:lstStyle/>
        <a:p>
          <a:endParaRPr lang="en-US" sz="1100">
            <a:solidFill>
              <a:schemeClr val="tx2"/>
            </a:solidFill>
            <a:latin typeface="+mj-lt"/>
          </a:endParaRPr>
        </a:p>
      </dgm:t>
    </dgm:pt>
    <dgm:pt modelId="{F9C979B6-5E02-45E2-860F-B0FBC47DA735}" type="sibTrans" cxnId="{710B904B-E934-416D-9410-12DDF783F562}">
      <dgm:prSet/>
      <dgm:spPr/>
      <dgm:t>
        <a:bodyPr/>
        <a:lstStyle/>
        <a:p>
          <a:endParaRPr lang="en-US" sz="1100">
            <a:solidFill>
              <a:schemeClr val="tx2"/>
            </a:solidFill>
            <a:latin typeface="+mj-lt"/>
          </a:endParaRPr>
        </a:p>
      </dgm:t>
    </dgm:pt>
    <dgm:pt modelId="{664D25F0-2693-4110-9F7B-63EAAEE00DCA}">
      <dgm:prSet phldrT="[Text]" custT="1"/>
      <dgm:spPr/>
      <dgm:t>
        <a:bodyPr/>
        <a:lstStyle/>
        <a:p>
          <a:pPr algn="ctr"/>
          <a:r>
            <a:rPr lang="de-DE" sz="1100" noProof="0" dirty="0" smtClean="0">
              <a:latin typeface="+mj-lt"/>
            </a:rPr>
            <a:t>Informationen zu Punkt 2</a:t>
          </a:r>
          <a:endParaRPr lang="de-DE" sz="1100" noProof="0" dirty="0">
            <a:latin typeface="+mj-lt"/>
          </a:endParaRPr>
        </a:p>
      </dgm:t>
    </dgm:pt>
    <dgm:pt modelId="{F48D07CC-A1E1-4EF9-8CFA-7A9DBAABF6D0}" type="parTrans" cxnId="{96E61ADC-6896-4096-89EE-D1A66C527969}">
      <dgm:prSet/>
      <dgm:spPr/>
      <dgm:t>
        <a:bodyPr/>
        <a:lstStyle/>
        <a:p>
          <a:endParaRPr lang="en-US" sz="1100">
            <a:solidFill>
              <a:schemeClr val="tx2"/>
            </a:solidFill>
            <a:latin typeface="+mj-lt"/>
          </a:endParaRPr>
        </a:p>
      </dgm:t>
    </dgm:pt>
    <dgm:pt modelId="{70E86E55-2768-43AD-8728-4CEFE035CAC6}" type="sibTrans" cxnId="{96E61ADC-6896-4096-89EE-D1A66C527969}">
      <dgm:prSet/>
      <dgm:spPr/>
      <dgm:t>
        <a:bodyPr/>
        <a:lstStyle/>
        <a:p>
          <a:endParaRPr lang="en-US" sz="1100">
            <a:solidFill>
              <a:schemeClr val="tx2"/>
            </a:solidFill>
            <a:latin typeface="+mj-lt"/>
          </a:endParaRPr>
        </a:p>
      </dgm:t>
    </dgm:pt>
    <dgm:pt modelId="{7CC72D91-9AD1-4EF6-816B-DB1470E6EC30}">
      <dgm:prSet phldrT="[Text]" custT="1"/>
      <dgm:spPr/>
      <dgm:t>
        <a:bodyPr/>
        <a:lstStyle/>
        <a:p>
          <a:pPr algn="ctr"/>
          <a:r>
            <a:rPr lang="de-DE" sz="1100" noProof="0" dirty="0" smtClean="0">
              <a:latin typeface="+mj-lt"/>
            </a:rPr>
            <a:t>Informationen zu Punkt 3</a:t>
          </a:r>
          <a:endParaRPr lang="de-DE" sz="1100" noProof="0" dirty="0">
            <a:latin typeface="+mj-lt"/>
          </a:endParaRPr>
        </a:p>
      </dgm:t>
    </dgm:pt>
    <dgm:pt modelId="{D599617C-9D43-4AD4-A444-272A7FD0415A}" type="parTrans" cxnId="{60FA487C-FC95-45FD-BD18-2D4A6C34E43A}">
      <dgm:prSet/>
      <dgm:spPr/>
      <dgm:t>
        <a:bodyPr/>
        <a:lstStyle/>
        <a:p>
          <a:endParaRPr lang="en-US" sz="1100">
            <a:solidFill>
              <a:schemeClr val="tx2"/>
            </a:solidFill>
            <a:latin typeface="+mj-lt"/>
          </a:endParaRPr>
        </a:p>
      </dgm:t>
    </dgm:pt>
    <dgm:pt modelId="{88895FC9-8004-4BAA-9E72-FC1AF6D259CE}" type="sibTrans" cxnId="{60FA487C-FC95-45FD-BD18-2D4A6C34E43A}">
      <dgm:prSet/>
      <dgm:spPr/>
      <dgm:t>
        <a:bodyPr/>
        <a:lstStyle/>
        <a:p>
          <a:endParaRPr lang="en-US" sz="1100">
            <a:solidFill>
              <a:schemeClr val="tx2"/>
            </a:solidFill>
            <a:latin typeface="+mj-lt"/>
          </a:endParaRPr>
        </a:p>
      </dgm:t>
    </dgm:pt>
    <dgm:pt modelId="{0A84C30C-C1B9-484B-A297-931E0E52EFE6}" type="pres">
      <dgm:prSet presAssocID="{65FEAF8E-10C2-435B-91D9-4C8DF4BB9A20}" presName="linear" presStyleCnt="0">
        <dgm:presLayoutVars>
          <dgm:animLvl val="lvl"/>
          <dgm:resizeHandles val="exact"/>
        </dgm:presLayoutVars>
      </dgm:prSet>
      <dgm:spPr/>
    </dgm:pt>
    <dgm:pt modelId="{5B9095DC-E64B-40DA-B8C1-5D1A9352A5E6}" type="pres">
      <dgm:prSet presAssocID="{C9F64E15-862D-442C-80EB-7C804DFD5BA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26C12A-0BC3-42D7-8E55-19A4D7E0084F}" type="pres">
      <dgm:prSet presAssocID="{F9C979B6-5E02-45E2-860F-B0FBC47DA735}" presName="spacer" presStyleCnt="0"/>
      <dgm:spPr/>
    </dgm:pt>
    <dgm:pt modelId="{62F5AD25-06C2-4B65-8516-610050E0270D}" type="pres">
      <dgm:prSet presAssocID="{664D25F0-2693-4110-9F7B-63EAAEE00DC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D03B80-4108-44DB-84D1-6A94DE2C6906}" type="pres">
      <dgm:prSet presAssocID="{70E86E55-2768-43AD-8728-4CEFE035CAC6}" presName="spacer" presStyleCnt="0"/>
      <dgm:spPr/>
    </dgm:pt>
    <dgm:pt modelId="{6B494FCD-0778-4BF4-A16C-8940A014BFA8}" type="pres">
      <dgm:prSet presAssocID="{7CC72D91-9AD1-4EF6-816B-DB1470E6EC3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10B904B-E934-416D-9410-12DDF783F562}" srcId="{65FEAF8E-10C2-435B-91D9-4C8DF4BB9A20}" destId="{C9F64E15-862D-442C-80EB-7C804DFD5BA6}" srcOrd="0" destOrd="0" parTransId="{8D82716B-8EA4-4B52-A789-71F70D1C5C66}" sibTransId="{F9C979B6-5E02-45E2-860F-B0FBC47DA735}"/>
    <dgm:cxn modelId="{96E61ADC-6896-4096-89EE-D1A66C527969}" srcId="{65FEAF8E-10C2-435B-91D9-4C8DF4BB9A20}" destId="{664D25F0-2693-4110-9F7B-63EAAEE00DCA}" srcOrd="1" destOrd="0" parTransId="{F48D07CC-A1E1-4EF9-8CFA-7A9DBAABF6D0}" sibTransId="{70E86E55-2768-43AD-8728-4CEFE035CAC6}"/>
    <dgm:cxn modelId="{5D4A0956-BDAF-41F9-8D1B-4D9D1F042682}" type="presOf" srcId="{C9F64E15-862D-442C-80EB-7C804DFD5BA6}" destId="{5B9095DC-E64B-40DA-B8C1-5D1A9352A5E6}" srcOrd="0" destOrd="0" presId="urn:microsoft.com/office/officeart/2005/8/layout/vList2"/>
    <dgm:cxn modelId="{1CFF54C6-B247-4F7C-A528-374062F3FA22}" type="presOf" srcId="{7CC72D91-9AD1-4EF6-816B-DB1470E6EC30}" destId="{6B494FCD-0778-4BF4-A16C-8940A014BFA8}" srcOrd="0" destOrd="0" presId="urn:microsoft.com/office/officeart/2005/8/layout/vList2"/>
    <dgm:cxn modelId="{60FA487C-FC95-45FD-BD18-2D4A6C34E43A}" srcId="{65FEAF8E-10C2-435B-91D9-4C8DF4BB9A20}" destId="{7CC72D91-9AD1-4EF6-816B-DB1470E6EC30}" srcOrd="2" destOrd="0" parTransId="{D599617C-9D43-4AD4-A444-272A7FD0415A}" sibTransId="{88895FC9-8004-4BAA-9E72-FC1AF6D259CE}"/>
    <dgm:cxn modelId="{7FB94E83-47C2-42C0-A2B9-695389DA5040}" type="presOf" srcId="{664D25F0-2693-4110-9F7B-63EAAEE00DCA}" destId="{62F5AD25-06C2-4B65-8516-610050E0270D}" srcOrd="0" destOrd="0" presId="urn:microsoft.com/office/officeart/2005/8/layout/vList2"/>
    <dgm:cxn modelId="{75B9755A-C374-498E-B7DB-5BE84C88FD21}" type="presOf" srcId="{65FEAF8E-10C2-435B-91D9-4C8DF4BB9A20}" destId="{0A84C30C-C1B9-484B-A297-931E0E52EFE6}" srcOrd="0" destOrd="0" presId="urn:microsoft.com/office/officeart/2005/8/layout/vList2"/>
    <dgm:cxn modelId="{75273AC1-7006-43F7-A6D8-62CA4BEAAF9B}" type="presParOf" srcId="{0A84C30C-C1B9-484B-A297-931E0E52EFE6}" destId="{5B9095DC-E64B-40DA-B8C1-5D1A9352A5E6}" srcOrd="0" destOrd="0" presId="urn:microsoft.com/office/officeart/2005/8/layout/vList2"/>
    <dgm:cxn modelId="{4DC01BA6-9A4C-433A-9379-51FE3E0C0AAD}" type="presParOf" srcId="{0A84C30C-C1B9-484B-A297-931E0E52EFE6}" destId="{2D26C12A-0BC3-42D7-8E55-19A4D7E0084F}" srcOrd="1" destOrd="0" presId="urn:microsoft.com/office/officeart/2005/8/layout/vList2"/>
    <dgm:cxn modelId="{B3F29863-4273-41EE-9B88-8F6917C035FE}" type="presParOf" srcId="{0A84C30C-C1B9-484B-A297-931E0E52EFE6}" destId="{62F5AD25-06C2-4B65-8516-610050E0270D}" srcOrd="2" destOrd="0" presId="urn:microsoft.com/office/officeart/2005/8/layout/vList2"/>
    <dgm:cxn modelId="{AE53DACA-19A2-4293-AAB5-5BDC7888F9D6}" type="presParOf" srcId="{0A84C30C-C1B9-484B-A297-931E0E52EFE6}" destId="{3ED03B80-4108-44DB-84D1-6A94DE2C6906}" srcOrd="3" destOrd="0" presId="urn:microsoft.com/office/officeart/2005/8/layout/vList2"/>
    <dgm:cxn modelId="{9FAC16CD-E9D0-41B5-A8DF-B50D681C560B}" type="presParOf" srcId="{0A84C30C-C1B9-484B-A297-931E0E52EFE6}" destId="{6B494FCD-0778-4BF4-A16C-8940A014BFA8}" srcOrd="4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C3C57B-92F8-4292-AC0E-4030861B7E3E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E71D93-F4E1-4FCE-9DAF-6D68B2F7F04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71D93-F4E1-4FCE-9DAF-6D68B2F7F04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71D93-F4E1-4FCE-9DAF-6D68B2F7F04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71D93-F4E1-4FCE-9DAF-6D68B2F7F04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71D93-F4E1-4FCE-9DAF-6D68B2F7F04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6C84-1819-40CB-B424-2824FA9F2848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0D22-D405-4A53-A589-75B49203ACA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6C84-1819-40CB-B424-2824FA9F2848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0D22-D405-4A53-A589-75B49203ACA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6C84-1819-40CB-B424-2824FA9F2848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0D22-D405-4A53-A589-75B49203ACA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6C84-1819-40CB-B424-2824FA9F2848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0D22-D405-4A53-A589-75B49203ACA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6C84-1819-40CB-B424-2824FA9F2848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0D22-D405-4A53-A589-75B49203ACA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6C84-1819-40CB-B424-2824FA9F2848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0D22-D405-4A53-A589-75B49203ACA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6C84-1819-40CB-B424-2824FA9F2848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0D22-D405-4A53-A589-75B49203ACA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6C84-1819-40CB-B424-2824FA9F2848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0D22-D405-4A53-A589-75B49203ACA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6C84-1819-40CB-B424-2824FA9F2848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0D22-D405-4A53-A589-75B49203ACA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6C84-1819-40CB-B424-2824FA9F2848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0D22-D405-4A53-A589-75B49203ACA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56C84-1819-40CB-B424-2824FA9F2848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0D22-D405-4A53-A589-75B49203ACA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56C84-1819-40CB-B424-2824FA9F2848}" type="datetimeFigureOut">
              <a:rPr lang="en-US" smtClean="0"/>
              <a:pPr/>
              <a:t>12/10/2007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A0D22-D405-4A53-A589-75B49203ACA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Data" Target="../diagrams/data3.xml"/><Relationship Id="rId7" Type="http://schemas.openxmlformats.org/officeDocument/2006/relationships/diagramData" Target="../diagrams/data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diagramColors" Target="../diagrams/colors4.xml"/><Relationship Id="rId4" Type="http://schemas.openxmlformats.org/officeDocument/2006/relationships/diagramLayout" Target="../diagrams/layout3.xml"/><Relationship Id="rId9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514600" y="1752600"/>
            <a:ext cx="2638425" cy="762000"/>
            <a:chOff x="2514600" y="1752600"/>
            <a:chExt cx="2638425" cy="762000"/>
          </a:xfrm>
        </p:grpSpPr>
        <p:sp>
          <p:nvSpPr>
            <p:cNvPr id="3" name="Rectangle 2"/>
            <p:cNvSpPr/>
            <p:nvPr/>
          </p:nvSpPr>
          <p:spPr>
            <a:xfrm>
              <a:off x="4162425" y="1752600"/>
              <a:ext cx="990600" cy="46166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0" rtlCol="0" anchor="t" anchorCtr="0"/>
            <a:lstStyle/>
            <a:p>
              <a:r>
                <a:rPr lang="en-US" sz="2400" b="1" dirty="0" smtClean="0">
                  <a:ln w="3175">
                    <a:noFill/>
                  </a:ln>
                  <a:solidFill>
                    <a:schemeClr val="accent5"/>
                  </a:solidFill>
                  <a:latin typeface="Candara" pitchFamily="34" charset="0"/>
                </a:rPr>
                <a:t>raders</a:t>
              </a:r>
            </a:p>
          </p:txBody>
        </p:sp>
        <p:sp>
          <p:nvSpPr>
            <p:cNvPr id="4" name="Flowchart: Data 3"/>
            <p:cNvSpPr/>
            <p:nvPr/>
          </p:nvSpPr>
          <p:spPr>
            <a:xfrm>
              <a:off x="2514600" y="1752600"/>
              <a:ext cx="2505075" cy="762000"/>
            </a:xfrm>
            <a:custGeom>
              <a:avLst/>
              <a:gdLst>
                <a:gd name="connsiteX0" fmla="*/ 0 w 9"/>
                <a:gd name="connsiteY0" fmla="*/ 5 h 5"/>
                <a:gd name="connsiteX1" fmla="*/ 5 w 9"/>
                <a:gd name="connsiteY1" fmla="*/ 0 h 5"/>
                <a:gd name="connsiteX2" fmla="*/ 9 w 9"/>
                <a:gd name="connsiteY2" fmla="*/ 0 h 5"/>
                <a:gd name="connsiteX3" fmla="*/ 8 w 9"/>
                <a:gd name="connsiteY3" fmla="*/ 5 h 5"/>
                <a:gd name="connsiteX4" fmla="*/ 0 w 9"/>
                <a:gd name="connsiteY4" fmla="*/ 5 h 5"/>
                <a:gd name="connsiteX0" fmla="*/ 0 w 9"/>
                <a:gd name="connsiteY0" fmla="*/ 5 h 5"/>
                <a:gd name="connsiteX1" fmla="*/ 5 w 9"/>
                <a:gd name="connsiteY1" fmla="*/ 0 h 5"/>
                <a:gd name="connsiteX2" fmla="*/ 9 w 9"/>
                <a:gd name="connsiteY2" fmla="*/ 0 h 5"/>
                <a:gd name="connsiteX3" fmla="*/ 8 w 9"/>
                <a:gd name="connsiteY3" fmla="*/ 5 h 5"/>
                <a:gd name="connsiteX4" fmla="*/ 0 w 9"/>
                <a:gd name="connsiteY4" fmla="*/ 5 h 5"/>
                <a:gd name="connsiteX0" fmla="*/ 0 w 9"/>
                <a:gd name="connsiteY0" fmla="*/ 5 h 5"/>
                <a:gd name="connsiteX1" fmla="*/ 5 w 9"/>
                <a:gd name="connsiteY1" fmla="*/ 0 h 5"/>
                <a:gd name="connsiteX2" fmla="*/ 9 w 9"/>
                <a:gd name="connsiteY2" fmla="*/ 0 h 5"/>
                <a:gd name="connsiteX3" fmla="*/ 8 w 9"/>
                <a:gd name="connsiteY3" fmla="*/ 5 h 5"/>
                <a:gd name="connsiteX4" fmla="*/ 0 w 9"/>
                <a:gd name="connsiteY4" fmla="*/ 5 h 5"/>
                <a:gd name="connsiteX0" fmla="*/ 0 w 9"/>
                <a:gd name="connsiteY0" fmla="*/ 5 h 5"/>
                <a:gd name="connsiteX1" fmla="*/ 5 w 9"/>
                <a:gd name="connsiteY1" fmla="*/ 0 h 5"/>
                <a:gd name="connsiteX2" fmla="*/ 9 w 9"/>
                <a:gd name="connsiteY2" fmla="*/ 0 h 5"/>
                <a:gd name="connsiteX3" fmla="*/ 8 w 9"/>
                <a:gd name="connsiteY3" fmla="*/ 5 h 5"/>
                <a:gd name="connsiteX4" fmla="*/ 0 w 9"/>
                <a:gd name="connsiteY4" fmla="*/ 5 h 5"/>
                <a:gd name="connsiteX0" fmla="*/ 0 w 9"/>
                <a:gd name="connsiteY0" fmla="*/ 5 h 5"/>
                <a:gd name="connsiteX1" fmla="*/ 5 w 9"/>
                <a:gd name="connsiteY1" fmla="*/ 0 h 5"/>
                <a:gd name="connsiteX2" fmla="*/ 9 w 9"/>
                <a:gd name="connsiteY2" fmla="*/ 0 h 5"/>
                <a:gd name="connsiteX3" fmla="*/ 8 w 9"/>
                <a:gd name="connsiteY3" fmla="*/ 5 h 5"/>
                <a:gd name="connsiteX4" fmla="*/ 0 w 9"/>
                <a:gd name="connsiteY4" fmla="*/ 5 h 5"/>
                <a:gd name="connsiteX0" fmla="*/ 0 w 9"/>
                <a:gd name="connsiteY0" fmla="*/ 5 h 5"/>
                <a:gd name="connsiteX1" fmla="*/ 5 w 9"/>
                <a:gd name="connsiteY1" fmla="*/ 0 h 5"/>
                <a:gd name="connsiteX2" fmla="*/ 9 w 9"/>
                <a:gd name="connsiteY2" fmla="*/ 0 h 5"/>
                <a:gd name="connsiteX3" fmla="*/ 8 w 9"/>
                <a:gd name="connsiteY3" fmla="*/ 4 h 5"/>
                <a:gd name="connsiteX4" fmla="*/ 0 w 9"/>
                <a:gd name="connsiteY4" fmla="*/ 5 h 5"/>
                <a:gd name="connsiteX0" fmla="*/ 0 w 9"/>
                <a:gd name="connsiteY0" fmla="*/ 5 h 5"/>
                <a:gd name="connsiteX1" fmla="*/ 5 w 9"/>
                <a:gd name="connsiteY1" fmla="*/ 1 h 5"/>
                <a:gd name="connsiteX2" fmla="*/ 9 w 9"/>
                <a:gd name="connsiteY2" fmla="*/ 0 h 5"/>
                <a:gd name="connsiteX3" fmla="*/ 8 w 9"/>
                <a:gd name="connsiteY3" fmla="*/ 4 h 5"/>
                <a:gd name="connsiteX4" fmla="*/ 0 w 9"/>
                <a:gd name="connsiteY4" fmla="*/ 5 h 5"/>
                <a:gd name="connsiteX0" fmla="*/ 0 w 9"/>
                <a:gd name="connsiteY0" fmla="*/ 5 h 5"/>
                <a:gd name="connsiteX1" fmla="*/ 9 w 9"/>
                <a:gd name="connsiteY1" fmla="*/ 0 h 5"/>
                <a:gd name="connsiteX2" fmla="*/ 8 w 9"/>
                <a:gd name="connsiteY2" fmla="*/ 4 h 5"/>
                <a:gd name="connsiteX3" fmla="*/ 0 w 9"/>
                <a:gd name="connsiteY3" fmla="*/ 5 h 5"/>
                <a:gd name="connsiteX0" fmla="*/ 0 w 9"/>
                <a:gd name="connsiteY0" fmla="*/ 5 h 5"/>
                <a:gd name="connsiteX1" fmla="*/ 9 w 9"/>
                <a:gd name="connsiteY1" fmla="*/ 0 h 5"/>
                <a:gd name="connsiteX2" fmla="*/ 8 w 9"/>
                <a:gd name="connsiteY2" fmla="*/ 4 h 5"/>
                <a:gd name="connsiteX3" fmla="*/ 0 w 9"/>
                <a:gd name="connsiteY3" fmla="*/ 5 h 5"/>
                <a:gd name="connsiteX0" fmla="*/ 0 w 9"/>
                <a:gd name="connsiteY0" fmla="*/ 5 h 5"/>
                <a:gd name="connsiteX1" fmla="*/ 9 w 9"/>
                <a:gd name="connsiteY1" fmla="*/ 0 h 5"/>
                <a:gd name="connsiteX2" fmla="*/ 8 w 9"/>
                <a:gd name="connsiteY2" fmla="*/ 4 h 5"/>
                <a:gd name="connsiteX3" fmla="*/ 0 w 9"/>
                <a:gd name="connsiteY3" fmla="*/ 5 h 5"/>
                <a:gd name="connsiteX0" fmla="*/ 0 w 9"/>
                <a:gd name="connsiteY0" fmla="*/ 5 h 5"/>
                <a:gd name="connsiteX1" fmla="*/ 9 w 9"/>
                <a:gd name="connsiteY1" fmla="*/ 0 h 5"/>
                <a:gd name="connsiteX2" fmla="*/ 8 w 9"/>
                <a:gd name="connsiteY2" fmla="*/ 4 h 5"/>
                <a:gd name="connsiteX3" fmla="*/ 0 w 9"/>
                <a:gd name="connsiteY3" fmla="*/ 5 h 5"/>
                <a:gd name="connsiteX0" fmla="*/ 0 w 9"/>
                <a:gd name="connsiteY0" fmla="*/ 5 h 5"/>
                <a:gd name="connsiteX1" fmla="*/ 9 w 9"/>
                <a:gd name="connsiteY1" fmla="*/ 0 h 5"/>
                <a:gd name="connsiteX2" fmla="*/ 8 w 9"/>
                <a:gd name="connsiteY2" fmla="*/ 4 h 5"/>
                <a:gd name="connsiteX3" fmla="*/ 0 w 9"/>
                <a:gd name="connsiteY3" fmla="*/ 5 h 5"/>
                <a:gd name="connsiteX0" fmla="*/ 0 w 9"/>
                <a:gd name="connsiteY0" fmla="*/ 5 h 5"/>
                <a:gd name="connsiteX1" fmla="*/ 9 w 9"/>
                <a:gd name="connsiteY1" fmla="*/ 0 h 5"/>
                <a:gd name="connsiteX2" fmla="*/ 8 w 9"/>
                <a:gd name="connsiteY2" fmla="*/ 4 h 5"/>
                <a:gd name="connsiteX3" fmla="*/ 0 w 9"/>
                <a:gd name="connsiteY3" fmla="*/ 5 h 5"/>
                <a:gd name="connsiteX0" fmla="*/ 0 w 9"/>
                <a:gd name="connsiteY0" fmla="*/ 5 h 5"/>
                <a:gd name="connsiteX1" fmla="*/ 9 w 9"/>
                <a:gd name="connsiteY1" fmla="*/ 0 h 5"/>
                <a:gd name="connsiteX2" fmla="*/ 8 w 9"/>
                <a:gd name="connsiteY2" fmla="*/ 4 h 5"/>
                <a:gd name="connsiteX3" fmla="*/ 0 w 9"/>
                <a:gd name="connsiteY3" fmla="*/ 5 h 5"/>
                <a:gd name="connsiteX0" fmla="*/ 0 w 9"/>
                <a:gd name="connsiteY0" fmla="*/ 5 h 5"/>
                <a:gd name="connsiteX1" fmla="*/ 9 w 9"/>
                <a:gd name="connsiteY1" fmla="*/ 0 h 5"/>
                <a:gd name="connsiteX2" fmla="*/ 8 w 9"/>
                <a:gd name="connsiteY2" fmla="*/ 4 h 5"/>
                <a:gd name="connsiteX3" fmla="*/ 0 w 9"/>
                <a:gd name="connsiteY3" fmla="*/ 5 h 5"/>
                <a:gd name="connsiteX0" fmla="*/ 0 w 9"/>
                <a:gd name="connsiteY0" fmla="*/ 5 h 5"/>
                <a:gd name="connsiteX1" fmla="*/ 9 w 9"/>
                <a:gd name="connsiteY1" fmla="*/ 0 h 5"/>
                <a:gd name="connsiteX2" fmla="*/ 8 w 9"/>
                <a:gd name="connsiteY2" fmla="*/ 4 h 5"/>
                <a:gd name="connsiteX3" fmla="*/ 0 w 9"/>
                <a:gd name="connsiteY3" fmla="*/ 5 h 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" h="5">
                  <a:moveTo>
                    <a:pt x="0" y="5"/>
                  </a:moveTo>
                  <a:cubicBezTo>
                    <a:pt x="0" y="6"/>
                    <a:pt x="8" y="0"/>
                    <a:pt x="9" y="0"/>
                  </a:cubicBezTo>
                  <a:cubicBezTo>
                    <a:pt x="9" y="1"/>
                    <a:pt x="9" y="2"/>
                    <a:pt x="8" y="4"/>
                  </a:cubicBezTo>
                  <a:cubicBezTo>
                    <a:pt x="8" y="2"/>
                    <a:pt x="1" y="7"/>
                    <a:pt x="0" y="5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accent6">
                    <a:alpha val="7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8100000" scaled="1"/>
              <a:tileRect/>
            </a:gradFill>
            <a:ln>
              <a:noFill/>
            </a:ln>
            <a:effectLst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2400" b="1" dirty="0" smtClean="0">
                  <a:ln w="3175">
                    <a:noFill/>
                  </a:ln>
                  <a:solidFill>
                    <a:schemeClr val="accent5"/>
                  </a:solidFill>
                  <a:latin typeface="Candara" pitchFamily="34" charset="0"/>
                </a:rPr>
                <a:t>Northwind T</a:t>
              </a:r>
              <a:endParaRPr lang="en-US" sz="2400" b="1" dirty="0">
                <a:ln w="3175">
                  <a:noFill/>
                </a:ln>
                <a:solidFill>
                  <a:schemeClr val="accent5"/>
                </a:solidFill>
                <a:latin typeface="Candar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>
            <a:graphicFrameLocks noChangeAspect="1"/>
          </p:cNvGraphicFramePr>
          <p:nvPr/>
        </p:nvGraphicFramePr>
        <p:xfrm>
          <a:off x="2133600" y="457200"/>
          <a:ext cx="3950208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1397000"/>
          <a:ext cx="3950208" cy="91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1524000" y="2921000"/>
          <a:ext cx="1975104" cy="1554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Diagram 2"/>
          <p:cNvGraphicFramePr/>
          <p:nvPr/>
        </p:nvGraphicFramePr>
        <p:xfrm>
          <a:off x="5181600" y="2971800"/>
          <a:ext cx="1975104" cy="1554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4800" y="381000"/>
            <a:ext cx="8686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Hinweis: Um diese beiden SmartArt-Grafiken zu erzeugen, wurde die erste erstellt, formatiert und ihre Größe entsprechend der Zieltabellenzelle in </a:t>
            </a:r>
            <a:r>
              <a:rPr lang="en-US" dirty="0" smtClean="0"/>
              <a:t>Fearless.docx </a:t>
            </a:r>
            <a:r>
              <a:rPr lang="de-DE" dirty="0" smtClean="0"/>
              <a:t>angepasst.</a:t>
            </a:r>
          </a:p>
          <a:p>
            <a:r>
              <a:rPr lang="de-DE" dirty="0" smtClean="0"/>
              <a:t>Diese Grafik wurde dann dupliziert </a:t>
            </a:r>
            <a:r>
              <a:rPr lang="de-DE" dirty="0" smtClean="0"/>
              <a:t>(</a:t>
            </a:r>
            <a:r>
              <a:rPr lang="de-DE" dirty="0" err="1" smtClean="0"/>
              <a:t>Strg+D</a:t>
            </a:r>
            <a:r>
              <a:rPr lang="de-DE" dirty="0" smtClean="0"/>
              <a:t>), und diese zweite Grafik wurde mit einem neuen Layout aus der </a:t>
            </a:r>
            <a:r>
              <a:rPr lang="de-DE" dirty="0" smtClean="0"/>
              <a:t>kontextbezogenen Registerkarte </a:t>
            </a:r>
            <a:r>
              <a:rPr lang="de-DE" dirty="0" smtClean="0"/>
              <a:t>S</a:t>
            </a:r>
            <a:r>
              <a:rPr lang="de-DE" i="1" dirty="0" smtClean="0"/>
              <a:t>martArt-Tools/Entwurf</a:t>
            </a:r>
            <a:r>
              <a:rPr lang="de-DE" dirty="0" smtClean="0"/>
              <a:t> versehen. Weil die Formatvorlagen bereits ausgewählt waren und die Größe schon festgelegt war, konnte die zweite Grafik in Sekunden </a:t>
            </a:r>
            <a:r>
              <a:rPr lang="de-DE" dirty="0" smtClean="0"/>
              <a:t>fertiggestellt </a:t>
            </a:r>
            <a:r>
              <a:rPr lang="de-DE" dirty="0" smtClean="0"/>
              <a:t>werden, es musste nur Text hinzugefügt und die Schriftfarbe geändert werden.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earless">
  <a:themeElements>
    <a:clrScheme name="Fearless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64709A"/>
      </a:accent1>
      <a:accent2>
        <a:srgbClr val="9AB4CA"/>
      </a:accent2>
      <a:accent3>
        <a:srgbClr val="A08CA0"/>
      </a:accent3>
      <a:accent4>
        <a:srgbClr val="965796"/>
      </a:accent4>
      <a:accent5>
        <a:srgbClr val="715B87"/>
      </a:accent5>
      <a:accent6>
        <a:srgbClr val="C5AE25"/>
      </a:accent6>
      <a:hlink>
        <a:srgbClr val="B05D4A"/>
      </a:hlink>
      <a:folHlink>
        <a:srgbClr val="945D4A"/>
      </a:folHlink>
    </a:clrScheme>
    <a:fontScheme name="Fearless">
      <a:majorFont>
        <a:latin typeface="Candara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Fearless</Template>
  <TotalTime>0</TotalTime>
  <Words>151</Words>
  <Application>Microsoft Office PowerPoint</Application>
  <PresentationFormat>Bildschirmpräsentation (4:3)</PresentationFormat>
  <Paragraphs>27</Paragraphs>
  <Slides>4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Fearless</vt:lpstr>
      <vt:lpstr>Folie 1</vt:lpstr>
      <vt:lpstr>Folie 2</vt:lpstr>
      <vt:lpstr>Folie 3</vt:lpstr>
      <vt:lpstr>Folie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2006-12-10T21:34:59Z</dcterms:created>
  <dcterms:modified xsi:type="dcterms:W3CDTF">2007-12-10T13:31:48Z</dcterms:modified>
</cp:coreProperties>
</file>