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6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Textfelder formatieren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1500166" y="928670"/>
            <a:ext cx="5000660" cy="171451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r>
              <a:rPr lang="de-DE" sz="2400" dirty="0" smtClean="0"/>
              <a:t>Die Höhe dieses </a:t>
            </a:r>
            <a:r>
              <a:rPr lang="de-DE" sz="2400" dirty="0"/>
              <a:t>Textfeldes</a:t>
            </a:r>
            <a:r>
              <a:rPr lang="de-DE" sz="2400" dirty="0" smtClean="0"/>
              <a:t> wurde automatisch an den Inhalt angepasst.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Bildschirmpräsentation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Larissa-Design</vt:lpstr>
      <vt:lpstr>Textfelder formatieren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Der Autor</dc:creator>
  <cp:lastModifiedBy>Toni Wopper</cp:lastModifiedBy>
  <cp:revision>2</cp:revision>
  <dcterms:created xsi:type="dcterms:W3CDTF">2008-03-10T11:02:52Z</dcterms:created>
  <dcterms:modified xsi:type="dcterms:W3CDTF">2011-04-19T12:25:37Z</dcterms:modified>
</cp:coreProperties>
</file>