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434" autoAdjust="0"/>
    <p:restoredTop sz="94606" autoAdjust="0"/>
  </p:normalViewPr>
  <p:slideViewPr>
    <p:cSldViewPr>
      <p:cViewPr varScale="1">
        <p:scale>
          <a:sx n="63" d="100"/>
          <a:sy n="63" d="100"/>
        </p:scale>
        <p:origin x="-4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3/14/2008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3/14/2008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Flow</vt:lpstr>
      <vt:lpstr>Rabattstaffel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Der Autor</cp:lastModifiedBy>
  <cp:revision>82</cp:revision>
  <dcterms:created xsi:type="dcterms:W3CDTF">2007-02-26T10:54:21Z</dcterms:created>
  <dcterms:modified xsi:type="dcterms:W3CDTF">2008-03-14T12:17:53Z</dcterms:modified>
</cp:coreProperties>
</file>