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77" autoAdjust="0"/>
    <p:restoredTop sz="94660"/>
  </p:normalViewPr>
  <p:slideViewPr>
    <p:cSldViewPr>
      <p:cViewPr varScale="1">
        <p:scale>
          <a:sx n="54" d="100"/>
          <a:sy n="54" d="100"/>
        </p:scale>
        <p:origin x="-47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A4A3E4-7A1A-4E71-A638-AAB120BC22E2}" type="doc">
      <dgm:prSet loTypeId="urn:microsoft.com/office/officeart/2005/8/layout/cycle8" loCatId="cycle" qsTypeId="urn:microsoft.com/office/officeart/2005/8/quickstyle/3d2" qsCatId="3D" csTypeId="urn:microsoft.com/office/officeart/2005/8/colors/colorful1#1" csCatId="colorful"/>
      <dgm:spPr/>
      <dgm:t>
        <a:bodyPr/>
        <a:lstStyle/>
        <a:p>
          <a:endParaRPr lang="de-DE"/>
        </a:p>
      </dgm:t>
    </dgm:pt>
    <dgm:pt modelId="{E9FBF299-F336-43C2-A4BD-28D5CB260C95}">
      <dgm:prSet/>
      <dgm:spPr/>
      <dgm:t>
        <a:bodyPr/>
        <a:lstStyle/>
        <a:p>
          <a:pPr rtl="0"/>
          <a:r>
            <a:rPr lang="de-DE" dirty="0" smtClean="0"/>
            <a:t>Nord</a:t>
          </a:r>
          <a:endParaRPr lang="de-DE" dirty="0"/>
        </a:p>
      </dgm:t>
    </dgm:pt>
    <dgm:pt modelId="{B307F167-A04A-4620-B9DF-0C95DBB5CA42}" type="parTrans" cxnId="{69655700-74BF-41CD-B783-7ED1E2FE6E13}">
      <dgm:prSet/>
      <dgm:spPr/>
      <dgm:t>
        <a:bodyPr/>
        <a:lstStyle/>
        <a:p>
          <a:endParaRPr lang="de-DE"/>
        </a:p>
      </dgm:t>
    </dgm:pt>
    <dgm:pt modelId="{259A2E39-C533-4587-9697-00D31C8B6BF1}" type="sibTrans" cxnId="{69655700-74BF-41CD-B783-7ED1E2FE6E13}">
      <dgm:prSet/>
      <dgm:spPr/>
      <dgm:t>
        <a:bodyPr/>
        <a:lstStyle/>
        <a:p>
          <a:endParaRPr lang="de-DE"/>
        </a:p>
      </dgm:t>
    </dgm:pt>
    <dgm:pt modelId="{9C3C715F-F21A-4297-BD2A-6C3DD81A0232}">
      <dgm:prSet/>
      <dgm:spPr/>
      <dgm:t>
        <a:bodyPr/>
        <a:lstStyle/>
        <a:p>
          <a:pPr rtl="0"/>
          <a:r>
            <a:rPr lang="de-DE" dirty="0" smtClean="0"/>
            <a:t>West</a:t>
          </a:r>
          <a:endParaRPr lang="de-DE" dirty="0"/>
        </a:p>
      </dgm:t>
    </dgm:pt>
    <dgm:pt modelId="{31E70F6F-D6C5-4FCE-BE22-823241415AE3}" type="parTrans" cxnId="{B9BF8931-A179-4589-9914-6FED183B87A4}">
      <dgm:prSet/>
      <dgm:spPr/>
      <dgm:t>
        <a:bodyPr/>
        <a:lstStyle/>
        <a:p>
          <a:endParaRPr lang="de-DE"/>
        </a:p>
      </dgm:t>
    </dgm:pt>
    <dgm:pt modelId="{9EF5C75C-BD40-4AAF-AE4F-4D5B5B9E9A97}" type="sibTrans" cxnId="{B9BF8931-A179-4589-9914-6FED183B87A4}">
      <dgm:prSet/>
      <dgm:spPr/>
      <dgm:t>
        <a:bodyPr/>
        <a:lstStyle/>
        <a:p>
          <a:endParaRPr lang="de-DE"/>
        </a:p>
      </dgm:t>
    </dgm:pt>
    <dgm:pt modelId="{4E57C650-5FA1-4A11-A282-4E1F71DAB9BA}">
      <dgm:prSet/>
      <dgm:spPr/>
      <dgm:t>
        <a:bodyPr/>
        <a:lstStyle/>
        <a:p>
          <a:pPr rtl="0"/>
          <a:r>
            <a:rPr lang="de-DE" dirty="0" smtClean="0"/>
            <a:t>Ost</a:t>
          </a:r>
          <a:endParaRPr lang="de-DE" dirty="0"/>
        </a:p>
      </dgm:t>
    </dgm:pt>
    <dgm:pt modelId="{6E58FA32-8501-4E79-B206-5699F2445FC1}" type="parTrans" cxnId="{8A00E444-CF32-4240-A9D3-AAA2B98FCEC6}">
      <dgm:prSet/>
      <dgm:spPr/>
      <dgm:t>
        <a:bodyPr/>
        <a:lstStyle/>
        <a:p>
          <a:endParaRPr lang="de-DE"/>
        </a:p>
      </dgm:t>
    </dgm:pt>
    <dgm:pt modelId="{8A20F128-98D3-4426-9AA4-01271B84567C}" type="sibTrans" cxnId="{8A00E444-CF32-4240-A9D3-AAA2B98FCEC6}">
      <dgm:prSet/>
      <dgm:spPr/>
      <dgm:t>
        <a:bodyPr/>
        <a:lstStyle/>
        <a:p>
          <a:endParaRPr lang="de-DE"/>
        </a:p>
      </dgm:t>
    </dgm:pt>
    <dgm:pt modelId="{6F8D3F83-2FA9-41BD-8B1A-7A1C6B8DDDE5}">
      <dgm:prSet/>
      <dgm:spPr/>
      <dgm:t>
        <a:bodyPr/>
        <a:lstStyle/>
        <a:p>
          <a:pPr rtl="0"/>
          <a:r>
            <a:rPr lang="de-DE" dirty="0" smtClean="0"/>
            <a:t>Süd</a:t>
          </a:r>
          <a:endParaRPr lang="de-DE" dirty="0"/>
        </a:p>
      </dgm:t>
    </dgm:pt>
    <dgm:pt modelId="{023A1211-224C-49BD-B211-4F4FE9065685}" type="parTrans" cxnId="{44646BF8-0C28-4E78-91CA-523C610C22F7}">
      <dgm:prSet/>
      <dgm:spPr/>
      <dgm:t>
        <a:bodyPr/>
        <a:lstStyle/>
        <a:p>
          <a:endParaRPr lang="de-DE"/>
        </a:p>
      </dgm:t>
    </dgm:pt>
    <dgm:pt modelId="{AAC5BDC7-3CF0-4555-9691-D93408454708}" type="sibTrans" cxnId="{44646BF8-0C28-4E78-91CA-523C610C22F7}">
      <dgm:prSet/>
      <dgm:spPr/>
      <dgm:t>
        <a:bodyPr/>
        <a:lstStyle/>
        <a:p>
          <a:endParaRPr lang="de-DE"/>
        </a:p>
      </dgm:t>
    </dgm:pt>
    <dgm:pt modelId="{3A8B42E6-0A37-4A5A-A6CB-B16686F52599}" type="pres">
      <dgm:prSet presAssocID="{ECA4A3E4-7A1A-4E71-A638-AAB120BC22E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2AB21F5-F6F6-4434-A668-D1F2A1894BD5}" type="pres">
      <dgm:prSet presAssocID="{ECA4A3E4-7A1A-4E71-A638-AAB120BC22E2}" presName="wedge1" presStyleLbl="node1" presStyleIdx="0" presStyleCnt="4"/>
      <dgm:spPr/>
      <dgm:t>
        <a:bodyPr/>
        <a:lstStyle/>
        <a:p>
          <a:endParaRPr lang="de-DE"/>
        </a:p>
      </dgm:t>
    </dgm:pt>
    <dgm:pt modelId="{05E6E08C-0ED3-4846-AEA5-98E24DD3DC92}" type="pres">
      <dgm:prSet presAssocID="{ECA4A3E4-7A1A-4E71-A638-AAB120BC22E2}" presName="dummy1a" presStyleCnt="0"/>
      <dgm:spPr/>
    </dgm:pt>
    <dgm:pt modelId="{33D91528-702F-4484-A651-E1809BF2E545}" type="pres">
      <dgm:prSet presAssocID="{ECA4A3E4-7A1A-4E71-A638-AAB120BC22E2}" presName="dummy1b" presStyleCnt="0"/>
      <dgm:spPr/>
    </dgm:pt>
    <dgm:pt modelId="{CBB880FF-97F8-4F95-97EA-AD0629E629AB}" type="pres">
      <dgm:prSet presAssocID="{ECA4A3E4-7A1A-4E71-A638-AAB120BC22E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F82036F-2FFD-40C7-8A78-A4CAFD2C05B1}" type="pres">
      <dgm:prSet presAssocID="{ECA4A3E4-7A1A-4E71-A638-AAB120BC22E2}" presName="wedge2" presStyleLbl="node1" presStyleIdx="1" presStyleCnt="4"/>
      <dgm:spPr/>
      <dgm:t>
        <a:bodyPr/>
        <a:lstStyle/>
        <a:p>
          <a:endParaRPr lang="de-DE"/>
        </a:p>
      </dgm:t>
    </dgm:pt>
    <dgm:pt modelId="{2CF05EB6-23AD-4200-B15E-229B536D0C2F}" type="pres">
      <dgm:prSet presAssocID="{ECA4A3E4-7A1A-4E71-A638-AAB120BC22E2}" presName="dummy2a" presStyleCnt="0"/>
      <dgm:spPr/>
    </dgm:pt>
    <dgm:pt modelId="{2DF2CD8C-7755-49A4-9991-5C8AF1787C11}" type="pres">
      <dgm:prSet presAssocID="{ECA4A3E4-7A1A-4E71-A638-AAB120BC22E2}" presName="dummy2b" presStyleCnt="0"/>
      <dgm:spPr/>
    </dgm:pt>
    <dgm:pt modelId="{83D0D467-4476-4DA8-AE8F-8EF5DE31F931}" type="pres">
      <dgm:prSet presAssocID="{ECA4A3E4-7A1A-4E71-A638-AAB120BC22E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1A6320-B9F5-497A-AB25-B14F66197408}" type="pres">
      <dgm:prSet presAssocID="{ECA4A3E4-7A1A-4E71-A638-AAB120BC22E2}" presName="wedge3" presStyleLbl="node1" presStyleIdx="2" presStyleCnt="4"/>
      <dgm:spPr/>
      <dgm:t>
        <a:bodyPr/>
        <a:lstStyle/>
        <a:p>
          <a:endParaRPr lang="de-DE"/>
        </a:p>
      </dgm:t>
    </dgm:pt>
    <dgm:pt modelId="{0C912049-DEA3-40CF-AE13-9B4CADCD645D}" type="pres">
      <dgm:prSet presAssocID="{ECA4A3E4-7A1A-4E71-A638-AAB120BC22E2}" presName="dummy3a" presStyleCnt="0"/>
      <dgm:spPr/>
    </dgm:pt>
    <dgm:pt modelId="{91904B7F-B3FC-47AB-8F27-43B92CE57FD8}" type="pres">
      <dgm:prSet presAssocID="{ECA4A3E4-7A1A-4E71-A638-AAB120BC22E2}" presName="dummy3b" presStyleCnt="0"/>
      <dgm:spPr/>
    </dgm:pt>
    <dgm:pt modelId="{CEFB5891-E929-4A95-BEBD-D98ECCD763F7}" type="pres">
      <dgm:prSet presAssocID="{ECA4A3E4-7A1A-4E71-A638-AAB120BC22E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32F129D-4A86-47D2-AD6F-0702483702A6}" type="pres">
      <dgm:prSet presAssocID="{ECA4A3E4-7A1A-4E71-A638-AAB120BC22E2}" presName="wedge4" presStyleLbl="node1" presStyleIdx="3" presStyleCnt="4"/>
      <dgm:spPr/>
      <dgm:t>
        <a:bodyPr/>
        <a:lstStyle/>
        <a:p>
          <a:endParaRPr lang="de-DE"/>
        </a:p>
      </dgm:t>
    </dgm:pt>
    <dgm:pt modelId="{C018C76F-A979-47F9-ADD8-E27795270AE5}" type="pres">
      <dgm:prSet presAssocID="{ECA4A3E4-7A1A-4E71-A638-AAB120BC22E2}" presName="dummy4a" presStyleCnt="0"/>
      <dgm:spPr/>
    </dgm:pt>
    <dgm:pt modelId="{EAE99CB2-D789-4C6E-BA00-B628A770C145}" type="pres">
      <dgm:prSet presAssocID="{ECA4A3E4-7A1A-4E71-A638-AAB120BC22E2}" presName="dummy4b" presStyleCnt="0"/>
      <dgm:spPr/>
    </dgm:pt>
    <dgm:pt modelId="{250DABA0-9FF7-4300-BD85-FEAA8D007384}" type="pres">
      <dgm:prSet presAssocID="{ECA4A3E4-7A1A-4E71-A638-AAB120BC22E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1043BA-D2C0-43AA-884A-6D1A6B4B776F}" type="pres">
      <dgm:prSet presAssocID="{259A2E39-C533-4587-9697-00D31C8B6BF1}" presName="arrowWedge1" presStyleLbl="fgSibTrans2D1" presStyleIdx="0" presStyleCnt="4"/>
      <dgm:spPr/>
    </dgm:pt>
    <dgm:pt modelId="{FB310744-7A3A-468C-83C2-5274732DADF1}" type="pres">
      <dgm:prSet presAssocID="{9EF5C75C-BD40-4AAF-AE4F-4D5B5B9E9A97}" presName="arrowWedge2" presStyleLbl="fgSibTrans2D1" presStyleIdx="1" presStyleCnt="4"/>
      <dgm:spPr/>
    </dgm:pt>
    <dgm:pt modelId="{C97D92DA-6B1F-45D9-B5C2-8EC34811135D}" type="pres">
      <dgm:prSet presAssocID="{8A20F128-98D3-4426-9AA4-01271B84567C}" presName="arrowWedge3" presStyleLbl="fgSibTrans2D1" presStyleIdx="2" presStyleCnt="4"/>
      <dgm:spPr/>
    </dgm:pt>
    <dgm:pt modelId="{4BA53147-70EB-4F5A-9E94-9397A6D6E749}" type="pres">
      <dgm:prSet presAssocID="{AAC5BDC7-3CF0-4555-9691-D93408454708}" presName="arrowWedge4" presStyleLbl="fgSibTrans2D1" presStyleIdx="3" presStyleCnt="4"/>
      <dgm:spPr/>
    </dgm:pt>
  </dgm:ptLst>
  <dgm:cxnLst>
    <dgm:cxn modelId="{5DDA3F54-7C55-49A3-AEB5-163CD6DAF296}" type="presOf" srcId="{E9FBF299-F336-43C2-A4BD-28D5CB260C95}" destId="{CBB880FF-97F8-4F95-97EA-AD0629E629AB}" srcOrd="1" destOrd="0" presId="urn:microsoft.com/office/officeart/2005/8/layout/cycle8"/>
    <dgm:cxn modelId="{B9BF8931-A179-4589-9914-6FED183B87A4}" srcId="{ECA4A3E4-7A1A-4E71-A638-AAB120BC22E2}" destId="{9C3C715F-F21A-4297-BD2A-6C3DD81A0232}" srcOrd="1" destOrd="0" parTransId="{31E70F6F-D6C5-4FCE-BE22-823241415AE3}" sibTransId="{9EF5C75C-BD40-4AAF-AE4F-4D5B5B9E9A97}"/>
    <dgm:cxn modelId="{A6FAAB79-7BF2-4104-B2BA-E8092552FC2E}" type="presOf" srcId="{6F8D3F83-2FA9-41BD-8B1A-7A1C6B8DDDE5}" destId="{250DABA0-9FF7-4300-BD85-FEAA8D007384}" srcOrd="1" destOrd="0" presId="urn:microsoft.com/office/officeart/2005/8/layout/cycle8"/>
    <dgm:cxn modelId="{8A00E444-CF32-4240-A9D3-AAA2B98FCEC6}" srcId="{ECA4A3E4-7A1A-4E71-A638-AAB120BC22E2}" destId="{4E57C650-5FA1-4A11-A282-4E1F71DAB9BA}" srcOrd="2" destOrd="0" parTransId="{6E58FA32-8501-4E79-B206-5699F2445FC1}" sibTransId="{8A20F128-98D3-4426-9AA4-01271B84567C}"/>
    <dgm:cxn modelId="{EC5C1297-B533-4280-A1F0-075ECF36D8CE}" type="presOf" srcId="{9C3C715F-F21A-4297-BD2A-6C3DD81A0232}" destId="{83D0D467-4476-4DA8-AE8F-8EF5DE31F931}" srcOrd="1" destOrd="0" presId="urn:microsoft.com/office/officeart/2005/8/layout/cycle8"/>
    <dgm:cxn modelId="{44646BF8-0C28-4E78-91CA-523C610C22F7}" srcId="{ECA4A3E4-7A1A-4E71-A638-AAB120BC22E2}" destId="{6F8D3F83-2FA9-41BD-8B1A-7A1C6B8DDDE5}" srcOrd="3" destOrd="0" parTransId="{023A1211-224C-49BD-B211-4F4FE9065685}" sibTransId="{AAC5BDC7-3CF0-4555-9691-D93408454708}"/>
    <dgm:cxn modelId="{C61E6D44-32F8-463B-A00F-81849C2E8006}" type="presOf" srcId="{9C3C715F-F21A-4297-BD2A-6C3DD81A0232}" destId="{0F82036F-2FFD-40C7-8A78-A4CAFD2C05B1}" srcOrd="0" destOrd="0" presId="urn:microsoft.com/office/officeart/2005/8/layout/cycle8"/>
    <dgm:cxn modelId="{CDB897C6-D085-4759-BBCD-FF8F9737556B}" type="presOf" srcId="{4E57C650-5FA1-4A11-A282-4E1F71DAB9BA}" destId="{4F1A6320-B9F5-497A-AB25-B14F66197408}" srcOrd="0" destOrd="0" presId="urn:microsoft.com/office/officeart/2005/8/layout/cycle8"/>
    <dgm:cxn modelId="{283EB170-DF77-44A3-8611-609D7A65FA69}" type="presOf" srcId="{6F8D3F83-2FA9-41BD-8B1A-7A1C6B8DDDE5}" destId="{332F129D-4A86-47D2-AD6F-0702483702A6}" srcOrd="0" destOrd="0" presId="urn:microsoft.com/office/officeart/2005/8/layout/cycle8"/>
    <dgm:cxn modelId="{8AC645B5-5758-45B1-BC19-4A19F54EA191}" type="presOf" srcId="{4E57C650-5FA1-4A11-A282-4E1F71DAB9BA}" destId="{CEFB5891-E929-4A95-BEBD-D98ECCD763F7}" srcOrd="1" destOrd="0" presId="urn:microsoft.com/office/officeart/2005/8/layout/cycle8"/>
    <dgm:cxn modelId="{518702BD-2AA8-4E8F-91C5-F4DC6C159D64}" type="presOf" srcId="{E9FBF299-F336-43C2-A4BD-28D5CB260C95}" destId="{52AB21F5-F6F6-4434-A668-D1F2A1894BD5}" srcOrd="0" destOrd="0" presId="urn:microsoft.com/office/officeart/2005/8/layout/cycle8"/>
    <dgm:cxn modelId="{69655700-74BF-41CD-B783-7ED1E2FE6E13}" srcId="{ECA4A3E4-7A1A-4E71-A638-AAB120BC22E2}" destId="{E9FBF299-F336-43C2-A4BD-28D5CB260C95}" srcOrd="0" destOrd="0" parTransId="{B307F167-A04A-4620-B9DF-0C95DBB5CA42}" sibTransId="{259A2E39-C533-4587-9697-00D31C8B6BF1}"/>
    <dgm:cxn modelId="{A20EF7E1-AFBA-4221-AD17-71771DCA5C25}" type="presOf" srcId="{ECA4A3E4-7A1A-4E71-A638-AAB120BC22E2}" destId="{3A8B42E6-0A37-4A5A-A6CB-B16686F52599}" srcOrd="0" destOrd="0" presId="urn:microsoft.com/office/officeart/2005/8/layout/cycle8"/>
    <dgm:cxn modelId="{4CA25C3C-F141-4EC7-BF9E-49DEB5D11FBC}" type="presParOf" srcId="{3A8B42E6-0A37-4A5A-A6CB-B16686F52599}" destId="{52AB21F5-F6F6-4434-A668-D1F2A1894BD5}" srcOrd="0" destOrd="0" presId="urn:microsoft.com/office/officeart/2005/8/layout/cycle8"/>
    <dgm:cxn modelId="{7833822C-2B72-42F7-A625-BCB595CF0C03}" type="presParOf" srcId="{3A8B42E6-0A37-4A5A-A6CB-B16686F52599}" destId="{05E6E08C-0ED3-4846-AEA5-98E24DD3DC92}" srcOrd="1" destOrd="0" presId="urn:microsoft.com/office/officeart/2005/8/layout/cycle8"/>
    <dgm:cxn modelId="{3738AFDF-820C-4D18-9D17-AC1E7D89C84A}" type="presParOf" srcId="{3A8B42E6-0A37-4A5A-A6CB-B16686F52599}" destId="{33D91528-702F-4484-A651-E1809BF2E545}" srcOrd="2" destOrd="0" presId="urn:microsoft.com/office/officeart/2005/8/layout/cycle8"/>
    <dgm:cxn modelId="{2B32E0BB-B0A4-4223-B3D3-E49B2FF5013D}" type="presParOf" srcId="{3A8B42E6-0A37-4A5A-A6CB-B16686F52599}" destId="{CBB880FF-97F8-4F95-97EA-AD0629E629AB}" srcOrd="3" destOrd="0" presId="urn:microsoft.com/office/officeart/2005/8/layout/cycle8"/>
    <dgm:cxn modelId="{9BF438A3-11DA-4E69-8F9A-EFBAC8D7FC98}" type="presParOf" srcId="{3A8B42E6-0A37-4A5A-A6CB-B16686F52599}" destId="{0F82036F-2FFD-40C7-8A78-A4CAFD2C05B1}" srcOrd="4" destOrd="0" presId="urn:microsoft.com/office/officeart/2005/8/layout/cycle8"/>
    <dgm:cxn modelId="{79A62A88-DBC7-48A7-9071-9A9E745ED3B4}" type="presParOf" srcId="{3A8B42E6-0A37-4A5A-A6CB-B16686F52599}" destId="{2CF05EB6-23AD-4200-B15E-229B536D0C2F}" srcOrd="5" destOrd="0" presId="urn:microsoft.com/office/officeart/2005/8/layout/cycle8"/>
    <dgm:cxn modelId="{814EA7B8-5319-49D0-B086-591A0C8DECFA}" type="presParOf" srcId="{3A8B42E6-0A37-4A5A-A6CB-B16686F52599}" destId="{2DF2CD8C-7755-49A4-9991-5C8AF1787C11}" srcOrd="6" destOrd="0" presId="urn:microsoft.com/office/officeart/2005/8/layout/cycle8"/>
    <dgm:cxn modelId="{15FC900B-8ECC-41A6-B4B7-EA90E316CE2A}" type="presParOf" srcId="{3A8B42E6-0A37-4A5A-A6CB-B16686F52599}" destId="{83D0D467-4476-4DA8-AE8F-8EF5DE31F931}" srcOrd="7" destOrd="0" presId="urn:microsoft.com/office/officeart/2005/8/layout/cycle8"/>
    <dgm:cxn modelId="{64C44E25-3E6B-4902-8319-A8FF5920709E}" type="presParOf" srcId="{3A8B42E6-0A37-4A5A-A6CB-B16686F52599}" destId="{4F1A6320-B9F5-497A-AB25-B14F66197408}" srcOrd="8" destOrd="0" presId="urn:microsoft.com/office/officeart/2005/8/layout/cycle8"/>
    <dgm:cxn modelId="{78E81AA8-18BB-426C-9F0B-3EB72FBFE56B}" type="presParOf" srcId="{3A8B42E6-0A37-4A5A-A6CB-B16686F52599}" destId="{0C912049-DEA3-40CF-AE13-9B4CADCD645D}" srcOrd="9" destOrd="0" presId="urn:microsoft.com/office/officeart/2005/8/layout/cycle8"/>
    <dgm:cxn modelId="{5ED7F4F5-20BC-49E6-A505-B94F6147F789}" type="presParOf" srcId="{3A8B42E6-0A37-4A5A-A6CB-B16686F52599}" destId="{91904B7F-B3FC-47AB-8F27-43B92CE57FD8}" srcOrd="10" destOrd="0" presId="urn:microsoft.com/office/officeart/2005/8/layout/cycle8"/>
    <dgm:cxn modelId="{3B05F165-4762-49A2-971F-8F9F5B787500}" type="presParOf" srcId="{3A8B42E6-0A37-4A5A-A6CB-B16686F52599}" destId="{CEFB5891-E929-4A95-BEBD-D98ECCD763F7}" srcOrd="11" destOrd="0" presId="urn:microsoft.com/office/officeart/2005/8/layout/cycle8"/>
    <dgm:cxn modelId="{B9C1C462-3477-4283-ADC8-FBD77894472F}" type="presParOf" srcId="{3A8B42E6-0A37-4A5A-A6CB-B16686F52599}" destId="{332F129D-4A86-47D2-AD6F-0702483702A6}" srcOrd="12" destOrd="0" presId="urn:microsoft.com/office/officeart/2005/8/layout/cycle8"/>
    <dgm:cxn modelId="{CD08956A-8D44-4FCC-BD0F-EB2C631E4EFA}" type="presParOf" srcId="{3A8B42E6-0A37-4A5A-A6CB-B16686F52599}" destId="{C018C76F-A979-47F9-ADD8-E27795270AE5}" srcOrd="13" destOrd="0" presId="urn:microsoft.com/office/officeart/2005/8/layout/cycle8"/>
    <dgm:cxn modelId="{8E808052-16FC-4422-93E9-C1230AEB2F66}" type="presParOf" srcId="{3A8B42E6-0A37-4A5A-A6CB-B16686F52599}" destId="{EAE99CB2-D789-4C6E-BA00-B628A770C145}" srcOrd="14" destOrd="0" presId="urn:microsoft.com/office/officeart/2005/8/layout/cycle8"/>
    <dgm:cxn modelId="{058F1945-D0DE-46C7-A5D5-58D0E58609EC}" type="presParOf" srcId="{3A8B42E6-0A37-4A5A-A6CB-B16686F52599}" destId="{250DABA0-9FF7-4300-BD85-FEAA8D007384}" srcOrd="15" destOrd="0" presId="urn:microsoft.com/office/officeart/2005/8/layout/cycle8"/>
    <dgm:cxn modelId="{A110076D-887C-449C-B82A-6F86D8028103}" type="presParOf" srcId="{3A8B42E6-0A37-4A5A-A6CB-B16686F52599}" destId="{DF1043BA-D2C0-43AA-884A-6D1A6B4B776F}" srcOrd="16" destOrd="0" presId="urn:microsoft.com/office/officeart/2005/8/layout/cycle8"/>
    <dgm:cxn modelId="{F1C9BAF6-DCFA-46BB-A9A7-ECD1487C17D0}" type="presParOf" srcId="{3A8B42E6-0A37-4A5A-A6CB-B16686F52599}" destId="{FB310744-7A3A-468C-83C2-5274732DADF1}" srcOrd="17" destOrd="0" presId="urn:microsoft.com/office/officeart/2005/8/layout/cycle8"/>
    <dgm:cxn modelId="{4CC37198-0995-4981-BC99-815E99F45B9F}" type="presParOf" srcId="{3A8B42E6-0A37-4A5A-A6CB-B16686F52599}" destId="{C97D92DA-6B1F-45D9-B5C2-8EC34811135D}" srcOrd="18" destOrd="0" presId="urn:microsoft.com/office/officeart/2005/8/layout/cycle8"/>
    <dgm:cxn modelId="{660FD6CD-A385-4484-BC94-C27117D322F7}" type="presParOf" srcId="{3A8B42E6-0A37-4A5A-A6CB-B16686F52599}" destId="{4BA53147-70EB-4F5A-9E94-9397A6D6E749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B21F5-F6F6-4434-A668-D1F2A1894BD5}">
      <dsp:nvSpPr>
        <dsp:cNvPr id="0" name=""/>
        <dsp:cNvSpPr/>
      </dsp:nvSpPr>
      <dsp:spPr>
        <a:xfrm>
          <a:off x="1021558" y="259758"/>
          <a:ext cx="3540467" cy="3540467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500" kern="1200" dirty="0" smtClean="0"/>
            <a:t>Nord</a:t>
          </a:r>
          <a:endParaRPr lang="de-DE" sz="4500" kern="1200" dirty="0"/>
        </a:p>
      </dsp:txBody>
      <dsp:txXfrm>
        <a:off x="2900956" y="993562"/>
        <a:ext cx="1306601" cy="969413"/>
      </dsp:txXfrm>
    </dsp:sp>
    <dsp:sp modelId="{0F82036F-2FFD-40C7-8A78-A4CAFD2C05B1}">
      <dsp:nvSpPr>
        <dsp:cNvPr id="0" name=""/>
        <dsp:cNvSpPr/>
      </dsp:nvSpPr>
      <dsp:spPr>
        <a:xfrm>
          <a:off x="1021558" y="378616"/>
          <a:ext cx="3540467" cy="3540467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500" kern="1200" dirty="0" smtClean="0"/>
            <a:t>West</a:t>
          </a:r>
          <a:endParaRPr lang="de-DE" sz="4500" kern="1200" dirty="0"/>
        </a:p>
      </dsp:txBody>
      <dsp:txXfrm>
        <a:off x="2900956" y="2215866"/>
        <a:ext cx="1306601" cy="969413"/>
      </dsp:txXfrm>
    </dsp:sp>
    <dsp:sp modelId="{4F1A6320-B9F5-497A-AB25-B14F66197408}">
      <dsp:nvSpPr>
        <dsp:cNvPr id="0" name=""/>
        <dsp:cNvSpPr/>
      </dsp:nvSpPr>
      <dsp:spPr>
        <a:xfrm>
          <a:off x="902700" y="378616"/>
          <a:ext cx="3540467" cy="3540467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500" kern="1200" dirty="0" smtClean="0"/>
            <a:t>Ost</a:t>
          </a:r>
          <a:endParaRPr lang="de-DE" sz="4500" kern="1200" dirty="0"/>
        </a:p>
      </dsp:txBody>
      <dsp:txXfrm>
        <a:off x="1257168" y="2215866"/>
        <a:ext cx="1306601" cy="969413"/>
      </dsp:txXfrm>
    </dsp:sp>
    <dsp:sp modelId="{332F129D-4A86-47D2-AD6F-0702483702A6}">
      <dsp:nvSpPr>
        <dsp:cNvPr id="0" name=""/>
        <dsp:cNvSpPr/>
      </dsp:nvSpPr>
      <dsp:spPr>
        <a:xfrm>
          <a:off x="902700" y="259758"/>
          <a:ext cx="3540467" cy="3540467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500" kern="1200" dirty="0" smtClean="0"/>
            <a:t>Süd</a:t>
          </a:r>
          <a:endParaRPr lang="de-DE" sz="4500" kern="1200" dirty="0"/>
        </a:p>
      </dsp:txBody>
      <dsp:txXfrm>
        <a:off x="1257168" y="993562"/>
        <a:ext cx="1306601" cy="969413"/>
      </dsp:txXfrm>
    </dsp:sp>
    <dsp:sp modelId="{DF1043BA-D2C0-43AA-884A-6D1A6B4B776F}">
      <dsp:nvSpPr>
        <dsp:cNvPr id="0" name=""/>
        <dsp:cNvSpPr/>
      </dsp:nvSpPr>
      <dsp:spPr>
        <a:xfrm>
          <a:off x="802386" y="40586"/>
          <a:ext cx="3978810" cy="397881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310744-7A3A-468C-83C2-5274732DADF1}">
      <dsp:nvSpPr>
        <dsp:cNvPr id="0" name=""/>
        <dsp:cNvSpPr/>
      </dsp:nvSpPr>
      <dsp:spPr>
        <a:xfrm>
          <a:off x="802386" y="159444"/>
          <a:ext cx="3978810" cy="397881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7D92DA-6B1F-45D9-B5C2-8EC34811135D}">
      <dsp:nvSpPr>
        <dsp:cNvPr id="0" name=""/>
        <dsp:cNvSpPr/>
      </dsp:nvSpPr>
      <dsp:spPr>
        <a:xfrm>
          <a:off x="683528" y="159444"/>
          <a:ext cx="3978810" cy="397881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A53147-70EB-4F5A-9E94-9397A6D6E749}">
      <dsp:nvSpPr>
        <dsp:cNvPr id="0" name=""/>
        <dsp:cNvSpPr/>
      </dsp:nvSpPr>
      <dsp:spPr>
        <a:xfrm>
          <a:off x="683528" y="40586"/>
          <a:ext cx="3978810" cy="397881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9C97EB4-8363-42E0-9679-F9B734B4B373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FD3DAC-ABDD-475C-BD24-8B4F2879BAE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Warenaustausch der Vertriebsgebiete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</p:nvPr>
        </p:nvGraphicFramePr>
        <p:xfrm>
          <a:off x="3071802" y="1928802"/>
          <a:ext cx="5500726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7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Galathea</vt:lpstr>
      <vt:lpstr>Warenaustausch der Vertriebsgebiete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Warenaustausch der Vertriebsgebiete</dc:title>
  <dc:creator>Der Autor</dc:creator>
  <cp:lastModifiedBy>Toni Wopper</cp:lastModifiedBy>
  <cp:revision>1</cp:revision>
  <dcterms:created xsi:type="dcterms:W3CDTF">2008-03-13T20:50:04Z</dcterms:created>
  <dcterms:modified xsi:type="dcterms:W3CDTF">2011-04-20T05:50:26Z</dcterms:modified>
</cp:coreProperties>
</file>