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0204" autoAdjust="0"/>
    <p:restoredTop sz="94660"/>
  </p:normalViewPr>
  <p:slideViewPr>
    <p:cSldViewPr>
      <p:cViewPr varScale="1">
        <p:scale>
          <a:sx n="59" d="100"/>
          <a:sy n="59" d="100"/>
        </p:scale>
        <p:origin x="-36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DE63F-2A04-4D34-8585-0F4F771999AA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B7B87-1032-4501-A64C-101526B5974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Ellipse 7"/>
          <p:cNvSpPr/>
          <p:nvPr userDrawn="1"/>
        </p:nvSpPr>
        <p:spPr>
          <a:xfrm>
            <a:off x="7072330" y="4429132"/>
            <a:ext cx="1357322" cy="1357322"/>
          </a:xfrm>
          <a:prstGeom prst="ellipse">
            <a:avLst/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0"/>
            <a:tileRect/>
          </a:gra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Askfsfsadfklj</a:t>
            </a:r>
            <a:r>
              <a:rPr lang="de-DE" dirty="0" smtClean="0"/>
              <a:t> </a:t>
            </a:r>
            <a:r>
              <a:rPr lang="de-DE" dirty="0" err="1" smtClean="0"/>
              <a:t>safslkflksaflask</a:t>
            </a:r>
            <a:r>
              <a:rPr lang="de-DE" dirty="0" smtClean="0"/>
              <a:t> </a:t>
            </a:r>
            <a:r>
              <a:rPr lang="de-DE" dirty="0" err="1" smtClean="0"/>
              <a:t>jflsakjf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Askfsfsadfklj safslkflksaflask jflsakjf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1</cp:revision>
  <dcterms:created xsi:type="dcterms:W3CDTF">2008-03-09T12:09:10Z</dcterms:created>
  <dcterms:modified xsi:type="dcterms:W3CDTF">2011-04-19T12:24:24Z</dcterms:modified>
</cp:coreProperties>
</file>