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-466" y="-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9" name="Untertitel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de-DE" smtClean="0"/>
              <a:t>Formatvorlage des Untertitelmasters durch Klicken bearbeiten</a:t>
            </a:r>
            <a:endParaRPr kumimoji="0" lang="en-US"/>
          </a:p>
        </p:txBody>
      </p:sp>
      <p:sp>
        <p:nvSpPr>
          <p:cNvPr id="28" name="Datumsplatzhalt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C711984E-AFD9-4D67-8ABB-77BCA04113A7}" type="datetimeFigureOut">
              <a:rPr lang="de-DE" smtClean="0"/>
              <a:pPr/>
              <a:t>19.04.2011</a:t>
            </a:fld>
            <a:endParaRPr lang="de-DE"/>
          </a:p>
        </p:txBody>
      </p:sp>
      <p:sp>
        <p:nvSpPr>
          <p:cNvPr id="17" name="Fußzeilenplatzhalt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de-DE"/>
          </a:p>
        </p:txBody>
      </p:sp>
      <p:sp>
        <p:nvSpPr>
          <p:cNvPr id="10" name="Rechteck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hteck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chteck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hteck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Gerade Verbindung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Gerade Verbindung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Gerade Verbindung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Gerade Verbindung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Gerade Verbindung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Gerade Verbindung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chteck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Ellipse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Ellipse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Ellipse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Ellipse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Ellipse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Foliennummernplatzhalt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23852A92-DC84-4F65-9889-B8A0E17E1359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11984E-AFD9-4D67-8ABB-77BCA04113A7}" type="datetimeFigureOut">
              <a:rPr lang="de-DE" smtClean="0"/>
              <a:pPr/>
              <a:t>19.04.2011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852A92-DC84-4F65-9889-B8A0E17E1359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11984E-AFD9-4D67-8ABB-77BCA04113A7}" type="datetimeFigureOut">
              <a:rPr lang="de-DE" smtClean="0"/>
              <a:pPr/>
              <a:t>19.04.2011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852A92-DC84-4F65-9889-B8A0E17E1359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8" name="Inhaltsplatzhalt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C711984E-AFD9-4D67-8ABB-77BCA04113A7}" type="datetimeFigureOut">
              <a:rPr lang="de-DE" smtClean="0"/>
              <a:pPr/>
              <a:t>19.04.2011</a:t>
            </a:fld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23852A92-DC84-4F65-9889-B8A0E17E1359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10" name="Fußzeilenplatzhalter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Abschnittsüberschrif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C711984E-AFD9-4D67-8ABB-77BCA04113A7}" type="datetimeFigureOut">
              <a:rPr lang="de-DE" smtClean="0"/>
              <a:pPr/>
              <a:t>19.04.2011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de-DE"/>
          </a:p>
        </p:txBody>
      </p:sp>
      <p:sp>
        <p:nvSpPr>
          <p:cNvPr id="9" name="Rechteck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hteck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hteck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hteck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Gerade Verbindung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Gerade Verbindung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Gerade Verbindung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Gerade Verbindung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Gerade Verbindung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hteck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Ellipse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Ellipse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Ellipse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Ellipse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Ellipse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Gerade Verbindung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23852A92-DC84-4F65-9889-B8A0E17E1359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11984E-AFD9-4D67-8ABB-77BCA04113A7}" type="datetimeFigureOut">
              <a:rPr lang="de-DE" smtClean="0"/>
              <a:pPr/>
              <a:t>19.04.2011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852A92-DC84-4F65-9889-B8A0E17E1359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9" name="Inhaltsplatzhalt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11" name="Inhaltsplatzhalt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11984E-AFD9-4D67-8ABB-77BCA04113A7}" type="datetimeFigureOut">
              <a:rPr lang="de-DE" smtClean="0"/>
              <a:pPr/>
              <a:t>19.04.2011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852A92-DC84-4F65-9889-B8A0E17E1359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11" name="Inhaltsplatzhalt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13" name="Inhaltsplatzhalt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12" name="Textplatzhalt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C711984E-AFD9-4D67-8ABB-77BCA04113A7}" type="datetimeFigureOut">
              <a:rPr lang="de-DE" smtClean="0"/>
              <a:pPr/>
              <a:t>19.04.2011</a:t>
            </a:fld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23852A92-DC84-4F65-9889-B8A0E17E1359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11984E-AFD9-4D67-8ABB-77BCA04113A7}" type="datetimeFigureOut">
              <a:rPr lang="de-DE" smtClean="0"/>
              <a:pPr/>
              <a:t>19.04.2011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852A92-DC84-4F65-9889-B8A0E17E1359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alt mit Überschrif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erade Verbindung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8" name="Gerade Verbindung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Gerade Verbindung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Gerade Verbindung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chteck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Gerade Verbindung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Ellipse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Inhaltsplatzhalt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21" name="Datumsplatzhalter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C711984E-AFD9-4D67-8ABB-77BCA04113A7}" type="datetimeFigureOut">
              <a:rPr lang="de-DE" smtClean="0"/>
              <a:pPr/>
              <a:t>19.04.2011</a:t>
            </a:fld>
            <a:endParaRPr lang="de-DE"/>
          </a:p>
        </p:txBody>
      </p:sp>
      <p:sp>
        <p:nvSpPr>
          <p:cNvPr id="22" name="Foliennummernplatzhalter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23852A92-DC84-4F65-9889-B8A0E17E1359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23" name="Fußzeilenplatzhalter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de-DE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erade Verbindung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Ellipse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de-DE" smtClean="0"/>
              <a:t>Bild durch Klicken auf Symbol hinzufügen</a:t>
            </a:r>
            <a:endParaRPr kumimoji="0" lang="en-US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10" name="Gerade Verbindung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chteck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Gerade Verbindung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Gerade Verbindung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Gerade Verbindung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Datumsplatzhalt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C711984E-AFD9-4D67-8ABB-77BCA04113A7}" type="datetimeFigureOut">
              <a:rPr lang="de-DE" smtClean="0"/>
              <a:pPr/>
              <a:t>19.04.2011</a:t>
            </a:fld>
            <a:endParaRPr lang="de-DE"/>
          </a:p>
        </p:txBody>
      </p:sp>
      <p:sp>
        <p:nvSpPr>
          <p:cNvPr id="18" name="Foliennummernplatzhalt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23852A92-DC84-4F65-9889-B8A0E17E1359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21" name="Fußzeilenplatzhalt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erade Verbindung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Titelplatzhalt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13" name="Textplatzhalt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  <a:p>
            <a:pPr lvl="1" eaLnBrk="1" latinLnBrk="0" hangingPunct="1"/>
            <a:r>
              <a:rPr kumimoji="0" lang="de-DE" smtClean="0"/>
              <a:t>Zweite Ebene</a:t>
            </a:r>
          </a:p>
          <a:p>
            <a:pPr lvl="2" eaLnBrk="1" latinLnBrk="0" hangingPunct="1"/>
            <a:r>
              <a:rPr kumimoji="0" lang="de-DE" smtClean="0"/>
              <a:t>Dritte Ebene</a:t>
            </a:r>
          </a:p>
          <a:p>
            <a:pPr lvl="3" eaLnBrk="1" latinLnBrk="0" hangingPunct="1"/>
            <a:r>
              <a:rPr kumimoji="0" lang="de-DE" smtClean="0"/>
              <a:t>Vierte Ebene</a:t>
            </a:r>
          </a:p>
          <a:p>
            <a:pPr lvl="4" eaLnBrk="1" latinLnBrk="0" hangingPunct="1"/>
            <a:r>
              <a:rPr kumimoji="0" lang="de-DE" smtClean="0"/>
              <a:t>Fünfte Ebene</a:t>
            </a:r>
            <a:endParaRPr kumimoji="0" lang="en-US"/>
          </a:p>
        </p:txBody>
      </p:sp>
      <p:sp>
        <p:nvSpPr>
          <p:cNvPr id="14" name="Datumsplatzhalter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C711984E-AFD9-4D67-8ABB-77BCA04113A7}" type="datetimeFigureOut">
              <a:rPr lang="de-DE" smtClean="0"/>
              <a:pPr/>
              <a:t>19.04.2011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de-DE"/>
          </a:p>
        </p:txBody>
      </p:sp>
      <p:sp>
        <p:nvSpPr>
          <p:cNvPr id="7" name="Gerade Verbindung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Gerade Verbindung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chteck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Gerade Verbindung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Ellipse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Foliennummernplatzhalter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23852A92-DC84-4F65-9889-B8A0E17E1359}" type="slidenum">
              <a:rPr lang="de-DE" smtClean="0"/>
              <a:pPr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Die Aachener Printe</a:t>
            </a:r>
            <a:endParaRPr lang="de-DE" dirty="0"/>
          </a:p>
        </p:txBody>
      </p:sp>
      <p:sp>
        <p:nvSpPr>
          <p:cNvPr id="5" name="Inhaltsplatzhalter 4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Blip>
                <a:blip r:embed="rId2"/>
              </a:buBlip>
            </a:pPr>
            <a:r>
              <a:rPr lang="de-DE" dirty="0" smtClean="0"/>
              <a:t>Ursprung in Belgien (</a:t>
            </a:r>
            <a:r>
              <a:rPr lang="de-DE" smtClean="0"/>
              <a:t>vor 1000 </a:t>
            </a:r>
            <a:r>
              <a:rPr lang="de-DE" dirty="0" smtClean="0"/>
              <a:t>Jahren)</a:t>
            </a:r>
          </a:p>
          <a:p>
            <a:pPr>
              <a:buBlip>
                <a:blip r:embed="rId2"/>
              </a:buBlip>
            </a:pPr>
            <a:r>
              <a:rPr lang="de-DE" dirty="0" smtClean="0"/>
              <a:t>Seit dem 15. Jahrhundert in Aachen</a:t>
            </a:r>
          </a:p>
          <a:p>
            <a:pPr>
              <a:buBlip>
                <a:blip r:embed="rId2"/>
              </a:buBlip>
            </a:pPr>
            <a:r>
              <a:rPr lang="de-DE" dirty="0" smtClean="0"/>
              <a:t>Erster Verkauf in Apotheken</a:t>
            </a:r>
          </a:p>
          <a:p>
            <a:pPr>
              <a:buBlip>
                <a:blip r:embed="rId2"/>
              </a:buBlip>
            </a:pPr>
            <a:r>
              <a:rPr lang="de-DE" dirty="0" smtClean="0"/>
              <a:t>Seit dem 19. Jahrhundert werden Printen mit Zuckerrübensirup gesüßt.</a:t>
            </a:r>
            <a:endParaRPr lang="de-DE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Nereus">
  <a:themeElements>
    <a:clrScheme name="Nereus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Nereus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Nereus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0</TotalTime>
  <Words>33</Words>
  <Application>Microsoft Office PowerPoint</Application>
  <PresentationFormat>Bildschirmpräsentation (4:3)</PresentationFormat>
  <Paragraphs>5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Nereus</vt:lpstr>
      <vt:lpstr>Die Aachener Printe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Die Aachener Printe</dc:title>
  <dc:creator>Der Autor</dc:creator>
  <cp:lastModifiedBy>Toni Wopper</cp:lastModifiedBy>
  <cp:revision>3</cp:revision>
  <dcterms:created xsi:type="dcterms:W3CDTF">2008-03-11T17:18:13Z</dcterms:created>
  <dcterms:modified xsi:type="dcterms:W3CDTF">2011-04-19T12:25:13Z</dcterms:modified>
</cp:coreProperties>
</file>