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4" r:id="rId4"/>
    <p:sldId id="270" r:id="rId5"/>
    <p:sldId id="271" r:id="rId6"/>
    <p:sldId id="267" r:id="rId7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88" autoAdjust="0"/>
    <p:restoredTop sz="87500" autoAdjust="0"/>
  </p:normalViewPr>
  <p:slideViewPr>
    <p:cSldViewPr>
      <p:cViewPr>
        <p:scale>
          <a:sx n="60" d="100"/>
          <a:sy n="60" d="100"/>
        </p:scale>
        <p:origin x="-226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5003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239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01625-A6F3-44A6-9C7F-145D6783B380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EDF64-6EA5-4EBA-8EC2-397FEEB5A18F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43323-43E0-49E1-A5BD-B3FDD6BC76A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5913B-B401-4DA7-8A07-6E0A4C398F1A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6" y="1357298"/>
            <a:ext cx="107157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AD676AB-5656-42AC-8309-65208451CC6F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43108" y="1428736"/>
            <a:ext cx="4214842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2D03A-D0EA-4F26-92D1-88A59783055B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D232E-ED64-4C32-ADD5-4514E02E529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EFF88-44B1-4137-99B0-595804A0F2B8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8F6FF-89A1-45B2-BB83-61F11183A975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B75C8-F935-4E72-92C3-8FD6ACF37D93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576E8-F007-4056-968D-7723C2F55F6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28875" y="1143000"/>
            <a:ext cx="5000638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641FD-A04D-4C36-AC31-91E8BCB8577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C180C7-51C2-4A56-A4DC-F93F0DFE942D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C8B39C6-332B-4520-A7D9-D08806FE4BD8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43248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FEE7-F880-461B-B0B5-CC17AE28CF2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065218" cy="4663440"/>
          </a:xfrm>
        </p:spPr>
        <p:txBody>
          <a:bodyPr>
            <a:normAutofit/>
          </a:bodyPr>
          <a:lstStyle/>
          <a:p>
            <a:r>
              <a:rPr lang="de-DE" dirty="0" smtClean="0"/>
              <a:t>Ursprung in Belgien </a:t>
            </a:r>
            <a:br>
              <a:rPr lang="de-DE" dirty="0" smtClean="0"/>
            </a:br>
            <a:r>
              <a:rPr lang="de-DE" dirty="0" smtClean="0"/>
              <a:t>(vor 1000 Jahren)</a:t>
            </a:r>
          </a:p>
          <a:p>
            <a:r>
              <a:rPr lang="de-DE" dirty="0" smtClean="0"/>
              <a:t>Seit dem 15. Jahrhundert </a:t>
            </a:r>
            <a:br>
              <a:rPr lang="de-DE" dirty="0" smtClean="0"/>
            </a:br>
            <a:r>
              <a:rPr lang="de-DE" dirty="0" smtClean="0"/>
              <a:t>in Aachen</a:t>
            </a:r>
          </a:p>
          <a:p>
            <a:r>
              <a:rPr lang="de-DE" dirty="0" smtClean="0"/>
              <a:t>Erster Verkauf in Apotheken</a:t>
            </a:r>
          </a:p>
          <a:p>
            <a:r>
              <a:rPr lang="de-DE" dirty="0" smtClean="0"/>
              <a:t>Seit dem 19. Jahrhundert werden Printen mit Zuckerrübensirup gesüßt</a:t>
            </a:r>
          </a:p>
          <a:p>
            <a:endParaRPr lang="de-DE" dirty="0"/>
          </a:p>
        </p:txBody>
      </p:sp>
      <p:pic>
        <p:nvPicPr>
          <p:cNvPr id="5" name="Inhaltsplatzhalter 4" descr="printe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25615">
            <a:off x="6673868" y="1960834"/>
            <a:ext cx="1541867" cy="2390492"/>
          </a:xfrm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DFDA-801D-4CEF-843C-8E7E851D009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2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dirty="0" err="1" smtClean="0">
                <a:latin typeface="Arial"/>
              </a:rPr>
              <a:t>Printensorten</a:t>
            </a:r>
            <a:endParaRPr lang="de-DE" b="1" kern="1600" baseline="0" dirty="0" smtClean="0">
              <a:latin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35608" y="1643050"/>
            <a:ext cx="7498080" cy="3357586"/>
          </a:xfrm>
        </p:spPr>
        <p:txBody>
          <a:bodyPr numCol="2">
            <a:normAutofit/>
          </a:bodyPr>
          <a:lstStyle/>
          <a:p>
            <a:pPr marR="0" lvl="0" rtl="0"/>
            <a:r>
              <a:rPr lang="de-DE" sz="2400" b="1" i="1" baseline="0" dirty="0" smtClean="0">
                <a:latin typeface="Arial"/>
              </a:rPr>
              <a:t>Die Klassiker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Kräuterprinten</a:t>
            </a:r>
          </a:p>
          <a:p>
            <a:pPr lvl="1"/>
            <a:r>
              <a:rPr lang="de-DE" sz="2000" b="1" i="1" dirty="0" smtClean="0">
                <a:latin typeface="Arial"/>
              </a:rPr>
              <a:t>Nussprinten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Schokoprinten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Weichprinten</a:t>
            </a:r>
          </a:p>
          <a:p>
            <a:pPr lvl="1"/>
            <a:r>
              <a:rPr lang="de-DE" sz="2000" b="1" i="1" dirty="0" smtClean="0">
                <a:latin typeface="Arial"/>
              </a:rPr>
              <a:t>Prinzessprinten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Mandelsplitterprinten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Nougatprinten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Die Modernen</a:t>
            </a:r>
          </a:p>
          <a:p>
            <a:pPr lvl="1"/>
            <a:r>
              <a:rPr lang="de-DE" sz="2000" b="1" i="1" dirty="0" smtClean="0">
                <a:latin typeface="Arial"/>
              </a:rPr>
              <a:t>Trüffelprinten</a:t>
            </a:r>
          </a:p>
          <a:p>
            <a:pPr lvl="1"/>
            <a:r>
              <a:rPr lang="de-DE" sz="2000" b="1" i="1" dirty="0" smtClean="0">
                <a:latin typeface="Arial"/>
              </a:rPr>
              <a:t>Weiße 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Kräutermöppchen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Vollmichprinten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Dessertprinten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8E84-3A96-4D54-99FB-8F51C25DBC82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2636326" cy="5357850"/>
          </a:xfrm>
        </p:spPr>
        <p:txBody>
          <a:bodyPr anchor="t">
            <a:normAutofit/>
          </a:bodyPr>
          <a:lstStyle/>
          <a:p>
            <a:r>
              <a:rPr lang="de-DE" sz="4800" spc="270" dirty="0" smtClean="0"/>
              <a:t>Können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440" dirty="0" smtClean="0"/>
              <a:t>Printen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500" dirty="0" smtClean="0"/>
              <a:t>süchtig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dirty="0" smtClean="0"/>
              <a:t>machen?</a:t>
            </a:r>
            <a:endParaRPr lang="de-DE" sz="4800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455590">
            <a:off x="5084103" y="4108543"/>
            <a:ext cx="1228725" cy="1905000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000240"/>
            <a:ext cx="1428760" cy="199826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55336">
            <a:off x="6494750" y="2913317"/>
            <a:ext cx="1411612" cy="2091277"/>
          </a:xfrm>
          <a:prstGeom prst="rect">
            <a:avLst/>
          </a:prstGeom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6742-9B17-49CB-A9E7-24DF8DE7B956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r>
              <a:rPr lang="de-DE" dirty="0" smtClean="0"/>
              <a:t>Traumberuf Printenbäcker</a:t>
            </a:r>
            <a:br>
              <a:rPr lang="de-DE" dirty="0" smtClean="0"/>
            </a:br>
            <a:r>
              <a:rPr lang="de-DE" kern="5000" dirty="0" smtClean="0"/>
              <a:t>Traumberuf Printenbäcker</a:t>
            </a:r>
            <a:endParaRPr lang="de-DE" kern="5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8728" y="2500306"/>
            <a:ext cx="7498080" cy="3533780"/>
          </a:xfrm>
        </p:spPr>
        <p:txBody>
          <a:bodyPr/>
          <a:lstStyle/>
          <a:p>
            <a:r>
              <a:rPr lang="de-DE" dirty="0" smtClean="0"/>
              <a:t>Die Nacht zum Tage machen</a:t>
            </a:r>
          </a:p>
          <a:p>
            <a:r>
              <a:rPr lang="de-DE" dirty="0" smtClean="0"/>
              <a:t>Naturprodukte</a:t>
            </a:r>
          </a:p>
          <a:p>
            <a:r>
              <a:rPr lang="de-DE" dirty="0" smtClean="0"/>
              <a:t>Traditionelle Herstellung</a:t>
            </a:r>
          </a:p>
          <a:p>
            <a:r>
              <a:rPr lang="de-DE" dirty="0" smtClean="0"/>
              <a:t>Arbeiten im Team</a:t>
            </a:r>
          </a:p>
          <a:p>
            <a:r>
              <a:rPr lang="de-DE" dirty="0" smtClean="0"/>
              <a:t>Freude am Backen</a:t>
            </a:r>
          </a:p>
          <a:p>
            <a:r>
              <a:rPr lang="de-DE" dirty="0" smtClean="0"/>
              <a:t>Freude an Vielfalt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2D3F-CEB6-402E-8531-2878596EC2FB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smtClean="0">
                <a:latin typeface="Arial"/>
              </a:rPr>
              <a:t>Literatur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E6D20-E0BA-40C4-AAEB-D0254C98EB73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82</Words>
  <Application>Microsoft Office PowerPoint</Application>
  <PresentationFormat>Bildschirmpräsentation (4:3)</PresentationFormat>
  <Paragraphs>51</Paragraphs>
  <Slides>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Solstice</vt:lpstr>
      <vt:lpstr>Aachener Printen</vt:lpstr>
      <vt:lpstr>Die Aachener Printe</vt:lpstr>
      <vt:lpstr>Printensorten</vt:lpstr>
      <vt:lpstr>Können Printen süchtig machen?</vt:lpstr>
      <vt:lpstr>Traumberuf Printenbäcker Traumberuf Printenbäcker</vt:lpstr>
      <vt:lpstr>Literatur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283</cp:revision>
  <dcterms:created xsi:type="dcterms:W3CDTF">2007-02-16T14:15:31Z</dcterms:created>
  <dcterms:modified xsi:type="dcterms:W3CDTF">2011-04-20T05:52:35Z</dcterms:modified>
</cp:coreProperties>
</file>