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073D2-5DFD-44F3-9F8C-2D437324F450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229B-7A04-4E15-8BD5-4FF92308F06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Grafiken komprimieren</a:t>
            </a:r>
            <a:endParaRPr lang="de-DE" dirty="0"/>
          </a:p>
        </p:txBody>
      </p:sp>
      <p:pic>
        <p:nvPicPr>
          <p:cNvPr id="4" name="Inhaltsplatzhalter 3" descr="Desert Landscap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57620" y="2214554"/>
            <a:ext cx="3357554" cy="2518166"/>
          </a:xfrm>
        </p:spPr>
      </p:pic>
      <p:pic>
        <p:nvPicPr>
          <p:cNvPr id="6" name="Inhaltsplatzhalter 3" descr="Desert Landscap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286644" y="2214554"/>
            <a:ext cx="938186" cy="2518166"/>
          </a:xfrm>
          <a:prstGeom prst="rect">
            <a:avLst/>
          </a:prstGeom>
        </p:spPr>
      </p:pic>
      <p:pic>
        <p:nvPicPr>
          <p:cNvPr id="7" name="Inhaltsplatzhalter 3" descr="Desert Landscap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85786" y="2214554"/>
            <a:ext cx="2992500" cy="252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Grafiken komprimieren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Grafiken zuschneiden</dc:title>
  <dc:creator>Der Autor</dc:creator>
  <cp:lastModifiedBy>Toni Wopper</cp:lastModifiedBy>
  <cp:revision>3</cp:revision>
  <dcterms:created xsi:type="dcterms:W3CDTF">2008-02-22T10:49:52Z</dcterms:created>
  <dcterms:modified xsi:type="dcterms:W3CDTF">2011-04-19T12:28:00Z</dcterms:modified>
</cp:coreProperties>
</file>