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500166" y="928670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Die Höhe eines Textfeldes wird automatisch an den Inhalt angepasst.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Bildschirmpräsentation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1</cp:revision>
  <dcterms:created xsi:type="dcterms:W3CDTF">2008-03-10T11:02:52Z</dcterms:created>
  <dcterms:modified xsi:type="dcterms:W3CDTF">2011-04-19T12:28:26Z</dcterms:modified>
</cp:coreProperties>
</file>