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64" autoAdjust="0"/>
    <p:restoredTop sz="96086" autoAdjust="0"/>
  </p:normalViewPr>
  <p:slideViewPr>
    <p:cSldViewPr>
      <p:cViewPr>
        <p:scale>
          <a:sx n="70" d="100"/>
          <a:sy n="70" d="100"/>
        </p:scale>
        <p:origin x="-67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45C8BC-75D8-4954-ADB2-A4123B4F6D99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EC34648-35B8-4368-92DE-042FED4933E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Beispielbilder von Windows 7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94307712"/>
              </p:ext>
            </p:extLst>
          </p:nvPr>
        </p:nvGraphicFramePr>
        <p:xfrm>
          <a:off x="1142975" y="1928802"/>
          <a:ext cx="6929487" cy="4534314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2309829"/>
                <a:gridCol w="2309829"/>
                <a:gridCol w="2309829"/>
              </a:tblGrid>
              <a:tr h="1511438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1438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1438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4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Galathea</vt:lpstr>
      <vt:lpstr>Beispielbilder von Windows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Beispielbilder von Windows Vista</dc:title>
  <dc:creator>Der Autor</dc:creator>
  <cp:lastModifiedBy>Toni Wopper</cp:lastModifiedBy>
  <cp:revision>10</cp:revision>
  <dcterms:created xsi:type="dcterms:W3CDTF">2008-03-14T20:22:01Z</dcterms:created>
  <dcterms:modified xsi:type="dcterms:W3CDTF">2011-04-20T05:52:59Z</dcterms:modified>
</cp:coreProperties>
</file>