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66" autoAdjust="0"/>
    <p:restoredTop sz="94619" autoAdjust="0"/>
  </p:normalViewPr>
  <p:slideViewPr>
    <p:cSldViewPr>
      <p:cViewPr varScale="1">
        <p:scale>
          <a:sx n="55" d="100"/>
          <a:sy n="55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F008D-2106-4A87-AAF9-DF1E522DE261}" type="datetimeFigureOut">
              <a:rPr lang="de-DE" smtClean="0"/>
              <a:pPr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58FF-3A8B-4E51-AD83-D8D46442F3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laus\Desktop\PowerPoint%202007%20-%20Schulung\Lektion%204\Bear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Mediaclips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Filme &amp; Sounds einfügen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Auf der Jagd</a:t>
            </a:r>
            <a:endParaRPr lang="de-DE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Bea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08" y="1928802"/>
            <a:ext cx="6215058" cy="4143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Mediaclips</vt:lpstr>
      <vt:lpstr>Auf der Jagd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Mediaclips</dc:title>
  <dc:creator>Der Autor</dc:creator>
  <cp:lastModifiedBy>Toni Wopper</cp:lastModifiedBy>
  <cp:revision>7</cp:revision>
  <dcterms:created xsi:type="dcterms:W3CDTF">2008-02-23T18:44:32Z</dcterms:created>
  <dcterms:modified xsi:type="dcterms:W3CDTF">2011-04-19T12:27:52Z</dcterms:modified>
</cp:coreProperties>
</file>