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B8965-149F-4A15-9DB0-7022D6AFE486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31752-E70C-4314-9627-D3C1E8893F23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1500166" y="928670"/>
            <a:ext cx="3143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Die Höhe eines Textfeldes wird automatisch an den Inhalt angepasst.</a:t>
            </a:r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Bildschirmpräsentation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Der Autor</dc:creator>
  <cp:lastModifiedBy>Toni Wopper</cp:lastModifiedBy>
  <cp:revision>1</cp:revision>
  <dcterms:created xsi:type="dcterms:W3CDTF">2008-03-10T11:02:52Z</dcterms:created>
  <dcterms:modified xsi:type="dcterms:W3CDTF">2011-04-19T12:25:53Z</dcterms:modified>
</cp:coreProperties>
</file>