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167" autoAdjust="0"/>
    <p:restoredTop sz="94606" autoAdjust="0"/>
  </p:normalViewPr>
  <p:slideViewPr>
    <p:cSldViewPr>
      <p:cViewPr varScale="1">
        <p:scale>
          <a:sx n="63" d="100"/>
          <a:sy n="63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273629" y="2237014"/>
          <a:ext cx="6441644" cy="3112646"/>
        </p:xfrm>
        <a:graphic>
          <a:graphicData uri="http://schemas.openxmlformats.org/drawingml/2006/table">
            <a:tbl>
              <a:tblPr/>
              <a:tblGrid>
                <a:gridCol w="1306285"/>
                <a:gridCol w="849086"/>
                <a:gridCol w="849086"/>
                <a:gridCol w="849086"/>
                <a:gridCol w="2588101"/>
              </a:tblGrid>
              <a:tr h="620482">
                <a:tc grid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5"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6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Flow</vt:lpstr>
      <vt:lpstr>Rabattstaffel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Der Autor</cp:lastModifiedBy>
  <cp:revision>81</cp:revision>
  <dcterms:created xsi:type="dcterms:W3CDTF">2007-02-26T10:54:21Z</dcterms:created>
  <dcterms:modified xsi:type="dcterms:W3CDTF">2008-03-14T12:25:49Z</dcterms:modified>
</cp:coreProperties>
</file>