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928662" y="1000108"/>
            <a:ext cx="1214446" cy="41434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 anchorCtr="1">
            <a:normAutofit/>
          </a:bodyPr>
          <a:lstStyle/>
          <a:p>
            <a:pPr algn="ctr"/>
            <a:r>
              <a:rPr lang="de-DE" sz="3600" dirty="0" smtClean="0"/>
              <a:t>Image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928926" y="1000108"/>
            <a:ext cx="1214446" cy="41434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" wrap="square" rtlCol="0" anchor="ctr" anchorCtr="1">
            <a:normAutofit/>
          </a:bodyPr>
          <a:lstStyle/>
          <a:p>
            <a:pPr algn="ctr"/>
            <a:r>
              <a:rPr lang="de-DE" sz="3600" dirty="0" smtClean="0"/>
              <a:t>Image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929190" y="1000108"/>
            <a:ext cx="1214446" cy="41434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wrap="square" rtlCol="0" anchor="ctr" anchorCtr="1">
            <a:normAutofit/>
          </a:bodyPr>
          <a:lstStyle/>
          <a:p>
            <a:pPr algn="ctr"/>
            <a:r>
              <a:rPr lang="de-DE" sz="3600" dirty="0" smtClean="0"/>
              <a:t>Image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929454" y="1000108"/>
            <a:ext cx="1214446" cy="41434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wrap="square" rtlCol="0" anchor="ctr" anchorCtr="1">
            <a:normAutofit fontScale="92500"/>
          </a:bodyPr>
          <a:lstStyle/>
          <a:p>
            <a:pPr algn="ctr"/>
            <a:r>
              <a:rPr lang="de-DE" sz="3600" dirty="0" smtClean="0"/>
              <a:t>Image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4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Deimos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7</cp:revision>
  <dcterms:created xsi:type="dcterms:W3CDTF">2008-03-10T11:02:52Z</dcterms:created>
  <dcterms:modified xsi:type="dcterms:W3CDTF">2011-04-19T12:28:24Z</dcterms:modified>
</cp:coreProperties>
</file>