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19" r:id="rId1"/>
    <p:sldMasterId id="2147483731" r:id="rId2"/>
  </p:sldMasterIdLst>
  <p:notesMasterIdLst>
    <p:notesMasterId r:id="rId4"/>
  </p:notesMasterIdLst>
  <p:sldIdLst>
    <p:sldId id="256" r:id="rId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er Autor" initials="DA" lastIdx="1" clrIdx="0"/>
  <p:cmAuthor id="1" name="Toni Wopper" initials="TW" lastIdx="4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DAE4F2"/>
    <a:srgbClr val="45441B"/>
    <a:srgbClr val="99CCFF"/>
    <a:srgbClr val="FF9900"/>
    <a:srgbClr val="006666"/>
    <a:srgbClr val="336600"/>
    <a:srgbClr val="859B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408" autoAdjust="0"/>
    <p:restoredTop sz="94600"/>
  </p:normalViewPr>
  <p:slideViewPr>
    <p:cSldViewPr>
      <p:cViewPr varScale="1">
        <p:scale>
          <a:sx n="52" d="100"/>
          <a:sy n="52" d="100"/>
        </p:scale>
        <p:origin x="-624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08-03-15T19:59:51.832" idx="2">
    <p:pos x="10" y="10"/>
    <p:text>Bitte den Hintergrund noch an unsere CI-Farben anpassen (siehe benutzerdefiniertes Folienlayout).</p:text>
  </p:cm>
  <p:cm authorId="1" dt="2008-03-15T19:24:14.339" idx="3">
    <p:pos x="4886" y="3396"/>
    <p:text>Ich würde den englischen Begriff bevorzugen
</p:tex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897B08-DAE6-4D04-A3E4-C93D08280617}" type="datetimeFigureOut">
              <a:rPr lang="de-DE" smtClean="0"/>
              <a:t>20.04.2011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DBA7A3-8234-47F8-9D32-69498441F17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140791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DBA7A3-8234-47F8-9D32-69498441F173}" type="slidenum">
              <a:rPr lang="de-DE" smtClean="0"/>
              <a:t>1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bg bwMode="gray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5229225"/>
            <a:ext cx="7723188" cy="762000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260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4800" y="6021388"/>
            <a:ext cx="7723188" cy="792162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de-DE" smtClean="0"/>
              <a:t>Formatvorlage des Untertitelmasters durch Klicken bearbeiten</a:t>
            </a:r>
            <a:endParaRPr lang="en-US"/>
          </a:p>
        </p:txBody>
      </p:sp>
      <p:sp>
        <p:nvSpPr>
          <p:cNvPr id="260100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60101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60102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8AEE97DA-1A57-4419-85CD-A2E088ECFDCE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29B0C9-0EAF-4DBD-AB10-A1EC7F20EC5A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34150" y="333375"/>
            <a:ext cx="1924050" cy="619125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762000" y="333375"/>
            <a:ext cx="5619750" cy="6191250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BC6788-B0F9-4DD6-92CE-87806BF5E218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4A380-0885-4A2F-8B61-7116F7E05B52}" type="datetimeFigureOut">
              <a:rPr lang="de-DE" smtClean="0"/>
              <a:t>20.04.2011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95AC3-C8EC-4CCC-80CF-9AF70B7E0919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4A380-0885-4A2F-8B61-7116F7E05B52}" type="datetimeFigureOut">
              <a:rPr lang="de-DE" smtClean="0"/>
              <a:t>20.04.2011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95AC3-C8EC-4CCC-80CF-9AF70B7E0919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4A380-0885-4A2F-8B61-7116F7E05B52}" type="datetimeFigureOut">
              <a:rPr lang="de-DE" smtClean="0"/>
              <a:t>20.04.2011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95AC3-C8EC-4CCC-80CF-9AF70B7E0919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4A380-0885-4A2F-8B61-7116F7E05B52}" type="datetimeFigureOut">
              <a:rPr lang="de-DE" smtClean="0"/>
              <a:t>20.04.2011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95AC3-C8EC-4CCC-80CF-9AF70B7E0919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4A380-0885-4A2F-8B61-7116F7E05B52}" type="datetimeFigureOut">
              <a:rPr lang="de-DE" smtClean="0"/>
              <a:t>20.04.2011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95AC3-C8EC-4CCC-80CF-9AF70B7E0919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4A380-0885-4A2F-8B61-7116F7E05B52}" type="datetimeFigureOut">
              <a:rPr lang="de-DE" smtClean="0"/>
              <a:t>20.04.2011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95AC3-C8EC-4CCC-80CF-9AF70B7E0919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4A380-0885-4A2F-8B61-7116F7E05B52}" type="datetimeFigureOut">
              <a:rPr lang="de-DE" smtClean="0"/>
              <a:t>20.04.2011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95AC3-C8EC-4CCC-80CF-9AF70B7E0919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4A380-0885-4A2F-8B61-7116F7E05B52}" type="datetimeFigureOut">
              <a:rPr lang="de-DE" smtClean="0"/>
              <a:t>20.04.2011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95AC3-C8EC-4CCC-80CF-9AF70B7E0919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CDA6D7-0A16-400E-9ABB-79A31F7C1600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4A380-0885-4A2F-8B61-7116F7E05B52}" type="datetimeFigureOut">
              <a:rPr lang="de-DE" smtClean="0"/>
              <a:t>20.04.2011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95AC3-C8EC-4CCC-80CF-9AF70B7E0919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4A380-0885-4A2F-8B61-7116F7E05B52}" type="datetimeFigureOut">
              <a:rPr lang="de-DE" smtClean="0"/>
              <a:t>20.04.2011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95AC3-C8EC-4CCC-80CF-9AF70B7E0919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4A380-0885-4A2F-8B61-7116F7E05B52}" type="datetimeFigureOut">
              <a:rPr lang="de-DE" smtClean="0"/>
              <a:t>20.04.2011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95AC3-C8EC-4CCC-80CF-9AF70B7E0919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9EAF55-2510-459C-9793-A52C9B75A672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762000" y="1773238"/>
            <a:ext cx="3771900" cy="4751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86300" y="1773238"/>
            <a:ext cx="3771900" cy="4751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29645A-541B-4D63-8B9D-8047F1089F41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4889F2-5151-49A4-8035-043F82F272F3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E52388-31F4-4158-B906-403B0A780825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D3372F-7A9C-43F4-938B-06503E4DFF01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41720F-404D-4F5A-8064-0DB2C9EF4F78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B77878-489A-495F-8754-3768F80787FC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333375"/>
            <a:ext cx="76962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1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Titelmasterformat durch Klicken bearbeiten</a:t>
            </a:r>
          </a:p>
        </p:txBody>
      </p:sp>
      <p:sp>
        <p:nvSpPr>
          <p:cNvPr id="259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1773238"/>
            <a:ext cx="7696200" cy="4751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1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Textmasterformate durch Klicken bearbeiten</a:t>
            </a:r>
          </a:p>
          <a:p>
            <a:pPr lvl="1"/>
            <a:r>
              <a:rPr lang="en-US" smtClean="0"/>
              <a:t>Zweite Ebene</a:t>
            </a:r>
          </a:p>
          <a:p>
            <a:pPr lvl="2"/>
            <a:r>
              <a:rPr lang="en-US" smtClean="0"/>
              <a:t>Dritte Ebene</a:t>
            </a:r>
          </a:p>
          <a:p>
            <a:pPr lvl="3"/>
            <a:r>
              <a:rPr lang="en-US" smtClean="0"/>
              <a:t>Vierte Ebene</a:t>
            </a:r>
          </a:p>
          <a:p>
            <a:pPr lvl="4"/>
            <a:r>
              <a:rPr lang="en-US" smtClean="0"/>
              <a:t>Fünfte Ebene</a:t>
            </a:r>
          </a:p>
        </p:txBody>
      </p:sp>
      <p:sp>
        <p:nvSpPr>
          <p:cNvPr id="259079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259080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259081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CC23D79-A7B8-4309-9F1D-00F405FAA6ED}" type="slidenum">
              <a:rPr lang="en-US"/>
              <a:pPr/>
              <a:t>‹Nr.›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400">
          <a:solidFill>
            <a:schemeClr val="tx1"/>
          </a:solidFill>
          <a:latin typeface="+mn-lt"/>
        </a:defRPr>
      </a:lvl3pPr>
      <a:lvl4pPr marL="15621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000">
          <a:solidFill>
            <a:schemeClr val="tx1"/>
          </a:solidFill>
          <a:latin typeface="+mn-lt"/>
        </a:defRPr>
      </a:lvl4pPr>
      <a:lvl5pPr marL="1981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000">
          <a:solidFill>
            <a:schemeClr val="tx1"/>
          </a:solidFill>
          <a:latin typeface="+mn-lt"/>
        </a:defRPr>
      </a:lvl5pPr>
      <a:lvl6pPr marL="2438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000">
          <a:solidFill>
            <a:schemeClr val="tx1"/>
          </a:solidFill>
          <a:latin typeface="+mn-lt"/>
        </a:defRPr>
      </a:lvl6pPr>
      <a:lvl7pPr marL="2895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000">
          <a:solidFill>
            <a:schemeClr val="tx1"/>
          </a:solidFill>
          <a:latin typeface="+mn-lt"/>
        </a:defRPr>
      </a:lvl7pPr>
      <a:lvl8pPr marL="3352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000">
          <a:solidFill>
            <a:schemeClr val="tx1"/>
          </a:solidFill>
          <a:latin typeface="+mn-lt"/>
        </a:defRPr>
      </a:lvl8pPr>
      <a:lvl9pPr marL="3810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44A380-0885-4A2F-8B61-7116F7E05B52}" type="datetimeFigureOut">
              <a:rPr lang="de-DE" smtClean="0"/>
              <a:t>20.04.2011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495AC3-C8EC-4CCC-80CF-9AF70B7E0919}" type="slidenum">
              <a:rPr lang="de-DE" smtClean="0"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comments" Target="../comments/commen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146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de-DE" sz="3600" dirty="0" smtClean="0"/>
              <a:t>Dokumenten-Management-Systeme</a:t>
            </a:r>
            <a:endParaRPr lang="de-DE" sz="3600" dirty="0"/>
          </a:p>
        </p:txBody>
      </p:sp>
      <p:sp>
        <p:nvSpPr>
          <p:cNvPr id="26214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Open Source-Lösungen</a:t>
            </a:r>
            <a:endParaRPr lang="de-DE" dirty="0"/>
          </a:p>
        </p:txBody>
      </p:sp>
      <p:pic>
        <p:nvPicPr>
          <p:cNvPr id="262148" name="Picture 4" descr="C:\Users\Klaus\AppData\Local\Microsoft\Windows\Temporary Internet Files\Content.IE5\WHD4VZAV\MCj0425752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500230" y="5786454"/>
            <a:ext cx="1042561" cy="8667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lowing puzzle pieces design template">
  <a:themeElements>
    <a:clrScheme name="Larissa-Design 1">
      <a:dk1>
        <a:srgbClr val="000000"/>
      </a:dk1>
      <a:lt1>
        <a:srgbClr val="FFFFFF"/>
      </a:lt1>
      <a:dk2>
        <a:srgbClr val="000000"/>
      </a:dk2>
      <a:lt2>
        <a:srgbClr val="E8EDF2"/>
      </a:lt2>
      <a:accent1>
        <a:srgbClr val="D8E1EC"/>
      </a:accent1>
      <a:accent2>
        <a:srgbClr val="CFD795"/>
      </a:accent2>
      <a:accent3>
        <a:srgbClr val="AAAAAA"/>
      </a:accent3>
      <a:accent4>
        <a:srgbClr val="DADADA"/>
      </a:accent4>
      <a:accent5>
        <a:srgbClr val="E9EEF4"/>
      </a:accent5>
      <a:accent6>
        <a:srgbClr val="BBC387"/>
      </a:accent6>
      <a:hlink>
        <a:srgbClr val="D59F07"/>
      </a:hlink>
      <a:folHlink>
        <a:srgbClr val="94B26C"/>
      </a:folHlink>
    </a:clrScheme>
    <a:fontScheme name="Larissa-Desig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Larissa-Design 1">
        <a:dk1>
          <a:srgbClr val="000000"/>
        </a:dk1>
        <a:lt1>
          <a:srgbClr val="FFFFFF"/>
        </a:lt1>
        <a:dk2>
          <a:srgbClr val="000000"/>
        </a:dk2>
        <a:lt2>
          <a:srgbClr val="E8EDF2"/>
        </a:lt2>
        <a:accent1>
          <a:srgbClr val="D8E1EC"/>
        </a:accent1>
        <a:accent2>
          <a:srgbClr val="CFD795"/>
        </a:accent2>
        <a:accent3>
          <a:srgbClr val="AAAAAA"/>
        </a:accent3>
        <a:accent4>
          <a:srgbClr val="DADADA"/>
        </a:accent4>
        <a:accent5>
          <a:srgbClr val="E9EEF4"/>
        </a:accent5>
        <a:accent6>
          <a:srgbClr val="BBC387"/>
        </a:accent6>
        <a:hlink>
          <a:srgbClr val="D59F07"/>
        </a:hlink>
        <a:folHlink>
          <a:srgbClr val="94B26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Glowing puzzle pieces design template</Template>
  <TotalTime>0</TotalTime>
  <Words>4</Words>
  <Application>Microsoft Office PowerPoint</Application>
  <PresentationFormat>Bildschirmpräsentation (4:3)</PresentationFormat>
  <Paragraphs>3</Paragraphs>
  <Slides>1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2</vt:i4>
      </vt:variant>
      <vt:variant>
        <vt:lpstr>Folientitel</vt:lpstr>
      </vt:variant>
      <vt:variant>
        <vt:i4>1</vt:i4>
      </vt:variant>
    </vt:vector>
  </HeadingPairs>
  <TitlesOfParts>
    <vt:vector size="3" baseType="lpstr">
      <vt:lpstr>Glowing puzzle pieces design template</vt:lpstr>
      <vt:lpstr>Benutzerdefiniertes Design</vt:lpstr>
      <vt:lpstr>Dokumenten-Management-Systeme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Der Autor</dc:creator>
  <dc:description>Oh, wie ich diesen Kunden hasse! :-(</dc:description>
  <cp:lastModifiedBy>Toni Wopper</cp:lastModifiedBy>
  <cp:revision>6</cp:revision>
  <dcterms:created xsi:type="dcterms:W3CDTF">2008-03-15T17:47:02Z</dcterms:created>
  <dcterms:modified xsi:type="dcterms:W3CDTF">2011-04-20T06:27:16Z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TC011407991031</vt:lpwstr>
  </property>
</Properties>
</file>