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06799F8-075E-4A3A-A7F6-7FBC6576F1A4}" styleName="Designformatvorlage 2 - Akz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2DE63D5-997A-4646-A377-4702673A728D}" styleName="Helle Formatvorlage 2 - Akz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EB344D84-9AFB-497E-A393-DC336BA19D2E}" styleName="Mittlere Formatvorlage 3 - Akz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Helle Formatvorlage 2 - Akz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C7853C-536D-4A76-A0AE-DD22124D55A5}" styleName="Designformatvorlage 1 - Akz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DA37D80-6434-44D0-A028-1B22A696006F}" styleName="Helle Formatvorlage 3 - Akz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9167" autoAdjust="0"/>
    <p:restoredTop sz="94606" autoAdjust="0"/>
  </p:normalViewPr>
  <p:slideViewPr>
    <p:cSldViewPr>
      <p:cViewPr varScale="1">
        <p:scale>
          <a:sx n="67" d="100"/>
          <a:sy n="67" d="100"/>
        </p:scale>
        <p:origin x="-68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7" name="Untertitel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30" name="Datumsplatzhalt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3/14/2008</a:t>
            </a:fld>
            <a:endParaRPr lang="en-US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ine Ecke des Rechtecks schneiden und abrunde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winkliges Dreieck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3/14/2008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10" name="Freihand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ihand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3/14/2008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3/14/2008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3/14/2008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entrierte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3/14/2008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7" name="Tabellenplatzhalter 6"/>
          <p:cNvSpPr>
            <a:spLocks noGrp="1"/>
          </p:cNvSpPr>
          <p:nvPr>
            <p:ph type="tbl" sz="quarter" idx="13"/>
          </p:nvPr>
        </p:nvSpPr>
        <p:spPr>
          <a:xfrm>
            <a:off x="2285984" y="2500306"/>
            <a:ext cx="4000500" cy="2857500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3/14/2008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3/14/2008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3/14/2008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3/14/2008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3/14/2008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3/14/2008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ihand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ihand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C9B81F-C347-4BEF-BFDF-29C42F48304A}" type="datetimeFigureOut">
              <a:rPr lang="en-US" smtClean="0"/>
              <a:pPr/>
              <a:t>3/14/2008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grpSp>
        <p:nvGrpSpPr>
          <p:cNvPr id="2" name="Gruppieren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ihand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ihand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Rabattstaffel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714348" y="2786058"/>
          <a:ext cx="6929486" cy="2286018"/>
        </p:xfrm>
        <a:graphic>
          <a:graphicData uri="http://schemas.openxmlformats.org/drawingml/2006/table">
            <a:tbl>
              <a:tblPr firstRow="1" bandRow="1" bandCol="1">
                <a:tableStyleId>{72833802-FEF1-4C79-8D5D-14CF1EAF98D9}</a:tableStyleId>
              </a:tblPr>
              <a:tblGrid>
                <a:gridCol w="3464743"/>
                <a:gridCol w="3464743"/>
              </a:tblGrid>
              <a:tr h="381003">
                <a:tc>
                  <a:txBody>
                    <a:bodyPr/>
                    <a:lstStyle/>
                    <a:p>
                      <a:r>
                        <a:rPr lang="de-DE" dirty="0" smtClean="0"/>
                        <a:t>Staffel (Einheiten pro Monat)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Jahresgebühr</a:t>
                      </a:r>
                      <a:r>
                        <a:rPr lang="de-DE" baseline="0" dirty="0" smtClean="0"/>
                        <a:t> (Netto)</a:t>
                      </a:r>
                      <a:endParaRPr lang="de-DE" dirty="0"/>
                    </a:p>
                  </a:txBody>
                  <a:tcPr/>
                </a:tc>
              </a:tr>
              <a:tr h="381003">
                <a:tc>
                  <a:txBody>
                    <a:bodyPr/>
                    <a:lstStyle/>
                    <a:p>
                      <a:r>
                        <a:rPr lang="de-DE" dirty="0" smtClean="0"/>
                        <a:t>bis 50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150,00 €</a:t>
                      </a:r>
                      <a:endParaRPr lang="de-DE" dirty="0"/>
                    </a:p>
                  </a:txBody>
                  <a:tcPr/>
                </a:tc>
              </a:tr>
              <a:tr h="381003">
                <a:tc>
                  <a:txBody>
                    <a:bodyPr/>
                    <a:lstStyle/>
                    <a:p>
                      <a:r>
                        <a:rPr lang="de-DE" dirty="0" smtClean="0"/>
                        <a:t>510 bis 100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200,00 €</a:t>
                      </a:r>
                      <a:endParaRPr lang="de-DE" dirty="0"/>
                    </a:p>
                  </a:txBody>
                  <a:tcPr/>
                </a:tc>
              </a:tr>
              <a:tr h="381003">
                <a:tc>
                  <a:txBody>
                    <a:bodyPr/>
                    <a:lstStyle/>
                    <a:p>
                      <a:r>
                        <a:rPr lang="de-DE" dirty="0" smtClean="0"/>
                        <a:t>101 bis 250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250,00 €</a:t>
                      </a:r>
                      <a:endParaRPr lang="de-DE" dirty="0"/>
                    </a:p>
                  </a:txBody>
                  <a:tcPr/>
                </a:tc>
              </a:tr>
              <a:tr h="381003">
                <a:tc>
                  <a:txBody>
                    <a:bodyPr/>
                    <a:lstStyle/>
                    <a:p>
                      <a:r>
                        <a:rPr lang="de-DE" dirty="0" smtClean="0"/>
                        <a:t>251 bis 500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300,00 €</a:t>
                      </a:r>
                      <a:endParaRPr lang="de-DE" dirty="0"/>
                    </a:p>
                  </a:txBody>
                  <a:tcPr/>
                </a:tc>
              </a:tr>
              <a:tr h="381003">
                <a:tc>
                  <a:txBody>
                    <a:bodyPr/>
                    <a:lstStyle/>
                    <a:p>
                      <a:pPr>
                        <a:buFont typeface="Wingdings"/>
                        <a:buNone/>
                      </a:pPr>
                      <a:r>
                        <a:rPr lang="de-DE" dirty="0" smtClean="0"/>
                        <a:t>ab 501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400,00 €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34</Words>
  <Application>Microsoft Office PowerPoint</Application>
  <PresentationFormat>Bildschirmpräsentation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Flow</vt:lpstr>
      <vt:lpstr>Rabattstaffel</vt:lpstr>
    </vt:vector>
  </TitlesOfParts>
  <Company>rabbitsoft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Klaus Fahnenstich</dc:creator>
  <cp:lastModifiedBy>Der Autor</cp:lastModifiedBy>
  <cp:revision>81</cp:revision>
  <dcterms:created xsi:type="dcterms:W3CDTF">2007-02-26T10:54:21Z</dcterms:created>
  <dcterms:modified xsi:type="dcterms:W3CDTF">2008-03-14T11:52:41Z</dcterms:modified>
</cp:coreProperties>
</file>