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E954-003E-4D8A-862B-DE45B053D831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E9EBA-97A7-4A97-B1FB-6F7EA88DDA2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/>
          <p:cNvGrpSpPr/>
          <p:nvPr/>
        </p:nvGrpSpPr>
        <p:grpSpPr>
          <a:xfrm>
            <a:off x="214282" y="4214818"/>
            <a:ext cx="8715436" cy="1357322"/>
            <a:chOff x="214282" y="4214818"/>
            <a:chExt cx="8715436" cy="1357322"/>
          </a:xfrm>
        </p:grpSpPr>
        <p:sp>
          <p:nvSpPr>
            <p:cNvPr id="8" name="Rechteck 7"/>
            <p:cNvSpPr/>
            <p:nvPr/>
          </p:nvSpPr>
          <p:spPr>
            <a:xfrm>
              <a:off x="214282" y="4214818"/>
              <a:ext cx="8715436" cy="135732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" name="Gruppieren 8"/>
            <p:cNvGrpSpPr/>
            <p:nvPr/>
          </p:nvGrpSpPr>
          <p:grpSpPr>
            <a:xfrm>
              <a:off x="528166" y="4662647"/>
              <a:ext cx="8087668" cy="461665"/>
              <a:chOff x="642910" y="1071546"/>
              <a:chExt cx="8087668" cy="461665"/>
            </a:xfrm>
          </p:grpSpPr>
          <p:sp>
            <p:nvSpPr>
              <p:cNvPr id="4" name="Textfeld 3"/>
              <p:cNvSpPr txBox="1"/>
              <p:nvPr/>
            </p:nvSpPr>
            <p:spPr>
              <a:xfrm>
                <a:off x="642910" y="1071546"/>
                <a:ext cx="1944000" cy="461665"/>
              </a:xfrm>
              <a:prstGeom prst="rect">
                <a:avLst/>
              </a:prstGeom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spAutoFit/>
              </a:bodyPr>
              <a:lstStyle/>
              <a:p>
                <a:r>
                  <a:rPr lang="de-DE" sz="2400" dirty="0" smtClean="0">
                    <a:latin typeface="Aharoni" pitchFamily="2" charset="-79"/>
                    <a:cs typeface="Aharoni" pitchFamily="2" charset="-79"/>
                  </a:rPr>
                  <a:t>Analyse</a:t>
                </a:r>
                <a:endParaRPr lang="de-DE" sz="2400" dirty="0">
                  <a:latin typeface="Aharoni" pitchFamily="2" charset="-79"/>
                  <a:cs typeface="Aharoni" pitchFamily="2" charset="-79"/>
                </a:endParaRPr>
              </a:p>
            </p:txBody>
          </p:sp>
          <p:sp>
            <p:nvSpPr>
              <p:cNvPr id="5" name="Textfeld 4"/>
              <p:cNvSpPr txBox="1"/>
              <p:nvPr/>
            </p:nvSpPr>
            <p:spPr>
              <a:xfrm>
                <a:off x="2690799" y="1071546"/>
                <a:ext cx="1944000" cy="461665"/>
              </a:xfrm>
              <a:prstGeom prst="rect">
                <a:avLst/>
              </a:prstGeom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spAutoFit/>
              </a:bodyPr>
              <a:lstStyle/>
              <a:p>
                <a:r>
                  <a:rPr lang="de-DE" sz="2400" dirty="0" smtClean="0">
                    <a:latin typeface="Aharoni" pitchFamily="2" charset="-79"/>
                    <a:cs typeface="Aharoni" pitchFamily="2" charset="-79"/>
                  </a:rPr>
                  <a:t>Ziele</a:t>
                </a:r>
                <a:endParaRPr lang="de-DE" sz="2400" dirty="0">
                  <a:latin typeface="Aharoni" pitchFamily="2" charset="-79"/>
                  <a:cs typeface="Aharoni" pitchFamily="2" charset="-79"/>
                </a:endParaRPr>
              </a:p>
            </p:txBody>
          </p:sp>
          <p:sp>
            <p:nvSpPr>
              <p:cNvPr id="6" name="Textfeld 5"/>
              <p:cNvSpPr txBox="1"/>
              <p:nvPr/>
            </p:nvSpPr>
            <p:spPr>
              <a:xfrm>
                <a:off x="4738688" y="1071546"/>
                <a:ext cx="1944000" cy="461665"/>
              </a:xfrm>
              <a:prstGeom prst="rect">
                <a:avLst/>
              </a:prstGeom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spAutoFit/>
              </a:bodyPr>
              <a:lstStyle/>
              <a:p>
                <a:r>
                  <a:rPr lang="de-DE" sz="2400" dirty="0" smtClean="0">
                    <a:latin typeface="Aharoni" pitchFamily="2" charset="-79"/>
                    <a:cs typeface="Aharoni" pitchFamily="2" charset="-79"/>
                  </a:rPr>
                  <a:t>Strategien</a:t>
                </a:r>
                <a:endParaRPr lang="de-DE" sz="2400" dirty="0">
                  <a:latin typeface="Aharoni" pitchFamily="2" charset="-79"/>
                  <a:cs typeface="Aharoni" pitchFamily="2" charset="-79"/>
                </a:endParaRPr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86578" y="1071546"/>
                <a:ext cx="1944000" cy="461665"/>
              </a:xfrm>
              <a:prstGeom prst="rect">
                <a:avLst/>
              </a:prstGeom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spAutoFit/>
              </a:bodyPr>
              <a:lstStyle/>
              <a:p>
                <a:r>
                  <a:rPr lang="de-DE" sz="2400" dirty="0" smtClean="0">
                    <a:latin typeface="Aharoni" pitchFamily="2" charset="-79"/>
                    <a:cs typeface="Aharoni" pitchFamily="2" charset="-79"/>
                  </a:rPr>
                  <a:t>Kontrolle</a:t>
                </a:r>
                <a:endParaRPr lang="de-DE" sz="2400" dirty="0">
                  <a:latin typeface="Aharoni" pitchFamily="2" charset="-79"/>
                  <a:cs typeface="Aharoni" pitchFamily="2" charset="-79"/>
                </a:endParaRPr>
              </a:p>
            </p:txBody>
          </p:sp>
        </p:grpSp>
      </p:grpSp>
      <p:sp>
        <p:nvSpPr>
          <p:cNvPr id="10" name="Rechteck 9"/>
          <p:cNvSpPr/>
          <p:nvPr/>
        </p:nvSpPr>
        <p:spPr>
          <a:xfrm>
            <a:off x="214282" y="785794"/>
            <a:ext cx="8715436" cy="135732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00034" y="1428736"/>
            <a:ext cx="1944000" cy="461665"/>
          </a:xfrm>
          <a:prstGeom prst="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lang="de-DE" sz="2400" dirty="0" smtClean="0">
                <a:latin typeface="Aharoni" pitchFamily="2" charset="-79"/>
                <a:cs typeface="Aharoni" pitchFamily="2" charset="-79"/>
              </a:rPr>
              <a:t>Analyse</a:t>
            </a:r>
            <a:endParaRPr lang="de-DE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428860" y="1142984"/>
            <a:ext cx="1944000" cy="461665"/>
          </a:xfrm>
          <a:prstGeom prst="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lang="de-DE" sz="2400" dirty="0" smtClean="0">
                <a:latin typeface="Aharoni" pitchFamily="2" charset="-79"/>
                <a:cs typeface="Aharoni" pitchFamily="2" charset="-79"/>
              </a:rPr>
              <a:t>Ziele</a:t>
            </a:r>
            <a:endParaRPr lang="de-DE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29190" y="1357298"/>
            <a:ext cx="1944000" cy="461665"/>
          </a:xfrm>
          <a:prstGeom prst="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lang="de-DE" sz="2400" dirty="0" smtClean="0">
                <a:latin typeface="Aharoni" pitchFamily="2" charset="-79"/>
                <a:cs typeface="Aharoni" pitchFamily="2" charset="-79"/>
              </a:rPr>
              <a:t>Strategien</a:t>
            </a:r>
            <a:endParaRPr lang="de-DE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671834" y="1233623"/>
            <a:ext cx="1944000" cy="461665"/>
          </a:xfrm>
          <a:prstGeom prst="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lang="de-DE" sz="2400" dirty="0" smtClean="0">
                <a:latin typeface="Aharoni" pitchFamily="2" charset="-79"/>
                <a:cs typeface="Aharoni" pitchFamily="2" charset="-79"/>
              </a:rPr>
              <a:t>Kontrolle</a:t>
            </a:r>
            <a:endParaRPr lang="de-DE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3</cp:revision>
  <dcterms:created xsi:type="dcterms:W3CDTF">2008-03-12T21:03:32Z</dcterms:created>
  <dcterms:modified xsi:type="dcterms:W3CDTF">2011-04-19T12:30:05Z</dcterms:modified>
</cp:coreProperties>
</file>