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68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B8965-149F-4A15-9DB0-7022D6AFE486}" type="datetimeFigureOut">
              <a:rPr lang="de-DE" smtClean="0"/>
              <a:pPr/>
              <a:t>19.04.2011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31752-E70C-4314-9627-D3C1E8893F2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B8965-149F-4A15-9DB0-7022D6AFE486}" type="datetimeFigureOut">
              <a:rPr lang="de-DE" smtClean="0"/>
              <a:pPr/>
              <a:t>19.04.2011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31752-E70C-4314-9627-D3C1E8893F2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B8965-149F-4A15-9DB0-7022D6AFE486}" type="datetimeFigureOut">
              <a:rPr lang="de-DE" smtClean="0"/>
              <a:pPr/>
              <a:t>19.04.2011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31752-E70C-4314-9627-D3C1E8893F2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B8965-149F-4A15-9DB0-7022D6AFE486}" type="datetimeFigureOut">
              <a:rPr lang="de-DE" smtClean="0"/>
              <a:pPr/>
              <a:t>19.04.2011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31752-E70C-4314-9627-D3C1E8893F2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B8965-149F-4A15-9DB0-7022D6AFE486}" type="datetimeFigureOut">
              <a:rPr lang="de-DE" smtClean="0"/>
              <a:pPr/>
              <a:t>19.04.2011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31752-E70C-4314-9627-D3C1E8893F2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B8965-149F-4A15-9DB0-7022D6AFE486}" type="datetimeFigureOut">
              <a:rPr lang="de-DE" smtClean="0"/>
              <a:pPr/>
              <a:t>19.04.2011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31752-E70C-4314-9627-D3C1E8893F2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B8965-149F-4A15-9DB0-7022D6AFE486}" type="datetimeFigureOut">
              <a:rPr lang="de-DE" smtClean="0"/>
              <a:pPr/>
              <a:t>19.04.2011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31752-E70C-4314-9627-D3C1E8893F2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B8965-149F-4A15-9DB0-7022D6AFE486}" type="datetimeFigureOut">
              <a:rPr lang="de-DE" smtClean="0"/>
              <a:pPr/>
              <a:t>19.04.2011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31752-E70C-4314-9627-D3C1E8893F2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B8965-149F-4A15-9DB0-7022D6AFE486}" type="datetimeFigureOut">
              <a:rPr lang="de-DE" smtClean="0"/>
              <a:pPr/>
              <a:t>19.04.2011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31752-E70C-4314-9627-D3C1E8893F2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B8965-149F-4A15-9DB0-7022D6AFE486}" type="datetimeFigureOut">
              <a:rPr lang="de-DE" smtClean="0"/>
              <a:pPr/>
              <a:t>19.04.2011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31752-E70C-4314-9627-D3C1E8893F2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B8965-149F-4A15-9DB0-7022D6AFE486}" type="datetimeFigureOut">
              <a:rPr lang="de-DE" smtClean="0"/>
              <a:pPr/>
              <a:t>19.04.2011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31752-E70C-4314-9627-D3C1E8893F2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B8965-149F-4A15-9DB0-7022D6AFE486}" type="datetimeFigureOut">
              <a:rPr lang="de-DE" smtClean="0"/>
              <a:pPr/>
              <a:t>19.04.2011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931752-E70C-4314-9627-D3C1E8893F2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2000232" y="2786058"/>
            <a:ext cx="5000660" cy="171451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 anchor="t">
            <a:noAutofit/>
          </a:bodyPr>
          <a:lstStyle/>
          <a:p>
            <a:pPr algn="ctr"/>
            <a:r>
              <a:rPr lang="de-DE" sz="3600" dirty="0" smtClean="0"/>
              <a:t>Kundenbindung als Erfolgsgrundlage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Bildschirmpräsentation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Der Autor</dc:creator>
  <cp:lastModifiedBy>Toni Wopper</cp:lastModifiedBy>
  <cp:revision>6</cp:revision>
  <dcterms:created xsi:type="dcterms:W3CDTF">2008-03-10T11:02:52Z</dcterms:created>
  <dcterms:modified xsi:type="dcterms:W3CDTF">2011-04-19T12:25:45Z</dcterms:modified>
</cp:coreProperties>
</file>