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8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2" name="Unt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4/19/2011</a:t>
            </a:fld>
            <a:endParaRPr lang="en-US" sz="1600" dirty="0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‹Nr.›</a:t>
            </a:fld>
            <a:endParaRPr kumimoji="0" lang="en-US" dirty="0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4/19/2011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4/19/2011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4/19/2011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‹Nr.›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4/19/2011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‹Nr.›</a:t>
            </a:fld>
            <a:endParaRPr kumimoji="0" lang="en-US" dirty="0"/>
          </a:p>
        </p:txBody>
      </p:sp>
      <p:sp>
        <p:nvSpPr>
          <p:cNvPr id="10" name="Rechtec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4/19/2011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4/19/2011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4/19/2011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4/19/2011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  <p:sp>
        <p:nvSpPr>
          <p:cNvPr id="6" name="Rechtec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4/19/2011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4/19/2011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9" name="Flussdiagramm: Proz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ssdiagramm: Proz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rei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ad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4/19/2011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‹Nr.›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15" name="Rechtec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619672" y="1196752"/>
            <a:ext cx="6480720" cy="2363490"/>
          </a:xfrm>
          <a:prstGeom prst="rect">
            <a:avLst/>
          </a:prstGeom>
          <a:ln>
            <a:solidFill>
              <a:schemeClr val="bg1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prstTxWarp prst="textDeflate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de-DE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Total Quality</a:t>
            </a:r>
            <a:endParaRPr lang="de-DE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546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yad">
  <a:themeElements>
    <a:clrScheme name="Nyad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Nya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Nyad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2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Nyad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Rainer G Haselier</dc:creator>
  <cp:lastModifiedBy>Toni Wopper</cp:lastModifiedBy>
  <cp:revision>4</cp:revision>
  <dcterms:created xsi:type="dcterms:W3CDTF">2011-03-27T18:56:09Z</dcterms:created>
  <dcterms:modified xsi:type="dcterms:W3CDTF">2011-04-19T12:26:12Z</dcterms:modified>
</cp:coreProperties>
</file>