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8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7B59-EEC3-4C5A-B802-CD764360165C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8F7A9A5-5A15-4258-818D-3FF01A3BDE6A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7B59-EEC3-4C5A-B802-CD764360165C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7A9A5-5A15-4258-818D-3FF01A3BDE6A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ec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8F7A9A5-5A15-4258-818D-3FF01A3BDE6A}" type="slidenum">
              <a:rPr lang="de-DE" smtClean="0"/>
              <a:t>‹Nr.›</a:t>
            </a:fld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7B59-EEC3-4C5A-B802-CD764360165C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7B59-EEC3-4C5A-B802-CD764360165C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8F7A9A5-5A15-4258-818D-3FF01A3BDE6A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3" name="Rechtec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ec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7B59-EEC3-4C5A-B802-CD764360165C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8F7A9A5-5A15-4258-818D-3FF01A3BDE6A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9B57B59-EEC3-4C5A-B802-CD764360165C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7A9A5-5A15-4258-818D-3FF01A3BDE6A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2" name="Inhaltsplatzhalt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erade Verbindung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ec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ec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ec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c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7B59-EEC3-4C5A-B802-CD764360165C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Inhaltsplatzhalt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6" name="Inhaltsplatzhalt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8F7A9A5-5A15-4258-818D-3FF01A3BDE6A}" type="slidenum">
              <a:rPr lang="de-DE" smtClean="0"/>
              <a:t>‹Nr.›</a:t>
            </a:fld>
            <a:endParaRPr lang="de-DE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7B59-EEC3-4C5A-B802-CD764360165C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8F7A9A5-5A15-4258-818D-3FF01A3BDE6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ec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7B59-EEC3-4C5A-B802-CD764360165C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8F7A9A5-5A15-4258-818D-3FF01A3BDE6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ec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Inhaltsplatzhalt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8F7A9A5-5A15-4258-818D-3FF01A3BDE6A}" type="slidenum">
              <a:rPr lang="de-DE" smtClean="0"/>
              <a:t>‹Nr.›</a:t>
            </a:fld>
            <a:endParaRPr lang="de-DE"/>
          </a:p>
        </p:txBody>
      </p:sp>
      <p:sp>
        <p:nvSpPr>
          <p:cNvPr id="21" name="Rechtec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7B59-EEC3-4C5A-B802-CD764360165C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erade Verbindung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ec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8F7A9A5-5A15-4258-818D-3FF01A3BDE6A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22" name="Rechtec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9B57B59-EEC3-4C5A-B802-CD764360165C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9B57B59-EEC3-4C5A-B802-CD764360165C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8F7A9A5-5A15-4258-818D-3FF01A3BDE6A}" type="slidenum">
              <a:rPr lang="de-DE" smtClean="0"/>
              <a:t>‹Nr.›</a:t>
            </a:fld>
            <a:endParaRPr lang="de-DE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Examen 77-603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4800" dirty="0" smtClean="0"/>
              <a:t>Microsoft Office </a:t>
            </a:r>
            <a:br>
              <a:rPr lang="de-DE" sz="4800" dirty="0" smtClean="0"/>
            </a:br>
            <a:r>
              <a:rPr lang="de-DE" sz="4800" dirty="0" smtClean="0"/>
              <a:t>PowerPoint 2007</a:t>
            </a:r>
            <a:endParaRPr lang="de-DE" sz="4800" dirty="0"/>
          </a:p>
        </p:txBody>
      </p:sp>
      <p:pic>
        <p:nvPicPr>
          <p:cNvPr id="9" name="~PP3298.WAV">
            <a:hlinkClick r:id="" action="ppaction://media"/>
          </p:cNvPr>
          <p:cNvPicPr>
            <a:picLocks noRot="1" noChangeAspect="1"/>
          </p:cNvPicPr>
          <p:nvPr>
            <a:wavAudioFile r:embed="rId1" name="~PP3298.WAV"/>
          </p:nvPr>
        </p:nvPicPr>
        <p:blipFill>
          <a:blip r:embed="rId3"/>
          <a:stretch>
            <a:fillRect/>
          </a:stretch>
        </p:blipFill>
        <p:spPr>
          <a:xfrm>
            <a:off x="8648700" y="63627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12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Lernziele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de-DE" sz="3200" dirty="0" smtClean="0"/>
              <a:t>Präsentationen erstellen und formatieren</a:t>
            </a:r>
          </a:p>
          <a:p>
            <a:r>
              <a:rPr lang="de-DE" sz="3200" dirty="0" smtClean="0"/>
              <a:t>Folieninhalte erstellen und formatieren</a:t>
            </a:r>
          </a:p>
          <a:p>
            <a:r>
              <a:rPr lang="de-DE" sz="3200" dirty="0" smtClean="0"/>
              <a:t>Erstellen visueller Inhalte</a:t>
            </a:r>
          </a:p>
          <a:p>
            <a:r>
              <a:rPr lang="de-DE" sz="3200" dirty="0" smtClean="0"/>
              <a:t>Arbeiten im Team</a:t>
            </a:r>
          </a:p>
          <a:p>
            <a:r>
              <a:rPr lang="de-DE" sz="3200" dirty="0" smtClean="0"/>
              <a:t>Präsentationen verteilen und vorführen</a:t>
            </a:r>
            <a:endParaRPr lang="de-DE" sz="3200" dirty="0"/>
          </a:p>
        </p:txBody>
      </p:sp>
      <p:pic>
        <p:nvPicPr>
          <p:cNvPr id="6" name="~PP2135.WAV">
            <a:hlinkClick r:id="" action="ppaction://media"/>
          </p:cNvPr>
          <p:cNvPicPr>
            <a:picLocks noRot="1" noChangeAspect="1"/>
          </p:cNvPicPr>
          <p:nvPr>
            <a:wavAudioFile r:embed="rId1" name="~PP2135.WAV"/>
          </p:nvPr>
        </p:nvPicPr>
        <p:blipFill>
          <a:blip r:embed="rId3"/>
          <a:stretch>
            <a:fillRect/>
          </a:stretch>
        </p:blipFill>
        <p:spPr>
          <a:xfrm>
            <a:off x="8648700" y="63627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7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ronus">
  <a:themeElements>
    <a:clrScheme name="Cronus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ronus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ronus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24</Words>
  <Application>Microsoft Office PowerPoint</Application>
  <PresentationFormat>Bildschirmpräsentation (4:3)</PresentationFormat>
  <Paragraphs>8</Paragraphs>
  <Slides>2</Slides>
  <Notes>0</Notes>
  <HiddenSlides>0</HiddenSlides>
  <MMClips>2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Cronus</vt:lpstr>
      <vt:lpstr>Microsoft Office  PowerPoint 2007</vt:lpstr>
      <vt:lpstr>Die Lernziele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Der Autor</dc:creator>
  <cp:lastModifiedBy>Toni Wopper</cp:lastModifiedBy>
  <cp:revision>5</cp:revision>
  <dcterms:created xsi:type="dcterms:W3CDTF">2008-02-24T08:05:55Z</dcterms:created>
  <dcterms:modified xsi:type="dcterms:W3CDTF">2011-04-19T12:27:43Z</dcterms:modified>
</cp:coreProperties>
</file>