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6CF50-A9D2-49BC-8926-EEF56326F0E4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5145A-87A7-4870-98EC-5785D4F6F0D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571604" y="2283058"/>
            <a:ext cx="3234923" cy="215522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4F81BD"/>
              </a:gs>
              <a:gs pos="100000">
                <a:srgbClr val="243F60"/>
              </a:gs>
            </a:gsLst>
            <a:lin ang="2700000" scaled="1"/>
          </a:gradFill>
          <a:ln w="12700">
            <a:solidFill>
              <a:srgbClr val="F2F2F2"/>
            </a:solidFill>
            <a:round/>
            <a:headEnd/>
            <a:tailEnd/>
          </a:ln>
          <a:effectLst>
            <a:outerShdw sy="50000" kx="-2453608" rotWithShape="0">
              <a:srgbClr val="B8CCE4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4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1</a:t>
            </a:r>
            <a:endParaRPr kumimoji="0" lang="de-DE" sz="48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489017" y="3059715"/>
            <a:ext cx="3234923" cy="215522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79646"/>
              </a:gs>
              <a:gs pos="100000">
                <a:srgbClr val="974706"/>
              </a:gs>
            </a:gsLst>
            <a:lin ang="2700000" scaled="1"/>
          </a:gradFill>
          <a:ln w="12700">
            <a:solidFill>
              <a:srgbClr val="F2F2F2"/>
            </a:solidFill>
            <a:round/>
            <a:headEnd/>
            <a:tailEnd/>
          </a:ln>
          <a:effectLst>
            <a:outerShdw sy="50000" kx="-2453608" rotWithShape="0">
              <a:srgbClr val="FBD4B4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4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de-DE" sz="48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3518310" y="1428736"/>
            <a:ext cx="3234923" cy="215522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0504D"/>
              </a:gs>
              <a:gs pos="100000">
                <a:srgbClr val="622423"/>
              </a:gs>
            </a:gsLst>
            <a:lin ang="2700000" scaled="1"/>
          </a:gradFill>
          <a:ln w="12700">
            <a:solidFill>
              <a:srgbClr val="F2F2F2"/>
            </a:solidFill>
            <a:round/>
            <a:headEnd/>
            <a:tailEnd/>
          </a:ln>
          <a:effectLst>
            <a:outerShdw sy="50000" kx="-2453608" rotWithShape="0">
              <a:srgbClr val="E5B8B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4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3</a:t>
            </a:r>
            <a:endParaRPr kumimoji="0" lang="de-DE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Claudia Dankwart</dc:creator>
  <cp:lastModifiedBy>Toni Wopper</cp:lastModifiedBy>
  <cp:revision>2</cp:revision>
  <dcterms:created xsi:type="dcterms:W3CDTF">2007-11-14T21:42:32Z</dcterms:created>
  <dcterms:modified xsi:type="dcterms:W3CDTF">2011-04-19T12:30:09Z</dcterms:modified>
</cp:coreProperties>
</file>