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514" y="-72"/>
      </p:cViewPr>
      <p:guideLst>
        <p:guide orient="horz" pos="3905"/>
        <p:guide pos="41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E25A8-D605-47F1-9712-2F0A6C464E2F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2107-2BAE-49F0-8A4A-33198B493CF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Das Gitternetz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Raster- und Führungslinien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eraktive Schaltfläche: Zurück oder Vorherige(r) 1">
            <a:hlinkClick r:id="" action="ppaction://hlinkshowjump?jump=previousslide" highlightClick="1"/>
          </p:cNvPr>
          <p:cNvSpPr/>
          <p:nvPr/>
        </p:nvSpPr>
        <p:spPr>
          <a:xfrm>
            <a:off x="6968508" y="5705949"/>
            <a:ext cx="723904" cy="542928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</p:cNvPr>
          <p:cNvSpPr/>
          <p:nvPr/>
        </p:nvSpPr>
        <p:spPr>
          <a:xfrm>
            <a:off x="7890064" y="5707539"/>
            <a:ext cx="719156" cy="541338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Das Gitternetz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</dc:creator>
  <cp:lastModifiedBy>Toni Wopper</cp:lastModifiedBy>
  <cp:revision>7</cp:revision>
  <dcterms:created xsi:type="dcterms:W3CDTF">2007-04-16T08:10:33Z</dcterms:created>
  <dcterms:modified xsi:type="dcterms:W3CDTF">2011-04-19T12:30:01Z</dcterms:modified>
</cp:coreProperties>
</file>