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9"/>
  </p:notesMasterIdLst>
  <p:handoutMasterIdLst>
    <p:handoutMasterId r:id="rId10"/>
  </p:handoutMasterIdLst>
  <p:sldIdLst>
    <p:sldId id="319" r:id="rId2"/>
    <p:sldId id="336" r:id="rId3"/>
    <p:sldId id="341" r:id="rId4"/>
    <p:sldId id="331" r:id="rId5"/>
    <p:sldId id="334" r:id="rId6"/>
    <p:sldId id="340" r:id="rId7"/>
    <p:sldId id="304" r:id="rId8"/>
  </p:sldIdLst>
  <p:sldSz cx="9144000" cy="6858000" type="screen4x3"/>
  <p:notesSz cx="6858000" cy="9144000"/>
  <p:defaultTextStyle>
    <a:lvl1pPr marL="0" algn="l" rtl="0" latinLnBrk="0">
      <a:defRPr lang="de-DE" sz="1800" kern="1200">
        <a:solidFill>
          <a:schemeClr val="tx1"/>
        </a:solidFill>
        <a:latin typeface="+mn-lt"/>
        <a:ea typeface="+mn-ea"/>
        <a:cs typeface="+mn-cs"/>
      </a:defRPr>
    </a:lvl1pPr>
    <a:lvl2pPr marL="457200" algn="l" rtl="0" latinLnBrk="0">
      <a:defRPr lang="de-DE" sz="1800" kern="1200">
        <a:solidFill>
          <a:schemeClr val="tx1"/>
        </a:solidFill>
        <a:latin typeface="+mn-lt"/>
        <a:ea typeface="+mn-ea"/>
        <a:cs typeface="+mn-cs"/>
      </a:defRPr>
    </a:lvl2pPr>
    <a:lvl3pPr marL="914400" algn="l" rtl="0" latinLnBrk="0">
      <a:defRPr lang="de-DE" sz="1800" kern="1200">
        <a:solidFill>
          <a:schemeClr val="tx1"/>
        </a:solidFill>
        <a:latin typeface="+mn-lt"/>
        <a:ea typeface="+mn-ea"/>
        <a:cs typeface="+mn-cs"/>
      </a:defRPr>
    </a:lvl3pPr>
    <a:lvl4pPr marL="1371600" algn="l" rtl="0" latinLnBrk="0">
      <a:defRPr lang="de-DE" sz="1800" kern="1200">
        <a:solidFill>
          <a:schemeClr val="tx1"/>
        </a:solidFill>
        <a:latin typeface="+mn-lt"/>
        <a:ea typeface="+mn-ea"/>
        <a:cs typeface="+mn-cs"/>
      </a:defRPr>
    </a:lvl4pPr>
    <a:lvl5pPr marL="1828800" algn="l" rtl="0" latinLnBrk="0">
      <a:defRPr lang="de-DE" sz="1800" kern="1200">
        <a:solidFill>
          <a:schemeClr val="tx1"/>
        </a:solidFill>
        <a:latin typeface="+mn-lt"/>
        <a:ea typeface="+mn-ea"/>
        <a:cs typeface="+mn-cs"/>
      </a:defRPr>
    </a:lvl5pPr>
    <a:lvl6pPr marL="2286000" algn="l" rtl="0" latinLnBrk="0">
      <a:defRPr lang="de-DE" sz="1800" kern="1200">
        <a:solidFill>
          <a:schemeClr val="tx1"/>
        </a:solidFill>
        <a:latin typeface="+mn-lt"/>
        <a:ea typeface="+mn-ea"/>
        <a:cs typeface="+mn-cs"/>
      </a:defRPr>
    </a:lvl6pPr>
    <a:lvl7pPr marL="2743200" algn="l" rtl="0" latinLnBrk="0">
      <a:defRPr lang="de-DE" sz="1800" kern="1200">
        <a:solidFill>
          <a:schemeClr val="tx1"/>
        </a:solidFill>
        <a:latin typeface="+mn-lt"/>
        <a:ea typeface="+mn-ea"/>
        <a:cs typeface="+mn-cs"/>
      </a:defRPr>
    </a:lvl7pPr>
    <a:lvl8pPr marL="3200400" algn="l" rtl="0" latinLnBrk="0">
      <a:defRPr lang="de-DE" sz="1800" kern="1200">
        <a:solidFill>
          <a:schemeClr val="tx1"/>
        </a:solidFill>
        <a:latin typeface="+mn-lt"/>
        <a:ea typeface="+mn-ea"/>
        <a:cs typeface="+mn-cs"/>
      </a:defRPr>
    </a:lvl8pPr>
    <a:lvl9pPr marL="3657600" algn="l" rtl="0" latinLnBrk="0">
      <a:defRPr lang="de-DE"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CC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8024" autoAdjust="0"/>
  </p:normalViewPr>
  <p:slideViewPr>
    <p:cSldViewPr>
      <p:cViewPr varScale="1">
        <p:scale>
          <a:sx n="56" d="100"/>
          <a:sy n="56" d="100"/>
        </p:scale>
        <p:origin x="-8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de-DE" sz="1200"/>
            </a:lvl1pPr>
            <a:extLst/>
          </a:lstStyle>
          <a:p>
            <a:fld id="{68F88C59-319B-4332-9A1D-2A62CFCB00D8}" type="datetimeFigureOut">
              <a:rPr lang="de-DE" smtClean="0"/>
              <a:pPr/>
              <a:t>29.02.2008</a:t>
            </a:fld>
            <a:endParaRPr lang="de-DE"/>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de-DE" sz="1200"/>
            </a:lvl1pPr>
            <a:extLst/>
          </a:lstStyle>
          <a:p>
            <a:fld id="{B16A41B8-7DC3-4DB6-84E4-E105629EAA36}"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de-DE" sz="1200"/>
            </a:lvl1pPr>
            <a:extLst/>
          </a:lstStyle>
          <a:p>
            <a:fld id="{968B300D-05F0-4B43-940D-46DED5A791AD}" type="datetimeFigureOut">
              <a:rPr/>
              <a:pPr/>
              <a:t>30.6.2006</a:t>
            </a:fld>
            <a:endParaRPr lang="de-DE"/>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de-DE"/>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Vierte Ebene</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de-DE" sz="1200"/>
            </a:lvl1pPr>
            <a:extLst/>
          </a:lstStyle>
          <a:p>
            <a:fld id="{9B26CD33-4337-4529-948A-94F6960B2374}" type="slidenum">
              <a:rPr/>
              <a:pPr/>
              <a:t>‹Nr.›</a:t>
            </a:fld>
            <a:endParaRPr lang="de-DE"/>
          </a:p>
        </p:txBody>
      </p:sp>
    </p:spTree>
  </p:cSld>
  <p:clrMap bg1="lt1" tx1="dk1" bg2="lt2" tx2="dk2" accent1="accent1" accent2="accent2" accent3="accent3" accent4="accent4" accent5="accent5" accent6="accent6" hlink="hlink" folHlink="folHlink"/>
  <p:notesStyle>
    <a:lvl1pPr marL="0" algn="l" rtl="0" latinLnBrk="0">
      <a:defRPr lang="de-DE" sz="1200" kern="1200">
        <a:solidFill>
          <a:schemeClr val="tx1"/>
        </a:solidFill>
        <a:latin typeface="+mn-lt"/>
        <a:ea typeface="+mn-ea"/>
        <a:cs typeface="+mn-cs"/>
      </a:defRPr>
    </a:lvl1pPr>
    <a:lvl2pPr marL="457200" algn="l" rtl="0" latinLnBrk="0">
      <a:defRPr lang="de-DE" sz="1200" kern="1200">
        <a:solidFill>
          <a:schemeClr val="tx1"/>
        </a:solidFill>
        <a:latin typeface="+mn-lt"/>
        <a:ea typeface="+mn-ea"/>
        <a:cs typeface="+mn-cs"/>
      </a:defRPr>
    </a:lvl2pPr>
    <a:lvl3pPr marL="914400" algn="l" rtl="0" latinLnBrk="0">
      <a:defRPr lang="de-DE" sz="1200" kern="1200">
        <a:solidFill>
          <a:schemeClr val="tx1"/>
        </a:solidFill>
        <a:latin typeface="+mn-lt"/>
        <a:ea typeface="+mn-ea"/>
        <a:cs typeface="+mn-cs"/>
      </a:defRPr>
    </a:lvl3pPr>
    <a:lvl4pPr marL="1371600" algn="l" rtl="0" latinLnBrk="0">
      <a:defRPr lang="de-DE" sz="1200" kern="1200">
        <a:solidFill>
          <a:schemeClr val="tx1"/>
        </a:solidFill>
        <a:latin typeface="+mn-lt"/>
        <a:ea typeface="+mn-ea"/>
        <a:cs typeface="+mn-cs"/>
      </a:defRPr>
    </a:lvl4pPr>
    <a:lvl5pPr marL="1828800" algn="l" rtl="0" latinLnBrk="0">
      <a:defRPr lang="de-DE" sz="1200" kern="1200">
        <a:solidFill>
          <a:schemeClr val="tx1"/>
        </a:solidFill>
        <a:latin typeface="+mn-lt"/>
        <a:ea typeface="+mn-ea"/>
        <a:cs typeface="+mn-cs"/>
      </a:defRPr>
    </a:lvl5pPr>
    <a:lvl6pPr marL="2286000" algn="l" rtl="0" latinLnBrk="0">
      <a:defRPr lang="de-DE" sz="1200" kern="1200">
        <a:solidFill>
          <a:schemeClr val="tx1"/>
        </a:solidFill>
        <a:latin typeface="+mn-lt"/>
        <a:ea typeface="+mn-ea"/>
        <a:cs typeface="+mn-cs"/>
      </a:defRPr>
    </a:lvl6pPr>
    <a:lvl7pPr marL="2743200" algn="l" rtl="0" latinLnBrk="0">
      <a:defRPr lang="de-DE" sz="1200" kern="1200">
        <a:solidFill>
          <a:schemeClr val="tx1"/>
        </a:solidFill>
        <a:latin typeface="+mn-lt"/>
        <a:ea typeface="+mn-ea"/>
        <a:cs typeface="+mn-cs"/>
      </a:defRPr>
    </a:lvl7pPr>
    <a:lvl8pPr marL="3200400" algn="l" rtl="0" latinLnBrk="0">
      <a:defRPr lang="de-DE" sz="1200" kern="1200">
        <a:solidFill>
          <a:schemeClr val="tx1"/>
        </a:solidFill>
        <a:latin typeface="+mn-lt"/>
        <a:ea typeface="+mn-ea"/>
        <a:cs typeface="+mn-cs"/>
      </a:defRPr>
    </a:lvl8pPr>
    <a:lvl9pPr marL="3657600" algn="l" rtl="0" latinLnBrk="0">
      <a:defRPr lang="de-DE"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B26CD33-4337-4529-948A-94F6960B2374}" type="slidenum">
              <a:rPr lang="de-DE" smtClean="0"/>
              <a:pPr/>
              <a:t>7</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lbumdeckblatt">
    <p:spTree>
      <p:nvGrpSpPr>
        <p:cNvPr id="1" name=""/>
        <p:cNvGrpSpPr/>
        <p:nvPr/>
      </p:nvGrpSpPr>
      <p:grpSpPr>
        <a:xfrm>
          <a:off x="0" y="0"/>
          <a:ext cx="0" cy="0"/>
          <a:chOff x="0" y="0"/>
          <a:chExt cx="0" cy="0"/>
        </a:xfrm>
      </p:grpSpPr>
      <p:sp>
        <p:nvSpPr>
          <p:cNvPr id="24" name="Rectangle 7"/>
          <p:cNvSpPr>
            <a:spLocks noGrp="1"/>
          </p:cNvSpPr>
          <p:nvPr>
            <p:ph type="title" hasCustomPrompt="1"/>
          </p:nvPr>
        </p:nvSpPr>
        <p:spPr>
          <a:xfrm>
            <a:off x="228601" y="3962400"/>
            <a:ext cx="8298485" cy="1066800"/>
          </a:xfrm>
        </p:spPr>
        <p:txBody>
          <a:bodyPr bIns="0"/>
          <a:lstStyle>
            <a:lvl1pPr algn="r" eaLnBrk="1" latinLnBrk="0" hangingPunct="1">
              <a:defRPr kumimoji="0" lang="de-DE"/>
            </a:lvl1pPr>
            <a:extLst/>
          </a:lstStyle>
          <a:p>
            <a:r>
              <a:rPr kumimoji="0" lang="de-DE"/>
              <a:t>Fotoalbumtitel durch Klicken hinzufügen</a:t>
            </a:r>
          </a:p>
        </p:txBody>
      </p:sp>
      <p:sp>
        <p:nvSpPr>
          <p:cNvPr id="30" name="Rectangle 7"/>
          <p:cNvSpPr>
            <a:spLocks/>
          </p:cNvSpPr>
          <p:nvPr/>
        </p:nvSpPr>
        <p:spPr>
          <a:xfrm>
            <a:off x="453736" y="5181600"/>
            <a:ext cx="8229600" cy="1143000"/>
          </a:xfrm>
          <a:prstGeom prst="rect">
            <a:avLst/>
          </a:prstGeom>
        </p:spPr>
        <p:txBody>
          <a:bodyPr vert="horz" anchor="ctr">
            <a:normAutofit/>
          </a:bodyPr>
          <a:lstStyle>
            <a:extLst/>
          </a:lstStyle>
          <a:p>
            <a:pPr marL="0" marR="0" lvl="0" indent="0" algn="ctr" defTabSz="914400" eaLnBrk="1" fontAlgn="auto" latinLnBrk="0" hangingPunct="1">
              <a:lnSpc>
                <a:spcPct val="100000"/>
              </a:lnSpc>
              <a:spcBef>
                <a:spcPct val="0"/>
              </a:spcBef>
              <a:spcAft>
                <a:spcPts val="0"/>
              </a:spcAft>
              <a:buClrTx/>
              <a:buSzTx/>
              <a:buFontTx/>
              <a:buNone/>
              <a:tabLst/>
              <a:defRPr kumimoji="0" lang="de-DE"/>
            </a:pPr>
            <a:endParaRPr kumimoji="0" lang="de-DE" sz="3200" b="0" i="1" u="none" strike="noStrike" kern="0" cap="none" spc="0" normalizeH="0" baseline="0">
              <a:ln>
                <a:noFill/>
              </a:ln>
              <a:solidFill>
                <a:schemeClr val="tx1"/>
              </a:solidFill>
              <a:effectLst/>
              <a:uLnTx/>
              <a:uFillTx/>
              <a:latin typeface="+mj-lt"/>
              <a:ea typeface="+mj-ea"/>
              <a:cs typeface="+mj-cs"/>
            </a:endParaRPr>
          </a:p>
        </p:txBody>
      </p:sp>
      <p:sp>
        <p:nvSpPr>
          <p:cNvPr id="9" name="Rectangle 7"/>
          <p:cNvSpPr>
            <a:spLocks noGrp="1"/>
          </p:cNvSpPr>
          <p:nvPr>
            <p:ph type="body" sz="quarter" idx="10" hasCustomPrompt="1"/>
          </p:nvPr>
        </p:nvSpPr>
        <p:spPr>
          <a:xfrm>
            <a:off x="2133600" y="5133975"/>
            <a:ext cx="6386946" cy="1219200"/>
          </a:xfrm>
        </p:spPr>
        <p:txBody>
          <a:bodyPr vert="horz" tIns="0" anchor="t" anchorCtr="0">
            <a:noAutofit/>
          </a:bodyPr>
          <a:lstStyle>
            <a:lvl1pPr marL="0" marR="0" indent="0" algn="r" rtl="0" eaLnBrk="1" latinLnBrk="0" hangingPunct="1">
              <a:spcBef>
                <a:spcPct val="20000"/>
              </a:spcBef>
              <a:buFontTx/>
              <a:buNone/>
              <a:defRPr kumimoji="0" lang="de-DE" sz="1800" i="0" baseline="0">
                <a:solidFill>
                  <a:schemeClr val="tx1"/>
                </a:solidFill>
                <a:latin typeface="+mn-lt"/>
                <a:ea typeface="+mn-ea"/>
                <a:cs typeface="+mn-cs"/>
              </a:defRPr>
            </a:lvl1pPr>
            <a:extLst/>
          </a:lstStyle>
          <a:p>
            <a:pPr lvl="0"/>
            <a:r>
              <a:rPr kumimoji="0" lang="de-DE"/>
              <a:t>Datum und andere Details durch Klicken hinzufügen</a:t>
            </a:r>
          </a:p>
        </p:txBody>
      </p:sp>
      <p:sp>
        <p:nvSpPr>
          <p:cNvPr id="27" name="Rectangle 6"/>
          <p:cNvSpPr>
            <a:spLocks noGrp="1"/>
          </p:cNvSpPr>
          <p:nvPr>
            <p:ph type="pic" sz="quarter" idx="11"/>
          </p:nvPr>
        </p:nvSpPr>
        <p:spPr>
          <a:xfrm>
            <a:off x="6096000" y="1600200"/>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lang="de-DE" smtClean="0"/>
              <a:t>Bild durch Klicken auf Symbol hinzufügen</a:t>
            </a:r>
            <a:endParaRPr/>
          </a:p>
        </p:txBody>
      </p:sp>
      <p:sp>
        <p:nvSpPr>
          <p:cNvPr id="6" name="Rectangle 5"/>
          <p:cNvSpPr/>
          <p:nvPr userDrawn="1"/>
        </p:nvSpPr>
        <p:spPr>
          <a:xfrm>
            <a:off x="176844" y="186904"/>
            <a:ext cx="8763000" cy="6213896"/>
          </a:xfrm>
          <a:prstGeom prst="rect">
            <a:avLst/>
          </a:prstGeom>
          <a:noFill/>
          <a:ln w="9525" cap="rnd" cmpd="sng" algn="ctr">
            <a:solidFill>
              <a:schemeClr val="bg1">
                <a:tint val="85000"/>
              </a:schemeClr>
            </a:solidFill>
            <a:prstDash val="dash"/>
          </a:ln>
          <a:effectLst>
            <a:outerShdw blurRad="25400" dist="12700" dir="5400000" algn="tl" rotWithShape="0">
              <a:schemeClr val="bg1">
                <a:alpha val="60000"/>
              </a:scheme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kumimoji="0" lang="de-DE"/>
          </a:p>
        </p:txBody>
      </p:sp>
      <p:sp>
        <p:nvSpPr>
          <p:cNvPr id="11" name="Rectangle 10"/>
          <p:cNvSpPr>
            <a:spLocks noGrp="1"/>
          </p:cNvSpPr>
          <p:nvPr>
            <p:ph type="dt" sz="half" idx="12"/>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12" name="Rectangle 11"/>
          <p:cNvSpPr>
            <a:spLocks noGrp="1"/>
          </p:cNvSpPr>
          <p:nvPr>
            <p:ph type="sldNum" sz="quarter" idx="13"/>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3" name="Rectangle 12"/>
          <p:cNvSpPr>
            <a:spLocks noGrp="1"/>
          </p:cNvSpPr>
          <p:nvPr>
            <p:ph type="ftr" sz="quarter" idx="14"/>
          </p:nvPr>
        </p:nvSpPr>
        <p:spPr/>
        <p:txBody>
          <a:bodyPr/>
          <a:lstStyle>
            <a:extLst/>
          </a:lstStyle>
          <a:p>
            <a:endParaRPr kumimoji="0" lang="de-DE"/>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Querformat mit Überschrift">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27" name="Rectangle 11"/>
          <p:cNvSpPr>
            <a:spLocks noGrp="1"/>
          </p:cNvSpPr>
          <p:nvPr>
            <p:ph type="body" sz="quarter" idx="14" hasCustomPrompt="1"/>
          </p:nvPr>
        </p:nvSpPr>
        <p:spPr>
          <a:xfrm>
            <a:off x="457200" y="228600"/>
            <a:ext cx="4023360" cy="3017520"/>
          </a:xfrm>
        </p:spPr>
        <p:txBody>
          <a:bodyPr anchor="b" anchorCtr="0">
            <a:noAutofit/>
          </a:bodyPr>
          <a:lstStyle>
            <a:lvl1pPr marL="0" marR="0" indent="0" algn="l" rtl="0" eaLnBrk="1" latinLnBrk="0" hangingPunct="1">
              <a:spcBef>
                <a:spcPct val="20000"/>
              </a:spcBef>
              <a:buFontTx/>
              <a:buNone/>
              <a:defRPr kumimoji="0" lang="de-DE" sz="1800" i="0" baseline="0">
                <a:solidFill>
                  <a:schemeClr val="tx1"/>
                </a:solidFill>
                <a:latin typeface="+mn-lt"/>
                <a:ea typeface="+mn-ea"/>
                <a:cs typeface="+mn-cs"/>
              </a:defRPr>
            </a:lvl1pPr>
            <a:extLst/>
          </a:lstStyle>
          <a:p>
            <a:pPr lvl="0"/>
            <a:r>
              <a:rPr kumimoji="0" lang="de-DE"/>
              <a:t>Überschrift durch Klicken hinzufügen</a:t>
            </a:r>
          </a:p>
        </p:txBody>
      </p:sp>
      <p:sp>
        <p:nvSpPr>
          <p:cNvPr id="6" name="Rectangle 5"/>
          <p:cNvSpPr>
            <a:spLocks noGrp="1"/>
          </p:cNvSpPr>
          <p:nvPr>
            <p:ph type="dt" sz="half" idx="15"/>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7" name="Rectangle 6"/>
          <p:cNvSpPr>
            <a:spLocks noGrp="1"/>
          </p:cNvSpPr>
          <p:nvPr>
            <p:ph type="sldNum" sz="quarter" idx="16"/>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7"/>
          </p:nvPr>
        </p:nvSpPr>
        <p:spPr/>
        <p:txBody>
          <a:bodyPr/>
          <a:lstStyle>
            <a:extLst/>
          </a:lstStyle>
          <a:p>
            <a:endParaRPr kumimoji="0" lang="de-DE"/>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 gemischt">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5" name="Rectangle 4"/>
          <p:cNvSpPr>
            <a:spLocks noGrp="1"/>
          </p:cNvSpPr>
          <p:nvPr>
            <p:ph type="dt" sz="half" idx="14"/>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6" name="Rectangle 5"/>
          <p:cNvSpPr>
            <a:spLocks noGrp="1"/>
          </p:cNvSpPr>
          <p:nvPr>
            <p:ph type="sldNum" sz="quarter" idx="15"/>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6"/>
          </p:nvPr>
        </p:nvSpPr>
        <p:spPr/>
        <p:txBody>
          <a:bodyPr/>
          <a:lstStyle>
            <a:extLst/>
          </a:lstStyle>
          <a:p>
            <a:endParaRPr kumimoji="0" lang="de-DE"/>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4, Hochformat mit Überschriften">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6" name="Rectangle 7"/>
          <p:cNvSpPr>
            <a:spLocks noGrp="1"/>
          </p:cNvSpPr>
          <p:nvPr>
            <p:ph type="body" sz="quarter" idx="16" hasCustomPrompt="1"/>
          </p:nvPr>
        </p:nvSpPr>
        <p:spPr>
          <a:xfrm>
            <a:off x="400497" y="1295400"/>
            <a:ext cx="1676400" cy="1905000"/>
          </a:xfrm>
        </p:spPr>
        <p:txBody>
          <a:bodyPr anchor="b" anchorCtr="0">
            <a:noAutofit/>
          </a:bodyPr>
          <a:lstStyle>
            <a:lvl1pPr marL="0" marR="0" indent="0" algn="r" rtl="0" eaLnBrk="1" latinLnBrk="0" hangingPunct="1">
              <a:spcBef>
                <a:spcPct val="20000"/>
              </a:spcBef>
              <a:buFontTx/>
              <a:buNone/>
              <a:defRPr kumimoji="0" lang="de-DE" sz="1600" baseline="0">
                <a:solidFill>
                  <a:schemeClr val="tx1"/>
                </a:solidFill>
                <a:latin typeface="+mn-lt"/>
                <a:ea typeface="+mn-ea"/>
                <a:cs typeface="+mn-cs"/>
              </a:defRPr>
            </a:lvl1pPr>
            <a:extLst/>
          </a:lstStyle>
          <a:p>
            <a:pPr lvl="0"/>
            <a:r>
              <a:rPr kumimoji="0" lang="de-DE"/>
              <a:t>Überschrift durch Klicken hinzufügen</a:t>
            </a:r>
          </a:p>
        </p:txBody>
      </p:sp>
      <p:sp>
        <p:nvSpPr>
          <p:cNvPr id="14" name="Rectangle 7"/>
          <p:cNvSpPr>
            <a:spLocks noGrp="1"/>
          </p:cNvSpPr>
          <p:nvPr>
            <p:ph type="body" sz="quarter" idx="29" hasCustomPrompt="1"/>
          </p:nvPr>
        </p:nvSpPr>
        <p:spPr>
          <a:xfrm>
            <a:off x="7086600" y="1295400"/>
            <a:ext cx="1676400" cy="1905000"/>
          </a:xfrm>
        </p:spPr>
        <p:txBody>
          <a:bodyPr anchor="b" anchorCtr="0"/>
          <a:lstStyle>
            <a:lvl1pPr marL="0" marR="0" indent="0" algn="l" eaLnBrk="1" latinLnBrk="0" hangingPunct="1">
              <a:buFontTx/>
              <a:buNone/>
              <a:defRPr kumimoji="0" lang="de-DE" sz="1600" baseline="0"/>
            </a:lvl1pPr>
            <a:extLst/>
          </a:lstStyle>
          <a:p>
            <a:pPr lvl="0"/>
            <a:r>
              <a:rPr kumimoji="0" lang="de-DE"/>
              <a:t>Überschrift durch Klicken hinzufügen</a:t>
            </a:r>
          </a:p>
        </p:txBody>
      </p:sp>
      <p:sp>
        <p:nvSpPr>
          <p:cNvPr id="4" name="Rectangle 7"/>
          <p:cNvSpPr>
            <a:spLocks noGrp="1"/>
          </p:cNvSpPr>
          <p:nvPr>
            <p:ph type="body" sz="quarter" idx="28" hasCustomPrompt="1"/>
          </p:nvPr>
        </p:nvSpPr>
        <p:spPr>
          <a:xfrm>
            <a:off x="400497" y="3352800"/>
            <a:ext cx="1676400" cy="1905000"/>
          </a:xfrm>
        </p:spPr>
        <p:txBody>
          <a:bodyPr anchor="t" anchorCtr="0"/>
          <a:lstStyle>
            <a:lvl1pPr marL="0" marR="0" indent="0" algn="r" eaLnBrk="1" latinLnBrk="0" hangingPunct="1">
              <a:buFontTx/>
              <a:buNone/>
              <a:defRPr kumimoji="0" lang="de-DE" sz="1600" baseline="0"/>
            </a:lvl1pPr>
            <a:extLst/>
          </a:lstStyle>
          <a:p>
            <a:pPr lvl="0"/>
            <a:r>
              <a:rPr kumimoji="0" lang="de-DE"/>
              <a:t>Überschrift durch Klicken hinzufügen</a:t>
            </a:r>
          </a:p>
        </p:txBody>
      </p:sp>
      <p:sp>
        <p:nvSpPr>
          <p:cNvPr id="13" name="Rectangle 7"/>
          <p:cNvSpPr>
            <a:spLocks noGrp="1"/>
          </p:cNvSpPr>
          <p:nvPr>
            <p:ph type="body" sz="quarter" idx="30" hasCustomPrompt="1"/>
          </p:nvPr>
        </p:nvSpPr>
        <p:spPr>
          <a:xfrm>
            <a:off x="7086600" y="3352800"/>
            <a:ext cx="1676400" cy="1905000"/>
          </a:xfrm>
        </p:spPr>
        <p:txBody>
          <a:bodyPr anchor="t" anchorCtr="0"/>
          <a:lstStyle>
            <a:lvl1pPr marL="0" marR="0" indent="0" algn="l" eaLnBrk="1" latinLnBrk="0" hangingPunct="1">
              <a:buFontTx/>
              <a:buNone/>
              <a:defRPr kumimoji="0" lang="de-DE" sz="1600" baseline="0"/>
            </a:lvl1pPr>
            <a:extLst/>
          </a:lstStyle>
          <a:p>
            <a:pPr lvl="0"/>
            <a:r>
              <a:rPr kumimoji="0" lang="de-DE"/>
              <a:t>Überschrift durch Klicken hinzufügen</a:t>
            </a:r>
          </a:p>
        </p:txBody>
      </p:sp>
      <p:sp>
        <p:nvSpPr>
          <p:cNvPr id="11" name="Rectangle 10"/>
          <p:cNvSpPr>
            <a:spLocks noGrp="1"/>
          </p:cNvSpPr>
          <p:nvPr>
            <p:ph type="dt" sz="half" idx="31"/>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12" name="Rectangle 11"/>
          <p:cNvSpPr>
            <a:spLocks noGrp="1"/>
          </p:cNvSpPr>
          <p:nvPr>
            <p:ph type="sldNum" sz="quarter" idx="32"/>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5" name="Rectangle 14"/>
          <p:cNvSpPr>
            <a:spLocks noGrp="1"/>
          </p:cNvSpPr>
          <p:nvPr>
            <p:ph type="ftr" sz="quarter" idx="33"/>
          </p:nvPr>
        </p:nvSpPr>
        <p:spPr/>
        <p:txBody>
          <a:bodyPr/>
          <a:lstStyle>
            <a:extLst/>
          </a:lstStyle>
          <a:p>
            <a:endParaRPr kumimoji="0" lang="de-DE"/>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4, Querformat mit Überschrift">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8" name="Rectangle 7"/>
          <p:cNvSpPr>
            <a:spLocks noGrp="1"/>
          </p:cNvSpPr>
          <p:nvPr>
            <p:ph type="body" sz="quarter" idx="16" hasCustomPrompt="1"/>
          </p:nvPr>
        </p:nvSpPr>
        <p:spPr>
          <a:xfrm>
            <a:off x="926821" y="6172200"/>
            <a:ext cx="3657600" cy="304800"/>
          </a:xfrm>
        </p:spPr>
        <p:txBody>
          <a:bodyPr lIns="9144" anchor="t" anchorCtr="0"/>
          <a:lstStyle>
            <a:lvl1pPr marL="0" marR="0" indent="0" algn="l" eaLnBrk="1" latinLnBrk="0" hangingPunct="1">
              <a:buFontTx/>
              <a:buNone/>
              <a:defRPr kumimoji="0" lang="de-DE" sz="1600" baseline="0"/>
            </a:lvl1pPr>
            <a:extLst/>
          </a:lstStyle>
          <a:p>
            <a:pPr lvl="0"/>
            <a:r>
              <a:rPr kumimoji="0" lang="de-DE"/>
              <a:t>Beschriftung durch Klicken hinzufügen</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4" name="Rectangle 7"/>
          <p:cNvSpPr>
            <a:spLocks noGrp="1"/>
          </p:cNvSpPr>
          <p:nvPr>
            <p:ph type="body" sz="quarter" idx="22" hasCustomPrompt="1"/>
          </p:nvPr>
        </p:nvSpPr>
        <p:spPr>
          <a:xfrm>
            <a:off x="926821" y="152400"/>
            <a:ext cx="3657600" cy="304800"/>
          </a:xfrm>
        </p:spPr>
        <p:txBody>
          <a:bodyPr lIns="9144" anchor="t" anchorCtr="0"/>
          <a:lstStyle>
            <a:lvl1pPr marL="0" marR="0" indent="0" algn="l" eaLnBrk="1" latinLnBrk="0" hangingPunct="1">
              <a:buFontTx/>
              <a:buNone/>
              <a:defRPr kumimoji="0" lang="de-DE" sz="1600" baseline="0"/>
            </a:lvl1pPr>
            <a:extLst/>
          </a:lstStyle>
          <a:p>
            <a:pPr lvl="0"/>
            <a:r>
              <a:rPr kumimoji="0" lang="de-DE"/>
              <a:t>Überschrift durch Klicken hinzufügen</a:t>
            </a:r>
          </a:p>
        </p:txBody>
      </p:sp>
      <p:sp>
        <p:nvSpPr>
          <p:cNvPr id="18" name="Rectangle 7"/>
          <p:cNvSpPr>
            <a:spLocks noGrp="1"/>
          </p:cNvSpPr>
          <p:nvPr>
            <p:ph type="body" sz="quarter" idx="23" hasCustomPrompt="1"/>
          </p:nvPr>
        </p:nvSpPr>
        <p:spPr>
          <a:xfrm>
            <a:off x="4660621" y="6172200"/>
            <a:ext cx="3657600" cy="304800"/>
          </a:xfrm>
        </p:spPr>
        <p:txBody>
          <a:bodyPr lIns="9144" anchor="t" anchorCtr="0"/>
          <a:lstStyle>
            <a:lvl1pPr marL="0" marR="0" indent="0" algn="l" eaLnBrk="1" latinLnBrk="0" hangingPunct="1">
              <a:buFontTx/>
              <a:buNone/>
              <a:defRPr kumimoji="0" lang="de-DE" sz="1600" baseline="0"/>
            </a:lvl1pPr>
            <a:extLst/>
          </a:lstStyle>
          <a:p>
            <a:pPr lvl="0"/>
            <a:r>
              <a:rPr kumimoji="0" lang="de-DE"/>
              <a:t>Überschrift durch Klicken hinzufügen</a:t>
            </a:r>
          </a:p>
        </p:txBody>
      </p:sp>
      <p:sp>
        <p:nvSpPr>
          <p:cNvPr id="16" name="Rectangle 7"/>
          <p:cNvSpPr>
            <a:spLocks noGrp="1"/>
          </p:cNvSpPr>
          <p:nvPr>
            <p:ph type="body" sz="quarter" idx="24" hasCustomPrompt="1"/>
          </p:nvPr>
        </p:nvSpPr>
        <p:spPr>
          <a:xfrm>
            <a:off x="4660621" y="152400"/>
            <a:ext cx="3657600" cy="304800"/>
          </a:xfrm>
        </p:spPr>
        <p:txBody>
          <a:bodyPr lIns="9144" anchor="t" anchorCtr="0"/>
          <a:lstStyle>
            <a:lvl1pPr marL="0" marR="0" indent="0" algn="l" eaLnBrk="1" latinLnBrk="0" hangingPunct="1">
              <a:buFontTx/>
              <a:buNone/>
              <a:defRPr kumimoji="0" lang="de-DE" sz="1600" baseline="0"/>
            </a:lvl1pPr>
            <a:extLst/>
          </a:lstStyle>
          <a:p>
            <a:pPr lvl="0"/>
            <a:r>
              <a:rPr kumimoji="0" lang="de-DE"/>
              <a:t>Überschrift durch Klicken hinzufügen</a:t>
            </a:r>
          </a:p>
        </p:txBody>
      </p:sp>
      <p:sp>
        <p:nvSpPr>
          <p:cNvPr id="10" name="Rectangle 9"/>
          <p:cNvSpPr>
            <a:spLocks noGrp="1"/>
          </p:cNvSpPr>
          <p:nvPr>
            <p:ph type="dt" sz="half" idx="25"/>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11" name="Rectangle 10"/>
          <p:cNvSpPr>
            <a:spLocks noGrp="1"/>
          </p:cNvSpPr>
          <p:nvPr>
            <p:ph type="sldNum" sz="quarter" idx="26"/>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2" name="Rectangle 11"/>
          <p:cNvSpPr>
            <a:spLocks noGrp="1"/>
          </p:cNvSpPr>
          <p:nvPr>
            <p:ph type="ftr" sz="quarter" idx="27"/>
          </p:nvPr>
        </p:nvSpPr>
        <p:spPr/>
        <p:txBody>
          <a:bodyPr/>
          <a:lstStyle>
            <a:extLst/>
          </a:lstStyle>
          <a:p>
            <a:endParaRPr kumimoji="0" lang="de-DE"/>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4, Hochformat mit großer Überschrift">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4" name="Rectangle 7"/>
          <p:cNvSpPr>
            <a:spLocks noGrp="1"/>
          </p:cNvSpPr>
          <p:nvPr>
            <p:ph type="body" sz="quarter" idx="29" hasCustomPrompt="1"/>
          </p:nvPr>
        </p:nvSpPr>
        <p:spPr>
          <a:xfrm>
            <a:off x="152400" y="4495800"/>
            <a:ext cx="8763000" cy="1905000"/>
          </a:xfrm>
        </p:spPr>
        <p:txBody>
          <a:bodyPr anchor="t" anchorCtr="0"/>
          <a:lstStyle>
            <a:lvl1pPr marL="0" marR="0" indent="0" algn="l" eaLnBrk="1" latinLnBrk="0" hangingPunct="1">
              <a:buFontTx/>
              <a:buNone/>
              <a:defRPr kumimoji="0" lang="de-DE" sz="2400" baseline="0"/>
            </a:lvl1pPr>
            <a:extLst/>
          </a:lstStyle>
          <a:p>
            <a:pPr lvl="0"/>
            <a:r>
              <a:rPr kumimoji="0" lang="de-DE"/>
              <a:t>Überschrift durch Klicken hinzufügen</a:t>
            </a:r>
          </a:p>
        </p:txBody>
      </p:sp>
      <p:sp>
        <p:nvSpPr>
          <p:cNvPr id="8" name="Rectangle 7"/>
          <p:cNvSpPr>
            <a:spLocks noGrp="1"/>
          </p:cNvSpPr>
          <p:nvPr>
            <p:ph type="dt" sz="half" idx="33"/>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9" name="Rectangle 8"/>
          <p:cNvSpPr>
            <a:spLocks noGrp="1"/>
          </p:cNvSpPr>
          <p:nvPr>
            <p:ph type="sldNum" sz="quarter" idx="34"/>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0" name="Rectangle 9"/>
          <p:cNvSpPr>
            <a:spLocks noGrp="1"/>
          </p:cNvSpPr>
          <p:nvPr>
            <p:ph type="ftr" sz="quarter" idx="35"/>
          </p:nvPr>
        </p:nvSpPr>
        <p:spPr/>
        <p:txBody>
          <a:bodyPr/>
          <a:lstStyle>
            <a:extLst/>
          </a:lstStyle>
          <a:p>
            <a:endParaRPr kumimoji="0" lang="de-DE"/>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 1 Hochformat mit 3 Querformat">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7" name="Rectangle 6"/>
          <p:cNvSpPr>
            <a:spLocks noGrp="1"/>
          </p:cNvSpPr>
          <p:nvPr>
            <p:ph type="dt" sz="half" idx="24"/>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8" name="Rectangle 7"/>
          <p:cNvSpPr>
            <a:spLocks noGrp="1"/>
          </p:cNvSpPr>
          <p:nvPr>
            <p:ph type="sldNum" sz="quarter" idx="25"/>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9" name="Rectangle 8"/>
          <p:cNvSpPr>
            <a:spLocks noGrp="1"/>
          </p:cNvSpPr>
          <p:nvPr>
            <p:ph type="ftr" sz="quarter" idx="26"/>
          </p:nvPr>
        </p:nvSpPr>
        <p:spPr/>
        <p:txBody>
          <a:bodyPr/>
          <a:lstStyle>
            <a:extLst/>
          </a:lstStyle>
          <a:p>
            <a:endParaRPr kumimoji="0" lang="de-DE"/>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 3 Querformat mit 2 Hochforma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7" name="Rectangle 6"/>
          <p:cNvSpPr>
            <a:spLocks noGrp="1"/>
          </p:cNvSpPr>
          <p:nvPr>
            <p:ph type="dt" sz="half" idx="29"/>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8" name="Rectangle 7"/>
          <p:cNvSpPr>
            <a:spLocks noGrp="1"/>
          </p:cNvSpPr>
          <p:nvPr>
            <p:ph type="sldNum" sz="quarter" idx="30"/>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0" name="Rectangle 9"/>
          <p:cNvSpPr>
            <a:spLocks noGrp="1"/>
          </p:cNvSpPr>
          <p:nvPr>
            <p:ph type="ftr" sz="quarter" idx="31"/>
          </p:nvPr>
        </p:nvSpPr>
        <p:spPr/>
        <p:txBody>
          <a:bodyPr/>
          <a:lstStyle>
            <a:extLst/>
          </a:lstStyle>
          <a:p>
            <a:endParaRPr kumimoji="0" lang="de-DE"/>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 3 Hochformat mit 2 Querformat">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7" name="Rectangle 6"/>
          <p:cNvSpPr>
            <a:spLocks noGrp="1"/>
          </p:cNvSpPr>
          <p:nvPr>
            <p:ph type="dt" sz="half" idx="31"/>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8" name="Rectangle 7"/>
          <p:cNvSpPr>
            <a:spLocks noGrp="1"/>
          </p:cNvSpPr>
          <p:nvPr>
            <p:ph type="sldNum" sz="quarter" idx="32"/>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9" name="Rectangle 8"/>
          <p:cNvSpPr>
            <a:spLocks noGrp="1"/>
          </p:cNvSpPr>
          <p:nvPr>
            <p:ph type="ftr" sz="quarter" idx="33"/>
          </p:nvPr>
        </p:nvSpPr>
        <p:spPr/>
        <p:txBody>
          <a:bodyPr/>
          <a:lstStyle>
            <a:extLst/>
          </a:lstStyle>
          <a:p>
            <a:endParaRPr kumimoji="0" lang="de-DE"/>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tisch mit Überschrift">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7" name="W¥ل云玗İαЂÕØÚáÛ丫:Téxt Plàçèhòlðêr 表¥鷗字㌍_W 6"/>
          <p:cNvSpPr>
            <a:spLocks noGrp="1"/>
          </p:cNvSpPr>
          <p:nvPr>
            <p:ph type="body" sz="quarter" idx="15" hasCustomPrompt="1"/>
          </p:nvPr>
        </p:nvSpPr>
        <p:spPr>
          <a:xfrm>
            <a:off x="3048000" y="4876800"/>
            <a:ext cx="3200400" cy="1295400"/>
          </a:xfrm>
        </p:spPr>
        <p:txBody>
          <a:bodyPr tIns="91440" rIns="9144" bIns="91440" anchor="t"/>
          <a:lstStyle>
            <a:lvl1pPr marL="0" marR="0" indent="0" algn="l" eaLnBrk="1" latinLnBrk="0" hangingPunct="1">
              <a:buFontTx/>
              <a:buNone/>
              <a:defRPr kumimoji="0" lang="de-DE" sz="1800" i="0"/>
            </a:lvl1pPr>
            <a:extLst/>
          </a:lstStyle>
          <a:p>
            <a:pPr lvl="0"/>
            <a:r>
              <a:rPr kumimoji="0" lang="de-DE"/>
              <a:t>Überschrift durch Klicken hinzufügen</a:t>
            </a:r>
          </a:p>
        </p:txBody>
      </p:sp>
      <p:sp>
        <p:nvSpPr>
          <p:cNvPr id="5" name="Rectangle 4"/>
          <p:cNvSpPr>
            <a:spLocks noGrp="1"/>
          </p:cNvSpPr>
          <p:nvPr>
            <p:ph type="dt" sz="half" idx="16"/>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6" name="Rectangle 5"/>
          <p:cNvSpPr>
            <a:spLocks noGrp="1"/>
          </p:cNvSpPr>
          <p:nvPr>
            <p:ph type="sldNum" sz="quarter" idx="17"/>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8"/>
          </p:nvPr>
        </p:nvSpPr>
        <p:spPr/>
        <p:txBody>
          <a:bodyPr/>
          <a:lstStyle>
            <a:extLst/>
          </a:lstStyle>
          <a:p>
            <a:endParaRPr kumimoji="0" lang="de-DE"/>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quadratisch mit Überschrift">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7" name="W¥ل云玗İαЂÕØÚáÛ丫:Téxt Plàçèhòlðêr 表¥鷗字㌍_W 6"/>
          <p:cNvSpPr>
            <a:spLocks noGrp="1"/>
          </p:cNvSpPr>
          <p:nvPr>
            <p:ph type="body" sz="quarter" idx="15" hasCustomPrompt="1"/>
          </p:nvPr>
        </p:nvSpPr>
        <p:spPr>
          <a:xfrm>
            <a:off x="4953000" y="4648200"/>
            <a:ext cx="3200400" cy="1295400"/>
          </a:xfrm>
        </p:spPr>
        <p:txBody>
          <a:bodyPr tIns="91440" rIns="9144" bIns="91440" anchor="t"/>
          <a:lstStyle>
            <a:lvl1pPr marL="0" marR="0" indent="0" algn="l" eaLnBrk="1" latinLnBrk="0" hangingPunct="1">
              <a:buFontTx/>
              <a:buNone/>
              <a:defRPr kumimoji="0" lang="de-DE" sz="1800" i="0"/>
            </a:lvl1pPr>
            <a:extLst/>
          </a:lstStyle>
          <a:p>
            <a:pPr lvl="0"/>
            <a:r>
              <a:rPr kumimoji="0" lang="de-DE"/>
              <a:t>Überschrift durch Klicken hinzufügen</a:t>
            </a:r>
          </a:p>
        </p:txBody>
      </p:sp>
      <p:sp>
        <p:nvSpPr>
          <p:cNvPr id="8" name="W¥ل云玗İαЂÕØÚáÛ丫:Téxt Plàçèhòlðêr 表¥鷗字㌍_W 7"/>
          <p:cNvSpPr>
            <a:spLocks noGrp="1"/>
          </p:cNvSpPr>
          <p:nvPr>
            <p:ph type="body" sz="quarter" idx="16" hasCustomPrompt="1"/>
          </p:nvPr>
        </p:nvSpPr>
        <p:spPr>
          <a:xfrm>
            <a:off x="1143000" y="4648200"/>
            <a:ext cx="3200400" cy="1295400"/>
          </a:xfrm>
        </p:spPr>
        <p:txBody>
          <a:bodyPr tIns="91440" rIns="9144" bIns="91440" anchor="t"/>
          <a:lstStyle>
            <a:lvl1pPr marL="0" marR="0" indent="0" algn="l" eaLnBrk="1" latinLnBrk="0" hangingPunct="1">
              <a:buFontTx/>
              <a:buNone/>
              <a:defRPr kumimoji="0" lang="de-DE" sz="1800" i="0"/>
            </a:lvl1pPr>
            <a:extLst/>
          </a:lstStyle>
          <a:p>
            <a:pPr lvl="0"/>
            <a:r>
              <a:rPr kumimoji="0" lang="de-DE"/>
              <a:t>Überschrift durch Klicken hinzufügen</a:t>
            </a:r>
          </a:p>
        </p:txBody>
      </p:sp>
      <p:sp>
        <p:nvSpPr>
          <p:cNvPr id="9" name="Rectangle 8"/>
          <p:cNvSpPr>
            <a:spLocks noGrp="1"/>
          </p:cNvSpPr>
          <p:nvPr>
            <p:ph type="dt" sz="half" idx="17"/>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10" name="Rectangle 9"/>
          <p:cNvSpPr>
            <a:spLocks noGrp="1"/>
          </p:cNvSpPr>
          <p:nvPr>
            <p:ph type="sldNum" sz="quarter" idx="18"/>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1" name="Rectangle 10"/>
          <p:cNvSpPr>
            <a:spLocks noGrp="1"/>
          </p:cNvSpPr>
          <p:nvPr>
            <p:ph type="ftr" sz="quarter" idx="19"/>
          </p:nvPr>
        </p:nvSpPr>
        <p:spPr/>
        <p:txBody>
          <a:bodyPr/>
          <a:lstStyle>
            <a:extLst/>
          </a:lstStyle>
          <a:p>
            <a:endParaRPr kumimoji="0" lang="de-DE"/>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Querformat mit Überschrift">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lstStyle>
            <a:lvl1pPr marL="0" marR="0" indent="1588" algn="ctr" rtl="0" eaLnBrk="1" latinLnBrk="0" hangingPunct="1">
              <a:spcBef>
                <a:spcPct val="20000"/>
              </a:spcBef>
              <a:buFontTx/>
              <a:buNone/>
              <a:defRPr kumimoji="0" lang="de-DE"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7" name="Rectangle 5"/>
          <p:cNvSpPr>
            <a:spLocks noGrp="1"/>
          </p:cNvSpPr>
          <p:nvPr>
            <p:ph type="body" sz="quarter" idx="11" hasCustomPrompt="1"/>
          </p:nvPr>
        </p:nvSpPr>
        <p:spPr>
          <a:xfrm>
            <a:off x="914400" y="6019800"/>
            <a:ext cx="7467600" cy="381000"/>
          </a:xfrm>
        </p:spPr>
        <p:txBody>
          <a:bodyPr rIns="9144" anchor="t" anchorCtr="0">
            <a:noAutofit/>
          </a:bodyPr>
          <a:lstStyle>
            <a:lvl1pPr marL="0" marR="0" indent="0" algn="l" rtl="0" eaLnBrk="1" latinLnBrk="0" hangingPunct="1">
              <a:spcBef>
                <a:spcPct val="20000"/>
              </a:spcBef>
              <a:buFontTx/>
              <a:buNone/>
              <a:defRPr kumimoji="0" lang="de-DE" sz="1800" i="0" baseline="0">
                <a:solidFill>
                  <a:schemeClr val="tx1"/>
                </a:solidFill>
                <a:latin typeface="+mn-lt"/>
                <a:ea typeface="+mn-ea"/>
                <a:cs typeface="+mn-cs"/>
              </a:defRPr>
            </a:lvl1pPr>
            <a:extLst/>
          </a:lstStyle>
          <a:p>
            <a:pPr lvl="0"/>
            <a:r>
              <a:rPr kumimoji="0" lang="de-DE"/>
              <a:t>Überschrift durch Klicken hinzufügen</a:t>
            </a:r>
          </a:p>
        </p:txBody>
      </p:sp>
      <p:sp>
        <p:nvSpPr>
          <p:cNvPr id="4" name="Rectangle 3"/>
          <p:cNvSpPr>
            <a:spLocks noGrp="1"/>
          </p:cNvSpPr>
          <p:nvPr>
            <p:ph type="dt" sz="half" idx="12"/>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6" name="Rectangle 5"/>
          <p:cNvSpPr>
            <a:spLocks noGrp="1"/>
          </p:cNvSpPr>
          <p:nvPr>
            <p:ph type="sldNum" sz="quarter" idx="13"/>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4"/>
          </p:nvPr>
        </p:nvSpPr>
        <p:spPr/>
        <p:txBody>
          <a:bodyPr/>
          <a:lstStyle>
            <a:extLst/>
          </a:lstStyle>
          <a:p>
            <a:endParaRPr kumimoji="0" lang="de-DE"/>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4" name="W¥ل云玗İαЂÕØÚáÛ丫:Téxt Plàçèhòlðêr 表¥鷗字㌍_W 3"/>
          <p:cNvSpPr>
            <a:spLocks noGrp="1"/>
          </p:cNvSpPr>
          <p:nvPr>
            <p:ph type="body" sz="quarter" idx="12" hasCustomPrompt="1"/>
          </p:nvPr>
        </p:nvSpPr>
        <p:spPr>
          <a:xfrm>
            <a:off x="457200" y="4876800"/>
            <a:ext cx="8229600" cy="1447800"/>
          </a:xfrm>
        </p:spPr>
        <p:txBody>
          <a:bodyPr tIns="91440" rIns="9144" bIns="91440" anchor="t"/>
          <a:lstStyle>
            <a:lvl1pPr marL="0" marR="0" indent="0" algn="l" eaLnBrk="1" latinLnBrk="0" hangingPunct="1">
              <a:buFontTx/>
              <a:buNone/>
              <a:defRPr kumimoji="0" lang="de-DE" sz="1800" i="0"/>
            </a:lvl1pPr>
            <a:extLst/>
          </a:lstStyle>
          <a:p>
            <a:pPr lvl="0"/>
            <a:r>
              <a:rPr kumimoji="0" lang="de-DE"/>
              <a:t>Überschrift durch Klicken hinzufügen</a:t>
            </a:r>
          </a:p>
        </p:txBody>
      </p:sp>
      <p:sp>
        <p:nvSpPr>
          <p:cNvPr id="5" name="Rectangle 4"/>
          <p:cNvSpPr>
            <a:spLocks noGrp="1"/>
          </p:cNvSpPr>
          <p:nvPr>
            <p:ph type="dt" sz="half" idx="31"/>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6" name="Rectangle 5"/>
          <p:cNvSpPr>
            <a:spLocks noGrp="1"/>
          </p:cNvSpPr>
          <p:nvPr>
            <p:ph type="sldNum" sz="quarter" idx="32"/>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7" name="Rectangle 6"/>
          <p:cNvSpPr>
            <a:spLocks noGrp="1"/>
          </p:cNvSpPr>
          <p:nvPr>
            <p:ph type="ftr" sz="quarter" idx="33"/>
          </p:nvPr>
        </p:nvSpPr>
        <p:spPr/>
        <p:txBody>
          <a:bodyPr/>
          <a:lstStyle>
            <a:extLst/>
          </a:lstStyle>
          <a:p>
            <a:endParaRPr kumimoji="0" lang="de-DE"/>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nchor="ctr"/>
          <a:lstStyle>
            <a:extLst/>
          </a:lstStyle>
          <a:p>
            <a:pPr eaLnBrk="1" latinLnBrk="0" hangingPunct="1"/>
            <a:r>
              <a:rPr lang="de-DE" smtClean="0"/>
              <a:t>Titelmasterformat durch Klicken bearbeiten</a:t>
            </a:r>
            <a:endParaRPr/>
          </a:p>
        </p:txBody>
      </p:sp>
      <p:sp>
        <p:nvSpPr>
          <p:cNvPr id="14" name="Rectangle 6"/>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a:p>
        </p:txBody>
      </p:sp>
      <p:sp>
        <p:nvSpPr>
          <p:cNvPr id="2" name="Rectangle 7"/>
          <p:cNvSpPr>
            <a:spLocks noGrp="1"/>
          </p:cNvSpPr>
          <p:nvPr>
            <p:ph type="dt" sz="half" idx="10"/>
          </p:nvPr>
        </p:nvSpPr>
        <p:spPr/>
        <p:txBody>
          <a:bodyPr/>
          <a:lstStyle>
            <a:extLst/>
          </a:lstStyle>
          <a:p>
            <a:fld id="{ACB2EC6F-6501-4E04-BD6C-A8A6CABB2C5B}" type="datetimeFigureOut">
              <a:rPr/>
              <a:pPr/>
              <a:t>30.6.2006</a:t>
            </a:fld>
            <a:endParaRPr kumimoji="0" lang="de-DE"/>
          </a:p>
        </p:txBody>
      </p:sp>
      <p:sp>
        <p:nvSpPr>
          <p:cNvPr id="27" name="Rectangle 19"/>
          <p:cNvSpPr>
            <a:spLocks noGrp="1"/>
          </p:cNvSpPr>
          <p:nvPr>
            <p:ph type="ftr" sz="quarter" idx="11"/>
          </p:nvPr>
        </p:nvSpPr>
        <p:spPr/>
        <p:txBody>
          <a:bodyPr/>
          <a:lstStyle>
            <a:extLst/>
          </a:lstStyle>
          <a:p>
            <a:endParaRPr kumimoji="0" lang="de-DE"/>
          </a:p>
        </p:txBody>
      </p:sp>
      <p:sp>
        <p:nvSpPr>
          <p:cNvPr id="24" name="Rectangle 26"/>
          <p:cNvSpPr>
            <a:spLocks noGrp="1"/>
          </p:cNvSpPr>
          <p:nvPr>
            <p:ph type="sldNum" sz="quarter" idx="12"/>
          </p:nvPr>
        </p:nvSpPr>
        <p:spPr/>
        <p:txBody>
          <a:bodyPr/>
          <a:lstStyle>
            <a:extLst/>
          </a:lstStyle>
          <a:p>
            <a:fld id="{963B0023-0CED-47F7-85AE-654F0B232C29}" type="slidenum">
              <a:rPr/>
              <a:pPr/>
              <a:t>‹Nr.›</a:t>
            </a:fld>
            <a:endParaRPr kumimoji="0"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Hochformat mit Überschrift">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13" name="Rectangle 6"/>
          <p:cNvSpPr>
            <a:spLocks noGrp="1"/>
          </p:cNvSpPr>
          <p:nvPr>
            <p:ph type="body" sz="quarter" idx="11" hasCustomPrompt="1"/>
          </p:nvPr>
        </p:nvSpPr>
        <p:spPr>
          <a:xfrm>
            <a:off x="5257800" y="3048000"/>
            <a:ext cx="3505200" cy="3352800"/>
          </a:xfrm>
        </p:spPr>
        <p:txBody>
          <a:bodyPr tIns="91440" bIns="91440" anchor="b" anchorCtr="0">
            <a:noAutofit/>
          </a:bodyPr>
          <a:lstStyle>
            <a:lvl1pPr marL="0" marR="0" indent="0" algn="l" rtl="0" eaLnBrk="1" latinLnBrk="0" hangingPunct="1">
              <a:spcBef>
                <a:spcPct val="20000"/>
              </a:spcBef>
              <a:buFontTx/>
              <a:buNone/>
              <a:defRPr kumimoji="0" lang="de-DE" sz="1800" i="0" baseline="0">
                <a:solidFill>
                  <a:schemeClr val="tx1"/>
                </a:solidFill>
                <a:latin typeface="+mn-lt"/>
                <a:ea typeface="+mn-ea"/>
                <a:cs typeface="+mn-cs"/>
              </a:defRPr>
            </a:lvl1pPr>
            <a:extLst/>
          </a:lstStyle>
          <a:p>
            <a:pPr lvl="0"/>
            <a:r>
              <a:rPr kumimoji="0" lang="de-DE"/>
              <a:t>Überschrift durch Klicken hinzufügen</a:t>
            </a:r>
          </a:p>
        </p:txBody>
      </p:sp>
      <p:sp>
        <p:nvSpPr>
          <p:cNvPr id="4" name="Rectangle 3"/>
          <p:cNvSpPr>
            <a:spLocks noGrp="1"/>
          </p:cNvSpPr>
          <p:nvPr>
            <p:ph type="dt" sz="half" idx="12"/>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5" name="Rectangle 4"/>
          <p:cNvSpPr>
            <a:spLocks noGrp="1"/>
          </p:cNvSpPr>
          <p:nvPr>
            <p:ph type="sldNum" sz="quarter" idx="13"/>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6" name="Rectangle 5"/>
          <p:cNvSpPr>
            <a:spLocks noGrp="1"/>
          </p:cNvSpPr>
          <p:nvPr>
            <p:ph type="ftr" sz="quarter" idx="14"/>
          </p:nvPr>
        </p:nvSpPr>
        <p:spPr/>
        <p:txBody>
          <a:bodyPr/>
          <a:lstStyle>
            <a:extLst/>
          </a:lstStyle>
          <a:p>
            <a:endParaRPr kumimoji="0" lang="de-DE"/>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Querformat (Vollbild)">
    <p:spTree>
      <p:nvGrpSpPr>
        <p:cNvPr id="1" name=""/>
        <p:cNvGrpSpPr/>
        <p:nvPr/>
      </p:nvGrpSpPr>
      <p:grpSpPr>
        <a:xfrm>
          <a:off x="0" y="0"/>
          <a:ext cx="0" cy="0"/>
          <a:chOff x="0" y="0"/>
          <a:chExt cx="0" cy="0"/>
        </a:xfrm>
      </p:grpSpPr>
      <p:sp>
        <p:nvSpPr>
          <p:cNvPr id="15" name="Rectangle 6"/>
          <p:cNvSpPr>
            <a:spLocks noGrp="1" noChangeAspect="1"/>
          </p:cNvSpPr>
          <p:nvPr>
            <p:ph type="pic" sz="quarter" idx="10" hasCustomPrompt="1"/>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a:buFontTx/>
              <a:buNone/>
            </a:pPr>
            <a:r>
              <a:rPr kumimoji="0" lang="de-DE" i="0"/>
              <a:t>Ganzseitiges Bild</a:t>
            </a:r>
            <a:r>
              <a:rPr kumimoji="0" lang="de-DE" i="0" baseline="0"/>
              <a:t> durch Klicken auf Symbol </a:t>
            </a:r>
            <a:r>
              <a:rPr kumimoji="0" lang="de-DE" i="0"/>
              <a:t>hinzufügen</a:t>
            </a:r>
            <a:endParaRPr kumimoji="0" lang="de-DE" i="0" baseline="0"/>
          </a:p>
          <a:p>
            <a:pPr marL="0" marR="0" indent="0" algn="ctr">
              <a:buFontTx/>
              <a:buNone/>
            </a:pPr>
            <a:endParaRPr kumimoji="0" lang="de-DE" i="0"/>
          </a:p>
          <a:p>
            <a:pPr algn="ctr">
              <a:buFontTx/>
              <a:buNone/>
            </a:pPr>
            <a:endParaRPr kumimoji="0" lang="de-DE" i="0"/>
          </a:p>
          <a:p>
            <a:pPr algn="ctr">
              <a:buFontTx/>
              <a:buNone/>
            </a:pPr>
            <a:endParaRPr kumimoji="0" lang="de-DE" i="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lbumabschnitt">
    <p:spTree>
      <p:nvGrpSpPr>
        <p:cNvPr id="1" name=""/>
        <p:cNvGrpSpPr/>
        <p:nvPr/>
      </p:nvGrpSpPr>
      <p:grpSpPr>
        <a:xfrm>
          <a:off x="0" y="0"/>
          <a:ext cx="0" cy="0"/>
          <a:chOff x="0" y="0"/>
          <a:chExt cx="0" cy="0"/>
        </a:xfrm>
      </p:grpSpPr>
      <p:sp>
        <p:nvSpPr>
          <p:cNvPr id="17" name="Rectangle 2"/>
          <p:cNvSpPr>
            <a:spLocks noGrp="1"/>
          </p:cNvSpPr>
          <p:nvPr>
            <p:ph type="title" hasCustomPrompt="1"/>
          </p:nvPr>
        </p:nvSpPr>
        <p:spPr>
          <a:xfrm>
            <a:off x="752670" y="4572000"/>
            <a:ext cx="7781730" cy="990600"/>
          </a:xfrm>
        </p:spPr>
        <p:txBody>
          <a:bodyPr vert="horz" bIns="0" anchor="b" anchorCtr="0"/>
          <a:lstStyle>
            <a:lvl1pPr eaLnBrk="1" latinLnBrk="0" hangingPunct="1">
              <a:defRPr kumimoji="0" lang="de-DE" baseline="0"/>
            </a:lvl1pPr>
            <a:extLst/>
          </a:lstStyle>
          <a:p>
            <a:r>
              <a:rPr kumimoji="0" lang="de-DE"/>
              <a:t>Abschnittstitel durch Klicken hinzufügen</a:t>
            </a:r>
          </a:p>
        </p:txBody>
      </p:sp>
      <p:sp>
        <p:nvSpPr>
          <p:cNvPr id="27" name="Rectangle 11"/>
          <p:cNvSpPr>
            <a:spLocks noGrp="1"/>
          </p:cNvSpPr>
          <p:nvPr>
            <p:ph type="body" sz="quarter" idx="14" hasCustomPrompt="1"/>
          </p:nvPr>
        </p:nvSpPr>
        <p:spPr>
          <a:xfrm>
            <a:off x="752670" y="5600700"/>
            <a:ext cx="7772400" cy="838200"/>
          </a:xfrm>
        </p:spPr>
        <p:txBody>
          <a:bodyPr vert="horz" tIns="0"/>
          <a:lstStyle>
            <a:lvl1pPr eaLnBrk="1" latinLnBrk="0" hangingPunct="1">
              <a:buFontTx/>
              <a:buNone/>
              <a:defRPr kumimoji="0" lang="de-DE" sz="1800"/>
            </a:lvl1pPr>
            <a:extLst/>
          </a:lstStyle>
          <a:p>
            <a:pPr lvl="0"/>
            <a:r>
              <a:rPr kumimoji="0" lang="de-DE"/>
              <a:t>Untertitel durch Klicken hinzufügen</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lang="de-DE" smtClean="0"/>
              <a:t>Bild durch Klicken auf Symbol hinzufügen</a:t>
            </a:r>
            <a:endParaRPr/>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lang="de-DE" smtClean="0"/>
              <a:t>Bild durch Klicken auf Symbol hinzufügen</a:t>
            </a:r>
            <a:endParaRPr/>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lang="de-DE" smtClean="0"/>
              <a:t>Bild durch Klicken auf Symbol hinzufügen</a:t>
            </a:r>
            <a:endParaRPr/>
          </a:p>
        </p:txBody>
      </p:sp>
      <p:sp>
        <p:nvSpPr>
          <p:cNvPr id="8" name="Rectangle 7"/>
          <p:cNvSpPr>
            <a:spLocks noGrp="1"/>
          </p:cNvSpPr>
          <p:nvPr>
            <p:ph type="dt" sz="half" idx="17"/>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9" name="Rectangle 8"/>
          <p:cNvSpPr>
            <a:spLocks noGrp="1"/>
          </p:cNvSpPr>
          <p:nvPr>
            <p:ph type="sldNum" sz="quarter" idx="18"/>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0" name="Rectangle 9"/>
          <p:cNvSpPr>
            <a:spLocks noGrp="1"/>
          </p:cNvSpPr>
          <p:nvPr>
            <p:ph type="ftr" sz="quarter" idx="19"/>
          </p:nvPr>
        </p:nvSpPr>
        <p:spPr/>
        <p:txBody>
          <a:bodyPr/>
          <a:lstStyle>
            <a:extLst/>
          </a:lstStyle>
          <a:p>
            <a:endParaRPr kumimoji="0" lang="de-DE"/>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2, Hochformat mit Überschriften">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3" name="Rectangle 7"/>
          <p:cNvSpPr>
            <a:spLocks noGrp="1"/>
          </p:cNvSpPr>
          <p:nvPr>
            <p:ph type="body" sz="quarter" idx="14" hasCustomPrompt="1"/>
          </p:nvPr>
        </p:nvSpPr>
        <p:spPr>
          <a:xfrm>
            <a:off x="10668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19" name="Rectangle 7"/>
          <p:cNvSpPr>
            <a:spLocks noGrp="1"/>
          </p:cNvSpPr>
          <p:nvPr>
            <p:ph type="body" sz="quarter" idx="15" hasCustomPrompt="1"/>
          </p:nvPr>
        </p:nvSpPr>
        <p:spPr>
          <a:xfrm>
            <a:off x="47244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6" name="Rectangle 5"/>
          <p:cNvSpPr>
            <a:spLocks noGrp="1"/>
          </p:cNvSpPr>
          <p:nvPr>
            <p:ph type="dt" sz="half" idx="16"/>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7" name="Rectangle 6"/>
          <p:cNvSpPr>
            <a:spLocks noGrp="1"/>
          </p:cNvSpPr>
          <p:nvPr>
            <p:ph type="sldNum" sz="quarter" idx="17"/>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8"/>
          </p:nvPr>
        </p:nvSpPr>
        <p:spPr/>
        <p:txBody>
          <a:bodyPr/>
          <a:lstStyle>
            <a:extLst/>
          </a:lstStyle>
          <a:p>
            <a:endParaRPr kumimoji="0" lang="de-DE"/>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Querformat mit Überschriften">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0" algn="ctr" eaLnBrk="1" latinLnBrk="0" hangingPunct="1"/>
            <a:r>
              <a:rPr lang="de-DE" smtClean="0"/>
              <a:t>Bild durch Klicken auf Symbol hinzufügen</a:t>
            </a:r>
            <a:endParaRPr/>
          </a:p>
        </p:txBody>
      </p:sp>
      <p:sp>
        <p:nvSpPr>
          <p:cNvPr id="8" name="Rectangle 7"/>
          <p:cNvSpPr>
            <a:spLocks noGrp="1"/>
          </p:cNvSpPr>
          <p:nvPr>
            <p:ph type="body" sz="quarter" idx="16" hasCustomPrompt="1"/>
          </p:nvPr>
        </p:nvSpPr>
        <p:spPr>
          <a:xfrm>
            <a:off x="457200" y="4857750"/>
            <a:ext cx="4038600" cy="1238250"/>
          </a:xfrm>
        </p:spPr>
        <p:txBody>
          <a:bodyPr rIns="9144"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19" name="Rectangle 7"/>
          <p:cNvSpPr>
            <a:spLocks noGrp="1"/>
          </p:cNvSpPr>
          <p:nvPr>
            <p:ph type="body" sz="quarter" idx="17" hasCustomPrompt="1"/>
          </p:nvPr>
        </p:nvSpPr>
        <p:spPr>
          <a:xfrm>
            <a:off x="4648200" y="4857750"/>
            <a:ext cx="4038600" cy="1238250"/>
          </a:xfrm>
        </p:spPr>
        <p:txBody>
          <a:bodyPr rIns="9144"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6" name="Rectangle 5"/>
          <p:cNvSpPr>
            <a:spLocks noGrp="1"/>
          </p:cNvSpPr>
          <p:nvPr>
            <p:ph type="dt" sz="half" idx="18"/>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7" name="Rectangle 6"/>
          <p:cNvSpPr>
            <a:spLocks noGrp="1"/>
          </p:cNvSpPr>
          <p:nvPr>
            <p:ph type="sldNum" sz="quarter" idx="19"/>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9" name="Rectangle 8"/>
          <p:cNvSpPr>
            <a:spLocks noGrp="1"/>
          </p:cNvSpPr>
          <p:nvPr>
            <p:ph type="ftr" sz="quarter" idx="20"/>
          </p:nvPr>
        </p:nvSpPr>
        <p:spPr/>
        <p:txBody>
          <a:bodyPr/>
          <a:lstStyle>
            <a:extLst/>
          </a:lstStyle>
          <a:p>
            <a:endParaRPr kumimoji="0" lang="de-DE"/>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gemischt mit Überschrift">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0" marR="0" indent="1588" algn="ctr" eaLnBrk="1" latinLnBrk="0" hangingPunct="1"/>
            <a:r>
              <a:rPr lang="de-DE" smtClean="0"/>
              <a:t>Bild durch Klicken auf Symbol hinzufügen</a:t>
            </a:r>
            <a:endParaRPr/>
          </a:p>
        </p:txBody>
      </p:sp>
      <p:sp>
        <p:nvSpPr>
          <p:cNvPr id="11" name="Rectangle 7"/>
          <p:cNvSpPr>
            <a:spLocks noGrp="1"/>
          </p:cNvSpPr>
          <p:nvPr>
            <p:ph type="body" sz="quarter" idx="13" hasCustomPrompt="1"/>
          </p:nvPr>
        </p:nvSpPr>
        <p:spPr>
          <a:xfrm>
            <a:off x="5141976" y="3352800"/>
            <a:ext cx="3773425" cy="2971800"/>
          </a:xfrm>
        </p:spPr>
        <p:txBody>
          <a:bodyPr anchor="t" anchorCtr="0">
            <a:noAutofit/>
          </a:bodyPr>
          <a:lstStyle>
            <a:lvl1pPr marL="0" marR="0" indent="0" algn="l" rtl="0" eaLnBrk="1" latinLnBrk="0" hangingPunct="1">
              <a:spcBef>
                <a:spcPct val="20000"/>
              </a:spcBef>
              <a:buFontTx/>
              <a:buNone/>
              <a:defRPr kumimoji="0" lang="de-DE" sz="1800" i="0" baseline="0">
                <a:solidFill>
                  <a:schemeClr val="tx1"/>
                </a:solidFill>
                <a:latin typeface="+mn-lt"/>
                <a:ea typeface="+mn-ea"/>
                <a:cs typeface="+mn-cs"/>
              </a:defRPr>
            </a:lvl1pPr>
            <a:extLst/>
          </a:lstStyle>
          <a:p>
            <a:pPr lvl="0"/>
            <a:r>
              <a:rPr kumimoji="0" lang="de-DE"/>
              <a:t>Überschrift durch Klicken hinzufügen</a:t>
            </a:r>
          </a:p>
        </p:txBody>
      </p:sp>
      <p:sp>
        <p:nvSpPr>
          <p:cNvPr id="5" name="Rectangle 4"/>
          <p:cNvSpPr>
            <a:spLocks noGrp="1"/>
          </p:cNvSpPr>
          <p:nvPr>
            <p:ph type="dt" sz="half" idx="14"/>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7" name="Rectangle 6"/>
          <p:cNvSpPr>
            <a:spLocks noGrp="1"/>
          </p:cNvSpPr>
          <p:nvPr>
            <p:ph type="sldNum" sz="quarter" idx="15"/>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8" name="Rectangle 7"/>
          <p:cNvSpPr>
            <a:spLocks noGrp="1"/>
          </p:cNvSpPr>
          <p:nvPr>
            <p:ph type="ftr" sz="quarter" idx="16"/>
          </p:nvPr>
        </p:nvSpPr>
        <p:spPr/>
        <p:txBody>
          <a:bodyPr/>
          <a:lstStyle>
            <a:extLst/>
          </a:lstStyle>
          <a:p>
            <a:endParaRPr kumimoji="0" lang="de-DE"/>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Hochformat mit Überschriften">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de-DE" sz="2400" i="0">
                <a:solidFill>
                  <a:schemeClr val="tx1"/>
                </a:solidFill>
                <a:latin typeface="+mn-lt"/>
                <a:ea typeface="+mn-ea"/>
                <a:cs typeface="+mn-cs"/>
              </a:defRPr>
            </a:lvl1pPr>
            <a:extLst/>
          </a:lstStyle>
          <a:p>
            <a:pPr marL="342900" indent="-342900" algn="ctr" eaLnBrk="1" latinLnBrk="0" hangingPunct="1"/>
            <a:r>
              <a:rPr lang="de-DE" smtClean="0"/>
              <a:t>Bild durch Klicken auf Symbol hinzufügen</a:t>
            </a:r>
            <a:endParaRPr/>
          </a:p>
        </p:txBody>
      </p:sp>
      <p:sp>
        <p:nvSpPr>
          <p:cNvPr id="7" name="Rectangle 6"/>
          <p:cNvSpPr>
            <a:spLocks noGrp="1"/>
          </p:cNvSpPr>
          <p:nvPr>
            <p:ph type="body" sz="quarter" idx="13" hasCustomPrompt="1"/>
          </p:nvPr>
        </p:nvSpPr>
        <p:spPr>
          <a:xfrm>
            <a:off x="228600" y="4876800"/>
            <a:ext cx="2743200" cy="1447800"/>
          </a:xfrm>
        </p:spPr>
        <p:txBody>
          <a:bodyPr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6" name="Rectangle 6"/>
          <p:cNvSpPr>
            <a:spLocks noGrp="1"/>
          </p:cNvSpPr>
          <p:nvPr>
            <p:ph type="body" sz="quarter" idx="14" hasCustomPrompt="1"/>
          </p:nvPr>
        </p:nvSpPr>
        <p:spPr>
          <a:xfrm>
            <a:off x="3200400" y="4876800"/>
            <a:ext cx="2743200" cy="1447800"/>
          </a:xfrm>
        </p:spPr>
        <p:txBody>
          <a:bodyPr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14" name="Rectangle 6"/>
          <p:cNvSpPr>
            <a:spLocks noGrp="1"/>
          </p:cNvSpPr>
          <p:nvPr>
            <p:ph type="body" sz="quarter" idx="15" hasCustomPrompt="1"/>
          </p:nvPr>
        </p:nvSpPr>
        <p:spPr>
          <a:xfrm>
            <a:off x="6172200" y="4876800"/>
            <a:ext cx="2743200" cy="1447800"/>
          </a:xfrm>
        </p:spPr>
        <p:txBody>
          <a:bodyPr anchor="t" anchorCtr="0">
            <a:noAutofit/>
          </a:bodyPr>
          <a:lstStyle>
            <a:lvl1pPr marL="0" marR="0" indent="0" algn="l" rtl="0" eaLnBrk="1" latinLnBrk="0" hangingPunct="1">
              <a:spcBef>
                <a:spcPct val="20000"/>
              </a:spcBef>
              <a:buFontTx/>
              <a:buNone/>
              <a:defRPr kumimoji="0" lang="de-DE" sz="1800" baseline="0">
                <a:solidFill>
                  <a:schemeClr val="tx1"/>
                </a:solidFill>
                <a:latin typeface="+mn-lt"/>
                <a:ea typeface="+mn-ea"/>
                <a:cs typeface="+mn-cs"/>
              </a:defRPr>
            </a:lvl1pPr>
            <a:extLst/>
          </a:lstStyle>
          <a:p>
            <a:pPr lvl="0"/>
            <a:r>
              <a:rPr kumimoji="0" lang="de-DE"/>
              <a:t>Überschrift durch Klicken hinzufügen</a:t>
            </a:r>
          </a:p>
        </p:txBody>
      </p:sp>
      <p:sp>
        <p:nvSpPr>
          <p:cNvPr id="8" name="Rectangle 7"/>
          <p:cNvSpPr>
            <a:spLocks noGrp="1"/>
          </p:cNvSpPr>
          <p:nvPr>
            <p:ph type="dt" sz="half" idx="16"/>
          </p:nvPr>
        </p:nvSpPr>
        <p:spPr/>
        <p:txBody>
          <a:bodyPr/>
          <a:lstStyle>
            <a:extLst/>
          </a:lstStyle>
          <a:p>
            <a:fld id="{F30C84A2-23CF-44F5-B813-5187ED5C7D1C}" type="datetimeFigureOut">
              <a:rPr kumimoji="0" lang="de-DE" sz="1200">
                <a:solidFill>
                  <a:schemeClr val="tx2"/>
                </a:solidFill>
              </a:rPr>
              <a:pPr/>
              <a:t>29.02.2008</a:t>
            </a:fld>
            <a:endParaRPr kumimoji="0" lang="de-DE"/>
          </a:p>
        </p:txBody>
      </p:sp>
      <p:sp>
        <p:nvSpPr>
          <p:cNvPr id="9" name="Rectangle 8"/>
          <p:cNvSpPr>
            <a:spLocks noGrp="1"/>
          </p:cNvSpPr>
          <p:nvPr>
            <p:ph type="sldNum" sz="quarter" idx="17"/>
          </p:nvPr>
        </p:nvSpPr>
        <p:spPr/>
        <p:txBody>
          <a:bodyPr/>
          <a:lstStyle>
            <a:extLst/>
          </a:lstStyle>
          <a:p>
            <a:pPr algn="r"/>
            <a:fld id="{F99EC173-99AE-4773-AB25-02E469A13EAE}" type="slidenum">
              <a:rPr kumimoji="0" lang="de-DE" sz="1200">
                <a:solidFill>
                  <a:schemeClr val="tx2"/>
                </a:solidFill>
              </a:rPr>
              <a:pPr algn="r"/>
              <a:t>‹Nr.›</a:t>
            </a:fld>
            <a:endParaRPr kumimoji="0" lang="de-DE"/>
          </a:p>
        </p:txBody>
      </p:sp>
      <p:sp>
        <p:nvSpPr>
          <p:cNvPr id="10" name="Rectangle 9"/>
          <p:cNvSpPr>
            <a:spLocks noGrp="1"/>
          </p:cNvSpPr>
          <p:nvPr>
            <p:ph type="ftr" sz="quarter" idx="18"/>
          </p:nvPr>
        </p:nvSpPr>
        <p:spPr/>
        <p:txBody>
          <a:bodyPr/>
          <a:lstStyle>
            <a:extLst/>
          </a:lstStyle>
          <a:p>
            <a:endParaRPr kumimoji="0" lang="de-DE"/>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pPr eaLnBrk="1" latinLnBrk="0" hangingPunct="1"/>
            <a:r>
              <a:rPr kumimoji="0" lang="de-DE" smtClean="0"/>
              <a:t>Titelmasterformat durch Klicken bearbeiten</a:t>
            </a:r>
            <a:endParaRPr kumimoji="0" lang="en-US" smtClean="0"/>
          </a:p>
        </p:txBody>
      </p:sp>
      <p:sp>
        <p:nvSpPr>
          <p:cNvPr id="13" name="Rectangle 5"/>
          <p:cNvSpPr>
            <a:spLocks noGrp="1"/>
          </p:cNvSpPr>
          <p:nvPr>
            <p:ph type="body" idx="1"/>
          </p:nvPr>
        </p:nvSpPr>
        <p:spPr>
          <a:xfrm>
            <a:off x="457200" y="1600200"/>
            <a:ext cx="8229600" cy="4525963"/>
          </a:xfrm>
          <a:prstGeom prst="rect">
            <a:avLst/>
          </a:prstGeom>
        </p:spPr>
        <p:txBody>
          <a:bodyPr>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29" name="Rectangle 3"/>
          <p:cNvSpPr>
            <a:spLocks noGrp="1"/>
          </p:cNvSpPr>
          <p:nvPr>
            <p:ph type="dt" sz="half" idx="2"/>
          </p:nvPr>
        </p:nvSpPr>
        <p:spPr>
          <a:xfrm>
            <a:off x="66675" y="6559360"/>
            <a:ext cx="2438400" cy="244475"/>
          </a:xfrm>
          <a:prstGeom prst="rect">
            <a:avLst/>
          </a:prstGeom>
        </p:spPr>
        <p:txBody>
          <a:bodyPr anchor="b"/>
          <a:lstStyle>
            <a:lvl1pPr eaLnBrk="1" latinLnBrk="0" hangingPunct="1">
              <a:defRPr kumimoji="0" lang="de-DE" sz="1200">
                <a:solidFill>
                  <a:schemeClr val="tx2"/>
                </a:solidFill>
              </a:defRPr>
            </a:lvl1pPr>
            <a:extLst/>
          </a:lstStyle>
          <a:p>
            <a:fld id="{F30C84A2-23CF-44F5-B813-5187ED5C7D1C}" type="datetimeFigureOut">
              <a:rPr kumimoji="0" lang="de-DE" sz="1200">
                <a:solidFill>
                  <a:schemeClr val="tx2"/>
                </a:solidFill>
              </a:rPr>
              <a:pPr/>
              <a:t>29.02.2008</a:t>
            </a:fld>
            <a:endParaRPr kumimoji="0" lang="de-DE" sz="1200">
              <a:solidFill>
                <a:schemeClr val="tx2"/>
              </a:solidFill>
            </a:endParaRPr>
          </a:p>
        </p:txBody>
      </p:sp>
      <p:sp>
        <p:nvSpPr>
          <p:cNvPr id="20" name="Rectangle 25"/>
          <p:cNvSpPr>
            <a:spLocks noGrp="1"/>
          </p:cNvSpPr>
          <p:nvPr>
            <p:ph type="ftr" sz="quarter" idx="3"/>
          </p:nvPr>
        </p:nvSpPr>
        <p:spPr>
          <a:xfrm>
            <a:off x="2995653" y="6558153"/>
            <a:ext cx="4648200" cy="246888"/>
          </a:xfrm>
          <a:prstGeom prst="rect">
            <a:avLst/>
          </a:prstGeom>
        </p:spPr>
        <p:txBody>
          <a:bodyPr anchor="b"/>
          <a:lstStyle>
            <a:lvl1pPr algn="ctr" eaLnBrk="1" latinLnBrk="0" hangingPunct="1">
              <a:defRPr kumimoji="0" lang="de-DE" sz="1200">
                <a:solidFill>
                  <a:schemeClr val="tx2"/>
                </a:solidFill>
              </a:defRPr>
            </a:lvl1pPr>
            <a:extLst/>
          </a:lstStyle>
          <a:p>
            <a:pPr algn="ctr"/>
            <a:endParaRPr kumimoji="0" lang="de-DE" sz="1200">
              <a:solidFill>
                <a:schemeClr val="tx2"/>
              </a:solidFill>
            </a:endParaRPr>
          </a:p>
        </p:txBody>
      </p:sp>
      <p:sp>
        <p:nvSpPr>
          <p:cNvPr id="23" name="Rectangle 16"/>
          <p:cNvSpPr>
            <a:spLocks noGrp="1"/>
          </p:cNvSpPr>
          <p:nvPr>
            <p:ph type="sldNum" sz="quarter" idx="4"/>
          </p:nvPr>
        </p:nvSpPr>
        <p:spPr>
          <a:xfrm>
            <a:off x="8172450" y="6559360"/>
            <a:ext cx="914400" cy="244475"/>
          </a:xfrm>
          <a:prstGeom prst="rect">
            <a:avLst/>
          </a:prstGeom>
        </p:spPr>
        <p:txBody>
          <a:bodyPr/>
          <a:lstStyle>
            <a:lvl1pPr algn="r" eaLnBrk="1" latinLnBrk="0" hangingPunct="1">
              <a:defRPr kumimoji="0" lang="de-DE" sz="1200">
                <a:solidFill>
                  <a:schemeClr val="tx2"/>
                </a:solidFill>
              </a:defRPr>
            </a:lvl1pPr>
            <a:extLst/>
          </a:lstStyle>
          <a:p>
            <a:pPr algn="r"/>
            <a:fld id="{F99EC173-99AE-4773-AB25-02E469A13EAE}" type="slidenum">
              <a:rPr kumimoji="0" lang="de-DE" sz="1200">
                <a:solidFill>
                  <a:schemeClr val="tx2"/>
                </a:solidFill>
              </a:rPr>
              <a:pPr algn="r"/>
              <a:t>‹Nr.›</a:t>
            </a:fld>
            <a:endParaRPr kumimoji="0" lang="de-DE"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p:fade/>
  </p:transition>
  <p:timing>
    <p:tnLst>
      <p:par>
        <p:cTn id="1" dur="indefinite" restart="never" nodeType="tmRoot"/>
      </p:par>
    </p:tnLst>
  </p:timing>
  <p:txStyles>
    <p:titleStyle>
      <a:lvl1pPr algn="l" rtl="0" eaLnBrk="1" latinLnBrk="0" hangingPunct="1">
        <a:spcBef>
          <a:spcPct val="0"/>
        </a:spcBef>
        <a:buNone/>
        <a:defRPr kumimoji="0" lang="de-DE"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de-DE">
          <a:solidFill>
            <a:schemeClr val="tx2"/>
          </a:solidFill>
        </a:defRPr>
      </a:lvl2pPr>
      <a:lvl3pPr eaLnBrk="1" latinLnBrk="0" hangingPunct="1">
        <a:defRPr kumimoji="0" lang="de-DE">
          <a:solidFill>
            <a:schemeClr val="tx2"/>
          </a:solidFill>
        </a:defRPr>
      </a:lvl3pPr>
      <a:lvl4pPr eaLnBrk="1" latinLnBrk="0" hangingPunct="1">
        <a:defRPr kumimoji="0" lang="de-DE">
          <a:solidFill>
            <a:schemeClr val="tx2"/>
          </a:solidFill>
        </a:defRPr>
      </a:lvl4pPr>
      <a:lvl5pPr eaLnBrk="1" latinLnBrk="0" hangingPunct="1">
        <a:defRPr kumimoji="0" lang="de-DE">
          <a:solidFill>
            <a:schemeClr val="tx2"/>
          </a:solidFill>
        </a:defRPr>
      </a:lvl5pPr>
      <a:lvl6pPr eaLnBrk="1" latinLnBrk="0" hangingPunct="1">
        <a:defRPr kumimoji="0" lang="de-DE">
          <a:solidFill>
            <a:schemeClr val="tx2"/>
          </a:solidFill>
        </a:defRPr>
      </a:lvl6pPr>
      <a:lvl7pPr eaLnBrk="1" latinLnBrk="0" hangingPunct="1">
        <a:defRPr kumimoji="0" lang="de-DE">
          <a:solidFill>
            <a:schemeClr val="tx2"/>
          </a:solidFill>
        </a:defRPr>
      </a:lvl7pPr>
      <a:lvl8pPr eaLnBrk="1" latinLnBrk="0" hangingPunct="1">
        <a:defRPr kumimoji="0" lang="de-DE">
          <a:solidFill>
            <a:schemeClr val="tx2"/>
          </a:solidFill>
        </a:defRPr>
      </a:lvl8pPr>
      <a:lvl9pPr eaLnBrk="1" latinLnBrk="0" hangingPunct="1">
        <a:defRPr kumimoji="0" lang="de-DE">
          <a:solidFill>
            <a:schemeClr val="tx2"/>
          </a:solidFill>
        </a:defRPr>
      </a:lvl9pPr>
      <a:extLst/>
    </p:titleStyle>
    <p:bodyStyle>
      <a:lvl1pPr marL="342900" indent="-342900" algn="l" rtl="0" eaLnBrk="1" latinLnBrk="0" hangingPunct="1">
        <a:spcBef>
          <a:spcPct val="20000"/>
        </a:spcBef>
        <a:buChar char="•"/>
        <a:defRPr kumimoji="0" lang="de-DE" sz="2400">
          <a:solidFill>
            <a:schemeClr val="tx1"/>
          </a:solidFill>
          <a:latin typeface="+mn-lt"/>
          <a:ea typeface="+mn-ea"/>
          <a:cs typeface="+mn-cs"/>
        </a:defRPr>
      </a:lvl1pPr>
      <a:lvl2pPr marL="742950" indent="-285750" algn="l" rtl="0" eaLnBrk="1" latinLnBrk="0" hangingPunct="1">
        <a:spcBef>
          <a:spcPct val="20000"/>
        </a:spcBef>
        <a:buChar char="–"/>
        <a:defRPr kumimoji="0" lang="de-DE" sz="2400">
          <a:solidFill>
            <a:schemeClr val="tx1"/>
          </a:solidFill>
          <a:latin typeface="+mn-lt"/>
          <a:ea typeface="+mn-ea"/>
          <a:cs typeface="+mn-cs"/>
        </a:defRPr>
      </a:lvl2pPr>
      <a:lvl3pPr marL="1143000" indent="-228600" algn="l" rtl="0" eaLnBrk="1" latinLnBrk="0" hangingPunct="1">
        <a:spcBef>
          <a:spcPct val="20000"/>
        </a:spcBef>
        <a:buChar char="•"/>
        <a:defRPr kumimoji="0" lang="de-DE" sz="2000">
          <a:solidFill>
            <a:schemeClr val="tx1"/>
          </a:solidFill>
          <a:latin typeface="+mn-lt"/>
          <a:ea typeface="+mn-ea"/>
          <a:cs typeface="+mn-cs"/>
        </a:defRPr>
      </a:lvl3pPr>
      <a:lvl4pPr marL="1600200" indent="-228600" algn="l" rtl="0" eaLnBrk="1" latinLnBrk="0" hangingPunct="1">
        <a:spcBef>
          <a:spcPct val="20000"/>
        </a:spcBef>
        <a:buChar char="–"/>
        <a:defRPr kumimoji="0" lang="de-DE" sz="1800">
          <a:solidFill>
            <a:schemeClr val="tx1"/>
          </a:solidFill>
          <a:latin typeface="+mn-lt"/>
          <a:ea typeface="+mn-ea"/>
          <a:cs typeface="+mn-cs"/>
        </a:defRPr>
      </a:lvl4pPr>
      <a:lvl5pPr marL="2057400" indent="-228600" algn="l" rtl="0" eaLnBrk="1" latinLnBrk="0" hangingPunct="1">
        <a:spcBef>
          <a:spcPct val="20000"/>
        </a:spcBef>
        <a:buChar char="»"/>
        <a:defRPr kumimoji="0" lang="de-DE" sz="1600">
          <a:solidFill>
            <a:schemeClr val="tx1"/>
          </a:solidFill>
          <a:latin typeface="+mn-lt"/>
          <a:ea typeface="+mn-ea"/>
          <a:cs typeface="+mn-cs"/>
        </a:defRPr>
      </a:lvl5pPr>
      <a:lvl6pPr marL="2514600" indent="-228600" algn="l" rtl="0" eaLnBrk="1" latinLnBrk="0" hangingPunct="1">
        <a:spcBef>
          <a:spcPct val="20000"/>
        </a:spcBef>
        <a:buChar char="•"/>
        <a:defRPr kumimoji="0" lang="de-DE" sz="2000">
          <a:solidFill>
            <a:schemeClr val="tx1"/>
          </a:solidFill>
          <a:latin typeface="+mn-lt"/>
          <a:ea typeface="+mn-ea"/>
          <a:cs typeface="+mn-cs"/>
        </a:defRPr>
      </a:lvl6pPr>
      <a:lvl7pPr marL="2971800" indent="-228600" algn="l" rtl="0" eaLnBrk="1" latinLnBrk="0" hangingPunct="1">
        <a:spcBef>
          <a:spcPct val="20000"/>
        </a:spcBef>
        <a:buChar char="•"/>
        <a:defRPr kumimoji="0" lang="de-DE" sz="2000">
          <a:solidFill>
            <a:schemeClr val="tx1"/>
          </a:solidFill>
          <a:latin typeface="+mn-lt"/>
          <a:ea typeface="+mn-ea"/>
          <a:cs typeface="+mn-cs"/>
        </a:defRPr>
      </a:lvl7pPr>
      <a:lvl8pPr marL="3429000" indent="-228600" algn="l" rtl="0" eaLnBrk="1" latinLnBrk="0" hangingPunct="1">
        <a:spcBef>
          <a:spcPct val="20000"/>
        </a:spcBef>
        <a:buChar char="•"/>
        <a:defRPr kumimoji="0" lang="de-DE" sz="2000">
          <a:solidFill>
            <a:schemeClr val="tx1"/>
          </a:solidFill>
          <a:latin typeface="+mn-lt"/>
          <a:ea typeface="+mn-ea"/>
          <a:cs typeface="+mn-cs"/>
        </a:defRPr>
      </a:lvl8pPr>
      <a:lvl9pPr marL="3886200" indent="-228600" algn="l" rtl="0" eaLnBrk="1" latinLnBrk="0" hangingPunct="1">
        <a:spcBef>
          <a:spcPct val="20000"/>
        </a:spcBef>
        <a:buChar char="•"/>
        <a:defRPr kumimoji="0" lang="de-DE" sz="2000">
          <a:solidFill>
            <a:schemeClr val="tx1"/>
          </a:solidFill>
          <a:latin typeface="+mn-lt"/>
          <a:ea typeface="+mn-ea"/>
          <a:cs typeface="+mn-cs"/>
        </a:defRPr>
      </a:lvl9pPr>
      <a:extLst/>
    </p:bodyStyle>
    <p:otherStyle>
      <a:lvl1pPr marL="0" algn="l" rtl="0" eaLnBrk="1" latinLnBrk="0" hangingPunct="1">
        <a:defRPr kumimoji="0" lang="de-DE">
          <a:solidFill>
            <a:schemeClr val="tx1"/>
          </a:solidFill>
          <a:latin typeface="+mn-lt"/>
          <a:ea typeface="+mn-ea"/>
          <a:cs typeface="+mn-cs"/>
        </a:defRPr>
      </a:lvl1pPr>
      <a:lvl2pPr marL="457200" algn="l" rtl="0" eaLnBrk="1" latinLnBrk="0" hangingPunct="1">
        <a:defRPr kumimoji="0" lang="de-DE">
          <a:solidFill>
            <a:schemeClr val="tx1"/>
          </a:solidFill>
          <a:latin typeface="+mn-lt"/>
          <a:ea typeface="+mn-ea"/>
          <a:cs typeface="+mn-cs"/>
        </a:defRPr>
      </a:lvl2pPr>
      <a:lvl3pPr marL="914400" algn="l" rtl="0" eaLnBrk="1" latinLnBrk="0" hangingPunct="1">
        <a:defRPr kumimoji="0" lang="de-DE">
          <a:solidFill>
            <a:schemeClr val="tx1"/>
          </a:solidFill>
          <a:latin typeface="+mn-lt"/>
          <a:ea typeface="+mn-ea"/>
          <a:cs typeface="+mn-cs"/>
        </a:defRPr>
      </a:lvl3pPr>
      <a:lvl4pPr marL="1371600" algn="l" rtl="0" eaLnBrk="1" latinLnBrk="0" hangingPunct="1">
        <a:defRPr kumimoji="0" lang="de-DE">
          <a:solidFill>
            <a:schemeClr val="tx1"/>
          </a:solidFill>
          <a:latin typeface="+mn-lt"/>
          <a:ea typeface="+mn-ea"/>
          <a:cs typeface="+mn-cs"/>
        </a:defRPr>
      </a:lvl4pPr>
      <a:lvl5pPr marL="1828800" algn="l" rtl="0" eaLnBrk="1" latinLnBrk="0" hangingPunct="1">
        <a:defRPr kumimoji="0" lang="de-DE">
          <a:solidFill>
            <a:schemeClr val="tx1"/>
          </a:solidFill>
          <a:latin typeface="+mn-lt"/>
          <a:ea typeface="+mn-ea"/>
          <a:cs typeface="+mn-cs"/>
        </a:defRPr>
      </a:lvl5pPr>
      <a:lvl6pPr marL="2286000" algn="l" rtl="0" eaLnBrk="1" latinLnBrk="0" hangingPunct="1">
        <a:defRPr kumimoji="0" lang="de-DE">
          <a:solidFill>
            <a:schemeClr val="tx1"/>
          </a:solidFill>
          <a:latin typeface="+mn-lt"/>
          <a:ea typeface="+mn-ea"/>
          <a:cs typeface="+mn-cs"/>
        </a:defRPr>
      </a:lvl6pPr>
      <a:lvl7pPr marL="2743200" algn="l" rtl="0" eaLnBrk="1" latinLnBrk="0" hangingPunct="1">
        <a:defRPr kumimoji="0" lang="de-DE">
          <a:solidFill>
            <a:schemeClr val="tx1"/>
          </a:solidFill>
          <a:latin typeface="+mn-lt"/>
          <a:ea typeface="+mn-ea"/>
          <a:cs typeface="+mn-cs"/>
        </a:defRPr>
      </a:lvl7pPr>
      <a:lvl8pPr marL="3200400" algn="l" rtl="0" eaLnBrk="1" latinLnBrk="0" hangingPunct="1">
        <a:defRPr kumimoji="0" lang="de-DE">
          <a:solidFill>
            <a:schemeClr val="tx1"/>
          </a:solidFill>
          <a:latin typeface="+mn-lt"/>
          <a:ea typeface="+mn-ea"/>
          <a:cs typeface="+mn-cs"/>
        </a:defRPr>
      </a:lvl8pPr>
      <a:lvl9pPr marL="3657600" algn="l" rtl="0" eaLnBrk="1" latinLnBrk="0" hangingPunct="1">
        <a:defRPr kumimoji="0" lang="de-DE">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de-DE"/>
              <a:t>Klassisches Fotoalbum</a:t>
            </a:r>
          </a:p>
        </p:txBody>
      </p:sp>
      <p:pic>
        <p:nvPicPr>
          <p:cNvPr id="6" name="j0313970.jpg"/>
          <p:cNvPicPr>
            <a:picLocks noGrp="1" noChangeAspect="1"/>
          </p:cNvPicPr>
          <p:nvPr>
            <p:ph type="pic" sz="quarter" idx="11"/>
          </p:nvPr>
        </p:nvPicPr>
        <p:blipFill>
          <a:blip r:embed="rId3"/>
          <a:srcRect/>
          <a:stretch>
            <a:fillRect/>
          </a:stretch>
        </p:blipFill>
        <p:spPr/>
      </p:pic>
      <p:sp>
        <p:nvSpPr>
          <p:cNvPr id="17" name="Rectangle 16"/>
          <p:cNvSpPr>
            <a:spLocks noGrp="1"/>
          </p:cNvSpPr>
          <p:nvPr>
            <p:ph type="body" sz="quarter" idx="10"/>
          </p:nvPr>
        </p:nvSpPr>
        <p:spPr/>
        <p:txBody>
          <a:bodyPr/>
          <a:lstStyle/>
          <a:p>
            <a:endParaRPr lang="de-DE"/>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j0390471.jpg"/>
          <p:cNvPicPr>
            <a:picLocks noGrp="1" noChangeAspect="1"/>
          </p:cNvPicPr>
          <p:nvPr>
            <p:ph type="pic" sz="quarter" idx="10"/>
          </p:nvPr>
        </p:nvPicPr>
        <p:blipFill>
          <a:blip r:embed="rId3"/>
          <a:stretch>
            <a:fillRect/>
          </a:stretch>
        </p:blipFill>
        <p:spPr>
          <a:xfrm>
            <a:off x="419100" y="381000"/>
            <a:ext cx="4640263"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
        <p:nvSpPr>
          <p:cNvPr id="3" name="Rectangle 2"/>
          <p:cNvSpPr>
            <a:spLocks noGrp="1"/>
          </p:cNvSpPr>
          <p:nvPr>
            <p:ph type="body" sz="quarter" idx="11"/>
          </p:nvPr>
        </p:nvSpPr>
        <p:spPr/>
        <p:txBody>
          <a:bodyPr/>
          <a:lstStyle>
            <a:extLst/>
          </a:lstStyle>
          <a:p>
            <a:r>
              <a:rPr lang="de-DE"/>
              <a:t>Dieses Fotoalbum enthält Beispielseiten, mit denen Sie beginnen können.</a:t>
            </a:r>
          </a:p>
          <a:p>
            <a:endParaRPr lang="de-DE"/>
          </a:p>
          <a:p>
            <a:r>
              <a:rPr lang="de-DE"/>
              <a:t>Wenn Sie eigene Seiten hinzufügen möchten, klicken Sie auf die Registerkarte 'Start', und klicken Sie dann auf die Gallery 'Neue Folie'.</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de-DE"/>
              <a:t>Wählen Sie ein Layout aus</a:t>
            </a:r>
          </a:p>
        </p:txBody>
      </p:sp>
      <p:sp>
        <p:nvSpPr>
          <p:cNvPr id="3" name="Rectangle 2"/>
          <p:cNvSpPr>
            <a:spLocks noGrp="1"/>
          </p:cNvSpPr>
          <p:nvPr>
            <p:ph type="body" sz="quarter" idx="14"/>
          </p:nvPr>
        </p:nvSpPr>
        <p:spPr/>
        <p:txBody>
          <a:bodyPr/>
          <a:lstStyle>
            <a:extLst/>
          </a:lstStyle>
          <a:p>
            <a:pPr marL="0" indent="0"/>
            <a:r>
              <a:rPr lang="de-DE"/>
              <a:t>…Klicken Sie anschließend auf den Platzhalter, um eigene Bilder und Beschriftungen hinzuzufügen.</a:t>
            </a:r>
          </a:p>
        </p:txBody>
      </p:sp>
      <p:pic>
        <p:nvPicPr>
          <p:cNvPr id="7" name="sunflower_j0262344.png"/>
          <p:cNvPicPr>
            <a:picLocks noGrp="1" noChangeAspect="1"/>
          </p:cNvPicPr>
          <p:nvPr>
            <p:ph type="pic" sz="quarter" idx="11"/>
          </p:nvPr>
        </p:nvPicPr>
        <p:blipFill>
          <a:blip r:embed="rId3"/>
          <a:srcRect l="17083" r="17083"/>
          <a:stretch>
            <a:fillRect/>
          </a:stretch>
        </p:blipFill>
        <p:spPr>
          <a:xfrm>
            <a:off x="785813" y="2139950"/>
            <a:ext cx="2286000" cy="22860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pic>
        <p:nvPicPr>
          <p:cNvPr id="9" name="j0313979.jpg"/>
          <p:cNvPicPr>
            <a:picLocks noGrp="1" noChangeAspect="1"/>
          </p:cNvPicPr>
          <p:nvPr>
            <p:ph type="pic" sz="quarter" idx="15"/>
          </p:nvPr>
        </p:nvPicPr>
        <p:blipFill>
          <a:blip r:embed="rId4"/>
          <a:srcRect/>
          <a:stretch>
            <a:fillRect/>
          </a:stretch>
        </p:blipFill>
        <p:spPr/>
      </p:pic>
      <p:pic>
        <p:nvPicPr>
          <p:cNvPr id="8" name="j0313971.jpg"/>
          <p:cNvPicPr>
            <a:picLocks noGrp="1" noChangeAspect="1"/>
          </p:cNvPicPr>
          <p:nvPr>
            <p:ph type="pic" sz="quarter" idx="16"/>
          </p:nvPr>
        </p:nvPicPr>
        <p:blipFill>
          <a:blip r:embed="rId5"/>
          <a:srcRect t="1667" b="1667"/>
          <a:stretch>
            <a:fillRect/>
          </a:stretch>
        </p:blipFill>
        <p:spPr>
          <a:xfrm>
            <a:off x="6162675" y="2139950"/>
            <a:ext cx="2286000" cy="22860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ctangle 3"/>
          <p:cNvPicPr>
            <a:picLocks noGrp="1" noChangeAspect="1"/>
          </p:cNvPicPr>
          <p:nvPr>
            <p:ph type="pic" sz="quarter" idx="10"/>
          </p:nvPr>
        </p:nvPicPr>
        <p:blipFill>
          <a:blip r:embed="rId3">
            <a:lum bright="20000" contrast="10000"/>
          </a:blip>
          <a:stretch>
            <a:fillRect/>
          </a:stretch>
        </p:blipFill>
        <p:spPr>
          <a:xfrm>
            <a:off x="304800" y="304800"/>
            <a:ext cx="4645152" cy="6172200"/>
          </a:xfrm>
          <a:prstGeom prst="rect">
            <a:avLst/>
          </a:prstGeom>
          <a:noFill/>
          <a:ln w="76200" cap="sq" cmpd="sng" algn="ctr">
            <a:solidFill>
              <a:schemeClr val="tx1"/>
            </a:solidFill>
            <a:prstDash val="solid"/>
            <a:miter lim="800000"/>
          </a:ln>
          <a:effectLst/>
        </p:spPr>
      </p:pic>
      <p:sp>
        <p:nvSpPr>
          <p:cNvPr id="3" name="W¥ل云玗İαЂÕØÚáÛ丫:Téxt Plàçèhòlðêr 表¥鷗字㌍_W 2"/>
          <p:cNvSpPr>
            <a:spLocks noGrp="1"/>
          </p:cNvSpPr>
          <p:nvPr>
            <p:ph type="body" sz="quarter" idx="11"/>
          </p:nvPr>
        </p:nvSpPr>
        <p:spPr/>
        <p:txBody>
          <a:bodyPr/>
          <a:lstStyle>
            <a:extLst/>
          </a:lstStyle>
          <a:p>
            <a:r>
              <a:rPr lang="de-DE"/>
              <a:t>Auf der Registerkarte 'Format' unter 'Bildtools' können Sie eigene Frames erstellen und Bildkorrekturen vornehmen, z. B. Anpassen der Kontrasts und der Helligkeit oder Zuschneiden des Bilds, damit es Ihren Vorstellungen entspricht.</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ctagon 9"/>
          <p:cNvPicPr>
            <a:picLocks noGrp="1" noChangeAspect="1"/>
          </p:cNvPicPr>
          <p:nvPr>
            <p:ph type="pic" sz="quarter" idx="12"/>
          </p:nvPr>
        </p:nvPicPr>
        <p:blipFill>
          <a:blip r:embed="rId3"/>
          <a:srcRect l="12500" r="12500"/>
          <a:stretch>
            <a:fillRect/>
          </a:stretch>
        </p:blipFill>
        <p:spPr>
          <a:xfrm>
            <a:off x="6172200" y="1066800"/>
            <a:ext cx="2743200" cy="3657600"/>
          </a:xfrm>
          <a:prstGeom prst="rect">
            <a:avLst/>
          </a:prstGeom>
          <a:noFill/>
          <a:ln w="19050" cap="rnd" cmpd="sng" algn="ctr">
            <a:solidFill>
              <a:schemeClr val="tx1"/>
            </a:solidFill>
            <a:prstDash val="solid"/>
            <a:miter lim="800000"/>
          </a:ln>
          <a:effectLst>
            <a:innerShdw blurRad="50800" dist="50800" dir="13500000">
              <a:srgbClr val="000000">
                <a:alpha val="60000"/>
              </a:srgbClr>
            </a:innerShdw>
          </a:effectLst>
        </p:spPr>
      </p:pic>
      <p:sp>
        <p:nvSpPr>
          <p:cNvPr id="11" name="W¥ل云玗İαЂÕØÚáÛ丫:Téxt Plàçèhòlðêr 表¥鷗字㌍_W 10"/>
          <p:cNvSpPr>
            <a:spLocks noGrp="1"/>
          </p:cNvSpPr>
          <p:nvPr>
            <p:ph type="body" sz="quarter" idx="13"/>
          </p:nvPr>
        </p:nvSpPr>
        <p:spPr>
          <a:xfrm>
            <a:off x="228600" y="4876800"/>
            <a:ext cx="8610600" cy="1752600"/>
          </a:xfrm>
        </p:spPr>
        <p:txBody>
          <a:bodyPr/>
          <a:lstStyle>
            <a:extLst/>
          </a:lstStyle>
          <a:p>
            <a:r>
              <a:rPr lang="de-DE" sz="1800"/>
              <a:t>Mit Schnellformatvorlagen für Grafiken erhalten Sie großartig aussehende “Frames” mit einem einfachen Klicken.</a:t>
            </a:r>
            <a:endParaRPr lang="de-DE"/>
          </a:p>
        </p:txBody>
      </p:sp>
      <p:pic>
        <p:nvPicPr>
          <p:cNvPr id="9" name="mnts-sky.png"/>
          <p:cNvPicPr>
            <a:picLocks noGrp="1" noChangeAspect="1"/>
          </p:cNvPicPr>
          <p:nvPr>
            <p:ph type="pic" sz="quarter" idx="10"/>
          </p:nvPr>
        </p:nvPicPr>
        <p:blipFill>
          <a:blip r:embed="rId4" cstate="print"/>
          <a:srcRect/>
          <a:stretch>
            <a:fillRect/>
          </a:stretch>
        </p:blipFill>
        <p:spPr>
          <a:xfrm>
            <a:off x="228600" y="1066800"/>
            <a:ext cx="2743200" cy="3657600"/>
          </a:xfrm>
          <a:prstGeom prst="rect">
            <a:avLst/>
          </a:prstGeom>
          <a:noFill/>
          <a:ln w="3175" cap="sq" cmpd="sng" algn="ctr">
            <a:noFill/>
            <a:prstDash val="solid"/>
            <a:miter lim="800000"/>
          </a:ln>
          <a:effectLst>
            <a:outerShdw blurRad="50800" dist="50800" dir="2700000" algn="tl" rotWithShape="0">
              <a:srgbClr val="000000">
                <a:alpha val="70000"/>
              </a:srgbClr>
            </a:outerShdw>
          </a:effectLst>
        </p:spPr>
      </p:pic>
      <p:pic>
        <p:nvPicPr>
          <p:cNvPr id="13" name="trees_j0202227.png"/>
          <p:cNvPicPr>
            <a:picLocks noGrp="1" noChangeAspect="1"/>
          </p:cNvPicPr>
          <p:nvPr>
            <p:ph type="pic" sz="quarter" idx="11"/>
          </p:nvPr>
        </p:nvPicPr>
        <p:blipFill>
          <a:blip r:embed="rId5"/>
          <a:srcRect/>
          <a:stretch>
            <a:fillRect/>
          </a:stretch>
        </p:blipFill>
        <p:spPr>
          <a:xfrm>
            <a:off x="3200400" y="1066800"/>
            <a:ext cx="2743200" cy="3657600"/>
          </a:xfrm>
          <a:prstGeom prst="roundRect">
            <a:avLst>
              <a:gd name="adj" fmla="val 16667"/>
            </a:avLst>
          </a:prstGeom>
          <a:noFill/>
          <a:ln w="38100" cap="sq" cmpd="sng" algn="ctr">
            <a:noFill/>
            <a:prstDash val="solid"/>
            <a:miter lim="800000"/>
          </a:ln>
          <a:effectLst>
            <a:outerShdw blurRad="63500" dist="76200" dir="2700000" algn="tl" rotWithShape="0">
              <a:srgbClr val="000000">
                <a:alpha val="70000"/>
              </a:srgbClr>
            </a:outerShdw>
            <a:softEdge rad="31750"/>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waterfall_j0262353.png"/>
          <p:cNvPicPr>
            <a:picLocks noGrp="1" noChangeAspect="1"/>
          </p:cNvPicPr>
          <p:nvPr>
            <p:ph type="pic" sz="quarter" idx="11"/>
          </p:nvPr>
        </p:nvPicPr>
        <p:blipFill>
          <a:blip r:embed="rId3"/>
          <a:srcRect/>
          <a:stretch>
            <a:fillRect/>
          </a:stretch>
        </p:blipFill>
        <p:spPr>
          <a:xfrm>
            <a:off x="5067300" y="3436938"/>
            <a:ext cx="3649663" cy="28892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pic>
        <p:nvPicPr>
          <p:cNvPr id="5" name="mnts-sky.png"/>
          <p:cNvPicPr>
            <a:picLocks noGrp="1" noChangeAspect="1"/>
          </p:cNvPicPr>
          <p:nvPr>
            <p:ph type="pic" sz="quarter" idx="12"/>
          </p:nvPr>
        </p:nvPicPr>
        <p:blipFill>
          <a:blip r:embed="rId4" cstate="print"/>
          <a:srcRect/>
          <a:stretch>
            <a:fillRect/>
          </a:stretch>
        </p:blipFill>
        <p:spPr>
          <a:xfrm>
            <a:off x="427038" y="384175"/>
            <a:ext cx="4457700" cy="5943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pic>
        <p:nvPicPr>
          <p:cNvPr id="6" name="sunflower_j0262344.png"/>
          <p:cNvPicPr>
            <a:picLocks noGrp="1" noChangeAspect="1"/>
          </p:cNvPicPr>
          <p:nvPr>
            <p:ph type="pic" sz="quarter" idx="13"/>
          </p:nvPr>
        </p:nvPicPr>
        <p:blipFill>
          <a:blip r:embed="rId5"/>
          <a:srcRect l="8307" r="8307"/>
          <a:stretch>
            <a:fillRect/>
          </a:stretch>
        </p:blipFill>
        <p:spPr>
          <a:xfrm>
            <a:off x="5067300" y="388938"/>
            <a:ext cx="3657600" cy="2887662"/>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waterfall_j0262353.png"/>
          <p:cNvPicPr>
            <a:picLocks noGrp="1" noChangeAspect="1"/>
          </p:cNvPicPr>
          <p:nvPr>
            <p:ph type="pic" sz="quarter" idx="10"/>
          </p:nvPr>
        </p:nvPicPr>
        <p:blipFill>
          <a:blip r:embed="rId3"/>
          <a:srcRect/>
          <a:stretch>
            <a:fillRect/>
          </a:stretch>
        </p:blipFill>
        <p:spPr>
          <a:xfrm>
            <a:off x="0" y="0"/>
            <a:ext cx="9144000" cy="6858000"/>
          </a:xfrm>
          <a:prstGeom prst="rect">
            <a:avLst/>
          </a:prstGeom>
          <a:noFill/>
          <a:ln w="25400" cap="rnd" cmpd="sng" algn="ctr">
            <a:noFill/>
            <a:prstDash val="solid"/>
          </a:ln>
          <a:effectLst>
            <a:outerShdw blurRad="63500" dist="38100" dir="5400000">
              <a:srgbClr val="000000">
                <a:alpha val="43137"/>
              </a:srgbClr>
            </a:outerShdw>
          </a:effectLst>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ClassicPhotoAlbum</Template>
  <TotalTime>0</TotalTime>
  <Words>118</Words>
  <PresentationFormat>Bildschirmpräsentation (4:3)</PresentationFormat>
  <Paragraphs>15</Paragraphs>
  <Slides>7</Slides>
  <Notes>7</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ClassicPhotoAlbum</vt:lpstr>
      <vt:lpstr>Klassisches Fotoalbum</vt:lpstr>
      <vt:lpstr>Folie 2</vt:lpstr>
      <vt:lpstr>Wählen Sie ein Layout aus</vt:lpstr>
      <vt:lpstr>Folie 4</vt:lpstr>
      <vt:lpstr>Folie 5</vt:lpstr>
      <vt:lpstr>Folie 6</vt:lpstr>
      <vt:lpstr>Folie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2008-02-29T19:44:13Z</dcterms:created>
  <dcterms:modified xsi:type="dcterms:W3CDTF">2008-02-29T19:44:29Z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1031</vt:i4>
  </property>
  <property fmtid="{D5CDD505-2E9C-101B-9397-08002B2CF9AE}" pid="3" name="_Version">
    <vt:lpwstr>12.0.4518</vt:lpwstr>
  </property>
</Properties>
</file>