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6" autoAdjust="0"/>
    <p:restoredTop sz="93269" autoAdjust="0"/>
  </p:normalViewPr>
  <p:slideViewPr>
    <p:cSldViewPr>
      <p:cViewPr>
        <p:scale>
          <a:sx n="60" d="100"/>
          <a:sy n="60" d="100"/>
        </p:scale>
        <p:origin x="-43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Basic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0.0</c:formatCode>
                <c:ptCount val="4"/>
                <c:pt idx="0">
                  <c:v>3.4</c:v>
                </c:pt>
                <c:pt idx="1">
                  <c:v>5.2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Standard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Tabelle1!$C$2:$C$5</c:f>
              <c:numCache>
                <c:formatCode>0.0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Exclusive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Tabelle1!$D$2:$D$5</c:f>
              <c:numCache>
                <c:formatCode>0.0</c:formatCode>
                <c:ptCount val="4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Deluxe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Tabelle1!$E$2:$E$5</c:f>
              <c:numCache>
                <c:formatCode>0.0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8689280"/>
        <c:axId val="88699264"/>
        <c:axId val="0"/>
      </c:bar3DChart>
      <c:catAx>
        <c:axId val="88689280"/>
        <c:scaling>
          <c:orientation val="minMax"/>
        </c:scaling>
        <c:delete val="0"/>
        <c:axPos val="b"/>
        <c:majorTickMark val="out"/>
        <c:minorTickMark val="none"/>
        <c:tickLblPos val="nextTo"/>
        <c:crossAx val="88699264"/>
        <c:crosses val="autoZero"/>
        <c:auto val="1"/>
        <c:lblAlgn val="ctr"/>
        <c:lblOffset val="100"/>
        <c:noMultiLvlLbl val="0"/>
      </c:catAx>
      <c:valAx>
        <c:axId val="8869926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886892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9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Prognostizierte Umsätze </a:t>
            </a:r>
            <a:r>
              <a:rPr lang="de-DE" smtClean="0"/>
              <a:t>für 2012</a:t>
            </a:r>
            <a:endParaRPr lang="de-DE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500034" y="1643050"/>
          <a:ext cx="814393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4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Metis</vt:lpstr>
      <vt:lpstr>Prognostizierte Umsätze für 2012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Prognostizierte Umsätze für 2008</dc:title>
  <dc:creator>Der Autor</dc:creator>
  <cp:lastModifiedBy>Toni Wopper</cp:lastModifiedBy>
  <cp:revision>7</cp:revision>
  <dcterms:created xsi:type="dcterms:W3CDTF">2008-03-14T21:41:05Z</dcterms:created>
  <dcterms:modified xsi:type="dcterms:W3CDTF">2011-04-20T05:52:51Z</dcterms:modified>
</cp:coreProperties>
</file>