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40" autoAdjust="0"/>
    <p:restoredTop sz="94660"/>
  </p:normalViewPr>
  <p:slideViewPr>
    <p:cSldViewPr>
      <p:cViewPr varScale="1">
        <p:scale>
          <a:sx n="54" d="100"/>
          <a:sy n="54" d="100"/>
        </p:scale>
        <p:origin x="-37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DB4BC-A88C-45E4-94BA-796901218921}" type="doc">
      <dgm:prSet loTypeId="urn:microsoft.com/office/officeart/2005/8/layout/cycle1" loCatId="cycle" qsTypeId="urn:microsoft.com/office/officeart/2005/8/quickstyle/3d1" qsCatId="3D" csTypeId="urn:microsoft.com/office/officeart/2005/8/colors/colorful1#3" csCatId="colorful" phldr="1"/>
      <dgm:spPr/>
      <dgm:t>
        <a:bodyPr/>
        <a:lstStyle/>
        <a:p>
          <a:endParaRPr lang="de-DE"/>
        </a:p>
      </dgm:t>
    </dgm:pt>
    <dgm:pt modelId="{D0F7A41E-E22F-42C0-A8D2-F4B5B386B8C7}">
      <dgm:prSet phldrT="[Text]"/>
      <dgm:spPr/>
      <dgm:t>
        <a:bodyPr/>
        <a:lstStyle/>
        <a:p>
          <a:r>
            <a:rPr lang="de-DE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rPr>
            <a:t>Planung</a:t>
          </a:r>
          <a:endParaRPr lang="de-DE" dirty="0"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a:endParaRPr>
        </a:p>
      </dgm:t>
    </dgm:pt>
    <dgm:pt modelId="{A0FB9A6C-89DF-43CA-BB9F-76C7F24502BF}" type="parTrans" cxnId="{973E3C70-BB47-4FB7-BBB8-98F4BEDFBCEB}">
      <dgm:prSet/>
      <dgm:spPr/>
      <dgm:t>
        <a:bodyPr/>
        <a:lstStyle/>
        <a:p>
          <a:endParaRPr lang="de-DE"/>
        </a:p>
      </dgm:t>
    </dgm:pt>
    <dgm:pt modelId="{8B745160-A955-4DC2-899C-7E850E749F52}" type="sibTrans" cxnId="{973E3C70-BB47-4FB7-BBB8-98F4BEDFBCEB}">
      <dgm:prSet/>
      <dgm:spPr/>
      <dgm:t>
        <a:bodyPr/>
        <a:lstStyle/>
        <a:p>
          <a:endParaRPr lang="de-DE"/>
        </a:p>
      </dgm:t>
    </dgm:pt>
    <dgm:pt modelId="{232376B8-9602-448A-9EF2-8EDB0C8017AF}">
      <dgm:prSet phldrT="[Text]"/>
      <dgm:spPr/>
      <dgm:t>
        <a:bodyPr/>
        <a:lstStyle/>
        <a:p>
          <a:r>
            <a:rPr lang="de-DE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rPr>
            <a:t>Design</a:t>
          </a:r>
          <a:endParaRPr lang="de-DE" dirty="0"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a:endParaRPr>
        </a:p>
      </dgm:t>
    </dgm:pt>
    <dgm:pt modelId="{295CE892-839E-4A15-BEAE-67486CEC57F6}" type="parTrans" cxnId="{C436F0E3-7D6D-4DBD-A735-6823D6276C6C}">
      <dgm:prSet/>
      <dgm:spPr/>
      <dgm:t>
        <a:bodyPr/>
        <a:lstStyle/>
        <a:p>
          <a:endParaRPr lang="de-DE"/>
        </a:p>
      </dgm:t>
    </dgm:pt>
    <dgm:pt modelId="{E356052C-2048-4185-B7D4-DB6383271CB9}" type="sibTrans" cxnId="{C436F0E3-7D6D-4DBD-A735-6823D6276C6C}">
      <dgm:prSet/>
      <dgm:spPr/>
      <dgm:t>
        <a:bodyPr/>
        <a:lstStyle/>
        <a:p>
          <a:endParaRPr lang="de-DE"/>
        </a:p>
      </dgm:t>
    </dgm:pt>
    <dgm:pt modelId="{A35F1F47-2A44-4AB5-9534-3B94345ECF18}">
      <dgm:prSet phldrT="[Text]"/>
      <dgm:spPr/>
      <dgm:t>
        <a:bodyPr/>
        <a:lstStyle/>
        <a:p>
          <a:r>
            <a:rPr lang="de-DE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rPr>
            <a:t>Codierung</a:t>
          </a:r>
          <a:endParaRPr lang="de-DE" dirty="0"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a:endParaRPr>
        </a:p>
      </dgm:t>
    </dgm:pt>
    <dgm:pt modelId="{75BCFC8C-10F9-4C5D-B6B9-BE3984E0EF81}" type="parTrans" cxnId="{9E2A5AE1-9B88-49BB-B7A5-FD65BF378CF8}">
      <dgm:prSet/>
      <dgm:spPr/>
      <dgm:t>
        <a:bodyPr/>
        <a:lstStyle/>
        <a:p>
          <a:endParaRPr lang="de-DE"/>
        </a:p>
      </dgm:t>
    </dgm:pt>
    <dgm:pt modelId="{5A85F212-5F7A-4C9B-BBC2-23B20AEB1CC3}" type="sibTrans" cxnId="{9E2A5AE1-9B88-49BB-B7A5-FD65BF378CF8}">
      <dgm:prSet/>
      <dgm:spPr/>
      <dgm:t>
        <a:bodyPr/>
        <a:lstStyle/>
        <a:p>
          <a:endParaRPr lang="de-DE"/>
        </a:p>
      </dgm:t>
    </dgm:pt>
    <dgm:pt modelId="{B74E3CD1-AA7F-4506-BE7B-CF1623B931E2}">
      <dgm:prSet phldrT="[Text]"/>
      <dgm:spPr/>
      <dgm:t>
        <a:bodyPr/>
        <a:lstStyle/>
        <a:p>
          <a:r>
            <a:rPr lang="de-DE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rPr>
            <a:t>Testen</a:t>
          </a:r>
          <a:endParaRPr lang="de-DE" dirty="0"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a:endParaRPr>
        </a:p>
      </dgm:t>
    </dgm:pt>
    <dgm:pt modelId="{71DCDFF3-1F5C-478F-B07D-D8913291C83F}" type="parTrans" cxnId="{59363D05-D044-4B90-AAFF-DDE80DC13596}">
      <dgm:prSet/>
      <dgm:spPr/>
      <dgm:t>
        <a:bodyPr/>
        <a:lstStyle/>
        <a:p>
          <a:endParaRPr lang="de-DE"/>
        </a:p>
      </dgm:t>
    </dgm:pt>
    <dgm:pt modelId="{E2749DC4-B222-4DE7-B402-E954281FBE9C}" type="sibTrans" cxnId="{59363D05-D044-4B90-AAFF-DDE80DC13596}">
      <dgm:prSet/>
      <dgm:spPr/>
      <dgm:t>
        <a:bodyPr/>
        <a:lstStyle/>
        <a:p>
          <a:endParaRPr lang="de-DE"/>
        </a:p>
      </dgm:t>
    </dgm:pt>
    <dgm:pt modelId="{CDC79901-744A-48BD-AFBF-9C0B4C7EE445}" type="pres">
      <dgm:prSet presAssocID="{A85DB4BC-A88C-45E4-94BA-7969012189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49E96B6-7B8F-4A9A-992A-A49CD5C521D3}" type="pres">
      <dgm:prSet presAssocID="{D0F7A41E-E22F-42C0-A8D2-F4B5B386B8C7}" presName="dummy" presStyleCnt="0"/>
      <dgm:spPr/>
      <dgm:t>
        <a:bodyPr/>
        <a:lstStyle/>
        <a:p>
          <a:endParaRPr lang="de-DE"/>
        </a:p>
      </dgm:t>
    </dgm:pt>
    <dgm:pt modelId="{CBE6D35A-A24E-4766-8202-37AE8DBEADA5}" type="pres">
      <dgm:prSet presAssocID="{D0F7A41E-E22F-42C0-A8D2-F4B5B386B8C7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0D6ECC3-A8FF-432B-80D9-D2B84966D02B}" type="pres">
      <dgm:prSet presAssocID="{8B745160-A955-4DC2-899C-7E850E749F52}" presName="sibTrans" presStyleLbl="node1" presStyleIdx="0" presStyleCnt="4"/>
      <dgm:spPr/>
      <dgm:t>
        <a:bodyPr/>
        <a:lstStyle/>
        <a:p>
          <a:endParaRPr lang="de-DE"/>
        </a:p>
      </dgm:t>
    </dgm:pt>
    <dgm:pt modelId="{18F86639-F7A0-42C6-885C-CC7FFA2D5946}" type="pres">
      <dgm:prSet presAssocID="{232376B8-9602-448A-9EF2-8EDB0C8017AF}" presName="dummy" presStyleCnt="0"/>
      <dgm:spPr/>
      <dgm:t>
        <a:bodyPr/>
        <a:lstStyle/>
        <a:p>
          <a:endParaRPr lang="de-DE"/>
        </a:p>
      </dgm:t>
    </dgm:pt>
    <dgm:pt modelId="{2C50959C-962D-47C6-BEF0-EE10FA03C280}" type="pres">
      <dgm:prSet presAssocID="{232376B8-9602-448A-9EF2-8EDB0C8017AF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288FBD0-8B6A-4974-BB2A-AE97318A4AEF}" type="pres">
      <dgm:prSet presAssocID="{E356052C-2048-4185-B7D4-DB6383271CB9}" presName="sibTrans" presStyleLbl="node1" presStyleIdx="1" presStyleCnt="4"/>
      <dgm:spPr/>
      <dgm:t>
        <a:bodyPr/>
        <a:lstStyle/>
        <a:p>
          <a:endParaRPr lang="de-DE"/>
        </a:p>
      </dgm:t>
    </dgm:pt>
    <dgm:pt modelId="{7D87AADD-61FA-4D28-9380-B60A7D304C9F}" type="pres">
      <dgm:prSet presAssocID="{A35F1F47-2A44-4AB5-9534-3B94345ECF18}" presName="dummy" presStyleCnt="0"/>
      <dgm:spPr/>
      <dgm:t>
        <a:bodyPr/>
        <a:lstStyle/>
        <a:p>
          <a:endParaRPr lang="de-DE"/>
        </a:p>
      </dgm:t>
    </dgm:pt>
    <dgm:pt modelId="{71523754-322E-4DC6-B838-D889B3A1455D}" type="pres">
      <dgm:prSet presAssocID="{A35F1F47-2A44-4AB5-9534-3B94345ECF18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6828646-3168-486C-9936-168E8D8BBC02}" type="pres">
      <dgm:prSet presAssocID="{5A85F212-5F7A-4C9B-BBC2-23B20AEB1CC3}" presName="sibTrans" presStyleLbl="node1" presStyleIdx="2" presStyleCnt="4"/>
      <dgm:spPr/>
      <dgm:t>
        <a:bodyPr/>
        <a:lstStyle/>
        <a:p>
          <a:endParaRPr lang="de-DE"/>
        </a:p>
      </dgm:t>
    </dgm:pt>
    <dgm:pt modelId="{A7EF4A15-3CF0-4447-BF04-45C82D0C8CE8}" type="pres">
      <dgm:prSet presAssocID="{B74E3CD1-AA7F-4506-BE7B-CF1623B931E2}" presName="dummy" presStyleCnt="0"/>
      <dgm:spPr/>
      <dgm:t>
        <a:bodyPr/>
        <a:lstStyle/>
        <a:p>
          <a:endParaRPr lang="de-DE"/>
        </a:p>
      </dgm:t>
    </dgm:pt>
    <dgm:pt modelId="{1F4EA97F-E807-48D7-AA2C-81078F6F7FC8}" type="pres">
      <dgm:prSet presAssocID="{B74E3CD1-AA7F-4506-BE7B-CF1623B931E2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DFCB6DC-6F74-4F60-A410-736C47389D41}" type="pres">
      <dgm:prSet presAssocID="{E2749DC4-B222-4DE7-B402-E954281FBE9C}" presName="sibTrans" presStyleLbl="node1" presStyleIdx="3" presStyleCnt="4"/>
      <dgm:spPr/>
      <dgm:t>
        <a:bodyPr/>
        <a:lstStyle/>
        <a:p>
          <a:endParaRPr lang="de-DE"/>
        </a:p>
      </dgm:t>
    </dgm:pt>
  </dgm:ptLst>
  <dgm:cxnLst>
    <dgm:cxn modelId="{E6524C22-02F6-4C4F-B589-8AFB1F12E605}" type="presOf" srcId="{8B745160-A955-4DC2-899C-7E850E749F52}" destId="{70D6ECC3-A8FF-432B-80D9-D2B84966D02B}" srcOrd="0" destOrd="0" presId="urn:microsoft.com/office/officeart/2005/8/layout/cycle1"/>
    <dgm:cxn modelId="{53485A5E-BAB0-4CB5-AD7A-9D330AB6DB87}" type="presOf" srcId="{B74E3CD1-AA7F-4506-BE7B-CF1623B931E2}" destId="{1F4EA97F-E807-48D7-AA2C-81078F6F7FC8}" srcOrd="0" destOrd="0" presId="urn:microsoft.com/office/officeart/2005/8/layout/cycle1"/>
    <dgm:cxn modelId="{EBC5EB9B-FFBE-4CC9-8AFF-29AAD93332DC}" type="presOf" srcId="{E356052C-2048-4185-B7D4-DB6383271CB9}" destId="{9288FBD0-8B6A-4974-BB2A-AE97318A4AEF}" srcOrd="0" destOrd="0" presId="urn:microsoft.com/office/officeart/2005/8/layout/cycle1"/>
    <dgm:cxn modelId="{F6B7D75C-D8A2-4935-9326-6182C330CE52}" type="presOf" srcId="{5A85F212-5F7A-4C9B-BBC2-23B20AEB1CC3}" destId="{A6828646-3168-486C-9936-168E8D8BBC02}" srcOrd="0" destOrd="0" presId="urn:microsoft.com/office/officeart/2005/8/layout/cycle1"/>
    <dgm:cxn modelId="{5C4EE326-2437-41FA-9EF4-0EBB78ACA436}" type="presOf" srcId="{A85DB4BC-A88C-45E4-94BA-796901218921}" destId="{CDC79901-744A-48BD-AFBF-9C0B4C7EE445}" srcOrd="0" destOrd="0" presId="urn:microsoft.com/office/officeart/2005/8/layout/cycle1"/>
    <dgm:cxn modelId="{973E3C70-BB47-4FB7-BBB8-98F4BEDFBCEB}" srcId="{A85DB4BC-A88C-45E4-94BA-796901218921}" destId="{D0F7A41E-E22F-42C0-A8D2-F4B5B386B8C7}" srcOrd="0" destOrd="0" parTransId="{A0FB9A6C-89DF-43CA-BB9F-76C7F24502BF}" sibTransId="{8B745160-A955-4DC2-899C-7E850E749F52}"/>
    <dgm:cxn modelId="{9E2A5AE1-9B88-49BB-B7A5-FD65BF378CF8}" srcId="{A85DB4BC-A88C-45E4-94BA-796901218921}" destId="{A35F1F47-2A44-4AB5-9534-3B94345ECF18}" srcOrd="2" destOrd="0" parTransId="{75BCFC8C-10F9-4C5D-B6B9-BE3984E0EF81}" sibTransId="{5A85F212-5F7A-4C9B-BBC2-23B20AEB1CC3}"/>
    <dgm:cxn modelId="{C436F0E3-7D6D-4DBD-A735-6823D6276C6C}" srcId="{A85DB4BC-A88C-45E4-94BA-796901218921}" destId="{232376B8-9602-448A-9EF2-8EDB0C8017AF}" srcOrd="1" destOrd="0" parTransId="{295CE892-839E-4A15-BEAE-67486CEC57F6}" sibTransId="{E356052C-2048-4185-B7D4-DB6383271CB9}"/>
    <dgm:cxn modelId="{B9A57DC5-50F1-4ABF-8353-B29A636A626F}" type="presOf" srcId="{A35F1F47-2A44-4AB5-9534-3B94345ECF18}" destId="{71523754-322E-4DC6-B838-D889B3A1455D}" srcOrd="0" destOrd="0" presId="urn:microsoft.com/office/officeart/2005/8/layout/cycle1"/>
    <dgm:cxn modelId="{CDDFC058-F43B-4287-ADD9-771084BF5D15}" type="presOf" srcId="{D0F7A41E-E22F-42C0-A8D2-F4B5B386B8C7}" destId="{CBE6D35A-A24E-4766-8202-37AE8DBEADA5}" srcOrd="0" destOrd="0" presId="urn:microsoft.com/office/officeart/2005/8/layout/cycle1"/>
    <dgm:cxn modelId="{59363D05-D044-4B90-AAFF-DDE80DC13596}" srcId="{A85DB4BC-A88C-45E4-94BA-796901218921}" destId="{B74E3CD1-AA7F-4506-BE7B-CF1623B931E2}" srcOrd="3" destOrd="0" parTransId="{71DCDFF3-1F5C-478F-B07D-D8913291C83F}" sibTransId="{E2749DC4-B222-4DE7-B402-E954281FBE9C}"/>
    <dgm:cxn modelId="{58E05E20-30A2-4B0A-B81E-6CA184F1C9D7}" type="presOf" srcId="{232376B8-9602-448A-9EF2-8EDB0C8017AF}" destId="{2C50959C-962D-47C6-BEF0-EE10FA03C280}" srcOrd="0" destOrd="0" presId="urn:microsoft.com/office/officeart/2005/8/layout/cycle1"/>
    <dgm:cxn modelId="{22A51858-44C3-4A36-986C-8EB71770CB98}" type="presOf" srcId="{E2749DC4-B222-4DE7-B402-E954281FBE9C}" destId="{2DFCB6DC-6F74-4F60-A410-736C47389D41}" srcOrd="0" destOrd="0" presId="urn:microsoft.com/office/officeart/2005/8/layout/cycle1"/>
    <dgm:cxn modelId="{8F9F0CEB-4F23-4493-A5E8-3164A8B5A9C9}" type="presParOf" srcId="{CDC79901-744A-48BD-AFBF-9C0B4C7EE445}" destId="{449E96B6-7B8F-4A9A-992A-A49CD5C521D3}" srcOrd="0" destOrd="0" presId="urn:microsoft.com/office/officeart/2005/8/layout/cycle1"/>
    <dgm:cxn modelId="{8EC00C91-E9FE-4ECA-8C8F-452DF0DB8689}" type="presParOf" srcId="{CDC79901-744A-48BD-AFBF-9C0B4C7EE445}" destId="{CBE6D35A-A24E-4766-8202-37AE8DBEADA5}" srcOrd="1" destOrd="0" presId="urn:microsoft.com/office/officeart/2005/8/layout/cycle1"/>
    <dgm:cxn modelId="{AF300E69-B180-409C-A240-7D8A3DB358E0}" type="presParOf" srcId="{CDC79901-744A-48BD-AFBF-9C0B4C7EE445}" destId="{70D6ECC3-A8FF-432B-80D9-D2B84966D02B}" srcOrd="2" destOrd="0" presId="urn:microsoft.com/office/officeart/2005/8/layout/cycle1"/>
    <dgm:cxn modelId="{CE2CB7B1-D579-4BBC-8579-F2FED0E8F2CC}" type="presParOf" srcId="{CDC79901-744A-48BD-AFBF-9C0B4C7EE445}" destId="{18F86639-F7A0-42C6-885C-CC7FFA2D5946}" srcOrd="3" destOrd="0" presId="urn:microsoft.com/office/officeart/2005/8/layout/cycle1"/>
    <dgm:cxn modelId="{6EBDC366-CB71-4618-AD55-3D5B9303826B}" type="presParOf" srcId="{CDC79901-744A-48BD-AFBF-9C0B4C7EE445}" destId="{2C50959C-962D-47C6-BEF0-EE10FA03C280}" srcOrd="4" destOrd="0" presId="urn:microsoft.com/office/officeart/2005/8/layout/cycle1"/>
    <dgm:cxn modelId="{FFA985A5-C8D7-41D1-B66B-28E931635248}" type="presParOf" srcId="{CDC79901-744A-48BD-AFBF-9C0B4C7EE445}" destId="{9288FBD0-8B6A-4974-BB2A-AE97318A4AEF}" srcOrd="5" destOrd="0" presId="urn:microsoft.com/office/officeart/2005/8/layout/cycle1"/>
    <dgm:cxn modelId="{5996F89C-7921-4CA6-BDC8-2F761780FE30}" type="presParOf" srcId="{CDC79901-744A-48BD-AFBF-9C0B4C7EE445}" destId="{7D87AADD-61FA-4D28-9380-B60A7D304C9F}" srcOrd="6" destOrd="0" presId="urn:microsoft.com/office/officeart/2005/8/layout/cycle1"/>
    <dgm:cxn modelId="{62A6A7D2-5E2B-4422-AD9F-1C2D94793D76}" type="presParOf" srcId="{CDC79901-744A-48BD-AFBF-9C0B4C7EE445}" destId="{71523754-322E-4DC6-B838-D889B3A1455D}" srcOrd="7" destOrd="0" presId="urn:microsoft.com/office/officeart/2005/8/layout/cycle1"/>
    <dgm:cxn modelId="{DFF29E29-2492-4F85-8002-3FC0D10E1A5A}" type="presParOf" srcId="{CDC79901-744A-48BD-AFBF-9C0B4C7EE445}" destId="{A6828646-3168-486C-9936-168E8D8BBC02}" srcOrd="8" destOrd="0" presId="urn:microsoft.com/office/officeart/2005/8/layout/cycle1"/>
    <dgm:cxn modelId="{BABB8D04-F5A9-415E-B710-5840C522F1CD}" type="presParOf" srcId="{CDC79901-744A-48BD-AFBF-9C0B4C7EE445}" destId="{A7EF4A15-3CF0-4447-BF04-45C82D0C8CE8}" srcOrd="9" destOrd="0" presId="urn:microsoft.com/office/officeart/2005/8/layout/cycle1"/>
    <dgm:cxn modelId="{0F495B9A-F717-468E-A8A1-76AA419C5524}" type="presParOf" srcId="{CDC79901-744A-48BD-AFBF-9C0B4C7EE445}" destId="{1F4EA97F-E807-48D7-AA2C-81078F6F7FC8}" srcOrd="10" destOrd="0" presId="urn:microsoft.com/office/officeart/2005/8/layout/cycle1"/>
    <dgm:cxn modelId="{7EA00180-16FA-400F-A51A-DDBDF61D01B3}" type="presParOf" srcId="{CDC79901-744A-48BD-AFBF-9C0B4C7EE445}" destId="{2DFCB6DC-6F74-4F60-A410-736C47389D41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E6D35A-A24E-4766-8202-37AE8DBEADA5}">
      <dsp:nvSpPr>
        <dsp:cNvPr id="0" name=""/>
        <dsp:cNvSpPr/>
      </dsp:nvSpPr>
      <dsp:spPr>
        <a:xfrm>
          <a:off x="4632746" y="99392"/>
          <a:ext cx="1592460" cy="1592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rPr>
            <a:t>Planung</a:t>
          </a:r>
          <a:endParaRPr lang="de-DE" sz="2800" kern="1200" dirty="0"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4632746" y="99392"/>
        <a:ext cx="1592460" cy="1592460"/>
      </dsp:txXfrm>
    </dsp:sp>
    <dsp:sp modelId="{70D6ECC3-A8FF-432B-80D9-D2B84966D02B}">
      <dsp:nvSpPr>
        <dsp:cNvPr id="0" name=""/>
        <dsp:cNvSpPr/>
      </dsp:nvSpPr>
      <dsp:spPr>
        <a:xfrm>
          <a:off x="1827883" y="-916"/>
          <a:ext cx="4497632" cy="4497632"/>
        </a:xfrm>
        <a:prstGeom prst="circularArrow">
          <a:avLst>
            <a:gd name="adj1" fmla="val 6904"/>
            <a:gd name="adj2" fmla="val 465529"/>
            <a:gd name="adj3" fmla="val 548669"/>
            <a:gd name="adj4" fmla="val 20585802"/>
            <a:gd name="adj5" fmla="val 805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50959C-962D-47C6-BEF0-EE10FA03C280}">
      <dsp:nvSpPr>
        <dsp:cNvPr id="0" name=""/>
        <dsp:cNvSpPr/>
      </dsp:nvSpPr>
      <dsp:spPr>
        <a:xfrm>
          <a:off x="4632746" y="2803946"/>
          <a:ext cx="1592460" cy="1592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rPr>
            <a:t>Design</a:t>
          </a:r>
          <a:endParaRPr lang="de-DE" sz="2800" kern="1200" dirty="0"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4632746" y="2803946"/>
        <a:ext cx="1592460" cy="1592460"/>
      </dsp:txXfrm>
    </dsp:sp>
    <dsp:sp modelId="{9288FBD0-8B6A-4974-BB2A-AE97318A4AEF}">
      <dsp:nvSpPr>
        <dsp:cNvPr id="0" name=""/>
        <dsp:cNvSpPr/>
      </dsp:nvSpPr>
      <dsp:spPr>
        <a:xfrm>
          <a:off x="1827883" y="-916"/>
          <a:ext cx="4497632" cy="4497632"/>
        </a:xfrm>
        <a:prstGeom prst="circularArrow">
          <a:avLst>
            <a:gd name="adj1" fmla="val 6904"/>
            <a:gd name="adj2" fmla="val 465529"/>
            <a:gd name="adj3" fmla="val 5948669"/>
            <a:gd name="adj4" fmla="val 4385802"/>
            <a:gd name="adj5" fmla="val 805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523754-322E-4DC6-B838-D889B3A1455D}">
      <dsp:nvSpPr>
        <dsp:cNvPr id="0" name=""/>
        <dsp:cNvSpPr/>
      </dsp:nvSpPr>
      <dsp:spPr>
        <a:xfrm>
          <a:off x="1928192" y="2803946"/>
          <a:ext cx="1592460" cy="1592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rPr>
            <a:t>Codierung</a:t>
          </a:r>
          <a:endParaRPr lang="de-DE" sz="2800" kern="1200" dirty="0"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1928192" y="2803946"/>
        <a:ext cx="1592460" cy="1592460"/>
      </dsp:txXfrm>
    </dsp:sp>
    <dsp:sp modelId="{A6828646-3168-486C-9936-168E8D8BBC02}">
      <dsp:nvSpPr>
        <dsp:cNvPr id="0" name=""/>
        <dsp:cNvSpPr/>
      </dsp:nvSpPr>
      <dsp:spPr>
        <a:xfrm>
          <a:off x="1827883" y="-916"/>
          <a:ext cx="4497632" cy="4497632"/>
        </a:xfrm>
        <a:prstGeom prst="circularArrow">
          <a:avLst>
            <a:gd name="adj1" fmla="val 6904"/>
            <a:gd name="adj2" fmla="val 465529"/>
            <a:gd name="adj3" fmla="val 11348669"/>
            <a:gd name="adj4" fmla="val 9785802"/>
            <a:gd name="adj5" fmla="val 8055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4EA97F-E807-48D7-AA2C-81078F6F7FC8}">
      <dsp:nvSpPr>
        <dsp:cNvPr id="0" name=""/>
        <dsp:cNvSpPr/>
      </dsp:nvSpPr>
      <dsp:spPr>
        <a:xfrm>
          <a:off x="1928192" y="99392"/>
          <a:ext cx="1592460" cy="1592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rPr>
            <a:t>Testen</a:t>
          </a:r>
          <a:endParaRPr lang="de-DE" sz="2800" kern="1200" dirty="0"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1928192" y="99392"/>
        <a:ext cx="1592460" cy="1592460"/>
      </dsp:txXfrm>
    </dsp:sp>
    <dsp:sp modelId="{2DFCB6DC-6F74-4F60-A410-736C47389D41}">
      <dsp:nvSpPr>
        <dsp:cNvPr id="0" name=""/>
        <dsp:cNvSpPr/>
      </dsp:nvSpPr>
      <dsp:spPr>
        <a:xfrm>
          <a:off x="1827883" y="-916"/>
          <a:ext cx="4497632" cy="4497632"/>
        </a:xfrm>
        <a:prstGeom prst="circularArrow">
          <a:avLst>
            <a:gd name="adj1" fmla="val 6904"/>
            <a:gd name="adj2" fmla="val 465529"/>
            <a:gd name="adj3" fmla="val 16748669"/>
            <a:gd name="adj4" fmla="val 15185802"/>
            <a:gd name="adj5" fmla="val 8055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89827AE-8E39-4BB5-8770-558E27D747C2}" type="datetimeFigureOut">
              <a:rPr lang="de-DE" smtClean="0"/>
              <a:pPr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88D8652-41B3-4157-B82C-30FEC2DB9B9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Softwareentwicklung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Mögliche Arbeitstechniken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Extreme Programming (XP)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sz="quarter" idx="1"/>
          </p:nvPr>
        </p:nvGraphicFramePr>
        <p:xfrm>
          <a:off x="571500" y="1857375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thea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12</Words>
  <Application>Microsoft Office PowerPoint</Application>
  <PresentationFormat>Bildschirmpräsentation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Galathea</vt:lpstr>
      <vt:lpstr>Softwareentwicklung</vt:lpstr>
      <vt:lpstr>Extreme Programming (XP)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Toni Wopper</cp:lastModifiedBy>
  <cp:revision>56</cp:revision>
  <dcterms:created xsi:type="dcterms:W3CDTF">2007-03-08T10:50:52Z</dcterms:created>
  <dcterms:modified xsi:type="dcterms:W3CDTF">2011-04-20T05:50:12Z</dcterms:modified>
</cp:coreProperties>
</file>