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99" autoAdjust="0"/>
    <p:restoredTop sz="94727" autoAdjust="0"/>
  </p:normalViewPr>
  <p:slideViewPr>
    <p:cSldViewPr>
      <p:cViewPr varScale="1">
        <p:scale>
          <a:sx n="55" d="100"/>
          <a:sy n="55" d="100"/>
        </p:scale>
        <p:origin x="-48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23316-DB67-4D1C-BC38-B6C2677E0489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DADFA-C984-409A-AA19-D0CFAB8746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323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26BC-8E78-4CCF-A7B2-8DF8460C404D}" type="datetime1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2853-67FE-4B33-8352-7E4108629A36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43FD-ABDB-43CF-A014-C9419E2A3211}" type="datetime1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50A7-F2AC-4A3A-BAC6-4433188AF404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E-30D6-45E9-9828-9A90A2D6DF6D}" type="datetime1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03B8-852C-4305-A8B5-259A7A1815FE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25EA-66B7-4B75-BC7E-E841861BC2EE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081B-7565-4E7A-9F9F-F1076E2DDB85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8A-3A4F-4E6B-B567-EC8C4C5EF7EB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08A9-3E88-45E3-A460-6C4313B1A85D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CF1C-1A92-4FD7-820B-88967322F7A9}" type="datetime1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48785BE-30D6-45E9-9828-9A90A2D6DF6D}" type="datetime1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Aachener Printen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Wahrzeichen im Wandel</a:t>
            </a:r>
          </a:p>
        </p:txBody>
      </p:sp>
    </p:spTree>
    <p:extLst>
      <p:ext uri="{BB962C8B-B14F-4D97-AF65-F5344CB8AC3E}">
        <p14:creationId xmlns:p14="http://schemas.microsoft.com/office/powerpoint/2010/main" val="178712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o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5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Stroh</vt:lpstr>
      <vt:lpstr>Aachener Printen 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Aachener Printen </dc:title>
  <dc:creator>Rainer G Haselier</dc:creator>
  <cp:lastModifiedBy>Toni Wopper</cp:lastModifiedBy>
  <cp:revision>4</cp:revision>
  <dcterms:created xsi:type="dcterms:W3CDTF">2011-03-27T14:05:37Z</dcterms:created>
  <dcterms:modified xsi:type="dcterms:W3CDTF">2011-04-19T12:24:29Z</dcterms:modified>
</cp:coreProperties>
</file>