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68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B2E13-AF7E-4DBE-97D2-D7A55EC0E6FF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D172A-3987-4E77-AE2B-6ABD61A959A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B2E13-AF7E-4DBE-97D2-D7A55EC0E6FF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D172A-3987-4E77-AE2B-6ABD61A959A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B2E13-AF7E-4DBE-97D2-D7A55EC0E6FF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D172A-3987-4E77-AE2B-6ABD61A959A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B2E13-AF7E-4DBE-97D2-D7A55EC0E6FF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D172A-3987-4E77-AE2B-6ABD61A959A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B2E13-AF7E-4DBE-97D2-D7A55EC0E6FF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D172A-3987-4E77-AE2B-6ABD61A959A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B2E13-AF7E-4DBE-97D2-D7A55EC0E6FF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D172A-3987-4E77-AE2B-6ABD61A959A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B2E13-AF7E-4DBE-97D2-D7A55EC0E6FF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D172A-3987-4E77-AE2B-6ABD61A959A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B2E13-AF7E-4DBE-97D2-D7A55EC0E6FF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D172A-3987-4E77-AE2B-6ABD61A959A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B2E13-AF7E-4DBE-97D2-D7A55EC0E6FF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D172A-3987-4E77-AE2B-6ABD61A959A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B2E13-AF7E-4DBE-97D2-D7A55EC0E6FF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D172A-3987-4E77-AE2B-6ABD61A959A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B2E13-AF7E-4DBE-97D2-D7A55EC0E6FF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D172A-3987-4E77-AE2B-6ABD61A959A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B2E13-AF7E-4DBE-97D2-D7A55EC0E6FF}" type="datetimeFigureOut">
              <a:rPr lang="de-DE" smtClean="0"/>
              <a:t>19.04.2011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D172A-3987-4E77-AE2B-6ABD61A959A2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ClipArt einfügen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ClipArt einfügen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ClipArt einfügen</dc:title>
  <dc:creator>Der Autor</dc:creator>
  <cp:lastModifiedBy>Toni Wopper</cp:lastModifiedBy>
  <cp:revision>1</cp:revision>
  <dcterms:created xsi:type="dcterms:W3CDTF">2008-02-22T13:02:20Z</dcterms:created>
  <dcterms:modified xsi:type="dcterms:W3CDTF">2011-04-19T12:28:15Z</dcterms:modified>
</cp:coreProperties>
</file>