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19" r:id="rId1"/>
    <p:sldMasterId id="2147483731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0000"/>
    <a:srgbClr val="DAE4F2"/>
    <a:srgbClr val="45441B"/>
    <a:srgbClr val="99CCFF"/>
    <a:srgbClr val="FF9900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744" autoAdjust="0"/>
    <p:restoredTop sz="94600"/>
  </p:normalViewPr>
  <p:slideViewPr>
    <p:cSldViewPr>
      <p:cViewPr varScale="1">
        <p:scale>
          <a:sx n="60" d="100"/>
          <a:sy n="60" d="100"/>
        </p:scale>
        <p:origin x="-6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97B08-DAE6-4D04-A3E4-C93D08280617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A7A3-8234-47F8-9D32-69498441F17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BA7A3-8234-47F8-9D32-69498441F17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EE97DA-1A57-4419-85CD-A2E088ECFDC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9B0C9-0EAF-4DBD-AB10-A1EC7F20E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6788-B0F9-4DD6-92CE-87806BF5E2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A6D7-0A16-400E-9ABB-79A31F7C160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EAF55-2510-459C-9793-A52C9B75A6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645A-541B-4D63-8B9D-8047F1089F4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889F2-5151-49A4-8035-043F82F272F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2388-31F4-4158-B906-403B0A7808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372F-7A9C-43F4-938B-06503E4DFF0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1720F-404D-4F5A-8064-0DB2C9EF4F7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77878-489A-495F-8754-3768F80787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C23D79-A7B8-4309-9F1D-00F405FAA6ED}" type="slidenum">
              <a:rPr lang="en-US"/>
              <a:pPr/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380-0885-4A2F-8B61-7116F7E05B52}" type="datetimeFigureOut">
              <a:rPr lang="de-DE" smtClean="0"/>
              <a:pPr/>
              <a:t>16.03.2008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5AC3-C8EC-4CCC-80CF-9AF70B7E09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8624918" cy="762000"/>
          </a:xfrm>
        </p:spPr>
        <p:txBody>
          <a:bodyPr>
            <a:noAutofit/>
          </a:bodyPr>
          <a:lstStyle/>
          <a:p>
            <a:r>
              <a:rPr lang="de-DE" sz="3400" dirty="0" smtClean="0"/>
              <a:t>Dokumenten-Management-Systeme (DMS)</a:t>
            </a:r>
            <a:endParaRPr lang="de-DE" sz="34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Open Source-Lösungen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wing puzzle pieces design templat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Larissa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URI="#idPackageObject" Type="http://www.w3.org/2000/09/xmldsig#Object">
      <DigestMethod Algorithm="http://www.w3.org/2000/09/xmldsig#sha1"/>
      <DigestValue>3BgR1lMlVVkvodgz04Hh9mBtsP8=</DigestValue>
    </Reference>
    <Reference URI="#idOfficeObject" Type="http://www.w3.org/2000/09/xmldsig#Object">
      <DigestMethod Algorithm="http://www.w3.org/2000/09/xmldsig#sha1"/>
      <DigestValue>JLKKQR+78NHejnGRi+wSLN5nkFY=</DigestValue>
    </Reference>
    <Reference URI="#idSignedProperties" Type="http://uri.etsi.org/01903#SignedProperties">
      <Transforms>
        <Transform Algorithm="http://www.w3.org/TR/2001/REC-xml-c14n-20010315"/>
      </Transforms>
      <DigestMethod Algorithm="http://www.w3.org/2000/09/xmldsig#sha1"/>
      <DigestValue>kirAuolzPxuQ3XMjpDXd1JqNM5g=</DigestValue>
    </Reference>
  </SignedInfo>
  <SignatureValue>Tfqbd4dS6jBJfXY7lvUvqD6s0Kpi22mgo4wXUDG2wBp/aEkZr9rj4JNTn6QsDxrKZQX7VrGcPnq1
CmjLYYQl8c7lMmY1s9OIqDsnP/F95Y8G7hqYTeXGrT4AbZaNGGR46ag3gSqwEst2RWLsXgs1rRPs
5JyVSHPVOXF/HoV/Fyk=</SignatureValue>
  <KeyInfo>
    <X509Data>
      <X509Certificate>MIICWDCCAcGgAwIBAgIQfl/2W++JAJpKjQ+9O9aXuDANBgkqhkiG9w0BAQUFADBiMRQwEgYDVQQD
EwtUb25pIFdvcHBlcjEiMCAGCSqGSIb3DQEJARYTdG9uaUB3b3BwZXJtYWlsLmNvbTEUMBIGA1UE
ChMLV29wcGVyIEluYy4xEDAOBgNVBAcTB0hhbWJ1cmcwHhcNMTEwNDAzMTIxNTMyWhcNMTIwNDAy
MTgxNTMyWjBiMRQwEgYDVQQDEwtUb25pIFdvcHBlcjEiMCAGCSqGSIb3DQEJARYTdG9uaUB3b3Bw
ZXJtYWlsLmNvbTEUMBIGA1UEChMLV29wcGVyIEluYy4xEDAOBgNVBAcTB0hhbWJ1cmcwgZ8wDQYJ
KoZIhvcNAQEBBQADgY0AMIGJAoGBAJQAH3Fovro3/QvufsxNWC5pvneDoDlAdEbNThFQXFjNKIc/
kiUFmNx3dpvUkQqsSXbV7tWlj5G4ofquKg7fUC/1Hbf0aB5q9bFdgGFUSRpZegb7uOKPKa53hN1k
5NnDBXMGuQSvz/Xc2dqKsDRmA9V+DGFSQGHMvSiTl7GmAaeJAgMBAAGjDzANMAsGA1UdDwQEAwIG
wDANBgkqhkiG9w0BAQUFAAOBgQAFi4EA4mGcf3zOI39mTgKNUUOVQT17zdMxpVvjjvGbhTU5hQZ5
vEvOxiCwpaxJiM4qXm3oQWcks3lnnau+RAcqXvpFyJ/oBkRiJbFYA5nUtELbGmBIAWGk+2uEHJ5y
jsOFO1HyeSUtdybxn/Emqi/SYGJ5VMuOOukT4lYSBu8Grw==</X509Certificate>
    </X509Data>
  </KeyInfo>
  <Object xmlns:mdssi="http://schemas.openxmlformats.org/package/2006/digital-signature" Id="idPackageObject">
    <Manifest>
      <Reference URI="/ppt/presProps.xml?ContentType=application/vnd.openxmlformats-officedocument.presentationml.presProps+xml">
        <DigestMethod Algorithm="http://www.w3.org/2000/09/xmldsig#sha1"/>
        <DigestValue>9eAIRncKH9fgNO77eMDMKqci32g=</DigestValue>
      </Reference>
      <Reference URI="/ppt/slideLayouts/slideLayout21.xml?ContentType=application/vnd.openxmlformats-officedocument.presentationml.slideLayout+xml">
        <DigestMethod Algorithm="http://www.w3.org/2000/09/xmldsig#sha1"/>
        <DigestValue>SeKdOtQ17cwfmRPKa281IaKQAuw=</DigestValue>
      </Reference>
      <Reference URI="/ppt/slideLayouts/slideLayout5.xml?ContentType=application/vnd.openxmlformats-officedocument.presentationml.slideLayout+xml">
        <DigestMethod Algorithm="http://www.w3.org/2000/09/xmldsig#sha1"/>
        <DigestValue>cuSfGjsehbjDFBwFptcYLpZx3eI=</DigestValue>
      </Reference>
      <Reference URI="/ppt/slideLayouts/slideLayout2.xml?ContentType=application/vnd.openxmlformats-officedocument.presentationml.slideLayout+xml">
        <DigestMethod Algorithm="http://www.w3.org/2000/09/xmldsig#sha1"/>
        <DigestValue>gxVvbJbgQmr/ZMXi6St9erJf+1I=</DigestValue>
      </Reference>
      <Reference URI="/ppt/slideLayouts/slideLayout1.xml?ContentType=application/vnd.openxmlformats-officedocument.presentationml.slideLayout+xml">
        <DigestMethod Algorithm="http://www.w3.org/2000/09/xmldsig#sha1"/>
        <DigestValue>wnga6yYPjbdO1Bb3ud2KES5qNx0=</DigestValue>
      </Reference>
      <Reference URI="/ppt/slideLayouts/slideLayout17.xml?ContentType=application/vnd.openxmlformats-officedocument.presentationml.slideLayout+xml">
        <DigestMethod Algorithm="http://www.w3.org/2000/09/xmldsig#sha1"/>
        <DigestValue>d9JegwMS09kM7xNvpOHwLswXGzU=</DigestValue>
      </Reference>
      <Reference URI="/ppt/slideLayouts/slideLayout16.xml?ContentType=application/vnd.openxmlformats-officedocument.presentationml.slideLayout+xml">
        <DigestMethod Algorithm="http://www.w3.org/2000/09/xmldsig#sha1"/>
        <DigestValue>YDYoJcI7DU8IS3PaskKN6XdNY+c=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slideLayouts/slideLayout7.xml?ContentType=application/vnd.openxmlformats-officedocument.presentationml.slideLayout+xml">
        <DigestMethod Algorithm="http://www.w3.org/2000/09/xmldsig#sha1"/>
        <DigestValue>tMDDSIdUBvKoZmaqJJ0kezfVEEw=</DigestValue>
      </Reference>
      <Reference URI="/ppt/slideLayouts/slideLayout8.xml?ContentType=application/vnd.openxmlformats-officedocument.presentationml.slideLayout+xml">
        <DigestMethod Algorithm="http://www.w3.org/2000/09/xmldsig#sha1"/>
        <DigestValue>GPoKhg7dDTIxTtgvtS/KCGeybPA=</DigestValue>
      </Reference>
      <Reference URI="/ppt/slideLayouts/slideLayout9.xml?ContentType=application/vnd.openxmlformats-officedocument.presentationml.slideLayout+xml">
        <DigestMethod Algorithm="http://www.w3.org/2000/09/xmldsig#sha1"/>
        <DigestValue>ZzMFt2H/K68rNDKVxyZRg/JuCH0=</DigestValue>
      </Reference>
      <Reference URI="/ppt/slideLayouts/slideLayout20.xml?ContentType=application/vnd.openxmlformats-officedocument.presentationml.slideLayout+xml">
        <DigestMethod Algorithm="http://www.w3.org/2000/09/xmldsig#sha1"/>
        <DigestValue>UzmOXjQV13JCmmthnVW0npwIzgk=</DigestValue>
      </Reference>
      <Reference URI="/ppt/slideLayouts/slideLayout3.xml?ContentType=application/vnd.openxmlformats-officedocument.presentationml.slideLayout+xml">
        <DigestMethod Algorithm="http://www.w3.org/2000/09/xmldsig#sha1"/>
        <DigestValue>H6GMSMxxHOhcaGaGwC6yZzATLLI=</DigestValue>
      </Reference>
      <Reference URI="/ppt/slideLayouts/slideLayout18.xml?ContentType=application/vnd.openxmlformats-officedocument.presentationml.slideLayout+xml">
        <DigestMethod Algorithm="http://www.w3.org/2000/09/xmldsig#sha1"/>
        <DigestValue>liARrdm+TMlqzMRnBMTGEWd4TR0=</DigestValue>
      </Reference>
      <Reference URI="/ppt/media/image3.jpeg?ContentType=image/jpeg">
        <DigestMethod Algorithm="http://www.w3.org/2000/09/xmldsig#sha1"/>
        <DigestValue>da1IiwpoA6fPMDKoQhbyI9Hgvj4=</DigestValue>
      </Reference>
      <Reference URI="/ppt/theme/theme3.xml?ContentType=application/vnd.openxmlformats-officedocument.theme+xml">
        <DigestMethod Algorithm="http://www.w3.org/2000/09/xmldsig#sha1"/>
        <DigestValue>rsZ+wXCvUphmc//1WSd/jjK09N0=</DigestValue>
      </Reference>
      <Reference URI="/ppt/media/image2.jpeg?ContentType=image/jpeg">
        <DigestMethod Algorithm="http://www.w3.org/2000/09/xmldsig#sha1"/>
        <DigestValue>27tbyQG20Bt+P8AtaQ2zqKz9bSc=</DigestValue>
      </Reference>
      <Reference URI="/ppt/viewProps.xml?ContentType=application/vnd.openxmlformats-officedocument.presentationml.viewProps+xml">
        <DigestMethod Algorithm="http://www.w3.org/2000/09/xmldsig#sha1"/>
        <DigestValue>IZjUgiY2tEuqa2JI3mhoxlv0cq4=</DigestValue>
      </Reference>
      <Reference URI="/ppt/notesMasters/notesMaster1.xml?ContentType=application/vnd.openxmlformats-officedocument.presentationml.notesMaster+xml">
        <DigestMethod Algorithm="http://www.w3.org/2000/09/xmldsig#sha1"/>
        <DigestValue>hXYF3QcKkmW146j60wLBPSgb3AA=</DigestValue>
      </Reference>
      <Reference URI="/ppt/media/image1.jpeg?ContentType=image/jpeg">
        <DigestMethod Algorithm="http://www.w3.org/2000/09/xmldsig#sha1"/>
        <DigestValue>iHExhma9D1uejtahATZ9ODOIrm4=</DigestValue>
      </Reference>
      <Reference URI="/ppt/theme/theme1.xml?ContentType=application/vnd.openxmlformats-officedocument.theme+xml">
        <DigestMethod Algorithm="http://www.w3.org/2000/09/xmldsig#sha1"/>
        <DigestValue>IcsO8kYRGrVzdIFVOSXgkGl/wjQ=</DigestValue>
      </Reference>
      <Reference URI="/ppt/theme/theme2.xml?ContentType=application/vnd.openxmlformats-officedocument.theme+xml">
        <DigestMethod Algorithm="http://www.w3.org/2000/09/xmldsig#sha1"/>
        <DigestValue>mXHUzBQTplqfRnMUB5GPwCuzDmk=</DigestValue>
      </Reference>
      <Reference URI="/ppt/commentAuthors.xml?ContentType=application/vnd.openxmlformats-officedocument.presentationml.commentAuthors+xml">
        <DigestMethod Algorithm="http://www.w3.org/2000/09/xmldsig#sha1"/>
        <DigestValue>VE/UG/ZHb4HJ7Z9TCyh7GPWHZQ4=</DigestValue>
      </Reference>
      <Reference URI="/ppt/slideLayouts/slideLayout19.xml?ContentType=application/vnd.openxmlformats-officedocument.presentationml.slideLayout+xml">
        <DigestMethod Algorithm="http://www.w3.org/2000/09/xmldsig#sha1"/>
        <DigestValue>4H7nI/RnQQy6I1dDBweZrC8ZYis=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m6Vp7CCrJZxqBLI5PsF9rhFjWOw=</DigestValue>
      </Reference>
      <Reference URI="/ppt/slideLayouts/slideLayout15.xml?ContentType=application/vnd.openxmlformats-officedocument.presentationml.slideLayout+xml">
        <DigestMethod Algorithm="http://www.w3.org/2000/09/xmldsig#sha1"/>
        <DigestValue>X+1/E+jLbitnP2rQf3asSOUnADE=</DigestValue>
      </Reference>
      <Reference URI="/ppt/slideLayouts/slideLayout12.xml?ContentType=application/vnd.openxmlformats-officedocument.presentationml.slideLayout+xml">
        <DigestMethod Algorithm="http://www.w3.org/2000/09/xmldsig#sha1"/>
        <DigestValue>6gTJtHxkBUUnVV449dN1MB2XGWM=</DigestValue>
      </Reference>
      <Reference URI="/ppt/slideMasters/slideMaster1.xml?ContentType=application/vnd.openxmlformats-officedocument.presentationml.slideMaster+xml">
        <DigestMethod Algorithm="http://www.w3.org/2000/09/xmldsig#sha1"/>
        <DigestValue>ZR98eKkRNYz5ldhjMuqt8qRspQo=</DigestValue>
      </Reference>
      <Reference URI="/ppt/slideLayouts/slideLayout4.xml?ContentType=application/vnd.openxmlformats-officedocument.presentationml.slideLayout+xml">
        <DigestMethod Algorithm="http://www.w3.org/2000/09/xmldsig#sha1"/>
        <DigestValue>2MTZekXbigoqci4amFN7u9/tiYU=</DigestValue>
      </Reference>
      <Reference URI="/ppt/notesSlides/notesSlide1.xml?ContentType=application/vnd.openxmlformats-officedocument.presentationml.notesSlide+xml">
        <DigestMethod Algorithm="http://www.w3.org/2000/09/xmldsig#sha1"/>
        <DigestValue>4l5vE6DNQ4v4/+DbtWPQPK8cFGs=</DigestValue>
      </Reference>
      <Reference URI="/ppt/slideLayouts/slideLayout13.xml?ContentType=application/vnd.openxmlformats-officedocument.presentationml.slideLayout+xml">
        <DigestMethod Algorithm="http://www.w3.org/2000/09/xmldsig#sha1"/>
        <DigestValue>cgafq7VdSNdq4tddxgHy1v/AR28=</DigestValue>
      </Reference>
      <Reference URI="/ppt/slideLayouts/slideLayout6.xml?ContentType=application/vnd.openxmlformats-officedocument.presentationml.slideLayout+xml">
        <DigestMethod Algorithm="http://www.w3.org/2000/09/xmldsig#sha1"/>
        <DigestValue>C5av8sOKBs+6uXiUQECK3T1kS7w=</DigestValue>
      </Reference>
      <Reference URI="/ppt/slideMasters/slideMaster2.xml?ContentType=application/vnd.openxmlformats-officedocument.presentationml.slideMaster+xml">
        <DigestMethod Algorithm="http://www.w3.org/2000/09/xmldsig#sha1"/>
        <DigestValue>G3umWbFMIGMjX8SGvu9pmrnrow4=</DigestValue>
      </Reference>
      <Reference URI="/ppt/slideLayouts/slideLayout14.xml?ContentType=application/vnd.openxmlformats-officedocument.presentationml.slideLayout+xml">
        <DigestMethod Algorithm="http://www.w3.org/2000/09/xmldsig#sha1"/>
        <DigestValue>RQJbscza7SNQOkA6VxRO0QQFsyc=</DigestValue>
      </Reference>
      <Reference URI="/ppt/slideLayouts/slideLayout22.xml?ContentType=application/vnd.openxmlformats-officedocument.presentationml.slideLayout+xml">
        <DigestMethod Algorithm="http://www.w3.org/2000/09/xmldsig#sha1"/>
        <DigestValue>zjxaucPdiHDd5+50mMoRsdg6Vcw=</DigestValue>
      </Reference>
      <Reference URI="/ppt/presentation.xml?ContentType=application/vnd.openxmlformats-officedocument.presentationml.presentation.main+xml">
        <DigestMethod Algorithm="http://www.w3.org/2000/09/xmldsig#sha1"/>
        <DigestValue>FtrrXoCafNDXu1yeA+zwJbDUPiQ=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4H5ZssNmszInQpaZOkQER/0vD4A=</DigestValue>
      </Reference>
      <Reference URI="/ppt/slides/slide1.xml?ContentType=application/vnd.openxmlformats-officedocument.presentationml.slide+xml">
        <DigestMethod Algorithm="http://www.w3.org/2000/09/xmldsig#sha1"/>
        <DigestValue>fiqXpLcu7Pndwin12J5koz8BV8I=</DigestValue>
      </Reference>
      <Reference URI="/ppt/slideLayouts/_rels/slideLayout2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_rels/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OdhT0K1k8Q08a7bRarF9Zp2L0MQ=</DigestValue>
      </Reference>
      <Reference URI="/ppt/slideLayouts/_rels/slideLayout1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2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1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o2sLE54HRQ5UKov/UvxsMkjkqWQ=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RcaJBIL/2kglhI0nbj+8jtTnUEk=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pjBSXJ8ZHEUyOkfjVJsCfQF7r6I=</DigestValue>
      </Reference>
      <Reference URI="/ppt/notesSlides/_rels/notesSlide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bMPy/f7NMIfDLaonDPJAOJKCtgw=</DigestValue>
      </Reference>
      <Reference URI="/ppt/slideLayouts/_rels/slideLayout12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LKAUO+rsbZBW1Pnfdz03HnXBEps=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13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RGADhq7Q2g21daEgPz7gFRKMaFw=</DigestValue>
      </Reference>
      <Reference URI="/ppt/slideMasters/_rels/slideMaster2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7ZkXK+zSbUd2SyzPndND+TPRrgE=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2"/>
            <mdssi:RelationshipReference SourceId="rId1"/>
            <mdssi:RelationshipReference SourceId="rId6"/>
            <mdssi:RelationshipReference SourceId="rId5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EIxlRfmpThBDW4XR7cwqa7feUa4=</DigestValue>
      </Reference>
    </Manifest>
    <SignatureProperties>
      <SignatureProperty Id="idSignatureTime" Target="#idPackageSignature">
        <mdssi:SignatureTime>
          <mdssi:Format>YYYY-MM-DDThh:mm:ssTZD</mdssi:Format>
          <mdssi:Value>2011-04-20T05:54:49Z</mdssi:Value>
        </mdssi:SignatureTime>
      </SignatureProperty>
    </SignatureProperties>
  </Object>
  <Object Id="idOfficeObject">
    <SignatureProperties>
      <SignatureProperty Id="idOfficeV1Details" Target="idPackageSignature">
        <SignatureInfoV1 xmlns="http://schemas.microsoft.com/office/2006/digsig">
          <SetupID/>
          <SignatureText/>
          <SignatureImage/>
          <SignatureComments/>
          <WindowsVersion>6.1</WindowsVersion>
          <OfficeVersion>14.0</OfficeVersion>
          <ApplicationVersion>14.0</ApplicationVersion>
          <Monitors>1</Monitors>
          <HorizontalResolution>1280</HorizontalResolution>
          <VerticalResolution>1024</VerticalResolution>
          <ColorDepth>32</ColorDepth>
          <SignatureProviderId>{00000000-0000-0000-0000-000000000000}</SignatureProviderId>
          <SignatureProviderUrl/>
          <SignatureProviderDetails>9</SignatureProviderDetails>
          <ManifestHashAlgorithm>http://www.w3.org/2000/09/xmldsig#sha1</ManifestHashAlgorithm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2011-04-20T05:54:49Z</xd:SigningTime>
          <xd:SigningCertificate>
            <xd:Cert>
              <xd:CertDigest>
                <DigestMethod Algorithm="http://www.w3.org/2000/09/xmldsig#sha1"/>
                <DigestValue>vn81KYl6BMCypQqC2G9p2Ug/GEA=</DigestValue>
              </xd:CertDigest>
              <xd:IssuerSerial>
                <X509IssuerName>CN=Toni Wopper, E=toni@woppermail.com, O=Wopper Inc., L=Hamburg</X509IssuerName>
                <X509SerialNumber>167980992427118038750328328992293558200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</xd:SignedProperties>
      <xd:UnsignedProperties>
        <xd:UnsignedSignatureProperties/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emplate>Glowing puzzle pieces design template</Template>
  <TotalTime>0</TotalTime>
  <Words>7</Words>
  <Application>Microsoft Office PowerPoint</Application>
  <PresentationFormat>Bildschirmpräsentation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Glowing puzzle pieces design template</vt:lpstr>
      <vt:lpstr>Benutzerdefiniertes Design</vt:lpstr>
      <vt:lpstr>Dokumenten-Management-Systeme (DMS)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2008-03-15T20:03:21Z</dcterms:created>
  <dcterms:modified xsi:type="dcterms:W3CDTF">2008-03-16T08:28:55Z</dcterms:modified>
  <cp:contentStatus/>
</cp:coreProperties>
</file>