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19" r:id="rId1"/>
    <p:sldMasterId id="2147483731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AE4F2"/>
    <a:srgbClr val="45441B"/>
    <a:srgbClr val="99CCFF"/>
    <a:srgbClr val="FF9900"/>
    <a:srgbClr val="006666"/>
    <a:srgbClr val="336600"/>
    <a:srgbClr val="859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600"/>
  </p:normalViewPr>
  <p:slideViewPr>
    <p:cSldViewPr>
      <p:cViewPr varScale="1">
        <p:scale>
          <a:sx n="54" d="100"/>
          <a:sy n="54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97B08-DAE6-4D04-A3E4-C93D08280617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A7A3-8234-47F8-9D32-69498441F1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611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BA7A3-8234-47F8-9D32-69498441F173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EE97DA-1A57-4419-85CD-A2E088ECFDC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9B0C9-0EAF-4DBD-AB10-A1EC7F20E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6788-B0F9-4DD6-92CE-87806BF5E2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DA6D7-0A16-400E-9ABB-79A31F7C160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EAF55-2510-459C-9793-A52C9B75A67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9645A-541B-4D63-8B9D-8047F1089F4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889F2-5151-49A4-8035-043F82F272F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52388-31F4-4158-B906-403B0A7808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372F-7A9C-43F4-938B-06503E4DFF0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1720F-404D-4F5A-8064-0DB2C9EF4F7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77878-489A-495F-8754-3768F80787F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C23D79-A7B8-4309-9F1D-00F405FAA6ED}" type="slidenum">
              <a:rPr lang="en-US"/>
              <a:pPr/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380-0885-4A2F-8B61-7116F7E05B52}" type="datetimeFigureOut">
              <a:rPr lang="de-DE" smtClean="0"/>
              <a:t>20.04.2011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95AC3-C8EC-4CCC-80CF-9AF70B7E091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Dokumenten-Management-Systeme</a:t>
            </a:r>
            <a:endParaRPr lang="de-DE" sz="3600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Open Source-Lösungen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wing puzzle pieces design templat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Larissa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Glowing puzzle pieces design template</Template>
  <TotalTime>0</TotalTime>
  <Words>4</Words>
  <Application>Microsoft Office PowerPoint</Application>
  <PresentationFormat>Bildschirmpräsentation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Glowing puzzle pieces design template</vt:lpstr>
      <vt:lpstr>Benutzerdefiniertes Design</vt:lpstr>
      <vt:lpstr>Dokumenten-Management-Systeme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/>
  <cp:lastModifiedBy/>
  <cp:revision>1</cp:revision>
  <dcterms:created xsi:type="dcterms:W3CDTF">2008-03-15T20:03:21Z</dcterms:created>
  <dcterms:modified xsi:type="dcterms:W3CDTF">2011-04-20T06:27:40Z</dcterms:modified>
  <cp:contentStatus>Endgültig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