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115" y="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ClipArt drehen</a:t>
            </a:r>
            <a:endParaRPr lang="de-DE" dirty="0"/>
          </a:p>
        </p:txBody>
      </p:sp>
      <p:pic>
        <p:nvPicPr>
          <p:cNvPr id="1026" name="Picture 2" descr="C:\Users\Klaus\AppData\Local\Microsoft\Windows\Temporary Internet Files\Content.IE5\KDYNH1BL\MCj043217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5422" y="3000372"/>
            <a:ext cx="1065675" cy="1471175"/>
          </a:xfrm>
          <a:prstGeom prst="rect">
            <a:avLst/>
          </a:prstGeom>
          <a:noFill/>
        </p:spPr>
      </p:pic>
      <p:pic>
        <p:nvPicPr>
          <p:cNvPr id="11" name="Picture 2" descr="C:\Users\Klaus\AppData\Local\Microsoft\Windows\Temporary Internet Files\Content.IE5\KDYNH1BL\MCj043217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7358082" y="3000372"/>
            <a:ext cx="1065675" cy="1471175"/>
          </a:xfrm>
          <a:prstGeom prst="rect">
            <a:avLst/>
          </a:prstGeom>
          <a:noFill/>
        </p:spPr>
      </p:pic>
      <p:pic>
        <p:nvPicPr>
          <p:cNvPr id="12" name="Picture 2" descr="C:\Users\Klaus\AppData\Local\Microsoft\Windows\Temporary Internet Files\Content.IE5\KDYNH1BL\MCj043217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101752" y="3000372"/>
            <a:ext cx="1065675" cy="1471175"/>
          </a:xfrm>
          <a:prstGeom prst="rect">
            <a:avLst/>
          </a:prstGeom>
          <a:noFill/>
        </p:spPr>
      </p:pic>
      <p:pic>
        <p:nvPicPr>
          <p:cNvPr id="14" name="Picture 2" descr="C:\Users\Klaus\AppData\Local\Microsoft\Windows\Temporary Internet Files\Content.IE5\KDYNH1BL\MCj043217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100000">
            <a:off x="5729917" y="3000372"/>
            <a:ext cx="1065675" cy="1471175"/>
          </a:xfrm>
          <a:prstGeom prst="rect">
            <a:avLst/>
          </a:prstGeom>
          <a:noFill/>
        </p:spPr>
      </p:pic>
      <p:pic>
        <p:nvPicPr>
          <p:cNvPr id="15" name="Picture 2" descr="C:\Users\Klaus\AppData\Local\Microsoft\Windows\Temporary Internet Files\Content.IE5\KDYNH1BL\MCj043217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00000">
            <a:off x="2473587" y="3000372"/>
            <a:ext cx="1065675" cy="1471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ClipArt drehen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ClipArt einfügen</dc:title>
  <dc:creator>Der Autor</dc:creator>
  <cp:lastModifiedBy>Toni Wopper</cp:lastModifiedBy>
  <cp:revision>3</cp:revision>
  <dcterms:created xsi:type="dcterms:W3CDTF">2008-02-22T13:02:20Z</dcterms:created>
  <dcterms:modified xsi:type="dcterms:W3CDTF">2011-04-19T12:28:21Z</dcterms:modified>
</cp:coreProperties>
</file>