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Karriere-Planung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66841" b="7343"/>
          <a:stretch>
            <a:fillRect/>
          </a:stretch>
        </p:blipFill>
        <p:spPr>
          <a:xfrm>
            <a:off x="5357818" y="2143116"/>
            <a:ext cx="1855777" cy="370398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11</Words>
  <Application>Microsoft Office PowerPoint</Application>
  <PresentationFormat>Bildschirmpräsentation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Nereus</vt:lpstr>
      <vt:lpstr>Karriere-Planung</vt:lpstr>
      <vt:lpstr>Karriere ist planbar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7</cp:revision>
  <dcterms:created xsi:type="dcterms:W3CDTF">2007-03-08T19:32:49Z</dcterms:created>
  <dcterms:modified xsi:type="dcterms:W3CDTF">2011-04-19T12:30:23Z</dcterms:modified>
</cp:coreProperties>
</file>