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9" r:id="rId1"/>
    <p:sldMasterId id="2147483731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r Autor" initials="DA" lastIdx="1" clrIdx="0"/>
  <p:cmAuthor id="1" name="Toni Wopper" initials="TW" lastIdx="6" clrIdx="1"/>
  <p:cmAuthor id="2" name="Rainer G Haselier" initials="RGH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AE4F2"/>
    <a:srgbClr val="45441B"/>
    <a:srgbClr val="99CCFF"/>
    <a:srgbClr val="FF9900"/>
    <a:srgbClr val="006666"/>
    <a:srgbClr val="336600"/>
    <a:srgbClr val="859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8" autoAdjust="0"/>
    <p:restoredTop sz="94600"/>
  </p:normalViewPr>
  <p:slideViewPr>
    <p:cSldViewPr>
      <p:cViewPr varScale="1">
        <p:scale>
          <a:sx n="54" d="100"/>
          <a:sy n="54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08-03-15T19:24:14.339" idx="3">
    <p:pos x="4886" y="3396"/>
    <p:text>Ich würde den englischen Begriff bevorzugen
</p:text>
  </p:cm>
  <p:cm authorId="1" dt="2011-03-29T18:03:03.187" idx="6">
    <p:pos x="10" y="10"/>
    <p:text>Bitte den Hintergrund noch an unsere CI-Farben anpassen (siehe benutzerdefiniertes Folienlayout).</p:tex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EE97DA-1A57-4419-85CD-A2E088ECFDC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9B0C9-0EAF-4DBD-AB10-A1EC7F20EC5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C6788-B0F9-4DD6-92CE-87806BF5E21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DA6D7-0A16-400E-9ABB-79A31F7C160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EAF55-2510-459C-9793-A52C9B75A67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9645A-541B-4D63-8B9D-8047F1089F4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889F2-5151-49A4-8035-043F82F272F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52388-31F4-4158-B906-403B0A78082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3372F-7A9C-43F4-938B-06503E4DFF0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1720F-404D-4F5A-8064-0DB2C9EF4F7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77878-489A-495F-8754-3768F80787F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C23D79-A7B8-4309-9F1D-00F405FAA6ED}" type="slidenum">
              <a:rPr lang="en-US"/>
              <a:pPr/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Dokumenten-Management-Systeme</a:t>
            </a:r>
            <a:endParaRPr lang="de-DE" sz="3600" dirty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Open Source-Lösungen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lowing puzzle pieces design templat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Larissa-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Glowing puzzle pieces design template</Template>
  <TotalTime>0</TotalTime>
  <Words>3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Glowing puzzle pieces design template</vt:lpstr>
      <vt:lpstr>Benutzerdefiniertes Design</vt:lpstr>
      <vt:lpstr>Dokumenten-Management-Systeme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cp:lastModifiedBy>Toni Wopper</cp:lastModifiedBy>
  <cp:revision>8</cp:revision>
  <dcterms:created xsi:type="dcterms:W3CDTF">2008-03-15T17:47:02Z</dcterms:created>
  <dcterms:modified xsi:type="dcterms:W3CDTF">2011-04-20T05:54:26Z</dcterms:modified>
  <cp:contentStatus>Endgültig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TC011407991031</vt:lpwstr>
  </property>
  <property fmtid="{D5CDD505-2E9C-101B-9397-08002B2CF9AE}" pid="3" name="_MarkAsFinal">
    <vt:bool>true</vt:bool>
  </property>
</Properties>
</file>