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8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3AB2AB-C9CE-403D-95DC-BDFAD132D3C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75D80D07-EDF9-45EE-B85E-A2B489578E69}">
      <dgm:prSet/>
      <dgm:spPr/>
      <dgm:t>
        <a:bodyPr/>
        <a:lstStyle/>
        <a:p>
          <a:pPr rtl="0"/>
          <a:r>
            <a:rPr lang="de-DE" dirty="0" smtClean="0"/>
            <a:t>Nord</a:t>
          </a:r>
          <a:endParaRPr lang="de-DE" dirty="0"/>
        </a:p>
      </dgm:t>
    </dgm:pt>
    <dgm:pt modelId="{0CDB3D75-88E5-4A34-A04C-BCF7B29F50B2}" type="parTrans" cxnId="{7CE6D8CE-D11B-490D-A83B-C619D8A39E8E}">
      <dgm:prSet/>
      <dgm:spPr/>
      <dgm:t>
        <a:bodyPr/>
        <a:lstStyle/>
        <a:p>
          <a:endParaRPr lang="de-DE"/>
        </a:p>
      </dgm:t>
    </dgm:pt>
    <dgm:pt modelId="{38B5E5FC-608C-4BA7-9DF7-3A16CC20C441}" type="sibTrans" cxnId="{7CE6D8CE-D11B-490D-A83B-C619D8A39E8E}">
      <dgm:prSet/>
      <dgm:spPr/>
      <dgm:t>
        <a:bodyPr/>
        <a:lstStyle/>
        <a:p>
          <a:endParaRPr lang="de-DE"/>
        </a:p>
      </dgm:t>
    </dgm:pt>
    <dgm:pt modelId="{0D84BF0B-85BF-4303-BD05-28FF39182F64}">
      <dgm:prSet/>
      <dgm:spPr/>
      <dgm:t>
        <a:bodyPr/>
        <a:lstStyle/>
        <a:p>
          <a:pPr rtl="0"/>
          <a:r>
            <a:rPr lang="de-DE" dirty="0" smtClean="0"/>
            <a:t>Michael Deichert</a:t>
          </a:r>
          <a:endParaRPr lang="de-DE" dirty="0"/>
        </a:p>
      </dgm:t>
    </dgm:pt>
    <dgm:pt modelId="{B7BDABBD-55A9-4DA1-B811-E47B7B0F8A87}" type="parTrans" cxnId="{7BCF6455-308E-4724-B0B0-5763DA678ED1}">
      <dgm:prSet/>
      <dgm:spPr/>
      <dgm:t>
        <a:bodyPr/>
        <a:lstStyle/>
        <a:p>
          <a:endParaRPr lang="de-DE"/>
        </a:p>
      </dgm:t>
    </dgm:pt>
    <dgm:pt modelId="{963A582D-1C6A-498A-AC37-38EBC22DB7F6}" type="sibTrans" cxnId="{7BCF6455-308E-4724-B0B0-5763DA678ED1}">
      <dgm:prSet/>
      <dgm:spPr/>
      <dgm:t>
        <a:bodyPr/>
        <a:lstStyle/>
        <a:p>
          <a:endParaRPr lang="de-DE"/>
        </a:p>
      </dgm:t>
    </dgm:pt>
    <dgm:pt modelId="{D6E6ACF6-7F38-4607-9416-2109DF49E8A6}">
      <dgm:prSet/>
      <dgm:spPr/>
      <dgm:t>
        <a:bodyPr/>
        <a:lstStyle/>
        <a:p>
          <a:pPr rtl="0"/>
          <a:r>
            <a:rPr lang="de-DE" dirty="0" smtClean="0"/>
            <a:t>Sigrid Ebbe</a:t>
          </a:r>
          <a:endParaRPr lang="de-DE" dirty="0"/>
        </a:p>
      </dgm:t>
    </dgm:pt>
    <dgm:pt modelId="{39F451CA-A00A-4800-90E3-DB56140526B9}" type="parTrans" cxnId="{E00EF8A5-52C2-4699-9D68-1C284CBEA3BF}">
      <dgm:prSet/>
      <dgm:spPr/>
      <dgm:t>
        <a:bodyPr/>
        <a:lstStyle/>
        <a:p>
          <a:endParaRPr lang="de-DE"/>
        </a:p>
      </dgm:t>
    </dgm:pt>
    <dgm:pt modelId="{1D80C5F3-B9C0-4539-978C-8251BB17BAC6}" type="sibTrans" cxnId="{E00EF8A5-52C2-4699-9D68-1C284CBEA3BF}">
      <dgm:prSet/>
      <dgm:spPr/>
      <dgm:t>
        <a:bodyPr/>
        <a:lstStyle/>
        <a:p>
          <a:endParaRPr lang="de-DE"/>
        </a:p>
      </dgm:t>
    </dgm:pt>
    <dgm:pt modelId="{74134054-853C-4822-9AAB-293DF094D52F}">
      <dgm:prSet/>
      <dgm:spPr/>
      <dgm:t>
        <a:bodyPr/>
        <a:lstStyle/>
        <a:p>
          <a:pPr rtl="0"/>
          <a:r>
            <a:rPr lang="de-DE" dirty="0" smtClean="0"/>
            <a:t>Bert Müller</a:t>
          </a:r>
          <a:endParaRPr lang="de-DE" dirty="0"/>
        </a:p>
      </dgm:t>
    </dgm:pt>
    <dgm:pt modelId="{4E2E054F-01AE-409B-81B1-49F9E401F4E1}" type="parTrans" cxnId="{D7A79514-C6F5-412B-867A-A9EEAC1497A8}">
      <dgm:prSet/>
      <dgm:spPr/>
      <dgm:t>
        <a:bodyPr/>
        <a:lstStyle/>
        <a:p>
          <a:endParaRPr lang="de-DE"/>
        </a:p>
      </dgm:t>
    </dgm:pt>
    <dgm:pt modelId="{474526A1-43C5-4F83-823B-725ACC78718F}" type="sibTrans" cxnId="{D7A79514-C6F5-412B-867A-A9EEAC1497A8}">
      <dgm:prSet/>
      <dgm:spPr/>
      <dgm:t>
        <a:bodyPr/>
        <a:lstStyle/>
        <a:p>
          <a:endParaRPr lang="de-DE"/>
        </a:p>
      </dgm:t>
    </dgm:pt>
    <dgm:pt modelId="{3344FAC3-CCE2-4C2A-9A4C-0DAE8F1EE010}">
      <dgm:prSet/>
      <dgm:spPr/>
      <dgm:t>
        <a:bodyPr/>
        <a:lstStyle/>
        <a:p>
          <a:pPr rtl="0"/>
          <a:r>
            <a:rPr lang="de-DE" dirty="0" smtClean="0"/>
            <a:t>Rüdiger Forst</a:t>
          </a:r>
          <a:endParaRPr lang="de-DE" dirty="0"/>
        </a:p>
      </dgm:t>
    </dgm:pt>
    <dgm:pt modelId="{BBF1EB34-1A41-4C60-9B74-E147DBE06620}" type="parTrans" cxnId="{3407B19F-AED6-4BAB-B99B-B4FF8C6ABB73}">
      <dgm:prSet/>
      <dgm:spPr/>
      <dgm:t>
        <a:bodyPr/>
        <a:lstStyle/>
        <a:p>
          <a:endParaRPr lang="de-DE"/>
        </a:p>
      </dgm:t>
    </dgm:pt>
    <dgm:pt modelId="{AC501F44-3CCF-42ED-9FB0-15D42C65679F}" type="sibTrans" cxnId="{3407B19F-AED6-4BAB-B99B-B4FF8C6ABB73}">
      <dgm:prSet/>
      <dgm:spPr/>
      <dgm:t>
        <a:bodyPr/>
        <a:lstStyle/>
        <a:p>
          <a:endParaRPr lang="de-DE"/>
        </a:p>
      </dgm:t>
    </dgm:pt>
    <dgm:pt modelId="{244E5F68-A947-4755-AB9B-55AB06B186A1}">
      <dgm:prSet/>
      <dgm:spPr/>
      <dgm:t>
        <a:bodyPr/>
        <a:lstStyle/>
        <a:p>
          <a:pPr rtl="0"/>
          <a:r>
            <a:rPr lang="de-DE" dirty="0" smtClean="0"/>
            <a:t>Süd</a:t>
          </a:r>
          <a:endParaRPr lang="de-DE" dirty="0"/>
        </a:p>
      </dgm:t>
    </dgm:pt>
    <dgm:pt modelId="{12549502-E7E5-4BAB-AA80-63981BC5F3A1}" type="parTrans" cxnId="{1E132977-5D7A-4B77-B85B-763379E60BF4}">
      <dgm:prSet/>
      <dgm:spPr/>
      <dgm:t>
        <a:bodyPr/>
        <a:lstStyle/>
        <a:p>
          <a:endParaRPr lang="de-DE"/>
        </a:p>
      </dgm:t>
    </dgm:pt>
    <dgm:pt modelId="{D1D5CB87-099A-4815-A8FB-B61F01590F3B}" type="sibTrans" cxnId="{1E132977-5D7A-4B77-B85B-763379E60BF4}">
      <dgm:prSet/>
      <dgm:spPr/>
      <dgm:t>
        <a:bodyPr/>
        <a:lstStyle/>
        <a:p>
          <a:endParaRPr lang="de-DE"/>
        </a:p>
      </dgm:t>
    </dgm:pt>
    <dgm:pt modelId="{518BD28D-DF9F-4722-94CC-4AB08F4F33D6}">
      <dgm:prSet/>
      <dgm:spPr/>
      <dgm:t>
        <a:bodyPr/>
        <a:lstStyle/>
        <a:p>
          <a:pPr rtl="0"/>
          <a:r>
            <a:rPr lang="de-DE" dirty="0" smtClean="0"/>
            <a:t>Helga Steiner</a:t>
          </a:r>
          <a:endParaRPr lang="de-DE" dirty="0"/>
        </a:p>
      </dgm:t>
    </dgm:pt>
    <dgm:pt modelId="{6476C6DD-F036-4E0A-AEC6-9C1A6AC15F70}" type="parTrans" cxnId="{CBBB3B60-2E4B-4AE9-ADAF-CE892FD3CB6A}">
      <dgm:prSet/>
      <dgm:spPr/>
      <dgm:t>
        <a:bodyPr/>
        <a:lstStyle/>
        <a:p>
          <a:endParaRPr lang="de-DE"/>
        </a:p>
      </dgm:t>
    </dgm:pt>
    <dgm:pt modelId="{F355F53A-0EAC-4F68-AE0B-DCEB64A51321}" type="sibTrans" cxnId="{CBBB3B60-2E4B-4AE9-ADAF-CE892FD3CB6A}">
      <dgm:prSet/>
      <dgm:spPr/>
      <dgm:t>
        <a:bodyPr/>
        <a:lstStyle/>
        <a:p>
          <a:endParaRPr lang="de-DE"/>
        </a:p>
      </dgm:t>
    </dgm:pt>
    <dgm:pt modelId="{2F2E78B3-5732-4038-8AB4-EAF7B244A99F}">
      <dgm:prSet/>
      <dgm:spPr/>
      <dgm:t>
        <a:bodyPr/>
        <a:lstStyle/>
        <a:p>
          <a:pPr rtl="0"/>
          <a:r>
            <a:rPr lang="de-DE" dirty="0" smtClean="0"/>
            <a:t>Erika Toben</a:t>
          </a:r>
          <a:endParaRPr lang="de-DE" dirty="0"/>
        </a:p>
      </dgm:t>
    </dgm:pt>
    <dgm:pt modelId="{9C0E493F-A4E4-43FF-86E8-30BB66F46FEF}" type="parTrans" cxnId="{5863FE3E-50F8-42FC-9EB5-72DFC3C11156}">
      <dgm:prSet/>
      <dgm:spPr/>
      <dgm:t>
        <a:bodyPr/>
        <a:lstStyle/>
        <a:p>
          <a:endParaRPr lang="de-DE"/>
        </a:p>
      </dgm:t>
    </dgm:pt>
    <dgm:pt modelId="{A6D15FC8-BF50-44F0-A0E5-84710F773E78}" type="sibTrans" cxnId="{5863FE3E-50F8-42FC-9EB5-72DFC3C11156}">
      <dgm:prSet/>
      <dgm:spPr/>
      <dgm:t>
        <a:bodyPr/>
        <a:lstStyle/>
        <a:p>
          <a:endParaRPr lang="de-DE"/>
        </a:p>
      </dgm:t>
    </dgm:pt>
    <dgm:pt modelId="{DB8DC447-C640-4C56-B87B-B877637E6095}">
      <dgm:prSet/>
      <dgm:spPr/>
      <dgm:t>
        <a:bodyPr/>
        <a:lstStyle/>
        <a:p>
          <a:pPr rtl="0"/>
          <a:r>
            <a:rPr lang="de-DE" dirty="0" smtClean="0"/>
            <a:t>Anke Wolters</a:t>
          </a:r>
          <a:endParaRPr lang="de-DE" dirty="0"/>
        </a:p>
      </dgm:t>
    </dgm:pt>
    <dgm:pt modelId="{F06F79CF-FA1B-43FB-B3F0-CDA53D9D02FD}" type="parTrans" cxnId="{D25DF9B6-71FE-482B-B3E6-C4ED57F29360}">
      <dgm:prSet/>
      <dgm:spPr/>
      <dgm:t>
        <a:bodyPr/>
        <a:lstStyle/>
        <a:p>
          <a:endParaRPr lang="de-DE"/>
        </a:p>
      </dgm:t>
    </dgm:pt>
    <dgm:pt modelId="{EE756B3E-2EAB-4F18-8AD6-A1FC3E3418FD}" type="sibTrans" cxnId="{D25DF9B6-71FE-482B-B3E6-C4ED57F29360}">
      <dgm:prSet/>
      <dgm:spPr/>
      <dgm:t>
        <a:bodyPr/>
        <a:lstStyle/>
        <a:p>
          <a:endParaRPr lang="de-DE"/>
        </a:p>
      </dgm:t>
    </dgm:pt>
    <dgm:pt modelId="{8512CF88-7D52-4AC2-91C0-056235A72543}">
      <dgm:prSet/>
      <dgm:spPr/>
      <dgm:t>
        <a:bodyPr/>
        <a:lstStyle/>
        <a:p>
          <a:pPr rtl="0"/>
          <a:r>
            <a:rPr lang="de-DE" dirty="0" smtClean="0"/>
            <a:t>Mitte</a:t>
          </a:r>
          <a:endParaRPr lang="de-DE" dirty="0"/>
        </a:p>
      </dgm:t>
    </dgm:pt>
    <dgm:pt modelId="{424853BE-9710-4B65-B58E-0F3FCE218445}" type="sibTrans" cxnId="{9730640D-6A19-4A05-91D6-1561CAA86D55}">
      <dgm:prSet/>
      <dgm:spPr/>
      <dgm:t>
        <a:bodyPr/>
        <a:lstStyle/>
        <a:p>
          <a:endParaRPr lang="de-DE"/>
        </a:p>
      </dgm:t>
    </dgm:pt>
    <dgm:pt modelId="{D0EFEA73-ED1B-45F9-912D-98C3FA5E9700}" type="parTrans" cxnId="{9730640D-6A19-4A05-91D6-1561CAA86D55}">
      <dgm:prSet/>
      <dgm:spPr/>
      <dgm:t>
        <a:bodyPr/>
        <a:lstStyle/>
        <a:p>
          <a:endParaRPr lang="de-DE"/>
        </a:p>
      </dgm:t>
    </dgm:pt>
    <dgm:pt modelId="{7BD5644D-6AB5-47FF-8040-3EDD0B90235E}" type="pres">
      <dgm:prSet presAssocID="{CA3AB2AB-C9CE-403D-95DC-BDFAD132D3C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5AF020D-8E34-4DEC-BBAA-459BD5B95056}" type="pres">
      <dgm:prSet presAssocID="{75D80D07-EDF9-45EE-B85E-A2B489578E69}" presName="composite" presStyleCnt="0"/>
      <dgm:spPr/>
    </dgm:pt>
    <dgm:pt modelId="{0AE610D0-D6D7-441A-86A3-4C1105162BEC}" type="pres">
      <dgm:prSet presAssocID="{75D80D07-EDF9-45EE-B85E-A2B489578E6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7120759-C831-42D6-89E8-B8B7775F00E4}" type="pres">
      <dgm:prSet presAssocID="{75D80D07-EDF9-45EE-B85E-A2B489578E6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57FC916-A737-4E96-B3CD-13060248EBD7}" type="pres">
      <dgm:prSet presAssocID="{38B5E5FC-608C-4BA7-9DF7-3A16CC20C441}" presName="sp" presStyleCnt="0"/>
      <dgm:spPr/>
    </dgm:pt>
    <dgm:pt modelId="{E4A2918E-0821-4726-AA7B-957ADE703DB7}" type="pres">
      <dgm:prSet presAssocID="{8512CF88-7D52-4AC2-91C0-056235A72543}" presName="composite" presStyleCnt="0"/>
      <dgm:spPr/>
    </dgm:pt>
    <dgm:pt modelId="{5EFF05B7-14F1-4898-9F7D-85B6D312294E}" type="pres">
      <dgm:prSet presAssocID="{8512CF88-7D52-4AC2-91C0-056235A7254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82A3F68-C371-46D0-853E-3F90149389D4}" type="pres">
      <dgm:prSet presAssocID="{8512CF88-7D52-4AC2-91C0-056235A7254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7FB6BEC-4E34-4F52-B6A2-10014FF3F51D}" type="pres">
      <dgm:prSet presAssocID="{424853BE-9710-4B65-B58E-0F3FCE218445}" presName="sp" presStyleCnt="0"/>
      <dgm:spPr/>
    </dgm:pt>
    <dgm:pt modelId="{21A05EA9-6A35-414B-86E5-88BF1227DE9A}" type="pres">
      <dgm:prSet presAssocID="{244E5F68-A947-4755-AB9B-55AB06B186A1}" presName="composite" presStyleCnt="0"/>
      <dgm:spPr/>
    </dgm:pt>
    <dgm:pt modelId="{44C0381B-0127-4CDD-9BA1-8CA125405657}" type="pres">
      <dgm:prSet presAssocID="{244E5F68-A947-4755-AB9B-55AB06B186A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C87C835-655D-49BE-8D65-2EBF3FEA6963}" type="pres">
      <dgm:prSet presAssocID="{244E5F68-A947-4755-AB9B-55AB06B186A1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9730640D-6A19-4A05-91D6-1561CAA86D55}" srcId="{CA3AB2AB-C9CE-403D-95DC-BDFAD132D3CE}" destId="{8512CF88-7D52-4AC2-91C0-056235A72543}" srcOrd="1" destOrd="0" parTransId="{D0EFEA73-ED1B-45F9-912D-98C3FA5E9700}" sibTransId="{424853BE-9710-4B65-B58E-0F3FCE218445}"/>
    <dgm:cxn modelId="{1E132977-5D7A-4B77-B85B-763379E60BF4}" srcId="{CA3AB2AB-C9CE-403D-95DC-BDFAD132D3CE}" destId="{244E5F68-A947-4755-AB9B-55AB06B186A1}" srcOrd="2" destOrd="0" parTransId="{12549502-E7E5-4BAB-AA80-63981BC5F3A1}" sibTransId="{D1D5CB87-099A-4815-A8FB-B61F01590F3B}"/>
    <dgm:cxn modelId="{D7A79514-C6F5-412B-867A-A9EEAC1497A8}" srcId="{8512CF88-7D52-4AC2-91C0-056235A72543}" destId="{74134054-853C-4822-9AAB-293DF094D52F}" srcOrd="0" destOrd="0" parTransId="{4E2E054F-01AE-409B-81B1-49F9E401F4E1}" sibTransId="{474526A1-43C5-4F83-823B-725ACC78718F}"/>
    <dgm:cxn modelId="{7CE6D8CE-D11B-490D-A83B-C619D8A39E8E}" srcId="{CA3AB2AB-C9CE-403D-95DC-BDFAD132D3CE}" destId="{75D80D07-EDF9-45EE-B85E-A2B489578E69}" srcOrd="0" destOrd="0" parTransId="{0CDB3D75-88E5-4A34-A04C-BCF7B29F50B2}" sibTransId="{38B5E5FC-608C-4BA7-9DF7-3A16CC20C441}"/>
    <dgm:cxn modelId="{7B285B96-49DB-42E4-B5D2-94A42485665F}" type="presOf" srcId="{DB8DC447-C640-4C56-B87B-B877637E6095}" destId="{BC87C835-655D-49BE-8D65-2EBF3FEA6963}" srcOrd="0" destOrd="2" presId="urn:microsoft.com/office/officeart/2005/8/layout/chevron2"/>
    <dgm:cxn modelId="{CBBB3B60-2E4B-4AE9-ADAF-CE892FD3CB6A}" srcId="{244E5F68-A947-4755-AB9B-55AB06B186A1}" destId="{518BD28D-DF9F-4722-94CC-4AB08F4F33D6}" srcOrd="0" destOrd="0" parTransId="{6476C6DD-F036-4E0A-AEC6-9C1A6AC15F70}" sibTransId="{F355F53A-0EAC-4F68-AE0B-DCEB64A51321}"/>
    <dgm:cxn modelId="{D25DF9B6-71FE-482B-B3E6-C4ED57F29360}" srcId="{244E5F68-A947-4755-AB9B-55AB06B186A1}" destId="{DB8DC447-C640-4C56-B87B-B877637E6095}" srcOrd="2" destOrd="0" parTransId="{F06F79CF-FA1B-43FB-B3F0-CDA53D9D02FD}" sibTransId="{EE756B3E-2EAB-4F18-8AD6-A1FC3E3418FD}"/>
    <dgm:cxn modelId="{4C21FBDD-06A5-4F2D-8BDE-A11CBA549D15}" type="presOf" srcId="{2F2E78B3-5732-4038-8AB4-EAF7B244A99F}" destId="{BC87C835-655D-49BE-8D65-2EBF3FEA6963}" srcOrd="0" destOrd="1" presId="urn:microsoft.com/office/officeart/2005/8/layout/chevron2"/>
    <dgm:cxn modelId="{6542850C-1D78-4480-85E5-5F282D831487}" type="presOf" srcId="{3344FAC3-CCE2-4C2A-9A4C-0DAE8F1EE010}" destId="{082A3F68-C371-46D0-853E-3F90149389D4}" srcOrd="0" destOrd="1" presId="urn:microsoft.com/office/officeart/2005/8/layout/chevron2"/>
    <dgm:cxn modelId="{3407B19F-AED6-4BAB-B99B-B4FF8C6ABB73}" srcId="{8512CF88-7D52-4AC2-91C0-056235A72543}" destId="{3344FAC3-CCE2-4C2A-9A4C-0DAE8F1EE010}" srcOrd="1" destOrd="0" parTransId="{BBF1EB34-1A41-4C60-9B74-E147DBE06620}" sibTransId="{AC501F44-3CCF-42ED-9FB0-15D42C65679F}"/>
    <dgm:cxn modelId="{5863FE3E-50F8-42FC-9EB5-72DFC3C11156}" srcId="{244E5F68-A947-4755-AB9B-55AB06B186A1}" destId="{2F2E78B3-5732-4038-8AB4-EAF7B244A99F}" srcOrd="1" destOrd="0" parTransId="{9C0E493F-A4E4-43FF-86E8-30BB66F46FEF}" sibTransId="{A6D15FC8-BF50-44F0-A0E5-84710F773E78}"/>
    <dgm:cxn modelId="{6297656E-E044-4F81-B730-E5A974DEBC4A}" type="presOf" srcId="{74134054-853C-4822-9AAB-293DF094D52F}" destId="{082A3F68-C371-46D0-853E-3F90149389D4}" srcOrd="0" destOrd="0" presId="urn:microsoft.com/office/officeart/2005/8/layout/chevron2"/>
    <dgm:cxn modelId="{55C461CD-E9F1-4416-A0A6-C999455645FD}" type="presOf" srcId="{518BD28D-DF9F-4722-94CC-4AB08F4F33D6}" destId="{BC87C835-655D-49BE-8D65-2EBF3FEA6963}" srcOrd="0" destOrd="0" presId="urn:microsoft.com/office/officeart/2005/8/layout/chevron2"/>
    <dgm:cxn modelId="{1BC20801-2674-462B-9CBE-1520B90406B4}" type="presOf" srcId="{D6E6ACF6-7F38-4607-9416-2109DF49E8A6}" destId="{A7120759-C831-42D6-89E8-B8B7775F00E4}" srcOrd="0" destOrd="1" presId="urn:microsoft.com/office/officeart/2005/8/layout/chevron2"/>
    <dgm:cxn modelId="{7BCF6455-308E-4724-B0B0-5763DA678ED1}" srcId="{75D80D07-EDF9-45EE-B85E-A2B489578E69}" destId="{0D84BF0B-85BF-4303-BD05-28FF39182F64}" srcOrd="0" destOrd="0" parTransId="{B7BDABBD-55A9-4DA1-B811-E47B7B0F8A87}" sibTransId="{963A582D-1C6A-498A-AC37-38EBC22DB7F6}"/>
    <dgm:cxn modelId="{800D5639-6F2E-42D5-AF4A-CDCBC948BAD6}" type="presOf" srcId="{75D80D07-EDF9-45EE-B85E-A2B489578E69}" destId="{0AE610D0-D6D7-441A-86A3-4C1105162BEC}" srcOrd="0" destOrd="0" presId="urn:microsoft.com/office/officeart/2005/8/layout/chevron2"/>
    <dgm:cxn modelId="{A7E74CFC-2CC2-4A50-B826-5BBF848E869C}" type="presOf" srcId="{244E5F68-A947-4755-AB9B-55AB06B186A1}" destId="{44C0381B-0127-4CDD-9BA1-8CA125405657}" srcOrd="0" destOrd="0" presId="urn:microsoft.com/office/officeart/2005/8/layout/chevron2"/>
    <dgm:cxn modelId="{2273B0A0-605F-4AD5-A61F-B55B4A29610F}" type="presOf" srcId="{8512CF88-7D52-4AC2-91C0-056235A72543}" destId="{5EFF05B7-14F1-4898-9F7D-85B6D312294E}" srcOrd="0" destOrd="0" presId="urn:microsoft.com/office/officeart/2005/8/layout/chevron2"/>
    <dgm:cxn modelId="{E00EF8A5-52C2-4699-9D68-1C284CBEA3BF}" srcId="{75D80D07-EDF9-45EE-B85E-A2B489578E69}" destId="{D6E6ACF6-7F38-4607-9416-2109DF49E8A6}" srcOrd="1" destOrd="0" parTransId="{39F451CA-A00A-4800-90E3-DB56140526B9}" sibTransId="{1D80C5F3-B9C0-4539-978C-8251BB17BAC6}"/>
    <dgm:cxn modelId="{837CED22-DCA8-42A4-AD3F-5861E1659D04}" type="presOf" srcId="{CA3AB2AB-C9CE-403D-95DC-BDFAD132D3CE}" destId="{7BD5644D-6AB5-47FF-8040-3EDD0B90235E}" srcOrd="0" destOrd="0" presId="urn:microsoft.com/office/officeart/2005/8/layout/chevron2"/>
    <dgm:cxn modelId="{052A470C-B948-46CF-B98F-34B44EC96C6C}" type="presOf" srcId="{0D84BF0B-85BF-4303-BD05-28FF39182F64}" destId="{A7120759-C831-42D6-89E8-B8B7775F00E4}" srcOrd="0" destOrd="0" presId="urn:microsoft.com/office/officeart/2005/8/layout/chevron2"/>
    <dgm:cxn modelId="{AEDA7720-9CA7-4042-9916-8542C4F13349}" type="presParOf" srcId="{7BD5644D-6AB5-47FF-8040-3EDD0B90235E}" destId="{55AF020D-8E34-4DEC-BBAA-459BD5B95056}" srcOrd="0" destOrd="0" presId="urn:microsoft.com/office/officeart/2005/8/layout/chevron2"/>
    <dgm:cxn modelId="{0F5709E5-12D3-4D82-979B-FBD6823C134B}" type="presParOf" srcId="{55AF020D-8E34-4DEC-BBAA-459BD5B95056}" destId="{0AE610D0-D6D7-441A-86A3-4C1105162BEC}" srcOrd="0" destOrd="0" presId="urn:microsoft.com/office/officeart/2005/8/layout/chevron2"/>
    <dgm:cxn modelId="{CD8B0798-E58F-47E0-9404-E3603AA17FC4}" type="presParOf" srcId="{55AF020D-8E34-4DEC-BBAA-459BD5B95056}" destId="{A7120759-C831-42D6-89E8-B8B7775F00E4}" srcOrd="1" destOrd="0" presId="urn:microsoft.com/office/officeart/2005/8/layout/chevron2"/>
    <dgm:cxn modelId="{AAD66F8F-12CB-4EDD-B460-EE4C4D08174D}" type="presParOf" srcId="{7BD5644D-6AB5-47FF-8040-3EDD0B90235E}" destId="{057FC916-A737-4E96-B3CD-13060248EBD7}" srcOrd="1" destOrd="0" presId="urn:microsoft.com/office/officeart/2005/8/layout/chevron2"/>
    <dgm:cxn modelId="{051C94DF-448F-4C9F-B5B8-86141FFD5BB3}" type="presParOf" srcId="{7BD5644D-6AB5-47FF-8040-3EDD0B90235E}" destId="{E4A2918E-0821-4726-AA7B-957ADE703DB7}" srcOrd="2" destOrd="0" presId="urn:microsoft.com/office/officeart/2005/8/layout/chevron2"/>
    <dgm:cxn modelId="{D3F73C82-F328-4730-BBCE-D8906C6A9EBF}" type="presParOf" srcId="{E4A2918E-0821-4726-AA7B-957ADE703DB7}" destId="{5EFF05B7-14F1-4898-9F7D-85B6D312294E}" srcOrd="0" destOrd="0" presId="urn:microsoft.com/office/officeart/2005/8/layout/chevron2"/>
    <dgm:cxn modelId="{EFC3AA0E-5A37-4242-A30D-84E4AECB1AEF}" type="presParOf" srcId="{E4A2918E-0821-4726-AA7B-957ADE703DB7}" destId="{082A3F68-C371-46D0-853E-3F90149389D4}" srcOrd="1" destOrd="0" presId="urn:microsoft.com/office/officeart/2005/8/layout/chevron2"/>
    <dgm:cxn modelId="{4278CBB5-8F42-4511-A457-488F87700FDC}" type="presParOf" srcId="{7BD5644D-6AB5-47FF-8040-3EDD0B90235E}" destId="{A7FB6BEC-4E34-4F52-B6A2-10014FF3F51D}" srcOrd="3" destOrd="0" presId="urn:microsoft.com/office/officeart/2005/8/layout/chevron2"/>
    <dgm:cxn modelId="{49C36C11-BF99-4F66-B15F-28A50ABDFA7E}" type="presParOf" srcId="{7BD5644D-6AB5-47FF-8040-3EDD0B90235E}" destId="{21A05EA9-6A35-414B-86E5-88BF1227DE9A}" srcOrd="4" destOrd="0" presId="urn:microsoft.com/office/officeart/2005/8/layout/chevron2"/>
    <dgm:cxn modelId="{A0522856-E86F-4D84-8194-1C97896DF355}" type="presParOf" srcId="{21A05EA9-6A35-414B-86E5-88BF1227DE9A}" destId="{44C0381B-0127-4CDD-9BA1-8CA125405657}" srcOrd="0" destOrd="0" presId="urn:microsoft.com/office/officeart/2005/8/layout/chevron2"/>
    <dgm:cxn modelId="{C6E03138-0E8D-40B6-BA07-0CA2710AFFC9}" type="presParOf" srcId="{21A05EA9-6A35-414B-86E5-88BF1227DE9A}" destId="{BC87C835-655D-49BE-8D65-2EBF3FEA696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E610D0-D6D7-441A-86A3-4C1105162BEC}">
      <dsp:nvSpPr>
        <dsp:cNvPr id="0" name=""/>
        <dsp:cNvSpPr/>
      </dsp:nvSpPr>
      <dsp:spPr>
        <a:xfrm rot="5400000">
          <a:off x="-243998" y="245734"/>
          <a:ext cx="1626654" cy="11386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500" kern="1200" dirty="0" smtClean="0"/>
            <a:t>Nord</a:t>
          </a:r>
          <a:endParaRPr lang="de-DE" sz="3500" kern="1200" dirty="0"/>
        </a:p>
      </dsp:txBody>
      <dsp:txXfrm rot="-5400000">
        <a:off x="1" y="571065"/>
        <a:ext cx="1138657" cy="487997"/>
      </dsp:txXfrm>
    </dsp:sp>
    <dsp:sp modelId="{A7120759-C831-42D6-89E8-B8B7775F00E4}">
      <dsp:nvSpPr>
        <dsp:cNvPr id="0" name=""/>
        <dsp:cNvSpPr/>
      </dsp:nvSpPr>
      <dsp:spPr>
        <a:xfrm rot="5400000">
          <a:off x="4117366" y="-2976971"/>
          <a:ext cx="1057325" cy="70147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Michael Deichert</a:t>
          </a:r>
          <a:endParaRPr lang="de-DE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Sigrid Ebbe</a:t>
          </a:r>
          <a:endParaRPr lang="de-DE" sz="2200" kern="1200" dirty="0"/>
        </a:p>
      </dsp:txBody>
      <dsp:txXfrm rot="-5400000">
        <a:off x="1138658" y="53351"/>
        <a:ext cx="6963128" cy="954097"/>
      </dsp:txXfrm>
    </dsp:sp>
    <dsp:sp modelId="{5EFF05B7-14F1-4898-9F7D-85B6D312294E}">
      <dsp:nvSpPr>
        <dsp:cNvPr id="0" name=""/>
        <dsp:cNvSpPr/>
      </dsp:nvSpPr>
      <dsp:spPr>
        <a:xfrm rot="5400000">
          <a:off x="-243998" y="1678571"/>
          <a:ext cx="1626654" cy="11386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500" kern="1200" dirty="0" smtClean="0"/>
            <a:t>Mitte</a:t>
          </a:r>
          <a:endParaRPr lang="de-DE" sz="3500" kern="1200" dirty="0"/>
        </a:p>
      </dsp:txBody>
      <dsp:txXfrm rot="-5400000">
        <a:off x="1" y="2003902"/>
        <a:ext cx="1138657" cy="487997"/>
      </dsp:txXfrm>
    </dsp:sp>
    <dsp:sp modelId="{082A3F68-C371-46D0-853E-3F90149389D4}">
      <dsp:nvSpPr>
        <dsp:cNvPr id="0" name=""/>
        <dsp:cNvSpPr/>
      </dsp:nvSpPr>
      <dsp:spPr>
        <a:xfrm rot="5400000">
          <a:off x="4117366" y="-1544135"/>
          <a:ext cx="1057325" cy="70147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Bert Müller</a:t>
          </a:r>
          <a:endParaRPr lang="de-DE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Rüdiger Forst</a:t>
          </a:r>
          <a:endParaRPr lang="de-DE" sz="2200" kern="1200" dirty="0"/>
        </a:p>
      </dsp:txBody>
      <dsp:txXfrm rot="-5400000">
        <a:off x="1138658" y="1486187"/>
        <a:ext cx="6963128" cy="954097"/>
      </dsp:txXfrm>
    </dsp:sp>
    <dsp:sp modelId="{44C0381B-0127-4CDD-9BA1-8CA125405657}">
      <dsp:nvSpPr>
        <dsp:cNvPr id="0" name=""/>
        <dsp:cNvSpPr/>
      </dsp:nvSpPr>
      <dsp:spPr>
        <a:xfrm rot="5400000">
          <a:off x="-243998" y="3111407"/>
          <a:ext cx="1626654" cy="11386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500" kern="1200" dirty="0" smtClean="0"/>
            <a:t>Süd</a:t>
          </a:r>
          <a:endParaRPr lang="de-DE" sz="3500" kern="1200" dirty="0"/>
        </a:p>
      </dsp:txBody>
      <dsp:txXfrm rot="-5400000">
        <a:off x="1" y="3436738"/>
        <a:ext cx="1138657" cy="487997"/>
      </dsp:txXfrm>
    </dsp:sp>
    <dsp:sp modelId="{BC87C835-655D-49BE-8D65-2EBF3FEA6963}">
      <dsp:nvSpPr>
        <dsp:cNvPr id="0" name=""/>
        <dsp:cNvSpPr/>
      </dsp:nvSpPr>
      <dsp:spPr>
        <a:xfrm rot="5400000">
          <a:off x="4117366" y="-111299"/>
          <a:ext cx="1057325" cy="70147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Helga Steiner</a:t>
          </a:r>
          <a:endParaRPr lang="de-DE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Erika Toben</a:t>
          </a:r>
          <a:endParaRPr lang="de-DE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Anke Wolters</a:t>
          </a:r>
          <a:endParaRPr lang="de-DE" sz="2200" kern="1200" dirty="0"/>
        </a:p>
      </dsp:txBody>
      <dsp:txXfrm rot="-5400000">
        <a:off x="1138658" y="2919023"/>
        <a:ext cx="6963128" cy="9540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7" name="Rechtec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Rechtec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de-DE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Rechtec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Rechtec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Rechtec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Ihre Partner im Vertrieb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sz="quarter" idx="1"/>
          </p:nvPr>
        </p:nvGraphicFramePr>
        <p:xfrm>
          <a:off x="633442" y="1857364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Ihre Partner im Vertrieb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de-DE" dirty="0" smtClean="0"/>
              <a:t>Nord</a:t>
            </a:r>
          </a:p>
          <a:p>
            <a:pPr lvl="1"/>
            <a:r>
              <a:rPr lang="de-DE" dirty="0" smtClean="0"/>
              <a:t>Michael Deichert</a:t>
            </a:r>
          </a:p>
          <a:p>
            <a:pPr lvl="1"/>
            <a:r>
              <a:rPr lang="de-DE" dirty="0" smtClean="0"/>
              <a:t>Sigrid Ebbe</a:t>
            </a:r>
          </a:p>
          <a:p>
            <a:pPr lvl="0"/>
            <a:r>
              <a:rPr lang="de-DE" dirty="0" smtClean="0"/>
              <a:t>Mitte</a:t>
            </a:r>
          </a:p>
          <a:p>
            <a:pPr lvl="1"/>
            <a:r>
              <a:rPr lang="de-DE" dirty="0" smtClean="0"/>
              <a:t>Bert Müller</a:t>
            </a:r>
          </a:p>
          <a:p>
            <a:pPr lvl="1"/>
            <a:r>
              <a:rPr lang="de-DE" dirty="0" smtClean="0"/>
              <a:t>Rüdiger Forst</a:t>
            </a:r>
          </a:p>
          <a:p>
            <a:pPr lvl="0"/>
            <a:r>
              <a:rPr lang="de-DE" dirty="0" smtClean="0"/>
              <a:t>Süd</a:t>
            </a:r>
          </a:p>
          <a:p>
            <a:pPr lvl="1"/>
            <a:r>
              <a:rPr lang="de-DE" dirty="0" smtClean="0"/>
              <a:t>Helga Steiner</a:t>
            </a:r>
          </a:p>
          <a:p>
            <a:pPr lvl="1"/>
            <a:r>
              <a:rPr lang="de-DE" dirty="0" smtClean="0"/>
              <a:t>Erika Toben</a:t>
            </a:r>
          </a:p>
          <a:p>
            <a:pPr lvl="1"/>
            <a:r>
              <a:rPr lang="de-DE" dirty="0" smtClean="0"/>
              <a:t>Anke Wolters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lathea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Galathea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alathe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42</Words>
  <Application>Microsoft Office PowerPoint</Application>
  <PresentationFormat>Bildschirmpräsentation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Galathea</vt:lpstr>
      <vt:lpstr>Ihre Partner im Vertrieb</vt:lpstr>
      <vt:lpstr>Ihre Partner im Vertrieb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Der Autor</dc:creator>
  <cp:lastModifiedBy>Toni Wopper</cp:lastModifiedBy>
  <cp:revision>7</cp:revision>
  <dcterms:created xsi:type="dcterms:W3CDTF">2008-03-13T10:41:44Z</dcterms:created>
  <dcterms:modified xsi:type="dcterms:W3CDTF">2011-04-20T05:50:16Z</dcterms:modified>
</cp:coreProperties>
</file>