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63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D34E94A-6C14-4648-9EE1-DF08B96F4436}" type="datetimeFigureOut">
              <a:rPr lang="de-DE" smtClean="0"/>
              <a:pPr/>
              <a:t>19.04.2011</a:t>
            </a:fld>
            <a:endParaRPr lang="de-DE" dirty="0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0" name="Rechtec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htec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Rechtec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htec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Gerade Verbindung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Gerade Verbindung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Gerade Verbindung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Gerade Verbindung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Gerade Verbindung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Gerade Verbindung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Rechtec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91A123F-F273-45BF-A6E6-C2DD22F299D0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E94A-6C14-4648-9EE1-DF08B96F4436}" type="datetimeFigureOut">
              <a:rPr lang="de-DE" smtClean="0"/>
              <a:pPr/>
              <a:t>19.04.2011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123F-F273-45BF-A6E6-C2DD22F299D0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E94A-6C14-4648-9EE1-DF08B96F4436}" type="datetimeFigureOut">
              <a:rPr lang="de-DE" smtClean="0"/>
              <a:pPr/>
              <a:t>19.04.2011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123F-F273-45BF-A6E6-C2DD22F299D0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D34E94A-6C14-4648-9EE1-DF08B96F4436}" type="datetimeFigureOut">
              <a:rPr lang="de-DE" smtClean="0"/>
              <a:pPr/>
              <a:t>19.04.2011</a:t>
            </a:fld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91A123F-F273-45BF-A6E6-C2DD22F299D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D34E94A-6C14-4648-9EE1-DF08B96F4436}" type="datetimeFigureOut">
              <a:rPr lang="de-DE" smtClean="0"/>
              <a:pPr/>
              <a:t>19.04.2011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9" name="Rechtec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htec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htec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htec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Gerade Verbindung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Gerade Verbindung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Gerade Verbindung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Gerade Verbindung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Gerade Verbindung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Rechtec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Gerade Verbindung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91A123F-F273-45BF-A6E6-C2DD22F299D0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E94A-6C14-4648-9EE1-DF08B96F4436}" type="datetimeFigureOut">
              <a:rPr lang="de-DE" smtClean="0"/>
              <a:pPr/>
              <a:t>19.04.2011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123F-F273-45BF-A6E6-C2DD22F299D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E94A-6C14-4648-9EE1-DF08B96F4436}" type="datetimeFigureOut">
              <a:rPr lang="de-DE" smtClean="0"/>
              <a:pPr/>
              <a:t>19.04.2011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123F-F273-45BF-A6E6-C2DD22F299D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D34E94A-6C14-4648-9EE1-DF08B96F4436}" type="datetimeFigureOut">
              <a:rPr lang="de-DE" smtClean="0"/>
              <a:pPr/>
              <a:t>19.04.2011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91A123F-F273-45BF-A6E6-C2DD22F299D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E94A-6C14-4648-9EE1-DF08B96F4436}" type="datetimeFigureOut">
              <a:rPr lang="de-DE" smtClean="0"/>
              <a:pPr/>
              <a:t>19.04.2011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123F-F273-45BF-A6E6-C2DD22F299D0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erade Verbindung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8" name="Gerade Verbindung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Gerade Verbindung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Rechtec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Gerade Verbindung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El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Inhaltsplatzhalt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D34E94A-6C14-4648-9EE1-DF08B96F4436}" type="datetimeFigureOut">
              <a:rPr lang="de-DE" smtClean="0"/>
              <a:pPr/>
              <a:t>19.04.2011</a:t>
            </a:fld>
            <a:endParaRPr lang="de-DE" dirty="0"/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91A123F-F273-45BF-A6E6-C2DD22F299D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3" name="Fußzeilenplatzhalt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de-DE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de-DE" dirty="0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10" name="Gerade Verbindung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echtec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Gerade Verbindung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Gerade Verbindung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Gerade Verbindung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D34E94A-6C14-4648-9EE1-DF08B96F4436}" type="datetimeFigureOut">
              <a:rPr lang="de-DE" smtClean="0"/>
              <a:pPr/>
              <a:t>19.04.2011</a:t>
            </a:fld>
            <a:endParaRPr lang="de-DE" dirty="0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91A123F-F273-45BF-A6E6-C2DD22F299D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1" name="Fußzeilenplatzhalt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erade Verbindung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D34E94A-6C14-4648-9EE1-DF08B96F4436}" type="datetimeFigureOut">
              <a:rPr lang="de-DE" smtClean="0"/>
              <a:pPr/>
              <a:t>19.04.2011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Rechtec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Gerade Verbindung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91A123F-F273-45BF-A6E6-C2DD22F299D0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Karriere-Planung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Karriere ist planbar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DE" dirty="0" smtClean="0"/>
              <a:t>Welcher Karrieretyp sind Sie?</a:t>
            </a:r>
          </a:p>
          <a:p>
            <a:r>
              <a:rPr lang="de-DE" dirty="0" smtClean="0"/>
              <a:t>Karriere-Hopping</a:t>
            </a:r>
          </a:p>
          <a:p>
            <a:r>
              <a:rPr lang="de-DE" dirty="0" smtClean="0"/>
              <a:t>Netzwerk-Arbeit</a:t>
            </a:r>
          </a:p>
          <a:p>
            <a:endParaRPr lang="de-DE" dirty="0"/>
          </a:p>
        </p:txBody>
      </p:sp>
      <p:pic>
        <p:nvPicPr>
          <p:cNvPr id="7" name="Inhaltsplatzhalter 6" descr="figuren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rcRect l="66841" b="7343"/>
          <a:stretch>
            <a:fillRect/>
          </a:stretch>
        </p:blipFill>
        <p:spPr>
          <a:xfrm>
            <a:off x="5357818" y="2143116"/>
            <a:ext cx="1855777" cy="370398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reus">
  <a:themeElements>
    <a:clrScheme name="Nereus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Nereus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Nereus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0</TotalTime>
  <Words>11</Words>
  <Application>Microsoft Office PowerPoint</Application>
  <PresentationFormat>Bildschirmpräsentation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Nereus</vt:lpstr>
      <vt:lpstr>Karriere-Planung</vt:lpstr>
      <vt:lpstr>Karriere ist planbar</vt:lpstr>
    </vt:vector>
  </TitlesOfParts>
  <Company>rabbitsoft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Klaus Fahnenstich</dc:creator>
  <cp:lastModifiedBy>Toni Wopper</cp:lastModifiedBy>
  <cp:revision>8</cp:revision>
  <dcterms:created xsi:type="dcterms:W3CDTF">2007-03-08T19:32:49Z</dcterms:created>
  <dcterms:modified xsi:type="dcterms:W3CDTF">2011-04-19T12:30:19Z</dcterms:modified>
</cp:coreProperties>
</file>