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46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Ursprung in Belgien (</a:t>
            </a:r>
            <a:r>
              <a:rPr lang="de-DE" smtClean="0"/>
              <a:t>vor 1000 </a:t>
            </a:r>
            <a:r>
              <a:rPr lang="de-DE" dirty="0" smtClean="0"/>
              <a:t>Jahren)</a:t>
            </a:r>
          </a:p>
          <a:p>
            <a:r>
              <a:rPr lang="de-DE" dirty="0" smtClean="0"/>
              <a:t>Seit dem 15. Jahrhundert 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gesüßt.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33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Nereus</vt:lpstr>
      <vt:lpstr>Die Aachener Printe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Aachener Printe</dc:title>
  <dc:creator>Der Autor</dc:creator>
  <cp:lastModifiedBy>Toni Wopper</cp:lastModifiedBy>
  <cp:revision>2</cp:revision>
  <dcterms:created xsi:type="dcterms:W3CDTF">2008-03-11T17:18:13Z</dcterms:created>
  <dcterms:modified xsi:type="dcterms:W3CDTF">2011-04-19T12:25:25Z</dcterms:modified>
</cp:coreProperties>
</file>