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917CB9-4B83-4224-ACFC-619E41D2977C}" type="doc">
      <dgm:prSet loTypeId="urn:microsoft.com/office/officeart/2005/8/layout/hList1" loCatId="list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de-DE"/>
        </a:p>
      </dgm:t>
    </dgm:pt>
    <dgm:pt modelId="{191946CB-996D-4A43-BFBC-9D66316B6E80}">
      <dgm:prSet/>
      <dgm:spPr/>
      <dgm:t>
        <a:bodyPr/>
        <a:lstStyle/>
        <a:p>
          <a:pPr rtl="0"/>
          <a:r>
            <a:rPr lang="de-DE" dirty="0" smtClean="0"/>
            <a:t>Nord</a:t>
          </a:r>
          <a:endParaRPr lang="de-DE" dirty="0"/>
        </a:p>
      </dgm:t>
    </dgm:pt>
    <dgm:pt modelId="{A3DF8BEE-2F88-4797-A765-D0557FC17C1B}" type="parTrans" cxnId="{B96BA760-C995-49F2-94C3-D8FCE8A808AD}">
      <dgm:prSet/>
      <dgm:spPr/>
      <dgm:t>
        <a:bodyPr/>
        <a:lstStyle/>
        <a:p>
          <a:endParaRPr lang="de-DE"/>
        </a:p>
      </dgm:t>
    </dgm:pt>
    <dgm:pt modelId="{B9E6B43A-F1D1-4339-8588-12CAB7CC83A1}" type="sibTrans" cxnId="{B96BA760-C995-49F2-94C3-D8FCE8A808AD}">
      <dgm:prSet/>
      <dgm:spPr/>
      <dgm:t>
        <a:bodyPr/>
        <a:lstStyle/>
        <a:p>
          <a:endParaRPr lang="de-DE"/>
        </a:p>
      </dgm:t>
    </dgm:pt>
    <dgm:pt modelId="{6F23C2DA-15F0-426C-8C15-619892A70CBC}">
      <dgm:prSet/>
      <dgm:spPr/>
      <dgm:t>
        <a:bodyPr/>
        <a:lstStyle/>
        <a:p>
          <a:pPr rtl="0"/>
          <a:r>
            <a:rPr lang="de-DE" dirty="0" smtClean="0"/>
            <a:t>Mitte</a:t>
          </a:r>
          <a:endParaRPr lang="de-DE" dirty="0"/>
        </a:p>
      </dgm:t>
    </dgm:pt>
    <dgm:pt modelId="{3A065B8A-D8BB-49A2-B03C-D6FF6B56EC09}" type="parTrans" cxnId="{8CD99D0F-0E40-4E96-92D4-9028F71130D7}">
      <dgm:prSet/>
      <dgm:spPr/>
      <dgm:t>
        <a:bodyPr/>
        <a:lstStyle/>
        <a:p>
          <a:endParaRPr lang="de-DE"/>
        </a:p>
      </dgm:t>
    </dgm:pt>
    <dgm:pt modelId="{483F834F-1A0D-4699-84C9-31049EE2F12B}" type="sibTrans" cxnId="{8CD99D0F-0E40-4E96-92D4-9028F71130D7}">
      <dgm:prSet/>
      <dgm:spPr/>
      <dgm:t>
        <a:bodyPr/>
        <a:lstStyle/>
        <a:p>
          <a:endParaRPr lang="de-DE"/>
        </a:p>
      </dgm:t>
    </dgm:pt>
    <dgm:pt modelId="{194A3D51-9E8B-475A-9802-D552E1EA703E}">
      <dgm:prSet/>
      <dgm:spPr/>
      <dgm:t>
        <a:bodyPr/>
        <a:lstStyle/>
        <a:p>
          <a:pPr rtl="0"/>
          <a:r>
            <a:rPr lang="de-DE" dirty="0" smtClean="0"/>
            <a:t>Süd</a:t>
          </a:r>
          <a:endParaRPr lang="de-DE" dirty="0"/>
        </a:p>
      </dgm:t>
    </dgm:pt>
    <dgm:pt modelId="{4D5ED0CE-C59F-40A3-8903-466237301C9A}" type="parTrans" cxnId="{AC31D61C-2302-423E-9052-3B0973621BD9}">
      <dgm:prSet/>
      <dgm:spPr/>
      <dgm:t>
        <a:bodyPr/>
        <a:lstStyle/>
        <a:p>
          <a:endParaRPr lang="de-DE"/>
        </a:p>
      </dgm:t>
    </dgm:pt>
    <dgm:pt modelId="{1B1783AC-93F4-4C22-AF51-CCC3955261D9}" type="sibTrans" cxnId="{AC31D61C-2302-423E-9052-3B0973621BD9}">
      <dgm:prSet/>
      <dgm:spPr/>
      <dgm:t>
        <a:bodyPr/>
        <a:lstStyle/>
        <a:p>
          <a:endParaRPr lang="de-DE"/>
        </a:p>
      </dgm:t>
    </dgm:pt>
    <dgm:pt modelId="{3418804A-7C59-4736-B3ED-545F26A2F855}">
      <dgm:prSet/>
      <dgm:spPr/>
      <dgm:t>
        <a:bodyPr/>
        <a:lstStyle/>
        <a:p>
          <a:pPr rtl="0"/>
          <a:r>
            <a:rPr lang="de-DE" dirty="0" smtClean="0"/>
            <a:t>Helga Steiner</a:t>
          </a:r>
          <a:endParaRPr lang="de-DE" dirty="0"/>
        </a:p>
      </dgm:t>
    </dgm:pt>
    <dgm:pt modelId="{3546FBF1-E6F6-473A-B43E-2451B32A0279}" type="parTrans" cxnId="{600E5639-A424-44E4-A22C-04E4CFC3A643}">
      <dgm:prSet/>
      <dgm:spPr/>
      <dgm:t>
        <a:bodyPr/>
        <a:lstStyle/>
        <a:p>
          <a:endParaRPr lang="de-DE"/>
        </a:p>
      </dgm:t>
    </dgm:pt>
    <dgm:pt modelId="{B32B601F-E6ED-4835-933A-0E2EDA7EC129}" type="sibTrans" cxnId="{600E5639-A424-44E4-A22C-04E4CFC3A643}">
      <dgm:prSet/>
      <dgm:spPr/>
      <dgm:t>
        <a:bodyPr/>
        <a:lstStyle/>
        <a:p>
          <a:endParaRPr lang="de-DE"/>
        </a:p>
      </dgm:t>
    </dgm:pt>
    <dgm:pt modelId="{B2148D2A-9AF9-48E0-9950-077083C32117}">
      <dgm:prSet/>
      <dgm:spPr/>
      <dgm:t>
        <a:bodyPr/>
        <a:lstStyle/>
        <a:p>
          <a:pPr rtl="0"/>
          <a:r>
            <a:rPr lang="de-DE" dirty="0" smtClean="0"/>
            <a:t>Erika Toben</a:t>
          </a:r>
          <a:endParaRPr lang="de-DE" dirty="0"/>
        </a:p>
      </dgm:t>
    </dgm:pt>
    <dgm:pt modelId="{0CB1AE35-B9D1-487A-A685-70CCCB7ADB9E}" type="parTrans" cxnId="{B7FA5D01-D0A7-4E8E-B232-E80B81EB40CB}">
      <dgm:prSet/>
      <dgm:spPr/>
      <dgm:t>
        <a:bodyPr/>
        <a:lstStyle/>
        <a:p>
          <a:endParaRPr lang="de-DE"/>
        </a:p>
      </dgm:t>
    </dgm:pt>
    <dgm:pt modelId="{495B706D-2F09-4472-8B29-29D1F168ACBA}" type="sibTrans" cxnId="{B7FA5D01-D0A7-4E8E-B232-E80B81EB40CB}">
      <dgm:prSet/>
      <dgm:spPr/>
      <dgm:t>
        <a:bodyPr/>
        <a:lstStyle/>
        <a:p>
          <a:endParaRPr lang="de-DE"/>
        </a:p>
      </dgm:t>
    </dgm:pt>
    <dgm:pt modelId="{E3E25A2A-65E9-44FB-8960-4036B388AA5A}">
      <dgm:prSet/>
      <dgm:spPr/>
      <dgm:t>
        <a:bodyPr/>
        <a:lstStyle/>
        <a:p>
          <a:pPr rtl="0"/>
          <a:r>
            <a:rPr lang="de-DE" dirty="0" smtClean="0"/>
            <a:t>Anke Wolters</a:t>
          </a:r>
          <a:endParaRPr lang="de-DE" dirty="0"/>
        </a:p>
      </dgm:t>
    </dgm:pt>
    <dgm:pt modelId="{F3414A81-7A6C-4A90-9CA1-5B896BCF0A86}" type="parTrans" cxnId="{AE5AF6E0-FE62-42BF-9789-B7E123D81146}">
      <dgm:prSet/>
      <dgm:spPr/>
      <dgm:t>
        <a:bodyPr/>
        <a:lstStyle/>
        <a:p>
          <a:endParaRPr lang="de-DE"/>
        </a:p>
      </dgm:t>
    </dgm:pt>
    <dgm:pt modelId="{6B31DB8F-59E6-41FF-BBCC-107827CCF07F}" type="sibTrans" cxnId="{AE5AF6E0-FE62-42BF-9789-B7E123D81146}">
      <dgm:prSet/>
      <dgm:spPr/>
      <dgm:t>
        <a:bodyPr/>
        <a:lstStyle/>
        <a:p>
          <a:endParaRPr lang="de-DE"/>
        </a:p>
      </dgm:t>
    </dgm:pt>
    <dgm:pt modelId="{F295C5B5-B509-4664-ACD8-C4E27A6D5DF3}">
      <dgm:prSet/>
      <dgm:spPr/>
      <dgm:t>
        <a:bodyPr/>
        <a:lstStyle/>
        <a:p>
          <a:pPr rtl="0"/>
          <a:r>
            <a:rPr lang="de-DE" dirty="0" smtClean="0"/>
            <a:t>Sigrid Ebbe</a:t>
          </a:r>
          <a:endParaRPr lang="de-DE" dirty="0"/>
        </a:p>
      </dgm:t>
    </dgm:pt>
    <dgm:pt modelId="{C39A852A-3586-4033-B541-DE15DE4F8044}" type="sibTrans" cxnId="{0C91E961-EBAC-4830-9831-D2213CD0CBBF}">
      <dgm:prSet/>
      <dgm:spPr/>
      <dgm:t>
        <a:bodyPr/>
        <a:lstStyle/>
        <a:p>
          <a:endParaRPr lang="de-DE"/>
        </a:p>
      </dgm:t>
    </dgm:pt>
    <dgm:pt modelId="{126DB977-9F59-47D1-87E0-75305F424A67}" type="parTrans" cxnId="{0C91E961-EBAC-4830-9831-D2213CD0CBBF}">
      <dgm:prSet/>
      <dgm:spPr/>
      <dgm:t>
        <a:bodyPr/>
        <a:lstStyle/>
        <a:p>
          <a:endParaRPr lang="de-DE"/>
        </a:p>
      </dgm:t>
    </dgm:pt>
    <dgm:pt modelId="{2F493404-AB10-4465-8635-A1CE6516425A}">
      <dgm:prSet/>
      <dgm:spPr/>
      <dgm:t>
        <a:bodyPr/>
        <a:lstStyle/>
        <a:p>
          <a:pPr rtl="0"/>
          <a:r>
            <a:rPr lang="de-DE" dirty="0" smtClean="0"/>
            <a:t>Michael Deichert</a:t>
          </a:r>
          <a:endParaRPr lang="de-DE" dirty="0"/>
        </a:p>
      </dgm:t>
    </dgm:pt>
    <dgm:pt modelId="{616401D4-2E5B-4967-9C09-C519EA35E9E4}" type="sibTrans" cxnId="{5DEDCF62-4529-4683-B7FF-BF4FB5CFC2DD}">
      <dgm:prSet/>
      <dgm:spPr/>
      <dgm:t>
        <a:bodyPr/>
        <a:lstStyle/>
        <a:p>
          <a:endParaRPr lang="de-DE"/>
        </a:p>
      </dgm:t>
    </dgm:pt>
    <dgm:pt modelId="{6AC7A084-81BA-4176-B451-AFA0B4B29602}" type="parTrans" cxnId="{5DEDCF62-4529-4683-B7FF-BF4FB5CFC2DD}">
      <dgm:prSet/>
      <dgm:spPr/>
      <dgm:t>
        <a:bodyPr/>
        <a:lstStyle/>
        <a:p>
          <a:endParaRPr lang="de-DE"/>
        </a:p>
      </dgm:t>
    </dgm:pt>
    <dgm:pt modelId="{8BED1AAE-1AB6-4D7B-BEBD-6E5410487C6C}">
      <dgm:prSet/>
      <dgm:spPr/>
      <dgm:t>
        <a:bodyPr/>
        <a:lstStyle/>
        <a:p>
          <a:pPr rtl="0"/>
          <a:r>
            <a:rPr lang="de-DE" dirty="0" smtClean="0"/>
            <a:t>Rüdiger Forst</a:t>
          </a:r>
          <a:endParaRPr lang="de-DE" dirty="0"/>
        </a:p>
      </dgm:t>
    </dgm:pt>
    <dgm:pt modelId="{3B3169FB-82D6-4716-B653-5F2B288491B3}" type="parTrans" cxnId="{49B6F626-3BED-4655-89F4-9108391B4D4E}">
      <dgm:prSet/>
      <dgm:spPr/>
      <dgm:t>
        <a:bodyPr/>
        <a:lstStyle/>
        <a:p>
          <a:endParaRPr lang="de-DE"/>
        </a:p>
      </dgm:t>
    </dgm:pt>
    <dgm:pt modelId="{69C088B3-1F7F-40FC-ABBB-13ADABEBCDEA}" type="sibTrans" cxnId="{49B6F626-3BED-4655-89F4-9108391B4D4E}">
      <dgm:prSet/>
      <dgm:spPr/>
      <dgm:t>
        <a:bodyPr/>
        <a:lstStyle/>
        <a:p>
          <a:endParaRPr lang="de-DE"/>
        </a:p>
      </dgm:t>
    </dgm:pt>
    <dgm:pt modelId="{3ECB7CFD-2C49-44BF-AE48-5200B22D01E6}">
      <dgm:prSet/>
      <dgm:spPr/>
      <dgm:t>
        <a:bodyPr/>
        <a:lstStyle/>
        <a:p>
          <a:pPr rtl="0"/>
          <a:r>
            <a:rPr lang="de-DE" dirty="0" smtClean="0"/>
            <a:t>Bert Müller</a:t>
          </a:r>
          <a:endParaRPr lang="de-DE" dirty="0"/>
        </a:p>
      </dgm:t>
    </dgm:pt>
    <dgm:pt modelId="{31B933F6-19F2-405F-817D-8AAC7E793889}" type="parTrans" cxnId="{D9534C6C-C602-4D54-844F-A9C7BF6F5F16}">
      <dgm:prSet/>
      <dgm:spPr/>
      <dgm:t>
        <a:bodyPr/>
        <a:lstStyle/>
        <a:p>
          <a:endParaRPr lang="de-DE"/>
        </a:p>
      </dgm:t>
    </dgm:pt>
    <dgm:pt modelId="{FE96B930-E7AE-4D2F-9691-14A75AA268A8}" type="sibTrans" cxnId="{D9534C6C-C602-4D54-844F-A9C7BF6F5F16}">
      <dgm:prSet/>
      <dgm:spPr/>
      <dgm:t>
        <a:bodyPr/>
        <a:lstStyle/>
        <a:p>
          <a:endParaRPr lang="de-DE"/>
        </a:p>
      </dgm:t>
    </dgm:pt>
    <dgm:pt modelId="{A351F107-949F-4568-B65D-6358A0C729A6}" type="pres">
      <dgm:prSet presAssocID="{17917CB9-4B83-4224-ACFC-619E41D297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8BDBA90-4395-4B00-A487-2EB3271C2C66}" type="pres">
      <dgm:prSet presAssocID="{191946CB-996D-4A43-BFBC-9D66316B6E80}" presName="composite" presStyleCnt="0"/>
      <dgm:spPr/>
    </dgm:pt>
    <dgm:pt modelId="{0F82B67B-E4DA-4DB5-A041-A50C21CD4894}" type="pres">
      <dgm:prSet presAssocID="{191946CB-996D-4A43-BFBC-9D66316B6E8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5F742B5-6A3B-4176-A2EF-DD4659AEF914}" type="pres">
      <dgm:prSet presAssocID="{191946CB-996D-4A43-BFBC-9D66316B6E8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DC1FFE-061F-46F1-82C6-99449DC8CFAA}" type="pres">
      <dgm:prSet presAssocID="{B9E6B43A-F1D1-4339-8588-12CAB7CC83A1}" presName="space" presStyleCnt="0"/>
      <dgm:spPr/>
    </dgm:pt>
    <dgm:pt modelId="{0D1AB08B-B902-49CC-8239-80170702A32A}" type="pres">
      <dgm:prSet presAssocID="{6F23C2DA-15F0-426C-8C15-619892A70CBC}" presName="composite" presStyleCnt="0"/>
      <dgm:spPr/>
    </dgm:pt>
    <dgm:pt modelId="{55AC9E70-7621-4196-88BD-56B729E97CBB}" type="pres">
      <dgm:prSet presAssocID="{6F23C2DA-15F0-426C-8C15-619892A70CB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84AC900-C8E8-4074-A73C-C82E62505B35}" type="pres">
      <dgm:prSet presAssocID="{6F23C2DA-15F0-426C-8C15-619892A70CB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5A615B3-0859-4ED5-9582-7583C7A5C558}" type="pres">
      <dgm:prSet presAssocID="{483F834F-1A0D-4699-84C9-31049EE2F12B}" presName="space" presStyleCnt="0"/>
      <dgm:spPr/>
    </dgm:pt>
    <dgm:pt modelId="{E64908F4-A575-475A-A1D6-B7EAF855E81F}" type="pres">
      <dgm:prSet presAssocID="{194A3D51-9E8B-475A-9802-D552E1EA703E}" presName="composite" presStyleCnt="0"/>
      <dgm:spPr/>
    </dgm:pt>
    <dgm:pt modelId="{DD5034BD-EBEE-4381-A2C9-3354D18727CE}" type="pres">
      <dgm:prSet presAssocID="{194A3D51-9E8B-475A-9802-D552E1EA703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0C8B90-C0AA-4F93-93EB-D05B4DCB19CC}" type="pres">
      <dgm:prSet presAssocID="{194A3D51-9E8B-475A-9802-D552E1EA703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9B6F626-3BED-4655-89F4-9108391B4D4E}" srcId="{6F23C2DA-15F0-426C-8C15-619892A70CBC}" destId="{8BED1AAE-1AB6-4D7B-BEBD-6E5410487C6C}" srcOrd="1" destOrd="0" parTransId="{3B3169FB-82D6-4716-B653-5F2B288491B3}" sibTransId="{69C088B3-1F7F-40FC-ABBB-13ADABEBCDEA}"/>
    <dgm:cxn modelId="{EFF4B50C-717D-4D76-A487-BC712852D444}" type="presOf" srcId="{3ECB7CFD-2C49-44BF-AE48-5200B22D01E6}" destId="{484AC900-C8E8-4074-A73C-C82E62505B35}" srcOrd="0" destOrd="0" presId="urn:microsoft.com/office/officeart/2005/8/layout/hList1"/>
    <dgm:cxn modelId="{7D58B4B8-404A-41AD-9BCD-437AFF514E98}" type="presOf" srcId="{2F493404-AB10-4465-8635-A1CE6516425A}" destId="{45F742B5-6A3B-4176-A2EF-DD4659AEF914}" srcOrd="0" destOrd="0" presId="urn:microsoft.com/office/officeart/2005/8/layout/hList1"/>
    <dgm:cxn modelId="{B7FA5D01-D0A7-4E8E-B232-E80B81EB40CB}" srcId="{194A3D51-9E8B-475A-9802-D552E1EA703E}" destId="{B2148D2A-9AF9-48E0-9950-077083C32117}" srcOrd="1" destOrd="0" parTransId="{0CB1AE35-B9D1-487A-A685-70CCCB7ADB9E}" sibTransId="{495B706D-2F09-4472-8B29-29D1F168ACBA}"/>
    <dgm:cxn modelId="{D9534C6C-C602-4D54-844F-A9C7BF6F5F16}" srcId="{6F23C2DA-15F0-426C-8C15-619892A70CBC}" destId="{3ECB7CFD-2C49-44BF-AE48-5200B22D01E6}" srcOrd="0" destOrd="0" parTransId="{31B933F6-19F2-405F-817D-8AAC7E793889}" sibTransId="{FE96B930-E7AE-4D2F-9691-14A75AA268A8}"/>
    <dgm:cxn modelId="{AC31D61C-2302-423E-9052-3B0973621BD9}" srcId="{17917CB9-4B83-4224-ACFC-619E41D2977C}" destId="{194A3D51-9E8B-475A-9802-D552E1EA703E}" srcOrd="2" destOrd="0" parTransId="{4D5ED0CE-C59F-40A3-8903-466237301C9A}" sibTransId="{1B1783AC-93F4-4C22-AF51-CCC3955261D9}"/>
    <dgm:cxn modelId="{5786AF9A-44D7-48E7-9837-7E7D120A2120}" type="presOf" srcId="{B2148D2A-9AF9-48E0-9950-077083C32117}" destId="{990C8B90-C0AA-4F93-93EB-D05B4DCB19CC}" srcOrd="0" destOrd="1" presId="urn:microsoft.com/office/officeart/2005/8/layout/hList1"/>
    <dgm:cxn modelId="{B96BA760-C995-49F2-94C3-D8FCE8A808AD}" srcId="{17917CB9-4B83-4224-ACFC-619E41D2977C}" destId="{191946CB-996D-4A43-BFBC-9D66316B6E80}" srcOrd="0" destOrd="0" parTransId="{A3DF8BEE-2F88-4797-A765-D0557FC17C1B}" sibTransId="{B9E6B43A-F1D1-4339-8588-12CAB7CC83A1}"/>
    <dgm:cxn modelId="{BC105439-5B04-4DCE-8B15-1514B4AF6B60}" type="presOf" srcId="{6F23C2DA-15F0-426C-8C15-619892A70CBC}" destId="{55AC9E70-7621-4196-88BD-56B729E97CBB}" srcOrd="0" destOrd="0" presId="urn:microsoft.com/office/officeart/2005/8/layout/hList1"/>
    <dgm:cxn modelId="{600E5639-A424-44E4-A22C-04E4CFC3A643}" srcId="{194A3D51-9E8B-475A-9802-D552E1EA703E}" destId="{3418804A-7C59-4736-B3ED-545F26A2F855}" srcOrd="0" destOrd="0" parTransId="{3546FBF1-E6F6-473A-B43E-2451B32A0279}" sibTransId="{B32B601F-E6ED-4835-933A-0E2EDA7EC129}"/>
    <dgm:cxn modelId="{9DA183A8-5461-4CAD-AAE7-802069F3EFB8}" type="presOf" srcId="{8BED1AAE-1AB6-4D7B-BEBD-6E5410487C6C}" destId="{484AC900-C8E8-4074-A73C-C82E62505B35}" srcOrd="0" destOrd="1" presId="urn:microsoft.com/office/officeart/2005/8/layout/hList1"/>
    <dgm:cxn modelId="{DCFD9B3F-E4D9-4E33-8664-2FC6C0802B21}" type="presOf" srcId="{194A3D51-9E8B-475A-9802-D552E1EA703E}" destId="{DD5034BD-EBEE-4381-A2C9-3354D18727CE}" srcOrd="0" destOrd="0" presId="urn:microsoft.com/office/officeart/2005/8/layout/hList1"/>
    <dgm:cxn modelId="{8CD99D0F-0E40-4E96-92D4-9028F71130D7}" srcId="{17917CB9-4B83-4224-ACFC-619E41D2977C}" destId="{6F23C2DA-15F0-426C-8C15-619892A70CBC}" srcOrd="1" destOrd="0" parTransId="{3A065B8A-D8BB-49A2-B03C-D6FF6B56EC09}" sibTransId="{483F834F-1A0D-4699-84C9-31049EE2F12B}"/>
    <dgm:cxn modelId="{AE5AF6E0-FE62-42BF-9789-B7E123D81146}" srcId="{194A3D51-9E8B-475A-9802-D552E1EA703E}" destId="{E3E25A2A-65E9-44FB-8960-4036B388AA5A}" srcOrd="2" destOrd="0" parTransId="{F3414A81-7A6C-4A90-9CA1-5B896BCF0A86}" sibTransId="{6B31DB8F-59E6-41FF-BBCC-107827CCF07F}"/>
    <dgm:cxn modelId="{E7CA09CB-7D9C-4A3A-A10B-7498EFAF8F4B}" type="presOf" srcId="{F295C5B5-B509-4664-ACD8-C4E27A6D5DF3}" destId="{45F742B5-6A3B-4176-A2EF-DD4659AEF914}" srcOrd="0" destOrd="1" presId="urn:microsoft.com/office/officeart/2005/8/layout/hList1"/>
    <dgm:cxn modelId="{5DEDCF62-4529-4683-B7FF-BF4FB5CFC2DD}" srcId="{191946CB-996D-4A43-BFBC-9D66316B6E80}" destId="{2F493404-AB10-4465-8635-A1CE6516425A}" srcOrd="0" destOrd="0" parTransId="{6AC7A084-81BA-4176-B451-AFA0B4B29602}" sibTransId="{616401D4-2E5B-4967-9C09-C519EA35E9E4}"/>
    <dgm:cxn modelId="{0C91E961-EBAC-4830-9831-D2213CD0CBBF}" srcId="{191946CB-996D-4A43-BFBC-9D66316B6E80}" destId="{F295C5B5-B509-4664-ACD8-C4E27A6D5DF3}" srcOrd="1" destOrd="0" parTransId="{126DB977-9F59-47D1-87E0-75305F424A67}" sibTransId="{C39A852A-3586-4033-B541-DE15DE4F8044}"/>
    <dgm:cxn modelId="{C6DD0299-42BD-4DA6-B33E-1EDAFC5F5429}" type="presOf" srcId="{3418804A-7C59-4736-B3ED-545F26A2F855}" destId="{990C8B90-C0AA-4F93-93EB-D05B4DCB19CC}" srcOrd="0" destOrd="0" presId="urn:microsoft.com/office/officeart/2005/8/layout/hList1"/>
    <dgm:cxn modelId="{696EDD51-8B70-494B-B438-42D785C9BB55}" type="presOf" srcId="{191946CB-996D-4A43-BFBC-9D66316B6E80}" destId="{0F82B67B-E4DA-4DB5-A041-A50C21CD4894}" srcOrd="0" destOrd="0" presId="urn:microsoft.com/office/officeart/2005/8/layout/hList1"/>
    <dgm:cxn modelId="{3566C3DF-96C7-4766-92D8-AF640F8AEB85}" type="presOf" srcId="{E3E25A2A-65E9-44FB-8960-4036B388AA5A}" destId="{990C8B90-C0AA-4F93-93EB-D05B4DCB19CC}" srcOrd="0" destOrd="2" presId="urn:microsoft.com/office/officeart/2005/8/layout/hList1"/>
    <dgm:cxn modelId="{9901F586-F944-4F7B-B132-F19050378C13}" type="presOf" srcId="{17917CB9-4B83-4224-ACFC-619E41D2977C}" destId="{A351F107-949F-4568-B65D-6358A0C729A6}" srcOrd="0" destOrd="0" presId="urn:microsoft.com/office/officeart/2005/8/layout/hList1"/>
    <dgm:cxn modelId="{6C954507-70AB-4B08-8C69-A78460F20516}" type="presParOf" srcId="{A351F107-949F-4568-B65D-6358A0C729A6}" destId="{18BDBA90-4395-4B00-A487-2EB3271C2C66}" srcOrd="0" destOrd="0" presId="urn:microsoft.com/office/officeart/2005/8/layout/hList1"/>
    <dgm:cxn modelId="{148B4BC2-6DD0-4FBD-A37D-0449DAEC4D94}" type="presParOf" srcId="{18BDBA90-4395-4B00-A487-2EB3271C2C66}" destId="{0F82B67B-E4DA-4DB5-A041-A50C21CD4894}" srcOrd="0" destOrd="0" presId="urn:microsoft.com/office/officeart/2005/8/layout/hList1"/>
    <dgm:cxn modelId="{A2217154-13D5-4399-BF22-0108D279BEBA}" type="presParOf" srcId="{18BDBA90-4395-4B00-A487-2EB3271C2C66}" destId="{45F742B5-6A3B-4176-A2EF-DD4659AEF914}" srcOrd="1" destOrd="0" presId="urn:microsoft.com/office/officeart/2005/8/layout/hList1"/>
    <dgm:cxn modelId="{2FFCAE8D-3C6C-4C8F-A3FE-2993F4CC0B42}" type="presParOf" srcId="{A351F107-949F-4568-B65D-6358A0C729A6}" destId="{A4DC1FFE-061F-46F1-82C6-99449DC8CFAA}" srcOrd="1" destOrd="0" presId="urn:microsoft.com/office/officeart/2005/8/layout/hList1"/>
    <dgm:cxn modelId="{2DCA0A93-04E2-47EE-AF10-81740CBF0812}" type="presParOf" srcId="{A351F107-949F-4568-B65D-6358A0C729A6}" destId="{0D1AB08B-B902-49CC-8239-80170702A32A}" srcOrd="2" destOrd="0" presId="urn:microsoft.com/office/officeart/2005/8/layout/hList1"/>
    <dgm:cxn modelId="{9D5EC0B7-0915-4361-943C-FA355F1381C2}" type="presParOf" srcId="{0D1AB08B-B902-49CC-8239-80170702A32A}" destId="{55AC9E70-7621-4196-88BD-56B729E97CBB}" srcOrd="0" destOrd="0" presId="urn:microsoft.com/office/officeart/2005/8/layout/hList1"/>
    <dgm:cxn modelId="{DF6EFEB1-EB5A-4844-8222-5761FDEDA57D}" type="presParOf" srcId="{0D1AB08B-B902-49CC-8239-80170702A32A}" destId="{484AC900-C8E8-4074-A73C-C82E62505B35}" srcOrd="1" destOrd="0" presId="urn:microsoft.com/office/officeart/2005/8/layout/hList1"/>
    <dgm:cxn modelId="{06B6E6BC-8EA6-4E94-9C71-805E290D509A}" type="presParOf" srcId="{A351F107-949F-4568-B65D-6358A0C729A6}" destId="{45A615B3-0859-4ED5-9582-7583C7A5C558}" srcOrd="3" destOrd="0" presId="urn:microsoft.com/office/officeart/2005/8/layout/hList1"/>
    <dgm:cxn modelId="{48D8049A-7C7B-4399-A572-733A5EF83841}" type="presParOf" srcId="{A351F107-949F-4568-B65D-6358A0C729A6}" destId="{E64908F4-A575-475A-A1D6-B7EAF855E81F}" srcOrd="4" destOrd="0" presId="urn:microsoft.com/office/officeart/2005/8/layout/hList1"/>
    <dgm:cxn modelId="{F1338D13-ABF2-406C-971F-6FECA8D6311A}" type="presParOf" srcId="{E64908F4-A575-475A-A1D6-B7EAF855E81F}" destId="{DD5034BD-EBEE-4381-A2C9-3354D18727CE}" srcOrd="0" destOrd="0" presId="urn:microsoft.com/office/officeart/2005/8/layout/hList1"/>
    <dgm:cxn modelId="{A5FDD535-00F6-450D-93DC-5D26EE168893}" type="presParOf" srcId="{E64908F4-A575-475A-A1D6-B7EAF855E81F}" destId="{990C8B90-C0AA-4F93-93EB-D05B4DCB19C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CAD7BF-F742-4B69-B4A3-AB75AA0569F4}" type="doc">
      <dgm:prSet loTypeId="urn:microsoft.com/office/officeart/2005/8/layout/orgChart1" loCatId="hierarchy" qsTypeId="urn:microsoft.com/office/officeart/2005/8/quickstyle/3d6" qsCatId="3D" csTypeId="urn:microsoft.com/office/officeart/2005/8/colors/colorful1#4" csCatId="colorful" phldr="1"/>
      <dgm:spPr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de-DE"/>
        </a:p>
      </dgm:t>
    </dgm:pt>
    <dgm:pt modelId="{9BE03E45-C263-45D3-914C-31F26BCB7B5A}">
      <dgm:prSet phldrT="[Text]"/>
      <dgm:spPr/>
      <dgm:t>
        <a:bodyPr/>
        <a:lstStyle/>
        <a:p>
          <a:r>
            <a:rPr lang="de-DE" dirty="0" smtClean="0"/>
            <a:t>Geschäftsleitung</a:t>
          </a:r>
          <a:endParaRPr lang="de-DE" dirty="0"/>
        </a:p>
      </dgm:t>
    </dgm:pt>
    <dgm:pt modelId="{68DB5424-B9D1-4E8B-BAA2-ADB2B29D89A8}" type="parTrans" cxnId="{3B798119-3BD4-4A57-AFF3-9ADC29066E54}">
      <dgm:prSet/>
      <dgm:spPr/>
      <dgm:t>
        <a:bodyPr/>
        <a:lstStyle/>
        <a:p>
          <a:endParaRPr lang="de-DE"/>
        </a:p>
      </dgm:t>
    </dgm:pt>
    <dgm:pt modelId="{E02E18C6-587B-4DCE-A41B-2C2E3BCAF00C}" type="sibTrans" cxnId="{3B798119-3BD4-4A57-AFF3-9ADC29066E54}">
      <dgm:prSet/>
      <dgm:spPr/>
      <dgm:t>
        <a:bodyPr/>
        <a:lstStyle/>
        <a:p>
          <a:endParaRPr lang="de-DE"/>
        </a:p>
      </dgm:t>
    </dgm:pt>
    <dgm:pt modelId="{510EADC2-AF11-4886-B7C0-379BE31E2FA8}" type="asst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de-DE" dirty="0" smtClean="0"/>
            <a:t>Assistenz</a:t>
          </a:r>
          <a:endParaRPr lang="de-DE" dirty="0"/>
        </a:p>
      </dgm:t>
    </dgm:pt>
    <dgm:pt modelId="{4A2ED493-1E32-4EB4-A777-19390F300133}" type="parTrans" cxnId="{38999F08-8626-49D2-B0A1-BE914E7A205E}">
      <dgm:prSet/>
      <dgm:spPr/>
      <dgm:t>
        <a:bodyPr/>
        <a:lstStyle/>
        <a:p>
          <a:endParaRPr lang="de-DE"/>
        </a:p>
      </dgm:t>
    </dgm:pt>
    <dgm:pt modelId="{D8F6FA9D-4894-4248-9AB2-C2677F278F7E}" type="sibTrans" cxnId="{38999F08-8626-49D2-B0A1-BE914E7A205E}">
      <dgm:prSet/>
      <dgm:spPr/>
      <dgm:t>
        <a:bodyPr/>
        <a:lstStyle/>
        <a:p>
          <a:endParaRPr lang="de-DE"/>
        </a:p>
      </dgm:t>
    </dgm:pt>
    <dgm:pt modelId="{E85AE42F-8EF2-47FE-91A9-5A3463D0BE47}">
      <dgm:prSet phldrT="[Text]"/>
      <dgm:spPr/>
      <dgm:t>
        <a:bodyPr/>
        <a:lstStyle/>
        <a:p>
          <a:r>
            <a:rPr lang="de-DE" smtClean="0"/>
            <a:t>Entwicklung</a:t>
          </a:r>
          <a:endParaRPr lang="de-DE" dirty="0"/>
        </a:p>
      </dgm:t>
    </dgm:pt>
    <dgm:pt modelId="{958BF364-933E-4DC8-8201-E53D00FB357D}" type="parTrans" cxnId="{E2D817E9-821A-4C8B-9D7D-89B45CF1D76F}">
      <dgm:prSet/>
      <dgm:spPr/>
      <dgm:t>
        <a:bodyPr/>
        <a:lstStyle/>
        <a:p>
          <a:endParaRPr lang="de-DE"/>
        </a:p>
      </dgm:t>
    </dgm:pt>
    <dgm:pt modelId="{B0CF1F43-4646-4A77-B457-383DDFB33378}" type="sibTrans" cxnId="{E2D817E9-821A-4C8B-9D7D-89B45CF1D76F}">
      <dgm:prSet/>
      <dgm:spPr/>
      <dgm:t>
        <a:bodyPr/>
        <a:lstStyle/>
        <a:p>
          <a:endParaRPr lang="de-DE"/>
        </a:p>
      </dgm:t>
    </dgm:pt>
    <dgm:pt modelId="{F94A7874-7064-4659-B8C6-F2329EC55E5D}">
      <dgm:prSet phldrT="[Text]"/>
      <dgm:spPr/>
      <dgm:t>
        <a:bodyPr/>
        <a:lstStyle/>
        <a:p>
          <a:r>
            <a:rPr lang="de-DE" dirty="0" smtClean="0"/>
            <a:t>Produktion</a:t>
          </a:r>
          <a:endParaRPr lang="de-DE" dirty="0"/>
        </a:p>
      </dgm:t>
    </dgm:pt>
    <dgm:pt modelId="{58AA1FD1-A7C4-49DD-99FD-8B613593405B}" type="parTrans" cxnId="{44711AD0-CF83-4C5B-8087-04D57A2E97E9}">
      <dgm:prSet/>
      <dgm:spPr/>
      <dgm:t>
        <a:bodyPr/>
        <a:lstStyle/>
        <a:p>
          <a:endParaRPr lang="de-DE"/>
        </a:p>
      </dgm:t>
    </dgm:pt>
    <dgm:pt modelId="{1AE078FF-DF56-45E1-9A51-95092D20AB38}" type="sibTrans" cxnId="{44711AD0-CF83-4C5B-8087-04D57A2E97E9}">
      <dgm:prSet/>
      <dgm:spPr/>
      <dgm:t>
        <a:bodyPr/>
        <a:lstStyle/>
        <a:p>
          <a:endParaRPr lang="de-DE"/>
        </a:p>
      </dgm:t>
    </dgm:pt>
    <dgm:pt modelId="{10BFC9A4-11D8-4C68-94B8-FD239FA1A4D3}">
      <dgm:prSet phldrT="[Text]"/>
      <dgm:spPr/>
      <dgm:t>
        <a:bodyPr/>
        <a:lstStyle/>
        <a:p>
          <a:r>
            <a:rPr lang="de-DE" dirty="0" smtClean="0"/>
            <a:t>Vertrieb</a:t>
          </a:r>
          <a:endParaRPr lang="de-DE" dirty="0"/>
        </a:p>
      </dgm:t>
    </dgm:pt>
    <dgm:pt modelId="{C08335C5-47E2-45CB-B1AF-00D6F900CCC8}" type="parTrans" cxnId="{0804C1A7-5074-41FC-8388-41F78F9D06F2}">
      <dgm:prSet/>
      <dgm:spPr/>
      <dgm:t>
        <a:bodyPr/>
        <a:lstStyle/>
        <a:p>
          <a:endParaRPr lang="de-DE"/>
        </a:p>
      </dgm:t>
    </dgm:pt>
    <dgm:pt modelId="{55A93AD2-C2EB-4A5C-BBB9-3BD588491E53}" type="sibTrans" cxnId="{0804C1A7-5074-41FC-8388-41F78F9D06F2}">
      <dgm:prSet/>
      <dgm:spPr/>
      <dgm:t>
        <a:bodyPr/>
        <a:lstStyle/>
        <a:p>
          <a:endParaRPr lang="de-DE"/>
        </a:p>
      </dgm:t>
    </dgm:pt>
    <dgm:pt modelId="{C68C2820-A0A3-4E01-8B7A-E504ADD4C829}" type="pres">
      <dgm:prSet presAssocID="{2FCAD7BF-F742-4B69-B4A3-AB75AA0569F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EADAA6D4-8621-4FAD-9C7A-17B1F02576BB}" type="pres">
      <dgm:prSet presAssocID="{9BE03E45-C263-45D3-914C-31F26BCB7B5A}" presName="hierRoot1" presStyleCnt="0">
        <dgm:presLayoutVars>
          <dgm:hierBranch val="init"/>
        </dgm:presLayoutVars>
      </dgm:prSet>
      <dgm:spPr/>
    </dgm:pt>
    <dgm:pt modelId="{E0B38CFE-D6F9-43AC-97D8-62DC73E225D6}" type="pres">
      <dgm:prSet presAssocID="{9BE03E45-C263-45D3-914C-31F26BCB7B5A}" presName="rootComposite1" presStyleCnt="0"/>
      <dgm:spPr/>
    </dgm:pt>
    <dgm:pt modelId="{86EAC713-754C-4266-8D32-BBB63655627A}" type="pres">
      <dgm:prSet presAssocID="{9BE03E45-C263-45D3-914C-31F26BCB7B5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7A628FD-1AEF-4374-9AA1-B39D0247B4F6}" type="pres">
      <dgm:prSet presAssocID="{9BE03E45-C263-45D3-914C-31F26BCB7B5A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FA24AEF-885D-41E7-91BC-1B5219E8A58E}" type="pres">
      <dgm:prSet presAssocID="{9BE03E45-C263-45D3-914C-31F26BCB7B5A}" presName="hierChild2" presStyleCnt="0"/>
      <dgm:spPr/>
    </dgm:pt>
    <dgm:pt modelId="{C65A782D-6FA9-4B4D-A1B7-F6B52925372C}" type="pres">
      <dgm:prSet presAssocID="{958BF364-933E-4DC8-8201-E53D00FB357D}" presName="Name37" presStyleLbl="parChTrans1D2" presStyleIdx="0" presStyleCnt="4"/>
      <dgm:spPr/>
      <dgm:t>
        <a:bodyPr/>
        <a:lstStyle/>
        <a:p>
          <a:endParaRPr lang="de-DE"/>
        </a:p>
      </dgm:t>
    </dgm:pt>
    <dgm:pt modelId="{C7DE6A50-B6B6-4C22-840B-96BE00F5AC50}" type="pres">
      <dgm:prSet presAssocID="{E85AE42F-8EF2-47FE-91A9-5A3463D0BE47}" presName="hierRoot2" presStyleCnt="0">
        <dgm:presLayoutVars>
          <dgm:hierBranch val="init"/>
        </dgm:presLayoutVars>
      </dgm:prSet>
      <dgm:spPr/>
    </dgm:pt>
    <dgm:pt modelId="{97314FAB-EA2C-4F5A-A8DC-E868AB55375C}" type="pres">
      <dgm:prSet presAssocID="{E85AE42F-8EF2-47FE-91A9-5A3463D0BE47}" presName="rootComposite" presStyleCnt="0"/>
      <dgm:spPr/>
    </dgm:pt>
    <dgm:pt modelId="{2192FAF9-BF91-4203-A5FF-74F8E5571CCB}" type="pres">
      <dgm:prSet presAssocID="{E85AE42F-8EF2-47FE-91A9-5A3463D0BE4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1C013EF-CC10-448B-902D-ADDB9291DE0C}" type="pres">
      <dgm:prSet presAssocID="{E85AE42F-8EF2-47FE-91A9-5A3463D0BE47}" presName="rootConnector" presStyleLbl="node2" presStyleIdx="0" presStyleCnt="3"/>
      <dgm:spPr/>
      <dgm:t>
        <a:bodyPr/>
        <a:lstStyle/>
        <a:p>
          <a:endParaRPr lang="de-DE"/>
        </a:p>
      </dgm:t>
    </dgm:pt>
    <dgm:pt modelId="{883F68BF-51EE-4C6F-BF9A-7BDCD8D12596}" type="pres">
      <dgm:prSet presAssocID="{E85AE42F-8EF2-47FE-91A9-5A3463D0BE47}" presName="hierChild4" presStyleCnt="0"/>
      <dgm:spPr/>
    </dgm:pt>
    <dgm:pt modelId="{3ACDDBC7-98A1-4EC2-BDB7-A24F854350E3}" type="pres">
      <dgm:prSet presAssocID="{E85AE42F-8EF2-47FE-91A9-5A3463D0BE47}" presName="hierChild5" presStyleCnt="0"/>
      <dgm:spPr/>
    </dgm:pt>
    <dgm:pt modelId="{C87BD2CD-A438-4D20-9F09-2567B71E2F62}" type="pres">
      <dgm:prSet presAssocID="{58AA1FD1-A7C4-49DD-99FD-8B613593405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016A749B-78BD-4A60-8DD7-2ED3198106D1}" type="pres">
      <dgm:prSet presAssocID="{F94A7874-7064-4659-B8C6-F2329EC55E5D}" presName="hierRoot2" presStyleCnt="0">
        <dgm:presLayoutVars>
          <dgm:hierBranch val="init"/>
        </dgm:presLayoutVars>
      </dgm:prSet>
      <dgm:spPr/>
    </dgm:pt>
    <dgm:pt modelId="{7EF7C20F-2BB3-42D1-A5BF-731B31133568}" type="pres">
      <dgm:prSet presAssocID="{F94A7874-7064-4659-B8C6-F2329EC55E5D}" presName="rootComposite" presStyleCnt="0"/>
      <dgm:spPr/>
    </dgm:pt>
    <dgm:pt modelId="{906B1FE4-BD28-47C6-AC21-665737773467}" type="pres">
      <dgm:prSet presAssocID="{F94A7874-7064-4659-B8C6-F2329EC55E5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882EAD4-BFA0-43A4-A682-933811B4F122}" type="pres">
      <dgm:prSet presAssocID="{F94A7874-7064-4659-B8C6-F2329EC55E5D}" presName="rootConnector" presStyleLbl="node2" presStyleIdx="1" presStyleCnt="3"/>
      <dgm:spPr/>
      <dgm:t>
        <a:bodyPr/>
        <a:lstStyle/>
        <a:p>
          <a:endParaRPr lang="de-DE"/>
        </a:p>
      </dgm:t>
    </dgm:pt>
    <dgm:pt modelId="{AED820F0-E224-4B26-AEC5-7D427189C040}" type="pres">
      <dgm:prSet presAssocID="{F94A7874-7064-4659-B8C6-F2329EC55E5D}" presName="hierChild4" presStyleCnt="0"/>
      <dgm:spPr/>
    </dgm:pt>
    <dgm:pt modelId="{CD802540-436A-4A2C-816B-A7A44CBAAFE4}" type="pres">
      <dgm:prSet presAssocID="{F94A7874-7064-4659-B8C6-F2329EC55E5D}" presName="hierChild5" presStyleCnt="0"/>
      <dgm:spPr/>
    </dgm:pt>
    <dgm:pt modelId="{250C0582-B668-40E0-ADB4-3D350FF60552}" type="pres">
      <dgm:prSet presAssocID="{C08335C5-47E2-45CB-B1AF-00D6F900CCC8}" presName="Name37" presStyleLbl="parChTrans1D2" presStyleIdx="2" presStyleCnt="4"/>
      <dgm:spPr/>
      <dgm:t>
        <a:bodyPr/>
        <a:lstStyle/>
        <a:p>
          <a:endParaRPr lang="de-DE"/>
        </a:p>
      </dgm:t>
    </dgm:pt>
    <dgm:pt modelId="{3DE2A711-218B-4461-9BF8-7D6D87E995FE}" type="pres">
      <dgm:prSet presAssocID="{10BFC9A4-11D8-4C68-94B8-FD239FA1A4D3}" presName="hierRoot2" presStyleCnt="0">
        <dgm:presLayoutVars>
          <dgm:hierBranch val="init"/>
        </dgm:presLayoutVars>
      </dgm:prSet>
      <dgm:spPr/>
    </dgm:pt>
    <dgm:pt modelId="{B288D62B-463F-4AF5-8304-66C53D5BC2AB}" type="pres">
      <dgm:prSet presAssocID="{10BFC9A4-11D8-4C68-94B8-FD239FA1A4D3}" presName="rootComposite" presStyleCnt="0"/>
      <dgm:spPr/>
    </dgm:pt>
    <dgm:pt modelId="{0D90B9B6-1CB0-417A-97C9-1728124E3B4D}" type="pres">
      <dgm:prSet presAssocID="{10BFC9A4-11D8-4C68-94B8-FD239FA1A4D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18413B8-0DEC-4CB4-9946-6E44D697B4DE}" type="pres">
      <dgm:prSet presAssocID="{10BFC9A4-11D8-4C68-94B8-FD239FA1A4D3}" presName="rootConnector" presStyleLbl="node2" presStyleIdx="2" presStyleCnt="3"/>
      <dgm:spPr/>
      <dgm:t>
        <a:bodyPr/>
        <a:lstStyle/>
        <a:p>
          <a:endParaRPr lang="de-DE"/>
        </a:p>
      </dgm:t>
    </dgm:pt>
    <dgm:pt modelId="{DBBBB14B-A94B-4BF0-8CD2-EAABD2E85F4C}" type="pres">
      <dgm:prSet presAssocID="{10BFC9A4-11D8-4C68-94B8-FD239FA1A4D3}" presName="hierChild4" presStyleCnt="0"/>
      <dgm:spPr/>
    </dgm:pt>
    <dgm:pt modelId="{F7FBDE72-6A68-42DE-84F0-8B0586EAE752}" type="pres">
      <dgm:prSet presAssocID="{10BFC9A4-11D8-4C68-94B8-FD239FA1A4D3}" presName="hierChild5" presStyleCnt="0"/>
      <dgm:spPr/>
    </dgm:pt>
    <dgm:pt modelId="{5D1C14B4-26E4-4992-9A29-35C2E6827DBA}" type="pres">
      <dgm:prSet presAssocID="{9BE03E45-C263-45D3-914C-31F26BCB7B5A}" presName="hierChild3" presStyleCnt="0"/>
      <dgm:spPr/>
    </dgm:pt>
    <dgm:pt modelId="{3578C850-FEDF-4DA8-B538-D81DE4B8CF34}" type="pres">
      <dgm:prSet presAssocID="{4A2ED493-1E32-4EB4-A777-19390F300133}" presName="Name111" presStyleLbl="parChTrans1D2" presStyleIdx="3" presStyleCnt="4"/>
      <dgm:spPr/>
      <dgm:t>
        <a:bodyPr/>
        <a:lstStyle/>
        <a:p>
          <a:endParaRPr lang="de-DE"/>
        </a:p>
      </dgm:t>
    </dgm:pt>
    <dgm:pt modelId="{B70CE2CF-75F4-4A4B-B740-59EDE5CAE6DD}" type="pres">
      <dgm:prSet presAssocID="{510EADC2-AF11-4886-B7C0-379BE31E2FA8}" presName="hierRoot3" presStyleCnt="0">
        <dgm:presLayoutVars>
          <dgm:hierBranch val="init"/>
        </dgm:presLayoutVars>
      </dgm:prSet>
      <dgm:spPr/>
    </dgm:pt>
    <dgm:pt modelId="{29C235CE-2CFD-45D9-9E89-7BE0552D77AB}" type="pres">
      <dgm:prSet presAssocID="{510EADC2-AF11-4886-B7C0-379BE31E2FA8}" presName="rootComposite3" presStyleCnt="0"/>
      <dgm:spPr/>
    </dgm:pt>
    <dgm:pt modelId="{F6010683-260D-4D55-A317-DA440D8DDCD0}" type="pres">
      <dgm:prSet presAssocID="{510EADC2-AF11-4886-B7C0-379BE31E2FA8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79FC49-9CCA-4E68-8DA6-33073983699F}" type="pres">
      <dgm:prSet presAssocID="{510EADC2-AF11-4886-B7C0-379BE31E2FA8}" presName="rootConnector3" presStyleLbl="asst1" presStyleIdx="0" presStyleCnt="1"/>
      <dgm:spPr/>
      <dgm:t>
        <a:bodyPr/>
        <a:lstStyle/>
        <a:p>
          <a:endParaRPr lang="de-DE"/>
        </a:p>
      </dgm:t>
    </dgm:pt>
    <dgm:pt modelId="{A31F93E0-4D63-43CB-A833-6062AB26D88B}" type="pres">
      <dgm:prSet presAssocID="{510EADC2-AF11-4886-B7C0-379BE31E2FA8}" presName="hierChild6" presStyleCnt="0"/>
      <dgm:spPr/>
    </dgm:pt>
    <dgm:pt modelId="{BE583E88-05F3-44A4-A867-D43E529CE09A}" type="pres">
      <dgm:prSet presAssocID="{510EADC2-AF11-4886-B7C0-379BE31E2FA8}" presName="hierChild7" presStyleCnt="0"/>
      <dgm:spPr/>
    </dgm:pt>
  </dgm:ptLst>
  <dgm:cxnLst>
    <dgm:cxn modelId="{44711AD0-CF83-4C5B-8087-04D57A2E97E9}" srcId="{9BE03E45-C263-45D3-914C-31F26BCB7B5A}" destId="{F94A7874-7064-4659-B8C6-F2329EC55E5D}" srcOrd="2" destOrd="0" parTransId="{58AA1FD1-A7C4-49DD-99FD-8B613593405B}" sibTransId="{1AE078FF-DF56-45E1-9A51-95092D20AB38}"/>
    <dgm:cxn modelId="{49AF0D54-C6E2-4C77-A6D3-8475B75691B6}" type="presOf" srcId="{E85AE42F-8EF2-47FE-91A9-5A3463D0BE47}" destId="{A1C013EF-CC10-448B-902D-ADDB9291DE0C}" srcOrd="1" destOrd="0" presId="urn:microsoft.com/office/officeart/2005/8/layout/orgChart1"/>
    <dgm:cxn modelId="{1BE6DBC2-D41B-4A83-84D8-E34B33539426}" type="presOf" srcId="{C08335C5-47E2-45CB-B1AF-00D6F900CCC8}" destId="{250C0582-B668-40E0-ADB4-3D350FF60552}" srcOrd="0" destOrd="0" presId="urn:microsoft.com/office/officeart/2005/8/layout/orgChart1"/>
    <dgm:cxn modelId="{1A76206E-4213-42D0-93BD-CCE0552A514E}" type="presOf" srcId="{510EADC2-AF11-4886-B7C0-379BE31E2FA8}" destId="{F6010683-260D-4D55-A317-DA440D8DDCD0}" srcOrd="0" destOrd="0" presId="urn:microsoft.com/office/officeart/2005/8/layout/orgChart1"/>
    <dgm:cxn modelId="{34B0AC09-8E5E-4913-8E96-5FD639B08E8F}" type="presOf" srcId="{9BE03E45-C263-45D3-914C-31F26BCB7B5A}" destId="{86EAC713-754C-4266-8D32-BBB63655627A}" srcOrd="0" destOrd="0" presId="urn:microsoft.com/office/officeart/2005/8/layout/orgChart1"/>
    <dgm:cxn modelId="{F3123469-306D-4592-9DEC-9FD56768477B}" type="presOf" srcId="{F94A7874-7064-4659-B8C6-F2329EC55E5D}" destId="{A882EAD4-BFA0-43A4-A682-933811B4F122}" srcOrd="1" destOrd="0" presId="urn:microsoft.com/office/officeart/2005/8/layout/orgChart1"/>
    <dgm:cxn modelId="{8E2E1150-1897-4F1F-BADD-3B1E84C0F26C}" type="presOf" srcId="{F94A7874-7064-4659-B8C6-F2329EC55E5D}" destId="{906B1FE4-BD28-47C6-AC21-665737773467}" srcOrd="0" destOrd="0" presId="urn:microsoft.com/office/officeart/2005/8/layout/orgChart1"/>
    <dgm:cxn modelId="{B35701CD-B1D2-4468-A376-B885B256BAB8}" type="presOf" srcId="{E85AE42F-8EF2-47FE-91A9-5A3463D0BE47}" destId="{2192FAF9-BF91-4203-A5FF-74F8E5571CCB}" srcOrd="0" destOrd="0" presId="urn:microsoft.com/office/officeart/2005/8/layout/orgChart1"/>
    <dgm:cxn modelId="{46C99144-BE0B-4F3C-81BC-D6A77DAEA944}" type="presOf" srcId="{10BFC9A4-11D8-4C68-94B8-FD239FA1A4D3}" destId="{C18413B8-0DEC-4CB4-9946-6E44D697B4DE}" srcOrd="1" destOrd="0" presId="urn:microsoft.com/office/officeart/2005/8/layout/orgChart1"/>
    <dgm:cxn modelId="{09B03692-0F63-42D2-ABFA-AD343D3FE890}" type="presOf" srcId="{10BFC9A4-11D8-4C68-94B8-FD239FA1A4D3}" destId="{0D90B9B6-1CB0-417A-97C9-1728124E3B4D}" srcOrd="0" destOrd="0" presId="urn:microsoft.com/office/officeart/2005/8/layout/orgChart1"/>
    <dgm:cxn modelId="{7166D353-2765-43E6-B771-600CBFE25A94}" type="presOf" srcId="{2FCAD7BF-F742-4B69-B4A3-AB75AA0569F4}" destId="{C68C2820-A0A3-4E01-8B7A-E504ADD4C829}" srcOrd="0" destOrd="0" presId="urn:microsoft.com/office/officeart/2005/8/layout/orgChart1"/>
    <dgm:cxn modelId="{DF6832C4-4B7C-4D29-9FA9-F52F3ACAA192}" type="presOf" srcId="{4A2ED493-1E32-4EB4-A777-19390F300133}" destId="{3578C850-FEDF-4DA8-B538-D81DE4B8CF34}" srcOrd="0" destOrd="0" presId="urn:microsoft.com/office/officeart/2005/8/layout/orgChart1"/>
    <dgm:cxn modelId="{38999F08-8626-49D2-B0A1-BE914E7A205E}" srcId="{9BE03E45-C263-45D3-914C-31F26BCB7B5A}" destId="{510EADC2-AF11-4886-B7C0-379BE31E2FA8}" srcOrd="0" destOrd="0" parTransId="{4A2ED493-1E32-4EB4-A777-19390F300133}" sibTransId="{D8F6FA9D-4894-4248-9AB2-C2677F278F7E}"/>
    <dgm:cxn modelId="{3C1C157A-7854-40F0-9FBB-DD1807B8CBD8}" type="presOf" srcId="{58AA1FD1-A7C4-49DD-99FD-8B613593405B}" destId="{C87BD2CD-A438-4D20-9F09-2567B71E2F62}" srcOrd="0" destOrd="0" presId="urn:microsoft.com/office/officeart/2005/8/layout/orgChart1"/>
    <dgm:cxn modelId="{6B216BD9-4B5F-4888-8977-3051FBB7D466}" type="presOf" srcId="{958BF364-933E-4DC8-8201-E53D00FB357D}" destId="{C65A782D-6FA9-4B4D-A1B7-F6B52925372C}" srcOrd="0" destOrd="0" presId="urn:microsoft.com/office/officeart/2005/8/layout/orgChart1"/>
    <dgm:cxn modelId="{7055E2C1-19E0-4593-96B2-FFC54DB23A38}" type="presOf" srcId="{9BE03E45-C263-45D3-914C-31F26BCB7B5A}" destId="{27A628FD-1AEF-4374-9AA1-B39D0247B4F6}" srcOrd="1" destOrd="0" presId="urn:microsoft.com/office/officeart/2005/8/layout/orgChart1"/>
    <dgm:cxn modelId="{3B798119-3BD4-4A57-AFF3-9ADC29066E54}" srcId="{2FCAD7BF-F742-4B69-B4A3-AB75AA0569F4}" destId="{9BE03E45-C263-45D3-914C-31F26BCB7B5A}" srcOrd="0" destOrd="0" parTransId="{68DB5424-B9D1-4E8B-BAA2-ADB2B29D89A8}" sibTransId="{E02E18C6-587B-4DCE-A41B-2C2E3BCAF00C}"/>
    <dgm:cxn modelId="{66A48282-74D5-427B-89C5-0B956E35103B}" type="presOf" srcId="{510EADC2-AF11-4886-B7C0-379BE31E2FA8}" destId="{8479FC49-9CCA-4E68-8DA6-33073983699F}" srcOrd="1" destOrd="0" presId="urn:microsoft.com/office/officeart/2005/8/layout/orgChart1"/>
    <dgm:cxn modelId="{0804C1A7-5074-41FC-8388-41F78F9D06F2}" srcId="{9BE03E45-C263-45D3-914C-31F26BCB7B5A}" destId="{10BFC9A4-11D8-4C68-94B8-FD239FA1A4D3}" srcOrd="3" destOrd="0" parTransId="{C08335C5-47E2-45CB-B1AF-00D6F900CCC8}" sibTransId="{55A93AD2-C2EB-4A5C-BBB9-3BD588491E53}"/>
    <dgm:cxn modelId="{E2D817E9-821A-4C8B-9D7D-89B45CF1D76F}" srcId="{9BE03E45-C263-45D3-914C-31F26BCB7B5A}" destId="{E85AE42F-8EF2-47FE-91A9-5A3463D0BE47}" srcOrd="1" destOrd="0" parTransId="{958BF364-933E-4DC8-8201-E53D00FB357D}" sibTransId="{B0CF1F43-4646-4A77-B457-383DDFB33378}"/>
    <dgm:cxn modelId="{688BC676-8F0C-4088-8C03-069C0D607D6A}" type="presParOf" srcId="{C68C2820-A0A3-4E01-8B7A-E504ADD4C829}" destId="{EADAA6D4-8621-4FAD-9C7A-17B1F02576BB}" srcOrd="0" destOrd="0" presId="urn:microsoft.com/office/officeart/2005/8/layout/orgChart1"/>
    <dgm:cxn modelId="{2C98C137-FCD0-4F19-8574-049F75431A91}" type="presParOf" srcId="{EADAA6D4-8621-4FAD-9C7A-17B1F02576BB}" destId="{E0B38CFE-D6F9-43AC-97D8-62DC73E225D6}" srcOrd="0" destOrd="0" presId="urn:microsoft.com/office/officeart/2005/8/layout/orgChart1"/>
    <dgm:cxn modelId="{67C8246F-5484-450C-9D2D-3E56E843106C}" type="presParOf" srcId="{E0B38CFE-D6F9-43AC-97D8-62DC73E225D6}" destId="{86EAC713-754C-4266-8D32-BBB63655627A}" srcOrd="0" destOrd="0" presId="urn:microsoft.com/office/officeart/2005/8/layout/orgChart1"/>
    <dgm:cxn modelId="{05600A50-AD6C-4E16-8AD4-DA72944D5B3B}" type="presParOf" srcId="{E0B38CFE-D6F9-43AC-97D8-62DC73E225D6}" destId="{27A628FD-1AEF-4374-9AA1-B39D0247B4F6}" srcOrd="1" destOrd="0" presId="urn:microsoft.com/office/officeart/2005/8/layout/orgChart1"/>
    <dgm:cxn modelId="{F9E7D993-0A8A-4570-B227-170C2D803283}" type="presParOf" srcId="{EADAA6D4-8621-4FAD-9C7A-17B1F02576BB}" destId="{DFA24AEF-885D-41E7-91BC-1B5219E8A58E}" srcOrd="1" destOrd="0" presId="urn:microsoft.com/office/officeart/2005/8/layout/orgChart1"/>
    <dgm:cxn modelId="{F262F88F-33A0-4D06-B4A1-DD05DAB20C73}" type="presParOf" srcId="{DFA24AEF-885D-41E7-91BC-1B5219E8A58E}" destId="{C65A782D-6FA9-4B4D-A1B7-F6B52925372C}" srcOrd="0" destOrd="0" presId="urn:microsoft.com/office/officeart/2005/8/layout/orgChart1"/>
    <dgm:cxn modelId="{2BCCB453-2297-4CE2-AD14-85D6607A7C1C}" type="presParOf" srcId="{DFA24AEF-885D-41E7-91BC-1B5219E8A58E}" destId="{C7DE6A50-B6B6-4C22-840B-96BE00F5AC50}" srcOrd="1" destOrd="0" presId="urn:microsoft.com/office/officeart/2005/8/layout/orgChart1"/>
    <dgm:cxn modelId="{9AB48C4F-8230-4EA0-A0D6-29D6092B3DF3}" type="presParOf" srcId="{C7DE6A50-B6B6-4C22-840B-96BE00F5AC50}" destId="{97314FAB-EA2C-4F5A-A8DC-E868AB55375C}" srcOrd="0" destOrd="0" presId="urn:microsoft.com/office/officeart/2005/8/layout/orgChart1"/>
    <dgm:cxn modelId="{C20E0913-1904-4E03-9BDC-DEF0B3B5D217}" type="presParOf" srcId="{97314FAB-EA2C-4F5A-A8DC-E868AB55375C}" destId="{2192FAF9-BF91-4203-A5FF-74F8E5571CCB}" srcOrd="0" destOrd="0" presId="urn:microsoft.com/office/officeart/2005/8/layout/orgChart1"/>
    <dgm:cxn modelId="{934C0167-0E7E-4186-805A-8F27E81DB61B}" type="presParOf" srcId="{97314FAB-EA2C-4F5A-A8DC-E868AB55375C}" destId="{A1C013EF-CC10-448B-902D-ADDB9291DE0C}" srcOrd="1" destOrd="0" presId="urn:microsoft.com/office/officeart/2005/8/layout/orgChart1"/>
    <dgm:cxn modelId="{D063FC23-1E05-424F-94EB-8485A79F478B}" type="presParOf" srcId="{C7DE6A50-B6B6-4C22-840B-96BE00F5AC50}" destId="{883F68BF-51EE-4C6F-BF9A-7BDCD8D12596}" srcOrd="1" destOrd="0" presId="urn:microsoft.com/office/officeart/2005/8/layout/orgChart1"/>
    <dgm:cxn modelId="{0DFD6623-191E-4F8B-BB79-AEBD907F266B}" type="presParOf" srcId="{C7DE6A50-B6B6-4C22-840B-96BE00F5AC50}" destId="{3ACDDBC7-98A1-4EC2-BDB7-A24F854350E3}" srcOrd="2" destOrd="0" presId="urn:microsoft.com/office/officeart/2005/8/layout/orgChart1"/>
    <dgm:cxn modelId="{2550BFEF-FFC3-4734-9B8E-4522D88C09B7}" type="presParOf" srcId="{DFA24AEF-885D-41E7-91BC-1B5219E8A58E}" destId="{C87BD2CD-A438-4D20-9F09-2567B71E2F62}" srcOrd="2" destOrd="0" presId="urn:microsoft.com/office/officeart/2005/8/layout/orgChart1"/>
    <dgm:cxn modelId="{C2905C77-239A-435C-8057-E2EEDD82670F}" type="presParOf" srcId="{DFA24AEF-885D-41E7-91BC-1B5219E8A58E}" destId="{016A749B-78BD-4A60-8DD7-2ED3198106D1}" srcOrd="3" destOrd="0" presId="urn:microsoft.com/office/officeart/2005/8/layout/orgChart1"/>
    <dgm:cxn modelId="{866C0388-47B4-4A94-9C7D-83E1D911FEE3}" type="presParOf" srcId="{016A749B-78BD-4A60-8DD7-2ED3198106D1}" destId="{7EF7C20F-2BB3-42D1-A5BF-731B31133568}" srcOrd="0" destOrd="0" presId="urn:microsoft.com/office/officeart/2005/8/layout/orgChart1"/>
    <dgm:cxn modelId="{DA18F2F3-30A3-4E6C-ACEC-A573AE59B228}" type="presParOf" srcId="{7EF7C20F-2BB3-42D1-A5BF-731B31133568}" destId="{906B1FE4-BD28-47C6-AC21-665737773467}" srcOrd="0" destOrd="0" presId="urn:microsoft.com/office/officeart/2005/8/layout/orgChart1"/>
    <dgm:cxn modelId="{49849B30-523F-4FB7-A255-9F38C3BB3ED6}" type="presParOf" srcId="{7EF7C20F-2BB3-42D1-A5BF-731B31133568}" destId="{A882EAD4-BFA0-43A4-A682-933811B4F122}" srcOrd="1" destOrd="0" presId="urn:microsoft.com/office/officeart/2005/8/layout/orgChart1"/>
    <dgm:cxn modelId="{539A494E-4D04-4E3D-B248-3F8E514C175E}" type="presParOf" srcId="{016A749B-78BD-4A60-8DD7-2ED3198106D1}" destId="{AED820F0-E224-4B26-AEC5-7D427189C040}" srcOrd="1" destOrd="0" presId="urn:microsoft.com/office/officeart/2005/8/layout/orgChart1"/>
    <dgm:cxn modelId="{76B54DA7-1AF1-4029-A5BB-4EE2AD10B055}" type="presParOf" srcId="{016A749B-78BD-4A60-8DD7-2ED3198106D1}" destId="{CD802540-436A-4A2C-816B-A7A44CBAAFE4}" srcOrd="2" destOrd="0" presId="urn:microsoft.com/office/officeart/2005/8/layout/orgChart1"/>
    <dgm:cxn modelId="{A5D050F9-1CCF-4B06-95B9-4919BBCF65A5}" type="presParOf" srcId="{DFA24AEF-885D-41E7-91BC-1B5219E8A58E}" destId="{250C0582-B668-40E0-ADB4-3D350FF60552}" srcOrd="4" destOrd="0" presId="urn:microsoft.com/office/officeart/2005/8/layout/orgChart1"/>
    <dgm:cxn modelId="{9136067A-5CDF-449A-A3ED-82100F85C74E}" type="presParOf" srcId="{DFA24AEF-885D-41E7-91BC-1B5219E8A58E}" destId="{3DE2A711-218B-4461-9BF8-7D6D87E995FE}" srcOrd="5" destOrd="0" presId="urn:microsoft.com/office/officeart/2005/8/layout/orgChart1"/>
    <dgm:cxn modelId="{4A08C6F2-7EFD-4468-B816-0D0C04F533AA}" type="presParOf" srcId="{3DE2A711-218B-4461-9BF8-7D6D87E995FE}" destId="{B288D62B-463F-4AF5-8304-66C53D5BC2AB}" srcOrd="0" destOrd="0" presId="urn:microsoft.com/office/officeart/2005/8/layout/orgChart1"/>
    <dgm:cxn modelId="{9E098BD2-AF7F-4EA8-A688-C54EE9BB477F}" type="presParOf" srcId="{B288D62B-463F-4AF5-8304-66C53D5BC2AB}" destId="{0D90B9B6-1CB0-417A-97C9-1728124E3B4D}" srcOrd="0" destOrd="0" presId="urn:microsoft.com/office/officeart/2005/8/layout/orgChart1"/>
    <dgm:cxn modelId="{49D44ECE-387C-4F47-B858-5F17CDD21C99}" type="presParOf" srcId="{B288D62B-463F-4AF5-8304-66C53D5BC2AB}" destId="{C18413B8-0DEC-4CB4-9946-6E44D697B4DE}" srcOrd="1" destOrd="0" presId="urn:microsoft.com/office/officeart/2005/8/layout/orgChart1"/>
    <dgm:cxn modelId="{3552F2A6-59DE-4A7A-81AA-6475409CCE42}" type="presParOf" srcId="{3DE2A711-218B-4461-9BF8-7D6D87E995FE}" destId="{DBBBB14B-A94B-4BF0-8CD2-EAABD2E85F4C}" srcOrd="1" destOrd="0" presId="urn:microsoft.com/office/officeart/2005/8/layout/orgChart1"/>
    <dgm:cxn modelId="{B047CEC7-D31C-4CCF-93EA-6A450094278A}" type="presParOf" srcId="{3DE2A711-218B-4461-9BF8-7D6D87E995FE}" destId="{F7FBDE72-6A68-42DE-84F0-8B0586EAE752}" srcOrd="2" destOrd="0" presId="urn:microsoft.com/office/officeart/2005/8/layout/orgChart1"/>
    <dgm:cxn modelId="{C4697793-8799-46BF-B300-7B16E93BD06A}" type="presParOf" srcId="{EADAA6D4-8621-4FAD-9C7A-17B1F02576BB}" destId="{5D1C14B4-26E4-4992-9A29-35C2E6827DBA}" srcOrd="2" destOrd="0" presId="urn:microsoft.com/office/officeart/2005/8/layout/orgChart1"/>
    <dgm:cxn modelId="{83BC2446-8B15-4F09-88FE-34535B75D010}" type="presParOf" srcId="{5D1C14B4-26E4-4992-9A29-35C2E6827DBA}" destId="{3578C850-FEDF-4DA8-B538-D81DE4B8CF34}" srcOrd="0" destOrd="0" presId="urn:microsoft.com/office/officeart/2005/8/layout/orgChart1"/>
    <dgm:cxn modelId="{FFEE535C-0C83-4F07-9762-FEE2099C23E9}" type="presParOf" srcId="{5D1C14B4-26E4-4992-9A29-35C2E6827DBA}" destId="{B70CE2CF-75F4-4A4B-B740-59EDE5CAE6DD}" srcOrd="1" destOrd="0" presId="urn:microsoft.com/office/officeart/2005/8/layout/orgChart1"/>
    <dgm:cxn modelId="{450F4827-E431-42F9-8219-E017BFDAF04A}" type="presParOf" srcId="{B70CE2CF-75F4-4A4B-B740-59EDE5CAE6DD}" destId="{29C235CE-2CFD-45D9-9E89-7BE0552D77AB}" srcOrd="0" destOrd="0" presId="urn:microsoft.com/office/officeart/2005/8/layout/orgChart1"/>
    <dgm:cxn modelId="{44887E4A-46C6-4DFF-A561-984842E63CAB}" type="presParOf" srcId="{29C235CE-2CFD-45D9-9E89-7BE0552D77AB}" destId="{F6010683-260D-4D55-A317-DA440D8DDCD0}" srcOrd="0" destOrd="0" presId="urn:microsoft.com/office/officeart/2005/8/layout/orgChart1"/>
    <dgm:cxn modelId="{1A404BFE-99B9-4210-8231-04DD8A60E4F9}" type="presParOf" srcId="{29C235CE-2CFD-45D9-9E89-7BE0552D77AB}" destId="{8479FC49-9CCA-4E68-8DA6-33073983699F}" srcOrd="1" destOrd="0" presId="urn:microsoft.com/office/officeart/2005/8/layout/orgChart1"/>
    <dgm:cxn modelId="{6A7905EA-06D3-490D-A951-860F52BA1191}" type="presParOf" srcId="{B70CE2CF-75F4-4A4B-B740-59EDE5CAE6DD}" destId="{A31F93E0-4D63-43CB-A833-6062AB26D88B}" srcOrd="1" destOrd="0" presId="urn:microsoft.com/office/officeart/2005/8/layout/orgChart1"/>
    <dgm:cxn modelId="{C28A1AF3-5AFF-44F6-AA5E-B6C56536804B}" type="presParOf" srcId="{B70CE2CF-75F4-4A4B-B740-59EDE5CAE6DD}" destId="{BE583E88-05F3-44A4-A867-D43E529CE09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2B67B-E4DA-4DB5-A041-A50C21CD4894}">
      <dsp:nvSpPr>
        <dsp:cNvPr id="0" name=""/>
        <dsp:cNvSpPr/>
      </dsp:nvSpPr>
      <dsp:spPr>
        <a:xfrm>
          <a:off x="2547" y="37142"/>
          <a:ext cx="2484239" cy="9936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Nord</a:t>
          </a:r>
          <a:endParaRPr lang="de-DE" sz="3700" kern="1200" dirty="0"/>
        </a:p>
      </dsp:txBody>
      <dsp:txXfrm>
        <a:off x="2547" y="37142"/>
        <a:ext cx="2484239" cy="993695"/>
      </dsp:txXfrm>
    </dsp:sp>
    <dsp:sp modelId="{45F742B5-6A3B-4176-A2EF-DD4659AEF914}">
      <dsp:nvSpPr>
        <dsp:cNvPr id="0" name=""/>
        <dsp:cNvSpPr/>
      </dsp:nvSpPr>
      <dsp:spPr>
        <a:xfrm>
          <a:off x="2547" y="1030838"/>
          <a:ext cx="2484239" cy="34278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Michael Deichert</a:t>
          </a:r>
          <a:endParaRPr lang="de-DE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Sigrid Ebbe</a:t>
          </a:r>
          <a:endParaRPr lang="de-DE" sz="3700" kern="1200" dirty="0"/>
        </a:p>
      </dsp:txBody>
      <dsp:txXfrm>
        <a:off x="2547" y="1030838"/>
        <a:ext cx="2484239" cy="3427818"/>
      </dsp:txXfrm>
    </dsp:sp>
    <dsp:sp modelId="{55AC9E70-7621-4196-88BD-56B729E97CBB}">
      <dsp:nvSpPr>
        <dsp:cNvPr id="0" name=""/>
        <dsp:cNvSpPr/>
      </dsp:nvSpPr>
      <dsp:spPr>
        <a:xfrm>
          <a:off x="2834580" y="37142"/>
          <a:ext cx="2484239" cy="9936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Mitte</a:t>
          </a:r>
          <a:endParaRPr lang="de-DE" sz="3700" kern="1200" dirty="0"/>
        </a:p>
      </dsp:txBody>
      <dsp:txXfrm>
        <a:off x="2834580" y="37142"/>
        <a:ext cx="2484239" cy="993695"/>
      </dsp:txXfrm>
    </dsp:sp>
    <dsp:sp modelId="{484AC900-C8E8-4074-A73C-C82E62505B35}">
      <dsp:nvSpPr>
        <dsp:cNvPr id="0" name=""/>
        <dsp:cNvSpPr/>
      </dsp:nvSpPr>
      <dsp:spPr>
        <a:xfrm>
          <a:off x="2834580" y="1030838"/>
          <a:ext cx="2484239" cy="342781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Bert Müller</a:t>
          </a:r>
          <a:endParaRPr lang="de-DE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Rüdiger Forst</a:t>
          </a:r>
          <a:endParaRPr lang="de-DE" sz="3700" kern="1200" dirty="0"/>
        </a:p>
      </dsp:txBody>
      <dsp:txXfrm>
        <a:off x="2834580" y="1030838"/>
        <a:ext cx="2484239" cy="3427818"/>
      </dsp:txXfrm>
    </dsp:sp>
    <dsp:sp modelId="{DD5034BD-EBEE-4381-A2C9-3354D18727CE}">
      <dsp:nvSpPr>
        <dsp:cNvPr id="0" name=""/>
        <dsp:cNvSpPr/>
      </dsp:nvSpPr>
      <dsp:spPr>
        <a:xfrm>
          <a:off x="5666612" y="37142"/>
          <a:ext cx="2484239" cy="9936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Süd</a:t>
          </a:r>
          <a:endParaRPr lang="de-DE" sz="3700" kern="1200" dirty="0"/>
        </a:p>
      </dsp:txBody>
      <dsp:txXfrm>
        <a:off x="5666612" y="37142"/>
        <a:ext cx="2484239" cy="993695"/>
      </dsp:txXfrm>
    </dsp:sp>
    <dsp:sp modelId="{990C8B90-C0AA-4F93-93EB-D05B4DCB19CC}">
      <dsp:nvSpPr>
        <dsp:cNvPr id="0" name=""/>
        <dsp:cNvSpPr/>
      </dsp:nvSpPr>
      <dsp:spPr>
        <a:xfrm>
          <a:off x="5666612" y="1030838"/>
          <a:ext cx="2484239" cy="342781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Helga Steiner</a:t>
          </a:r>
          <a:endParaRPr lang="de-DE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Erika Toben</a:t>
          </a:r>
          <a:endParaRPr lang="de-DE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Anke Wolters</a:t>
          </a:r>
          <a:endParaRPr lang="de-DE" sz="3700" kern="1200" dirty="0"/>
        </a:p>
      </dsp:txBody>
      <dsp:txXfrm>
        <a:off x="5666612" y="1030838"/>
        <a:ext cx="2484239" cy="34278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8C850-FEDF-4DA8-B538-D81DE4B8CF34}">
      <dsp:nvSpPr>
        <dsp:cNvPr id="0" name=""/>
        <dsp:cNvSpPr/>
      </dsp:nvSpPr>
      <dsp:spPr>
        <a:xfrm>
          <a:off x="3830851" y="1170848"/>
          <a:ext cx="245848" cy="1077051"/>
        </a:xfrm>
        <a:custGeom>
          <a:avLst/>
          <a:gdLst/>
          <a:ahLst/>
          <a:cxnLst/>
          <a:rect l="0" t="0" r="0" b="0"/>
          <a:pathLst>
            <a:path>
              <a:moveTo>
                <a:pt x="245848" y="0"/>
              </a:moveTo>
              <a:lnTo>
                <a:pt x="245848" y="1077051"/>
              </a:lnTo>
              <a:lnTo>
                <a:pt x="0" y="1077051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50C0582-B668-40E0-ADB4-3D350FF60552}">
      <dsp:nvSpPr>
        <dsp:cNvPr id="0" name=""/>
        <dsp:cNvSpPr/>
      </dsp:nvSpPr>
      <dsp:spPr>
        <a:xfrm>
          <a:off x="4076700" y="1170848"/>
          <a:ext cx="2833112" cy="2154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253"/>
              </a:lnTo>
              <a:lnTo>
                <a:pt x="2833112" y="1908253"/>
              </a:lnTo>
              <a:lnTo>
                <a:pt x="2833112" y="215410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87BD2CD-A438-4D20-9F09-2567B71E2F62}">
      <dsp:nvSpPr>
        <dsp:cNvPr id="0" name=""/>
        <dsp:cNvSpPr/>
      </dsp:nvSpPr>
      <dsp:spPr>
        <a:xfrm>
          <a:off x="4030980" y="1170848"/>
          <a:ext cx="91440" cy="21541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5410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65A782D-6FA9-4B4D-A1B7-F6B52925372C}">
      <dsp:nvSpPr>
        <dsp:cNvPr id="0" name=""/>
        <dsp:cNvSpPr/>
      </dsp:nvSpPr>
      <dsp:spPr>
        <a:xfrm>
          <a:off x="1243587" y="1170848"/>
          <a:ext cx="2833112" cy="2154102"/>
        </a:xfrm>
        <a:custGeom>
          <a:avLst/>
          <a:gdLst/>
          <a:ahLst/>
          <a:cxnLst/>
          <a:rect l="0" t="0" r="0" b="0"/>
          <a:pathLst>
            <a:path>
              <a:moveTo>
                <a:pt x="2833112" y="0"/>
              </a:moveTo>
              <a:lnTo>
                <a:pt x="2833112" y="1908253"/>
              </a:lnTo>
              <a:lnTo>
                <a:pt x="0" y="1908253"/>
              </a:lnTo>
              <a:lnTo>
                <a:pt x="0" y="215410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6EAC713-754C-4266-8D32-BBB63655627A}">
      <dsp:nvSpPr>
        <dsp:cNvPr id="0" name=""/>
        <dsp:cNvSpPr/>
      </dsp:nvSpPr>
      <dsp:spPr>
        <a:xfrm>
          <a:off x="2905992" y="141"/>
          <a:ext cx="2341415" cy="1170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Geschäftsleitung</a:t>
          </a:r>
          <a:endParaRPr lang="de-DE" sz="2700" kern="1200" dirty="0"/>
        </a:p>
      </dsp:txBody>
      <dsp:txXfrm>
        <a:off x="2905992" y="141"/>
        <a:ext cx="2341415" cy="1170707"/>
      </dsp:txXfrm>
    </dsp:sp>
    <dsp:sp modelId="{2192FAF9-BF91-4203-A5FF-74F8E5571CCB}">
      <dsp:nvSpPr>
        <dsp:cNvPr id="0" name=""/>
        <dsp:cNvSpPr/>
      </dsp:nvSpPr>
      <dsp:spPr>
        <a:xfrm>
          <a:off x="72879" y="3324951"/>
          <a:ext cx="2341415" cy="11707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smtClean="0"/>
            <a:t>Entwicklung</a:t>
          </a:r>
          <a:endParaRPr lang="de-DE" sz="2700" kern="1200" dirty="0"/>
        </a:p>
      </dsp:txBody>
      <dsp:txXfrm>
        <a:off x="72879" y="3324951"/>
        <a:ext cx="2341415" cy="1170707"/>
      </dsp:txXfrm>
    </dsp:sp>
    <dsp:sp modelId="{906B1FE4-BD28-47C6-AC21-665737773467}">
      <dsp:nvSpPr>
        <dsp:cNvPr id="0" name=""/>
        <dsp:cNvSpPr/>
      </dsp:nvSpPr>
      <dsp:spPr>
        <a:xfrm>
          <a:off x="2905992" y="3324951"/>
          <a:ext cx="2341415" cy="11707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Produktion</a:t>
          </a:r>
          <a:endParaRPr lang="de-DE" sz="2700" kern="1200" dirty="0"/>
        </a:p>
      </dsp:txBody>
      <dsp:txXfrm>
        <a:off x="2905992" y="3324951"/>
        <a:ext cx="2341415" cy="1170707"/>
      </dsp:txXfrm>
    </dsp:sp>
    <dsp:sp modelId="{0D90B9B6-1CB0-417A-97C9-1728124E3B4D}">
      <dsp:nvSpPr>
        <dsp:cNvPr id="0" name=""/>
        <dsp:cNvSpPr/>
      </dsp:nvSpPr>
      <dsp:spPr>
        <a:xfrm>
          <a:off x="5739104" y="3324951"/>
          <a:ext cx="2341415" cy="11707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Vertrieb</a:t>
          </a:r>
          <a:endParaRPr lang="de-DE" sz="2700" kern="1200" dirty="0"/>
        </a:p>
      </dsp:txBody>
      <dsp:txXfrm>
        <a:off x="5739104" y="3324951"/>
        <a:ext cx="2341415" cy="1170707"/>
      </dsp:txXfrm>
    </dsp:sp>
    <dsp:sp modelId="{F6010683-260D-4D55-A317-DA440D8DDCD0}">
      <dsp:nvSpPr>
        <dsp:cNvPr id="0" name=""/>
        <dsp:cNvSpPr/>
      </dsp:nvSpPr>
      <dsp:spPr>
        <a:xfrm>
          <a:off x="1489436" y="1662546"/>
          <a:ext cx="2341415" cy="1170707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perspectiveRelaxedModerately" zoom="92000">
            <a:rot lat="20390637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Assistenz</a:t>
          </a:r>
          <a:endParaRPr lang="de-DE" sz="2700" kern="1200" dirty="0"/>
        </a:p>
      </dsp:txBody>
      <dsp:txXfrm>
        <a:off x="1489436" y="1662546"/>
        <a:ext cx="2341415" cy="1170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E56D87-14E0-446D-89CB-FFA8510B2288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A619BE-7163-4BFD-BB8D-1CD982EDD39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Ihre Partner im Vertrieb</a:t>
            </a:r>
            <a:endParaRPr lang="de-DE" dirty="0"/>
          </a:p>
        </p:txBody>
      </p:sp>
      <p:graphicFrame>
        <p:nvGraphicFramePr>
          <p:cNvPr id="24" name="Inhaltsplatzhalter 23"/>
          <p:cNvGraphicFramePr>
            <a:graphicFrameLocks noGrp="1"/>
          </p:cNvGraphicFramePr>
          <p:nvPr>
            <p:ph sz="quarter" idx="1"/>
          </p:nvPr>
        </p:nvGraphicFramePr>
        <p:xfrm>
          <a:off x="571472" y="1857364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Organigramm der Organisation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642910" y="1857364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29</Words>
  <Application>Microsoft Office PowerPoint</Application>
  <PresentationFormat>Bildschirmpräsentation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Galathea</vt:lpstr>
      <vt:lpstr>Ihre Partner im Vertrieb</vt:lpstr>
      <vt:lpstr>Organigramm der Organisation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11</cp:revision>
  <dcterms:created xsi:type="dcterms:W3CDTF">2008-03-13T10:41:44Z</dcterms:created>
  <dcterms:modified xsi:type="dcterms:W3CDTF">2011-04-20T05:50:20Z</dcterms:modified>
</cp:coreProperties>
</file>