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4759" autoAdjust="0"/>
  </p:normalViewPr>
  <p:slideViewPr>
    <p:cSldViewPr>
      <p:cViewPr varScale="1">
        <p:scale>
          <a:sx n="55" d="100"/>
          <a:sy n="55" d="100"/>
        </p:scale>
        <p:origin x="-65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4/19/2011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numCol="1" spcCol="900000"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de-DE" dirty="0" smtClean="0"/>
              <a:t>Bachstelze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Baumläufer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Buchfink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Drossel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Flöter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Goldhähnchen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Kleiber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Leierschwanz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Lerche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Meise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Pirol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Rotkardinal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Sperling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Spottdrossel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Star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Wasseramsel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Zaunkönig</a:t>
            </a:r>
          </a:p>
          <a:p>
            <a:pPr>
              <a:buFont typeface="Wingdings" pitchFamily="2" charset="2"/>
              <a:buChar char="v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 smtClean="0"/>
              <a:t>Singvögel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18</Words>
  <Application>Microsoft Office PowerPoint</Application>
  <PresentationFormat>Bildschirmpräsentation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Concourse</vt:lpstr>
      <vt:lpstr>Singvögel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Arbeiten mit Textplatzhaltern unter Microsoft PowerPoint 2003</dc:title>
  <dc:creator>Klaus Fahnenstich</dc:creator>
  <cp:lastModifiedBy>Toni Wopper</cp:lastModifiedBy>
  <cp:revision>28</cp:revision>
  <dcterms:created xsi:type="dcterms:W3CDTF">2007-02-21T13:34:52Z</dcterms:created>
  <dcterms:modified xsi:type="dcterms:W3CDTF">2011-04-19T12:28:54Z</dcterms:modified>
</cp:coreProperties>
</file>