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74" r:id="rId4"/>
    <p:sldId id="270" r:id="rId5"/>
    <p:sldId id="271" r:id="rId6"/>
    <p:sldId id="267" r:id="rId7"/>
  </p:sldIdLst>
  <p:sldSz cx="9144000" cy="6858000" type="screen4x3"/>
  <p:notesSz cx="10234613" cy="71040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484" autoAdjust="0"/>
    <p:restoredTop sz="87500" autoAdjust="0"/>
  </p:normalViewPr>
  <p:slideViewPr>
    <p:cSldViewPr>
      <p:cViewPr varScale="1">
        <p:scale>
          <a:sx n="58" d="100"/>
          <a:sy n="58" d="100"/>
        </p:scale>
        <p:origin x="-437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4"/>
    </p:cViewPr>
  </p:sorterViewPr>
  <p:notesViewPr>
    <p:cSldViewPr>
      <p:cViewPr varScale="1">
        <p:scale>
          <a:sx n="56" d="100"/>
          <a:sy n="56" d="100"/>
        </p:scale>
        <p:origin x="-828" y="-90"/>
      </p:cViewPr>
      <p:guideLst>
        <p:guide orient="horz" pos="2238"/>
        <p:guide pos="322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4434618" cy="35481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797708" y="1"/>
            <a:ext cx="4434617" cy="35481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0AE48F-B849-4E34-8E2F-9F84EB1DE661}" type="datetimeFigureOut">
              <a:rPr lang="de-DE" smtClean="0"/>
              <a:pPr/>
              <a:t>20.04.2011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1" y="6748144"/>
            <a:ext cx="4434618" cy="35481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797708" y="6748144"/>
            <a:ext cx="4434617" cy="35481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79974A-9192-4ED4-878C-6D855525EEE0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36440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434999" cy="355203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5797246" y="1"/>
            <a:ext cx="4434999" cy="355203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6E42B50E-85F4-44B4-9E5A-3914E53C75B4}" type="datetimeFigureOut">
              <a:rPr lang="de-DE" smtClean="0"/>
              <a:pPr/>
              <a:t>20.04.2011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341688" y="533400"/>
            <a:ext cx="3551237" cy="26638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1023462" y="3374430"/>
            <a:ext cx="8187690" cy="3196828"/>
          </a:xfrm>
          <a:prstGeom prst="rect">
            <a:avLst/>
          </a:prstGeom>
        </p:spPr>
        <p:txBody>
          <a:bodyPr vert="horz" lIns="99075" tIns="49538" rIns="99075" bIns="49538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6747627"/>
            <a:ext cx="4434999" cy="355203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5797246" y="6747627"/>
            <a:ext cx="4434999" cy="355203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BEF31FEB-482B-433E-802E-843DDD9AC0B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941342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F31FEB-482B-433E-802E-843DDD9AC0B4}" type="slidenum">
              <a:rPr lang="de-DE" smtClean="0"/>
              <a:pPr/>
              <a:t>1</a:t>
            </a:fld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F31FEB-482B-433E-802E-843DDD9AC0B4}" type="slidenum">
              <a:rPr lang="de-DE" smtClean="0"/>
              <a:pPr/>
              <a:t>2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22" name="Untertitel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701625-A6F3-44A6-9C7F-145D6783B380}" type="datetime1">
              <a:rPr lang="de-DE" smtClean="0"/>
              <a:pPr/>
              <a:t>20.04.2011</a:t>
            </a:fld>
            <a:endParaRPr lang="en-US"/>
          </a:p>
        </p:txBody>
      </p:sp>
      <p:sp>
        <p:nvSpPr>
          <p:cNvPr id="20" name="Fußzeilenplatzhalt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© 2007 rabbitsoft</a:t>
            </a:r>
            <a:endParaRPr kumimoji="0" lang="en-US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  <p:sp>
        <p:nvSpPr>
          <p:cNvPr id="8" name="Ellipse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Ellipse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4EDF64-6EA5-4EBA-8EC2-397FEEB5A18F}" type="datetime1">
              <a:rPr lang="de-DE" smtClean="0"/>
              <a:pPr/>
              <a:t>20.04.2011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© 2007 rabbitsoft</a:t>
            </a:r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243323-43E0-49E1-A5BD-B3FDD6BC76AE}" type="datetime1">
              <a:rPr lang="de-DE" smtClean="0"/>
              <a:pPr/>
              <a:t>20.04.2011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© 2007 rabbitsoft</a:t>
            </a:r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5913B-B401-4DA7-8A07-6E0A4C398F1A}" type="datetime1">
              <a:rPr lang="de-DE" smtClean="0"/>
              <a:pPr/>
              <a:t>20.04.2011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© 2007 rabbitsoft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66F1F-90FE-4E1E-BC66-68385C01FC60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ransition spd="slow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mit Schat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16" y="1357298"/>
            <a:ext cx="1071570" cy="2928958"/>
          </a:xfrm>
        </p:spPr>
        <p:txBody>
          <a:bodyPr vert="vert270">
            <a:noAutofit/>
          </a:bodyPr>
          <a:lstStyle>
            <a:lvl1pPr>
              <a:defRPr sz="4800"/>
            </a:lvl1pPr>
          </a:lstStyle>
          <a:p>
            <a:r>
              <a:rPr lang="de-DE" dirty="0" smtClean="0"/>
              <a:t>Titel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eaLnBrk="1" latinLnBrk="0" hangingPunct="1"/>
            <a:fld id="{EAD676AB-5656-42AC-8309-65208451CC6F}" type="datetime1">
              <a:rPr lang="de-DE" smtClean="0"/>
              <a:pPr algn="r" eaLnBrk="1" latinLnBrk="0" hangingPunct="1"/>
              <a:t>20.04.2011</a:t>
            </a:fld>
            <a:endParaRPr lang="en-US" sz="1200" dirty="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z="1200" smtClean="0">
                <a:solidFill>
                  <a:schemeClr val="bg2">
                    <a:shade val="50000"/>
                  </a:schemeClr>
                </a:solidFill>
                <a:effectLst/>
              </a:rPr>
              <a:t>© 2007 rabbitsoft</a:t>
            </a:r>
            <a:endParaRPr kumimoji="0"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6294C92D-0306-4E69-9CD3-20855E849650}" type="slidenum">
              <a:rPr kumimoji="0" lang="en-US" smtClean="0"/>
              <a:pPr algn="ctr" eaLnBrk="1" latinLnBrk="0" hangingPunct="1"/>
              <a:t>‹Nr.›</a:t>
            </a:fld>
            <a:endParaRPr kumimoji="0"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3" hasCustomPrompt="1"/>
          </p:nvPr>
        </p:nvSpPr>
        <p:spPr>
          <a:xfrm>
            <a:off x="2143108" y="1428736"/>
            <a:ext cx="4214842" cy="2857520"/>
          </a:xfrm>
          <a:effectLst>
            <a:outerShdw blurRad="50800" dist="889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>
            <a:lvl1pPr>
              <a:defRPr baseline="0"/>
            </a:lvl1pPr>
          </a:lstStyle>
          <a:p>
            <a:r>
              <a:rPr lang="de-DE" dirty="0" smtClean="0"/>
              <a:t>Bild mit Schattenwurf</a:t>
            </a:r>
            <a:endParaRPr lang="de-DE" dirty="0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12D03A-D0EA-4F26-92D1-88A59783055B}" type="datetime1">
              <a:rPr lang="de-DE" smtClean="0"/>
              <a:pPr/>
              <a:t>20.04.2011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© 2007 rabbitsoft</a:t>
            </a:r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D232E-ED64-4C32-ADD5-4514E02E529E}" type="datetime1">
              <a:rPr lang="de-DE" smtClean="0"/>
              <a:pPr/>
              <a:t>20.04.2011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© 2007 rabbitsoft</a:t>
            </a:r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  <p:sp>
        <p:nvSpPr>
          <p:cNvPr id="10" name="Rechteck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Ellipse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Ellipse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de-DE" dirty="0" smtClean="0"/>
              <a:t>Textmasterformate durch Klicken bearbeiten</a:t>
            </a:r>
          </a:p>
          <a:p>
            <a:pPr lvl="1" eaLnBrk="1" latinLnBrk="0" hangingPunct="1"/>
            <a:r>
              <a:rPr lang="de-DE" dirty="0" smtClean="0"/>
              <a:t>Zweite Ebene</a:t>
            </a:r>
          </a:p>
          <a:p>
            <a:pPr lvl="2" eaLnBrk="1" latinLnBrk="0" hangingPunct="1"/>
            <a:r>
              <a:rPr lang="de-DE" dirty="0" smtClean="0"/>
              <a:t>Dritte Ebene</a:t>
            </a:r>
          </a:p>
          <a:p>
            <a:pPr lvl="3" eaLnBrk="1" latinLnBrk="0" hangingPunct="1"/>
            <a:r>
              <a:rPr lang="de-DE" dirty="0" smtClean="0"/>
              <a:t>Vierte Ebene</a:t>
            </a:r>
          </a:p>
          <a:p>
            <a:pPr lvl="4" eaLnBrk="1" latinLnBrk="0" hangingPunct="1"/>
            <a:r>
              <a:rPr lang="de-DE" dirty="0" smtClean="0"/>
              <a:t>Fünfte Ebene</a:t>
            </a:r>
            <a:endParaRPr kumimoji="0" lang="en-US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9EFF88-44B1-4137-99B0-595804A0F2B8}" type="datetime1">
              <a:rPr lang="de-DE" smtClean="0"/>
              <a:pPr/>
              <a:t>20.04.2011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© 2007 rabbitsoft</a:t>
            </a:r>
            <a:endParaRPr kumimoji="0"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68F6FF-89A1-45B2-BB83-61F11183A975}" type="datetime1">
              <a:rPr lang="de-DE" smtClean="0"/>
              <a:pPr/>
              <a:t>20.04.2011</a:t>
            </a:fld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© 2007 rabbitsoft</a:t>
            </a:r>
            <a:endParaRPr kumimoji="0" lang="en-US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BB75C8-F935-4E72-92C3-8FD6ACF37D93}" type="datetime1">
              <a:rPr lang="de-DE" smtClean="0"/>
              <a:pPr/>
              <a:t>20.04.2011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© 2007 rabbitsoft</a:t>
            </a:r>
            <a:endParaRPr kumimoji="0"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F576E8-F007-4056-968D-7723C2F55F62}" type="datetime1">
              <a:rPr lang="de-DE" smtClean="0"/>
              <a:pPr/>
              <a:t>20.04.2011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© 2007 rabbitsoft</a:t>
            </a:r>
            <a:endParaRPr kumimoji="0"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  <p:sp>
        <p:nvSpPr>
          <p:cNvPr id="6" name="Rechteck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Bildplatzhalter 7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2428875" y="1143000"/>
            <a:ext cx="5000638" cy="3643322"/>
          </a:xfrm>
        </p:spPr>
        <p:txBody>
          <a:bodyPr>
            <a:normAutofit/>
          </a:bodyPr>
          <a:lstStyle>
            <a:lvl1pPr>
              <a:defRPr/>
            </a:lvl1pPr>
          </a:lstStyle>
          <a:p>
            <a:r>
              <a:rPr lang="de-DE" dirty="0" smtClean="0"/>
              <a:t>Bitte Foto einfügen</a:t>
            </a:r>
            <a:endParaRPr lang="de-DE" dirty="0"/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9641FD-A04D-4C36-AC31-91E8BCB8577E}" type="datetime1">
              <a:rPr lang="de-DE" smtClean="0"/>
              <a:pPr/>
              <a:t>20.04.2011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© 2007 rabbitsoft</a:t>
            </a:r>
            <a:endParaRPr kumimoji="0"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C180C7-51C2-4A56-A4DC-F93F0DFE942D}" type="datetime1">
              <a:rPr lang="de-DE" smtClean="0"/>
              <a:pPr/>
              <a:t>20.04.2011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© 2007 rabbitsoft</a:t>
            </a:r>
            <a:endParaRPr kumimoji="0"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  <p:sp>
        <p:nvSpPr>
          <p:cNvPr id="8" name="Rechteck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de-DE" smtClean="0"/>
              <a:t>Bild durch Klicken auf Symbol hinzufügen</a:t>
            </a:r>
            <a:endParaRPr kumimoji="0" lang="en-US" dirty="0"/>
          </a:p>
        </p:txBody>
      </p:sp>
      <p:sp>
        <p:nvSpPr>
          <p:cNvPr id="9" name="Flussdiagramm: Proz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ussdiagramm: Proz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ort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Ellipse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ad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hteck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elplatzhalt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de-DE" dirty="0" smtClean="0"/>
              <a:t>Titelmasterformat durch Klicken bearbeiten</a:t>
            </a:r>
            <a:endParaRPr kumimoji="0" lang="en-US" dirty="0"/>
          </a:p>
        </p:txBody>
      </p:sp>
      <p:sp>
        <p:nvSpPr>
          <p:cNvPr id="9" name="Textplatzhalt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de-DE" dirty="0" smtClean="0"/>
              <a:t>Textmasterformate durch Klicken bearbeiten</a:t>
            </a:r>
          </a:p>
          <a:p>
            <a:pPr lvl="1" eaLnBrk="1" latinLnBrk="0" hangingPunct="1"/>
            <a:r>
              <a:rPr kumimoji="0" lang="de-DE" dirty="0" smtClean="0"/>
              <a:t>Zweite Ebene</a:t>
            </a:r>
          </a:p>
          <a:p>
            <a:pPr lvl="2" eaLnBrk="1" latinLnBrk="0" hangingPunct="1"/>
            <a:r>
              <a:rPr kumimoji="0" lang="de-DE" dirty="0" smtClean="0"/>
              <a:t>Dritte Ebene</a:t>
            </a:r>
          </a:p>
          <a:p>
            <a:pPr lvl="3" eaLnBrk="1" latinLnBrk="0" hangingPunct="1"/>
            <a:r>
              <a:rPr kumimoji="0" lang="de-DE" dirty="0" smtClean="0"/>
              <a:t>Vierte Ebene</a:t>
            </a:r>
          </a:p>
          <a:p>
            <a:pPr lvl="4" eaLnBrk="1" latinLnBrk="0" hangingPunct="1"/>
            <a:r>
              <a:rPr kumimoji="0" lang="de-DE" dirty="0" smtClean="0"/>
              <a:t>Fünfte Ebene</a:t>
            </a:r>
            <a:endParaRPr kumimoji="0" lang="en-US" dirty="0"/>
          </a:p>
        </p:txBody>
      </p:sp>
      <p:sp>
        <p:nvSpPr>
          <p:cNvPr id="24" name="Datumsplatzhalt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 algn="r" eaLnBrk="1" latinLnBrk="0" hangingPunct="1"/>
            <a:fld id="{9C8B39C6-332B-4520-A7D9-D08806FE4BD8}" type="datetime1">
              <a:rPr lang="de-DE" smtClean="0"/>
              <a:pPr algn="r" eaLnBrk="1" latinLnBrk="0" hangingPunct="1"/>
              <a:t>20.04.2011</a:t>
            </a:fld>
            <a:endParaRPr lang="en-US" sz="1200" dirty="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z="1200" smtClean="0">
                <a:solidFill>
                  <a:schemeClr val="bg2">
                    <a:shade val="50000"/>
                  </a:schemeClr>
                </a:solidFill>
                <a:effectLst/>
              </a:rPr>
              <a:t>© 2007 rabbitsoft</a:t>
            </a:r>
            <a:endParaRPr kumimoji="0"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22" name="Foliennummernplatzhalt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algn="ctr" eaLnBrk="1" latinLnBrk="0" hangingPunct="1"/>
            <a:fld id="{6294C92D-0306-4E69-9CD3-20855E849650}" type="slidenum">
              <a:rPr kumimoji="0" lang="en-US" smtClean="0"/>
              <a:pPr algn="ctr" eaLnBrk="1" latinLnBrk="0" hangingPunct="1"/>
              <a:t>‹Nr.›</a:t>
            </a:fld>
            <a:endParaRPr kumimoji="0"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15" name="Rechteck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ransition spd="slow"/>
  <p:hf hdr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Aachener Printen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Wahrzeichen im Wandel</a:t>
            </a:r>
            <a:endParaRPr lang="de-DE" dirty="0"/>
          </a:p>
        </p:txBody>
      </p:sp>
      <p:pic>
        <p:nvPicPr>
          <p:cNvPr id="1026" name="Picture 2" descr="C:\Users\Klaus\AppData\Local\Microsoft\Windows\Temporary Internet Files\Content.IE5\8FVQL3T5\MCj0355081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7356" y="3143248"/>
            <a:ext cx="6643702" cy="1523385"/>
          </a:xfrm>
          <a:prstGeom prst="rect">
            <a:avLst/>
          </a:prstGeom>
          <a:noFill/>
        </p:spPr>
      </p:pic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DFEE7-F880-461B-B0B5-CC17AE28CF22}" type="datetime1">
              <a:rPr lang="de-DE" smtClean="0"/>
              <a:pPr/>
              <a:t>20.04.2011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© 2007 rabbitsoft</a:t>
            </a:r>
            <a:endParaRPr kumimoji="0"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pPr/>
              <a:t>1</a:t>
            </a:fld>
            <a:endParaRPr kumimoji="0" 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Die Aachener Printe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5065218" cy="4663440"/>
          </a:xfrm>
        </p:spPr>
        <p:txBody>
          <a:bodyPr>
            <a:normAutofit/>
          </a:bodyPr>
          <a:lstStyle/>
          <a:p>
            <a:r>
              <a:rPr lang="de-DE" dirty="0" smtClean="0"/>
              <a:t>Ursprung in Belgien </a:t>
            </a:r>
            <a:br>
              <a:rPr lang="de-DE" dirty="0" smtClean="0"/>
            </a:br>
            <a:r>
              <a:rPr lang="de-DE" dirty="0" smtClean="0"/>
              <a:t>(vor 1000 Jahren)</a:t>
            </a:r>
          </a:p>
          <a:p>
            <a:r>
              <a:rPr lang="de-DE" dirty="0" smtClean="0"/>
              <a:t>Seit dem 15. Jahrhundert </a:t>
            </a:r>
            <a:br>
              <a:rPr lang="de-DE" dirty="0" smtClean="0"/>
            </a:br>
            <a:r>
              <a:rPr lang="de-DE" dirty="0" smtClean="0"/>
              <a:t>in Aachen</a:t>
            </a:r>
          </a:p>
          <a:p>
            <a:r>
              <a:rPr lang="de-DE" dirty="0" smtClean="0"/>
              <a:t>Erster Verkauf in Apotheken</a:t>
            </a:r>
          </a:p>
          <a:p>
            <a:r>
              <a:rPr lang="de-DE" dirty="0" smtClean="0"/>
              <a:t>Seit dem 19. Jahrhundert werden Printen mit Zuckerrübensirup gesüßt</a:t>
            </a:r>
          </a:p>
          <a:p>
            <a:endParaRPr lang="de-DE" dirty="0"/>
          </a:p>
        </p:txBody>
      </p:sp>
      <p:pic>
        <p:nvPicPr>
          <p:cNvPr id="5" name="Inhaltsplatzhalter 4" descr="printe1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 rot="525615">
            <a:off x="6673868" y="1960834"/>
            <a:ext cx="1541867" cy="2390492"/>
          </a:xfrm>
        </p:spPr>
      </p:pic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1DFDA-801D-4CEF-843C-8E7E851D0092}" type="datetime1">
              <a:rPr lang="de-DE" smtClean="0"/>
              <a:pPr/>
              <a:t>20.04.2011</a:t>
            </a:fld>
            <a:endParaRPr lang="en-US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© 2007 rabbitsoft</a:t>
            </a:r>
            <a:endParaRPr kumimoji="0" lang="en-US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pPr/>
              <a:t>2</a:t>
            </a:fld>
            <a:endParaRPr kumimoji="0" 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de-DE" b="1" kern="1600" baseline="0" dirty="0" err="1" smtClean="0">
                <a:latin typeface="Arial"/>
              </a:rPr>
              <a:t>Printensorten</a:t>
            </a:r>
            <a:endParaRPr lang="de-DE" b="1" kern="1600" baseline="0" dirty="0" smtClean="0">
              <a:latin typeface="Arial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435608" y="1643050"/>
            <a:ext cx="7498080" cy="3357586"/>
          </a:xfrm>
        </p:spPr>
        <p:txBody>
          <a:bodyPr numCol="2">
            <a:normAutofit/>
          </a:bodyPr>
          <a:lstStyle/>
          <a:p>
            <a:pPr marR="0" lvl="0" rtl="0"/>
            <a:r>
              <a:rPr lang="de-DE" sz="2400" b="1" i="1" baseline="0" dirty="0" smtClean="0">
                <a:latin typeface="Arial"/>
              </a:rPr>
              <a:t>Die Klassiker</a:t>
            </a:r>
          </a:p>
          <a:p>
            <a:pPr lvl="1"/>
            <a:r>
              <a:rPr lang="de-DE" sz="2000" b="1" i="1" baseline="0" dirty="0" smtClean="0">
                <a:latin typeface="Arial"/>
              </a:rPr>
              <a:t>Kräuterprinten</a:t>
            </a:r>
          </a:p>
          <a:p>
            <a:pPr lvl="1"/>
            <a:r>
              <a:rPr lang="de-DE" sz="2000" b="1" i="1" dirty="0" smtClean="0">
                <a:latin typeface="Arial"/>
              </a:rPr>
              <a:t>Nussprinten</a:t>
            </a:r>
          </a:p>
          <a:p>
            <a:pPr lvl="1"/>
            <a:r>
              <a:rPr lang="de-DE" sz="2000" b="1" i="1" baseline="0" dirty="0" smtClean="0">
                <a:latin typeface="Arial"/>
              </a:rPr>
              <a:t>Schokoprinten</a:t>
            </a:r>
          </a:p>
          <a:p>
            <a:pPr lvl="1"/>
            <a:r>
              <a:rPr lang="de-DE" sz="2000" b="1" i="1" baseline="0" dirty="0" smtClean="0">
                <a:latin typeface="Arial"/>
              </a:rPr>
              <a:t>Weichprinten</a:t>
            </a:r>
          </a:p>
          <a:p>
            <a:pPr lvl="1"/>
            <a:r>
              <a:rPr lang="de-DE" sz="2000" b="1" i="1" dirty="0" smtClean="0">
                <a:latin typeface="Arial"/>
              </a:rPr>
              <a:t>Prinzessprinten</a:t>
            </a:r>
          </a:p>
          <a:p>
            <a:pPr lvl="1"/>
            <a:r>
              <a:rPr lang="de-DE" sz="2000" b="1" i="1" baseline="0" dirty="0" smtClean="0">
                <a:latin typeface="Arial"/>
              </a:rPr>
              <a:t>Mandelsplitterprinten</a:t>
            </a:r>
          </a:p>
          <a:p>
            <a:pPr lvl="1"/>
            <a:r>
              <a:rPr lang="de-DE" sz="2000" b="1" i="1" baseline="0" dirty="0" smtClean="0">
                <a:latin typeface="Arial"/>
              </a:rPr>
              <a:t>Nougatprinten</a:t>
            </a:r>
          </a:p>
          <a:p>
            <a:pPr marR="0" lvl="0" rtl="0"/>
            <a:r>
              <a:rPr lang="de-DE" sz="2400" b="1" i="1" baseline="0" dirty="0" smtClean="0">
                <a:latin typeface="Arial"/>
              </a:rPr>
              <a:t>Die Modernen</a:t>
            </a:r>
          </a:p>
          <a:p>
            <a:pPr lvl="1"/>
            <a:r>
              <a:rPr lang="de-DE" sz="2000" b="1" i="1" dirty="0" smtClean="0">
                <a:latin typeface="Arial"/>
              </a:rPr>
              <a:t>Trüffelprinten</a:t>
            </a:r>
          </a:p>
          <a:p>
            <a:pPr lvl="1"/>
            <a:r>
              <a:rPr lang="de-DE" sz="2000" b="1" i="1" dirty="0" smtClean="0">
                <a:latin typeface="Arial"/>
              </a:rPr>
              <a:t>Weiße Printen</a:t>
            </a:r>
          </a:p>
          <a:p>
            <a:pPr lvl="1"/>
            <a:r>
              <a:rPr lang="de-DE" sz="2000" b="1" i="1" baseline="0" dirty="0" smtClean="0">
                <a:latin typeface="Arial"/>
              </a:rPr>
              <a:t>Kräutermöppchen</a:t>
            </a:r>
          </a:p>
          <a:p>
            <a:pPr lvl="1"/>
            <a:r>
              <a:rPr lang="de-DE" sz="2000" b="1" i="1" baseline="0" dirty="0" smtClean="0">
                <a:latin typeface="Arial"/>
              </a:rPr>
              <a:t>Vollmichprinten</a:t>
            </a:r>
          </a:p>
          <a:p>
            <a:pPr lvl="1"/>
            <a:r>
              <a:rPr lang="de-DE" sz="2000" b="1" i="1" baseline="0" dirty="0" smtClean="0">
                <a:latin typeface="Arial"/>
              </a:rPr>
              <a:t>Dessertprinten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A8E84-3A96-4D54-99FB-8F51C25DBC82}" type="datetime1">
              <a:rPr lang="de-DE" smtClean="0"/>
              <a:pPr/>
              <a:t>20.04.2011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© 2007 rabbitsoft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66F1F-90FE-4E1E-BC66-68385C01FC60}" type="slidenum">
              <a:rPr lang="de-DE" smtClean="0"/>
              <a:pPr/>
              <a:t>3</a:t>
            </a:fld>
            <a:endParaRPr lang="de-DE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57290" y="785794"/>
            <a:ext cx="2636326" cy="5357850"/>
          </a:xfrm>
        </p:spPr>
        <p:txBody>
          <a:bodyPr anchor="t">
            <a:normAutofit/>
          </a:bodyPr>
          <a:lstStyle/>
          <a:p>
            <a:r>
              <a:rPr lang="de-DE" sz="4800" spc="270" dirty="0" smtClean="0"/>
              <a:t>Können</a:t>
            </a:r>
            <a:r>
              <a:rPr lang="de-DE" sz="4800" dirty="0" smtClean="0"/>
              <a:t/>
            </a:r>
            <a:br>
              <a:rPr lang="de-DE" sz="4800" dirty="0" smtClean="0"/>
            </a:br>
            <a:r>
              <a:rPr lang="de-DE" sz="4800" spc="440" dirty="0" smtClean="0"/>
              <a:t>Printen</a:t>
            </a:r>
            <a:r>
              <a:rPr lang="de-DE" sz="4800" dirty="0" smtClean="0"/>
              <a:t/>
            </a:r>
            <a:br>
              <a:rPr lang="de-DE" sz="4800" dirty="0" smtClean="0"/>
            </a:br>
            <a:r>
              <a:rPr lang="de-DE" sz="4800" spc="500" dirty="0" smtClean="0"/>
              <a:t>süchtig</a:t>
            </a:r>
            <a:r>
              <a:rPr lang="de-DE" sz="4800" dirty="0" smtClean="0"/>
              <a:t/>
            </a:r>
            <a:br>
              <a:rPr lang="de-DE" sz="4800" dirty="0" smtClean="0"/>
            </a:br>
            <a:r>
              <a:rPr lang="de-DE" sz="4800" dirty="0" smtClean="0"/>
              <a:t>machen?</a:t>
            </a:r>
            <a:endParaRPr lang="de-DE" sz="4800" dirty="0"/>
          </a:p>
        </p:txBody>
      </p:sp>
      <p:pic>
        <p:nvPicPr>
          <p:cNvPr id="4" name="Grafik 3" descr="printe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9455590">
            <a:off x="5084103" y="4108543"/>
            <a:ext cx="1228725" cy="1905000"/>
          </a:xfrm>
          <a:prstGeom prst="rect">
            <a:avLst/>
          </a:prstGeom>
        </p:spPr>
      </p:pic>
      <p:pic>
        <p:nvPicPr>
          <p:cNvPr id="5" name="Grafik 4" descr="printe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628" y="2000240"/>
            <a:ext cx="1428760" cy="1998266"/>
          </a:xfrm>
          <a:prstGeom prst="rect">
            <a:avLst/>
          </a:prstGeom>
        </p:spPr>
      </p:pic>
      <p:pic>
        <p:nvPicPr>
          <p:cNvPr id="6" name="Grafik 5" descr="printe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855336">
            <a:off x="6494750" y="2913317"/>
            <a:ext cx="1411612" cy="2091277"/>
          </a:xfrm>
          <a:prstGeom prst="rect">
            <a:avLst/>
          </a:prstGeom>
        </p:spPr>
      </p:pic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D6742-9B17-49CB-A9E7-24DF8DE7B956}" type="datetime1">
              <a:rPr lang="de-DE" smtClean="0"/>
              <a:pPr/>
              <a:t>20.04.2011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© 2007 rabbitsoft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66F1F-90FE-4E1E-BC66-68385C01FC60}" type="slidenum">
              <a:rPr lang="de-DE" smtClean="0"/>
              <a:pPr/>
              <a:t>4</a:t>
            </a:fld>
            <a:endParaRPr lang="de-DE"/>
          </a:p>
        </p:txBody>
      </p:sp>
    </p:spTree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2082792"/>
          </a:xfrm>
        </p:spPr>
        <p:txBody>
          <a:bodyPr>
            <a:normAutofit/>
          </a:bodyPr>
          <a:lstStyle/>
          <a:p>
            <a:r>
              <a:rPr lang="de-DE" dirty="0" smtClean="0"/>
              <a:t>Traumberuf Printenbäcker</a:t>
            </a:r>
            <a:br>
              <a:rPr lang="de-DE" dirty="0" smtClean="0"/>
            </a:br>
            <a:r>
              <a:rPr lang="de-DE" kern="5000" dirty="0" smtClean="0"/>
              <a:t>Traumberuf Printenbäcker</a:t>
            </a:r>
            <a:endParaRPr lang="de-DE" kern="500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428728" y="2500306"/>
            <a:ext cx="7498080" cy="3533780"/>
          </a:xfrm>
        </p:spPr>
        <p:txBody>
          <a:bodyPr/>
          <a:lstStyle/>
          <a:p>
            <a:r>
              <a:rPr lang="de-DE" dirty="0" smtClean="0"/>
              <a:t>Die Nacht zum Tage machen</a:t>
            </a:r>
          </a:p>
          <a:p>
            <a:r>
              <a:rPr lang="de-DE" dirty="0" smtClean="0"/>
              <a:t>Naturprodukte</a:t>
            </a:r>
          </a:p>
          <a:p>
            <a:r>
              <a:rPr lang="de-DE" dirty="0" smtClean="0"/>
              <a:t>Traditionelle Herstellung</a:t>
            </a:r>
          </a:p>
          <a:p>
            <a:r>
              <a:rPr lang="de-DE" dirty="0" smtClean="0"/>
              <a:t>Arbeiten im Team</a:t>
            </a:r>
          </a:p>
          <a:p>
            <a:r>
              <a:rPr lang="de-DE" dirty="0" smtClean="0"/>
              <a:t>Freude am Backen</a:t>
            </a:r>
          </a:p>
          <a:p>
            <a:r>
              <a:rPr lang="de-DE" dirty="0" smtClean="0"/>
              <a:t>Freude an Vielfalt</a:t>
            </a:r>
          </a:p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A2D3F-CEB6-402E-8531-2878596EC2FB}" type="datetime1">
              <a:rPr lang="de-DE" smtClean="0"/>
              <a:pPr/>
              <a:t>20.04.2011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© 2007 rabbitsoft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66F1F-90FE-4E1E-BC66-68385C01FC60}" type="slidenum">
              <a:rPr lang="de-DE" smtClean="0"/>
              <a:pPr/>
              <a:t>5</a:t>
            </a:fld>
            <a:endParaRPr lang="de-DE"/>
          </a:p>
        </p:txBody>
      </p:sp>
    </p:spTree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de-DE" b="1" kern="1600" baseline="0" smtClean="0">
                <a:latin typeface="Arial"/>
              </a:rPr>
              <a:t>Literatur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E6D20-E0BA-40C4-AAEB-D0254C98EB73}" type="datetime1">
              <a:rPr lang="de-DE" smtClean="0"/>
              <a:pPr/>
              <a:t>20.04.2011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© 2007 rabbitsoft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66F1F-90FE-4E1E-BC66-68385C01FC60}" type="slidenum">
              <a:rPr lang="de-DE" smtClean="0"/>
              <a:pPr/>
              <a:t>6</a:t>
            </a:fld>
            <a:endParaRPr lang="de-DE"/>
          </a:p>
        </p:txBody>
      </p:sp>
    </p:spTree>
  </p:cSld>
  <p:clrMapOvr>
    <a:masterClrMapping/>
  </p:clrMapOvr>
  <p:transition spd="slow"/>
</p:sld>
</file>

<file path=ppt/theme/theme1.xml><?xml version="1.0" encoding="utf-8"?>
<a:theme xmlns:a="http://schemas.openxmlformats.org/drawingml/2006/main" name="Solstice">
  <a:themeElements>
    <a:clrScheme name="Roter Oktober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E07B7C"/>
      </a:accent2>
      <a:accent3>
        <a:srgbClr val="C32D2E"/>
      </a:accent3>
      <a:accent4>
        <a:srgbClr val="922122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is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ppt1D58.tmp</Template>
  <TotalTime>0</TotalTime>
  <Words>82</Words>
  <Application>Microsoft Office PowerPoint</Application>
  <PresentationFormat>Bildschirmpräsentation (4:3)</PresentationFormat>
  <Paragraphs>51</Paragraphs>
  <Slides>6</Slides>
  <Notes>2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7" baseType="lpstr">
      <vt:lpstr>Solstice</vt:lpstr>
      <vt:lpstr>Aachener Printen</vt:lpstr>
      <vt:lpstr>Die Aachener Printe</vt:lpstr>
      <vt:lpstr>Printensorten</vt:lpstr>
      <vt:lpstr>Können Printen süchtig machen?</vt:lpstr>
      <vt:lpstr>Traumberuf Printenbäcker Traumberuf Printenbäcker</vt:lpstr>
      <vt:lpstr>Literatur</vt:lpstr>
    </vt:vector>
  </TitlesOfParts>
  <Company>rabbitsoft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Klaus Fahnenstich</dc:creator>
  <cp:lastModifiedBy>Toni Wopper</cp:lastModifiedBy>
  <cp:revision>285</cp:revision>
  <dcterms:created xsi:type="dcterms:W3CDTF">2007-02-16T14:15:31Z</dcterms:created>
  <dcterms:modified xsi:type="dcterms:W3CDTF">2011-04-20T05:52:54Z</dcterms:modified>
</cp:coreProperties>
</file>