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10234613" cy="71040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84" autoAdjust="0"/>
    <p:restoredTop sz="93227" autoAdjust="0"/>
  </p:normalViewPr>
  <p:slideViewPr>
    <p:cSldViewPr>
      <p:cViewPr varScale="1">
        <p:scale>
          <a:sx n="54" d="100"/>
          <a:sy n="54" d="100"/>
        </p:scale>
        <p:origin x="-557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4"/>
    </p:cViewPr>
  </p:sorterViewPr>
  <p:notesViewPr>
    <p:cSldViewPr>
      <p:cViewPr varScale="1">
        <p:scale>
          <a:sx n="56" d="100"/>
          <a:sy n="56" d="100"/>
        </p:scale>
        <p:origin x="-828" y="-90"/>
      </p:cViewPr>
      <p:guideLst>
        <p:guide orient="horz" pos="2238"/>
        <p:guide pos="32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4618" cy="3548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7708" y="1"/>
            <a:ext cx="4434617" cy="3548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0AE48F-B849-4E34-8E2F-9F84EB1DE661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8144"/>
            <a:ext cx="4434618" cy="3548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7708" y="6748144"/>
            <a:ext cx="4434617" cy="3548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79974A-9192-4ED4-878C-6D855525EEE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97929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6" y="1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6E42B50E-85F4-44B4-9E5A-3914E53C75B4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3400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2" y="3374430"/>
            <a:ext cx="8187690" cy="3196828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747627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6" y="6747627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BEF31FEB-482B-433E-802E-843DDD9AC0B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4789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1FEB-482B-433E-802E-843DDD9AC0B4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2" name="Untertitel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701625-A6F3-44A6-9C7F-145D6783B380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EDF64-6EA5-4EBA-8EC2-397FEEB5A18F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243323-43E0-49E1-A5BD-B3FDD6BC76AE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Schat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16" y="1357298"/>
            <a:ext cx="1071570" cy="2928958"/>
          </a:xfrm>
        </p:spPr>
        <p:txBody>
          <a:bodyPr vert="vert270">
            <a:noAutofit/>
          </a:bodyPr>
          <a:lstStyle>
            <a:lvl1pPr>
              <a:defRPr sz="4800"/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AD676AB-5656-42AC-8309-65208451CC6F}" type="datetime1">
              <a:rPr lang="de-DE" smtClean="0"/>
              <a:pPr algn="r" eaLnBrk="1" latinLnBrk="0" hangingPunct="1"/>
              <a:t>20.04.2011</a:t>
            </a:fld>
            <a:endParaRPr lang="en-US" sz="12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t>© 2007 rabbitsoft</a:t>
            </a:r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‹Nr.›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2143108" y="1428736"/>
            <a:ext cx="4214842" cy="2857520"/>
          </a:xfrm>
          <a:effectLst>
            <a:outerShdw blurRad="50800" dist="889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Bild mit Schattenwurf</a:t>
            </a:r>
            <a:endParaRPr lang="de-DE" dirty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12D03A-D0EA-4F26-92D1-88A59783055B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D232E-ED64-4C32-ADD5-4514E02E529E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10" name="Rechtec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dirty="0" smtClean="0"/>
              <a:t>Textmasterformate durch Klicken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9EFF88-44B1-4137-99B0-595804A0F2B8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68F6FF-89A1-45B2-BB83-61F11183A975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BB75C8-F935-4E72-92C3-8FD6ACF37D93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576E8-F007-4056-968D-7723C2F55F62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6" name="Rechtec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Bildplatzhalter 7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428875" y="1143000"/>
            <a:ext cx="5000638" cy="3643322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de-DE" dirty="0" smtClean="0"/>
              <a:t>Bitte Foto einfügen</a:t>
            </a:r>
            <a:endParaRPr lang="de-DE" dirty="0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9641FD-A04D-4C36-AC31-91E8BCB8577E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C180C7-51C2-4A56-A4DC-F93F0DFE942D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9" name="Flussdiagramm: Proz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ussdiagramm: Proz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ort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ad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de-DE" dirty="0" smtClean="0"/>
              <a:t>Textmasterformate durch Klicken bearbeiten</a:t>
            </a:r>
          </a:p>
          <a:p>
            <a:pPr lvl="1" eaLnBrk="1" latinLnBrk="0" hangingPunct="1"/>
            <a:r>
              <a:rPr kumimoji="0" lang="de-DE" dirty="0" smtClean="0"/>
              <a:t>Zweite Ebene</a:t>
            </a:r>
          </a:p>
          <a:p>
            <a:pPr lvl="2" eaLnBrk="1" latinLnBrk="0" hangingPunct="1"/>
            <a:r>
              <a:rPr kumimoji="0" lang="de-DE" dirty="0" smtClean="0"/>
              <a:t>Dritte Ebene</a:t>
            </a:r>
          </a:p>
          <a:p>
            <a:pPr lvl="3" eaLnBrk="1" latinLnBrk="0" hangingPunct="1"/>
            <a:r>
              <a:rPr kumimoji="0" lang="de-DE" dirty="0" smtClean="0"/>
              <a:t>Vierte Ebene</a:t>
            </a:r>
          </a:p>
          <a:p>
            <a:pPr lvl="4" eaLnBrk="1" latinLnBrk="0" hangingPunct="1"/>
            <a:r>
              <a:rPr kumimoji="0" lang="de-DE" dirty="0" smtClean="0"/>
              <a:t>Fünfte Ebene</a:t>
            </a:r>
            <a:endParaRPr kumimoji="0" lang="en-US" dirty="0"/>
          </a:p>
        </p:txBody>
      </p:sp>
      <p:sp>
        <p:nvSpPr>
          <p:cNvPr id="24" name="Datumsplatzhalt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9C8B39C6-332B-4520-A7D9-D08806FE4BD8}" type="datetime1">
              <a:rPr lang="de-DE" smtClean="0"/>
              <a:pPr algn="r" eaLnBrk="1" latinLnBrk="0" hangingPunct="1"/>
              <a:t>20.04.2011</a:t>
            </a:fld>
            <a:endParaRPr lang="en-US" sz="12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t>© 2007 rabbitsoft</a:t>
            </a:r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‹Nr.›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htec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transition spd="slow"/>
  <p:hf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Aachener Printen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Wahrzeichen im Wandel</a:t>
            </a:r>
            <a:endParaRPr lang="de-DE" dirty="0"/>
          </a:p>
        </p:txBody>
      </p:sp>
      <p:pic>
        <p:nvPicPr>
          <p:cNvPr id="1026" name="Picture 2" descr="C:\Users\Klaus\AppData\Local\Microsoft\Windows\Temporary Internet Files\Content.IE5\8FVQL3T5\MCj0355081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3143248"/>
            <a:ext cx="6643702" cy="1523385"/>
          </a:xfrm>
          <a:prstGeom prst="rect">
            <a:avLst/>
          </a:prstGeom>
          <a:noFill/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DFEE7-F880-461B-B0B5-CC17AE28CF22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1</a:t>
            </a:fld>
            <a:endParaRPr kumimoji="0"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87283E-6 L 5.55556E-7 0.2767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Roter Oktober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E07B7C"/>
      </a:accent2>
      <a:accent3>
        <a:srgbClr val="C32D2E"/>
      </a:accent3>
      <a:accent4>
        <a:srgbClr val="922122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ppt1D58.tmp</Template>
  <TotalTime>0</TotalTime>
  <Words>11</Words>
  <Application>Microsoft Office PowerPoint</Application>
  <PresentationFormat>Bildschirmpräsentation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Solstice</vt:lpstr>
      <vt:lpstr>Aachener Printen</vt:lpstr>
    </vt:vector>
  </TitlesOfParts>
  <Company>rabbitsoft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Klaus Fahnenstich</dc:creator>
  <cp:lastModifiedBy>Toni Wopper</cp:lastModifiedBy>
  <cp:revision>287</cp:revision>
  <dcterms:created xsi:type="dcterms:W3CDTF">2007-02-16T14:15:31Z</dcterms:created>
  <dcterms:modified xsi:type="dcterms:W3CDTF">2011-04-20T05:52:38Z</dcterms:modified>
</cp:coreProperties>
</file>