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74" r:id="rId4"/>
    <p:sldId id="270" r:id="rId5"/>
    <p:sldId id="271" r:id="rId6"/>
    <p:sldId id="267" r:id="rId7"/>
  </p:sldIdLst>
  <p:sldSz cx="9144000" cy="6858000" type="screen4x3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4588" autoAdjust="0"/>
    <p:restoredTop sz="87500" autoAdjust="0"/>
  </p:normalViewPr>
  <p:slideViewPr>
    <p:cSldViewPr>
      <p:cViewPr>
        <p:scale>
          <a:sx n="60" d="100"/>
          <a:sy n="60" d="100"/>
        </p:scale>
        <p:origin x="-378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828" y="-90"/>
      </p:cViewPr>
      <p:guideLst>
        <p:guide orient="horz" pos="2238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AE48F-B849-4E34-8E2F-9F84EB1DE661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9974A-9192-4ED4-878C-6D855525EEE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6199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6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42B50E-85F4-44B4-9E5A-3914E53C75B4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3400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2" y="3374430"/>
            <a:ext cx="8187690" cy="3196828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6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2917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01625-A6F3-44A6-9C7F-145D6783B380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EDF64-6EA5-4EBA-8EC2-397FEEB5A18F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43323-43E0-49E1-A5BD-B3FDD6BC76A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5913B-B401-4DA7-8A07-6E0A4C398F1A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Schat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16" y="1357298"/>
            <a:ext cx="1071570" cy="2928958"/>
          </a:xfrm>
        </p:spPr>
        <p:txBody>
          <a:bodyPr vert="vert270">
            <a:noAutofit/>
          </a:bodyPr>
          <a:lstStyle>
            <a:lvl1pPr>
              <a:defRPr sz="4800"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AD676AB-5656-42AC-8309-65208451CC6F}" type="datetime1">
              <a:rPr lang="de-DE" smtClean="0"/>
              <a:pPr algn="r" eaLnBrk="1" latinLnBrk="0" hangingPunct="1"/>
              <a:t>20.04.2011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43108" y="1428736"/>
            <a:ext cx="4214842" cy="2857520"/>
          </a:xfrm>
          <a:effectLst>
            <a:outerShdw blurRad="50800" dist="889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Bild mit Schattenwurf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2D03A-D0EA-4F26-92D1-88A59783055B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D232E-ED64-4C32-ADD5-4514E02E529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EFF88-44B1-4137-99B0-595804A0F2B8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8F6FF-89A1-45B2-BB83-61F11183A975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B75C8-F935-4E72-92C3-8FD6ACF37D93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576E8-F007-4056-968D-7723C2F55F6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428875" y="1143000"/>
            <a:ext cx="5000638" cy="3643322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 smtClean="0"/>
              <a:t>Bitte Foto einfügen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641FD-A04D-4C36-AC31-91E8BCB8577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C180C7-51C2-4A56-A4DC-F93F0DFE942D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9C8B39C6-332B-4520-A7D9-D08806FE4BD8}" type="datetime1">
              <a:rPr lang="de-DE" smtClean="0"/>
              <a:pPr algn="r" eaLnBrk="1" latinLnBrk="0" hangingPunct="1"/>
              <a:t>20.04.2011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/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  <p:pic>
        <p:nvPicPr>
          <p:cNvPr id="1026" name="Picture 2" descr="C:\Users\Klaus\AppData\Local\Microsoft\Windows\Temporary Internet Files\Content.IE5\8FVQL3T5\MCj035508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143248"/>
            <a:ext cx="6643702" cy="1523385"/>
          </a:xfrm>
          <a:prstGeom prst="rect">
            <a:avLst/>
          </a:prstGeom>
          <a:noFill/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DFEE7-F880-461B-B0B5-CC17AE28CF2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</a:t>
            </a:fld>
            <a:endParaRPr kumimoji="0" lang="en-US"/>
          </a:p>
        </p:txBody>
      </p:sp>
    </p:spTree>
  </p:cSld>
  <p:clrMapOvr>
    <a:masterClrMapping/>
  </p:clrMapOvr>
  <p:transition spd="slow" advTm="543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5065218" cy="4663440"/>
          </a:xfrm>
        </p:spPr>
        <p:txBody>
          <a:bodyPr>
            <a:normAutofit/>
          </a:bodyPr>
          <a:lstStyle/>
          <a:p>
            <a:r>
              <a:rPr lang="de-DE" dirty="0" smtClean="0"/>
              <a:t>Ursprung in Belgien </a:t>
            </a:r>
            <a:br>
              <a:rPr lang="de-DE" dirty="0" smtClean="0"/>
            </a:br>
            <a:r>
              <a:rPr lang="de-DE" dirty="0" smtClean="0"/>
              <a:t>(vor 1000 Jahren)</a:t>
            </a:r>
          </a:p>
          <a:p>
            <a:r>
              <a:rPr lang="de-DE" dirty="0" smtClean="0"/>
              <a:t>Seit dem 15. Jahrhundert </a:t>
            </a:r>
            <a:br>
              <a:rPr lang="de-DE" dirty="0" smtClean="0"/>
            </a:br>
            <a:r>
              <a:rPr lang="de-DE" dirty="0" smtClean="0"/>
              <a:t>in Aachen</a:t>
            </a:r>
          </a:p>
          <a:p>
            <a:r>
              <a:rPr lang="de-DE" dirty="0" smtClean="0"/>
              <a:t>Erster Verkauf in Apotheken</a:t>
            </a:r>
          </a:p>
          <a:p>
            <a:r>
              <a:rPr lang="de-DE" dirty="0" smtClean="0"/>
              <a:t>Seit dem 19. Jahrhundert werden Printen mit Zuckerrübensirup gesüßt</a:t>
            </a:r>
          </a:p>
          <a:p>
            <a:endParaRPr lang="de-DE" dirty="0"/>
          </a:p>
        </p:txBody>
      </p:sp>
      <p:pic>
        <p:nvPicPr>
          <p:cNvPr id="5" name="Inhaltsplatzhalter 4" descr="printe1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 rot="525615">
            <a:off x="6673868" y="1960834"/>
            <a:ext cx="1541867" cy="2390492"/>
          </a:xfrm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DFDA-801D-4CEF-843C-8E7E851D009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2</a:t>
            </a:fld>
            <a:endParaRPr kumimoji="0" lang="en-US"/>
          </a:p>
        </p:txBody>
      </p:sp>
    </p:spTree>
    <p:custDataLst>
      <p:tags r:id="rId1"/>
    </p:custDataLst>
  </p:cSld>
  <p:clrMapOvr>
    <a:masterClrMapping/>
  </p:clrMapOvr>
  <p:transition spd="slow" advTm="109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dirty="0" err="1" smtClean="0">
                <a:latin typeface="Arial"/>
              </a:rPr>
              <a:t>Printensorten</a:t>
            </a:r>
            <a:endParaRPr lang="de-DE" b="1" kern="1600" baseline="0" dirty="0" smtClean="0">
              <a:latin typeface="Arial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35608" y="1643050"/>
            <a:ext cx="7498080" cy="3357586"/>
          </a:xfrm>
        </p:spPr>
        <p:txBody>
          <a:bodyPr numCol="2">
            <a:normAutofit/>
          </a:bodyPr>
          <a:lstStyle/>
          <a:p>
            <a:pPr marR="0" lvl="0" rtl="0"/>
            <a:r>
              <a:rPr lang="de-DE" sz="2400" b="1" i="1" baseline="0" dirty="0" smtClean="0">
                <a:latin typeface="Arial"/>
              </a:rPr>
              <a:t>Die Klassiker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Kräuterprinten</a:t>
            </a:r>
          </a:p>
          <a:p>
            <a:pPr lvl="1"/>
            <a:r>
              <a:rPr lang="de-DE" sz="2000" b="1" i="1" dirty="0" smtClean="0">
                <a:latin typeface="Arial"/>
              </a:rPr>
              <a:t>Nussprinten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Schokoprinten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Weichprinten</a:t>
            </a:r>
          </a:p>
          <a:p>
            <a:pPr lvl="1"/>
            <a:r>
              <a:rPr lang="de-DE" sz="2000" b="1" i="1" dirty="0" smtClean="0">
                <a:latin typeface="Arial"/>
              </a:rPr>
              <a:t>Prinzessprinten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Mandelsplitterprinten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Nougatprinten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Die Modernen</a:t>
            </a:r>
          </a:p>
          <a:p>
            <a:pPr lvl="1"/>
            <a:r>
              <a:rPr lang="de-DE" sz="2000" b="1" i="1" dirty="0" smtClean="0">
                <a:latin typeface="Arial"/>
              </a:rPr>
              <a:t>Trüffelprinten</a:t>
            </a:r>
          </a:p>
          <a:p>
            <a:pPr lvl="1"/>
            <a:r>
              <a:rPr lang="de-DE" sz="2000" b="1" i="1" dirty="0" smtClean="0">
                <a:latin typeface="Arial"/>
              </a:rPr>
              <a:t>Weiße 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Kräutermöppchen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Vollmichprinten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Dessertprinten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A8E84-3A96-4D54-99FB-8F51C25DBC82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ransition spd="slow" advTm="442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2636326" cy="5357850"/>
          </a:xfrm>
        </p:spPr>
        <p:txBody>
          <a:bodyPr anchor="t">
            <a:normAutofit/>
          </a:bodyPr>
          <a:lstStyle/>
          <a:p>
            <a:r>
              <a:rPr lang="de-DE" sz="4800" spc="270" dirty="0" smtClean="0"/>
              <a:t>Können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spc="440" dirty="0" smtClean="0"/>
              <a:t>Printen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spc="500" dirty="0" smtClean="0"/>
              <a:t>süchtig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dirty="0" smtClean="0"/>
              <a:t>machen?</a:t>
            </a:r>
            <a:endParaRPr lang="de-DE" sz="4800" dirty="0"/>
          </a:p>
        </p:txBody>
      </p:sp>
      <p:pic>
        <p:nvPicPr>
          <p:cNvPr id="4" name="Grafik 3" descr="print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455590">
            <a:off x="5084103" y="4108543"/>
            <a:ext cx="1228725" cy="1905000"/>
          </a:xfrm>
          <a:prstGeom prst="rect">
            <a:avLst/>
          </a:prstGeom>
        </p:spPr>
      </p:pic>
      <p:pic>
        <p:nvPicPr>
          <p:cNvPr id="5" name="Grafik 4" descr="print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000240"/>
            <a:ext cx="1428760" cy="1998266"/>
          </a:xfrm>
          <a:prstGeom prst="rect">
            <a:avLst/>
          </a:prstGeom>
        </p:spPr>
      </p:pic>
      <p:pic>
        <p:nvPicPr>
          <p:cNvPr id="6" name="Grafik 5" descr="printe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55336">
            <a:off x="6494750" y="2913317"/>
            <a:ext cx="1411612" cy="2091277"/>
          </a:xfrm>
          <a:prstGeom prst="rect">
            <a:avLst/>
          </a:prstGeom>
        </p:spPr>
      </p:pic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6742-9B17-49CB-A9E7-24DF8DE7B956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ransition spd="slow" advTm="265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>
            <a:normAutofit/>
          </a:bodyPr>
          <a:lstStyle/>
          <a:p>
            <a:r>
              <a:rPr lang="de-DE" dirty="0" smtClean="0"/>
              <a:t>Traumberuf Printenbäcker</a:t>
            </a:r>
            <a:br>
              <a:rPr lang="de-DE" dirty="0" smtClean="0"/>
            </a:br>
            <a:r>
              <a:rPr lang="de-DE" kern="5000" dirty="0" smtClean="0"/>
              <a:t>Traumberuf Printenbäcker</a:t>
            </a:r>
            <a:endParaRPr lang="de-DE" kern="50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8728" y="2500306"/>
            <a:ext cx="7498080" cy="3533780"/>
          </a:xfrm>
        </p:spPr>
        <p:txBody>
          <a:bodyPr/>
          <a:lstStyle/>
          <a:p>
            <a:r>
              <a:rPr lang="de-DE" dirty="0" smtClean="0"/>
              <a:t>Die Nacht zum Tage machen</a:t>
            </a:r>
          </a:p>
          <a:p>
            <a:r>
              <a:rPr lang="de-DE" dirty="0" smtClean="0"/>
              <a:t>Naturprodukte</a:t>
            </a:r>
          </a:p>
          <a:p>
            <a:r>
              <a:rPr lang="de-DE" dirty="0" smtClean="0"/>
              <a:t>Traditionelle Herstellung</a:t>
            </a:r>
          </a:p>
          <a:p>
            <a:r>
              <a:rPr lang="de-DE" dirty="0" smtClean="0"/>
              <a:t>Arbeiten im Team</a:t>
            </a:r>
          </a:p>
          <a:p>
            <a:r>
              <a:rPr lang="de-DE" dirty="0" smtClean="0"/>
              <a:t>Freude am Backen</a:t>
            </a:r>
          </a:p>
          <a:p>
            <a:r>
              <a:rPr lang="de-DE" dirty="0" smtClean="0"/>
              <a:t>Freude an Vielfalt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2D3F-CEB6-402E-8531-2878596EC2FB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ransition spd="slow" advTm="204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smtClean="0">
                <a:latin typeface="Arial"/>
              </a:rPr>
              <a:t>Literatur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E6D20-E0BA-40C4-AAEB-D0254C98EB73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ransition spd="slow" advTm="1656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1|1.9|1.2|0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Roter Oktober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E07B7C"/>
      </a:accent2>
      <a:accent3>
        <a:srgbClr val="C32D2E"/>
      </a:accent3>
      <a:accent4>
        <a:srgbClr val="922122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82</Words>
  <Application>Microsoft Office PowerPoint</Application>
  <PresentationFormat>Bildschirmpräsentation (4:3)</PresentationFormat>
  <Paragraphs>51</Paragraphs>
  <Slides>6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Solstice</vt:lpstr>
      <vt:lpstr>Aachener Printen</vt:lpstr>
      <vt:lpstr>Die Aachener Printe</vt:lpstr>
      <vt:lpstr>Printensorten</vt:lpstr>
      <vt:lpstr>Können Printen süchtig machen?</vt:lpstr>
      <vt:lpstr>Traumberuf Printenbäcker Traumberuf Printenbäcker</vt:lpstr>
      <vt:lpstr>Literatur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Toni Wopper</cp:lastModifiedBy>
  <cp:revision>284</cp:revision>
  <dcterms:created xsi:type="dcterms:W3CDTF">2007-02-16T14:15:31Z</dcterms:created>
  <dcterms:modified xsi:type="dcterms:W3CDTF">2011-04-20T05:52:46Z</dcterms:modified>
</cp:coreProperties>
</file>