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70" autoAdjust="0"/>
    <p:restoredTop sz="94660"/>
  </p:normalViewPr>
  <p:slideViewPr>
    <p:cSldViewPr>
      <p:cViewPr varScale="1">
        <p:scale>
          <a:sx n="54" d="100"/>
          <a:sy n="54" d="100"/>
        </p:scale>
        <p:origin x="-54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4D68D-FD71-4848-80A0-6A674B656DE1}" type="doc">
      <dgm:prSet loTypeId="urn:microsoft.com/office/officeart/2005/8/layout/hProcess4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1C06794-DCC6-41AA-8258-B23680B8B6FF}">
      <dgm:prSet phldrT="[Text]"/>
      <dgm:spPr/>
      <dgm:t>
        <a:bodyPr/>
        <a:lstStyle/>
        <a:p>
          <a:r>
            <a:rPr lang="de-DE" dirty="0" smtClean="0"/>
            <a:t>Clustering</a:t>
          </a:r>
          <a:endParaRPr lang="de-DE" dirty="0"/>
        </a:p>
      </dgm:t>
    </dgm:pt>
    <dgm:pt modelId="{52C9C79F-BA16-48C0-8F54-29F64862E74E}" type="parTrans" cxnId="{4A42D68B-C833-4518-8592-F24A345D8D80}">
      <dgm:prSet/>
      <dgm:spPr/>
      <dgm:t>
        <a:bodyPr/>
        <a:lstStyle/>
        <a:p>
          <a:endParaRPr lang="de-DE"/>
        </a:p>
      </dgm:t>
    </dgm:pt>
    <dgm:pt modelId="{78B78A17-F914-4951-AB59-5199F9146EBF}" type="sibTrans" cxnId="{4A42D68B-C833-4518-8592-F24A345D8D80}">
      <dgm:prSet/>
      <dgm:spPr/>
      <dgm:t>
        <a:bodyPr/>
        <a:lstStyle/>
        <a:p>
          <a:endParaRPr lang="de-DE"/>
        </a:p>
      </dgm:t>
    </dgm:pt>
    <dgm:pt modelId="{36C60800-A865-4245-A3D3-C4DD78E8316B}">
      <dgm:prSet phldrT="[Text]"/>
      <dgm:spPr/>
      <dgm:t>
        <a:bodyPr/>
        <a:lstStyle/>
        <a:p>
          <a:r>
            <a:rPr lang="de-DE" dirty="0" smtClean="0"/>
            <a:t>Themen </a:t>
          </a:r>
          <a:endParaRPr lang="de-DE" dirty="0"/>
        </a:p>
      </dgm:t>
    </dgm:pt>
    <dgm:pt modelId="{008F9585-4EDA-4ADF-BCAF-AE06BC64A7CF}" type="parTrans" cxnId="{DE7FE594-4E58-40E6-9519-C274CF10AE86}">
      <dgm:prSet/>
      <dgm:spPr/>
      <dgm:t>
        <a:bodyPr/>
        <a:lstStyle/>
        <a:p>
          <a:endParaRPr lang="de-DE"/>
        </a:p>
      </dgm:t>
    </dgm:pt>
    <dgm:pt modelId="{62CF4E6A-721D-4227-B8AC-1227F8B186EA}" type="sibTrans" cxnId="{DE7FE594-4E58-40E6-9519-C274CF10AE86}">
      <dgm:prSet/>
      <dgm:spPr/>
      <dgm:t>
        <a:bodyPr/>
        <a:lstStyle/>
        <a:p>
          <a:endParaRPr lang="de-DE"/>
        </a:p>
      </dgm:t>
    </dgm:pt>
    <dgm:pt modelId="{5AF572DB-3089-4CDB-AB96-9DCFC099C98E}">
      <dgm:prSet phldrT="[Text]"/>
      <dgm:spPr/>
      <dgm:t>
        <a:bodyPr/>
        <a:lstStyle/>
        <a:p>
          <a:r>
            <a:rPr lang="de-DE" dirty="0" smtClean="0"/>
            <a:t>Ideen</a:t>
          </a:r>
          <a:endParaRPr lang="de-DE" dirty="0"/>
        </a:p>
      </dgm:t>
    </dgm:pt>
    <dgm:pt modelId="{3E0705BA-24B8-4713-8E58-3BFDC888E8A2}" type="parTrans" cxnId="{9FA280F9-AFAC-410C-9CFD-7639D0E8C6CF}">
      <dgm:prSet/>
      <dgm:spPr/>
      <dgm:t>
        <a:bodyPr/>
        <a:lstStyle/>
        <a:p>
          <a:endParaRPr lang="de-DE"/>
        </a:p>
      </dgm:t>
    </dgm:pt>
    <dgm:pt modelId="{E762DD7D-7151-4522-88C6-09BD58FA2DCE}" type="sibTrans" cxnId="{9FA280F9-AFAC-410C-9CFD-7639D0E8C6CF}">
      <dgm:prSet/>
      <dgm:spPr/>
      <dgm:t>
        <a:bodyPr/>
        <a:lstStyle/>
        <a:p>
          <a:endParaRPr lang="de-DE"/>
        </a:p>
      </dgm:t>
    </dgm:pt>
    <dgm:pt modelId="{00132ED4-36F0-4D82-BBCC-2580CEE9DEFC}">
      <dgm:prSet phldrT="[Text]"/>
      <dgm:spPr/>
      <dgm:t>
        <a:bodyPr/>
        <a:lstStyle/>
        <a:p>
          <a:r>
            <a:rPr lang="de-DE" dirty="0" smtClean="0"/>
            <a:t>Mind Mapping</a:t>
          </a:r>
          <a:endParaRPr lang="de-DE" dirty="0"/>
        </a:p>
      </dgm:t>
    </dgm:pt>
    <dgm:pt modelId="{E68E81A5-BC99-45D0-806A-67D8CA2C040D}" type="parTrans" cxnId="{BDC9498E-DAE9-4EB2-B7F4-1BE720CA8ED8}">
      <dgm:prSet/>
      <dgm:spPr/>
      <dgm:t>
        <a:bodyPr/>
        <a:lstStyle/>
        <a:p>
          <a:endParaRPr lang="de-DE"/>
        </a:p>
      </dgm:t>
    </dgm:pt>
    <dgm:pt modelId="{07A8AA2D-5FC5-417F-840A-2590F524CCA6}" type="sibTrans" cxnId="{BDC9498E-DAE9-4EB2-B7F4-1BE720CA8ED8}">
      <dgm:prSet/>
      <dgm:spPr/>
      <dgm:t>
        <a:bodyPr/>
        <a:lstStyle/>
        <a:p>
          <a:endParaRPr lang="de-DE"/>
        </a:p>
      </dgm:t>
    </dgm:pt>
    <dgm:pt modelId="{2D02E281-244E-431B-9A87-488CC3F12179}">
      <dgm:prSet phldrT="[Text]"/>
      <dgm:spPr/>
      <dgm:t>
        <a:bodyPr/>
        <a:lstStyle/>
        <a:p>
          <a:r>
            <a:rPr lang="de-DE" dirty="0" smtClean="0"/>
            <a:t>Organisieren</a:t>
          </a:r>
          <a:endParaRPr lang="de-DE" dirty="0"/>
        </a:p>
      </dgm:t>
    </dgm:pt>
    <dgm:pt modelId="{7E48A4AF-E248-43BA-A90B-E6EBE2EA758D}" type="parTrans" cxnId="{6F04DE3B-F5A3-4490-8F54-E394A426E6FE}">
      <dgm:prSet/>
      <dgm:spPr/>
      <dgm:t>
        <a:bodyPr/>
        <a:lstStyle/>
        <a:p>
          <a:endParaRPr lang="de-DE"/>
        </a:p>
      </dgm:t>
    </dgm:pt>
    <dgm:pt modelId="{7E21A908-5D64-4AE8-AFA5-C4A77BB89673}" type="sibTrans" cxnId="{6F04DE3B-F5A3-4490-8F54-E394A426E6FE}">
      <dgm:prSet/>
      <dgm:spPr/>
      <dgm:t>
        <a:bodyPr/>
        <a:lstStyle/>
        <a:p>
          <a:endParaRPr lang="de-DE"/>
        </a:p>
      </dgm:t>
    </dgm:pt>
    <dgm:pt modelId="{C03F2E94-0C56-447A-B14B-2A785BDF0ABA}">
      <dgm:prSet phldrT="[Text]"/>
      <dgm:spPr/>
      <dgm:t>
        <a:bodyPr/>
        <a:lstStyle/>
        <a:p>
          <a:r>
            <a:rPr lang="de-DE" dirty="0" smtClean="0"/>
            <a:t>Ordnen</a:t>
          </a:r>
          <a:endParaRPr lang="de-DE" dirty="0"/>
        </a:p>
      </dgm:t>
    </dgm:pt>
    <dgm:pt modelId="{96FFF70C-E7BB-4E2B-8135-94780DDCA849}" type="parTrans" cxnId="{9DFB62E0-4D49-475F-9644-6F03B2281EFE}">
      <dgm:prSet/>
      <dgm:spPr/>
      <dgm:t>
        <a:bodyPr/>
        <a:lstStyle/>
        <a:p>
          <a:endParaRPr lang="de-DE"/>
        </a:p>
      </dgm:t>
    </dgm:pt>
    <dgm:pt modelId="{9386DC76-3CB4-4B95-B732-EA7A76243C3C}" type="sibTrans" cxnId="{9DFB62E0-4D49-475F-9644-6F03B2281EFE}">
      <dgm:prSet/>
      <dgm:spPr/>
      <dgm:t>
        <a:bodyPr/>
        <a:lstStyle/>
        <a:p>
          <a:endParaRPr lang="de-DE"/>
        </a:p>
      </dgm:t>
    </dgm:pt>
    <dgm:pt modelId="{E83C36D6-F591-4754-A3BA-DB86F62239BC}">
      <dgm:prSet phldrT="[Text]"/>
      <dgm:spPr/>
      <dgm:t>
        <a:bodyPr/>
        <a:lstStyle/>
        <a:p>
          <a:r>
            <a:rPr lang="de-DE" dirty="0" smtClean="0"/>
            <a:t>Finale</a:t>
          </a:r>
          <a:endParaRPr lang="de-DE" dirty="0"/>
        </a:p>
      </dgm:t>
    </dgm:pt>
    <dgm:pt modelId="{227B9EC7-41E6-4D34-B7CB-58D140124DBB}" type="parTrans" cxnId="{E1BD8418-12F4-41F4-A73D-8CF0CF7A00B6}">
      <dgm:prSet/>
      <dgm:spPr/>
      <dgm:t>
        <a:bodyPr/>
        <a:lstStyle/>
        <a:p>
          <a:endParaRPr lang="de-DE"/>
        </a:p>
      </dgm:t>
    </dgm:pt>
    <dgm:pt modelId="{8BD805AF-CCD4-4285-903B-C2B5B8BA97F5}" type="sibTrans" cxnId="{E1BD8418-12F4-41F4-A73D-8CF0CF7A00B6}">
      <dgm:prSet/>
      <dgm:spPr/>
      <dgm:t>
        <a:bodyPr/>
        <a:lstStyle/>
        <a:p>
          <a:endParaRPr lang="de-DE"/>
        </a:p>
      </dgm:t>
    </dgm:pt>
    <dgm:pt modelId="{B87BB9AD-458E-4B6E-81A9-5A85FDA1D216}">
      <dgm:prSet phldrT="[Text]"/>
      <dgm:spPr/>
      <dgm:t>
        <a:bodyPr/>
        <a:lstStyle/>
        <a:p>
          <a:r>
            <a:rPr lang="de-DE" dirty="0" smtClean="0"/>
            <a:t>Strukturieren</a:t>
          </a:r>
          <a:endParaRPr lang="de-DE" dirty="0"/>
        </a:p>
      </dgm:t>
    </dgm:pt>
    <dgm:pt modelId="{962F5A9F-726B-4F1F-9642-A885A3FFB627}" type="parTrans" cxnId="{B2518639-3B74-422A-9FAA-F4EFEFAAE986}">
      <dgm:prSet/>
      <dgm:spPr/>
      <dgm:t>
        <a:bodyPr/>
        <a:lstStyle/>
        <a:p>
          <a:endParaRPr lang="de-DE"/>
        </a:p>
      </dgm:t>
    </dgm:pt>
    <dgm:pt modelId="{79FF46CC-D6AE-4A45-B243-E792D7781FFC}" type="sibTrans" cxnId="{B2518639-3B74-422A-9FAA-F4EFEFAAE986}">
      <dgm:prSet/>
      <dgm:spPr/>
      <dgm:t>
        <a:bodyPr/>
        <a:lstStyle/>
        <a:p>
          <a:endParaRPr lang="de-DE"/>
        </a:p>
      </dgm:t>
    </dgm:pt>
    <dgm:pt modelId="{DCF8408F-BF85-4FF7-A16E-7CC42E838BEB}">
      <dgm:prSet phldrT="[Text]"/>
      <dgm:spPr/>
      <dgm:t>
        <a:bodyPr/>
        <a:lstStyle/>
        <a:p>
          <a:r>
            <a:rPr lang="de-DE" dirty="0" smtClean="0"/>
            <a:t>Linearisieren</a:t>
          </a:r>
          <a:endParaRPr lang="de-DE" dirty="0"/>
        </a:p>
      </dgm:t>
    </dgm:pt>
    <dgm:pt modelId="{C059FCA3-25CE-4921-B360-E19D1C1DF80A}" type="parTrans" cxnId="{F58173CA-253A-4286-B447-168E2768CBF0}">
      <dgm:prSet/>
      <dgm:spPr/>
      <dgm:t>
        <a:bodyPr/>
        <a:lstStyle/>
        <a:p>
          <a:endParaRPr lang="de-DE"/>
        </a:p>
      </dgm:t>
    </dgm:pt>
    <dgm:pt modelId="{9793B4F4-1508-408B-AFB2-4927E26A3E98}" type="sibTrans" cxnId="{F58173CA-253A-4286-B447-168E2768CBF0}">
      <dgm:prSet/>
      <dgm:spPr/>
      <dgm:t>
        <a:bodyPr/>
        <a:lstStyle/>
        <a:p>
          <a:endParaRPr lang="de-DE"/>
        </a:p>
      </dgm:t>
    </dgm:pt>
    <dgm:pt modelId="{E8C66ADF-B47F-4606-BC8B-B79DAE2ED1D2}" type="pres">
      <dgm:prSet presAssocID="{BFC4D68D-FD71-4848-80A0-6A674B656DE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2D4FACE-FD88-4D4B-94ED-A90C0B1BB695}" type="pres">
      <dgm:prSet presAssocID="{BFC4D68D-FD71-4848-80A0-6A674B656DE1}" presName="tSp" presStyleCnt="0"/>
      <dgm:spPr/>
    </dgm:pt>
    <dgm:pt modelId="{A7D621E8-4899-4051-8948-B90C44DE6703}" type="pres">
      <dgm:prSet presAssocID="{BFC4D68D-FD71-4848-80A0-6A674B656DE1}" presName="bSp" presStyleCnt="0"/>
      <dgm:spPr/>
    </dgm:pt>
    <dgm:pt modelId="{6F2D396E-6192-43C2-A4A5-ED9A90A3D2FD}" type="pres">
      <dgm:prSet presAssocID="{BFC4D68D-FD71-4848-80A0-6A674B656DE1}" presName="process" presStyleCnt="0"/>
      <dgm:spPr/>
    </dgm:pt>
    <dgm:pt modelId="{1AA81C9C-25EA-4AF4-B84F-FB52F9A2D8F5}" type="pres">
      <dgm:prSet presAssocID="{F1C06794-DCC6-41AA-8258-B23680B8B6FF}" presName="composite1" presStyleCnt="0"/>
      <dgm:spPr/>
    </dgm:pt>
    <dgm:pt modelId="{3387EE72-7C83-467C-9050-78EAF6504449}" type="pres">
      <dgm:prSet presAssocID="{F1C06794-DCC6-41AA-8258-B23680B8B6FF}" presName="dummyNode1" presStyleLbl="node1" presStyleIdx="0" presStyleCnt="3"/>
      <dgm:spPr/>
    </dgm:pt>
    <dgm:pt modelId="{FEABB250-F64E-46D9-A7F6-0F9EA1FEB7F1}" type="pres">
      <dgm:prSet presAssocID="{F1C06794-DCC6-41AA-8258-B23680B8B6FF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3432204-E411-47C1-BA54-F3386970DF48}" type="pres">
      <dgm:prSet presAssocID="{F1C06794-DCC6-41AA-8258-B23680B8B6FF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74399D0-FE69-4E48-AA79-515E34ADFB8E}" type="pres">
      <dgm:prSet presAssocID="{F1C06794-DCC6-41AA-8258-B23680B8B6FF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2DC1C71-73F6-4493-9696-26A446B9FDED}" type="pres">
      <dgm:prSet presAssocID="{F1C06794-DCC6-41AA-8258-B23680B8B6FF}" presName="connSite1" presStyleCnt="0"/>
      <dgm:spPr/>
    </dgm:pt>
    <dgm:pt modelId="{AF7C5D28-BB5E-40A5-A20A-8EF4FB65DA2C}" type="pres">
      <dgm:prSet presAssocID="{78B78A17-F914-4951-AB59-5199F9146EBF}" presName="Name9" presStyleLbl="sibTrans2D1" presStyleIdx="0" presStyleCnt="2"/>
      <dgm:spPr/>
      <dgm:t>
        <a:bodyPr/>
        <a:lstStyle/>
        <a:p>
          <a:endParaRPr lang="de-DE"/>
        </a:p>
      </dgm:t>
    </dgm:pt>
    <dgm:pt modelId="{A5076566-17D6-44CE-806D-3FE254C01911}" type="pres">
      <dgm:prSet presAssocID="{00132ED4-36F0-4D82-BBCC-2580CEE9DEFC}" presName="composite2" presStyleCnt="0"/>
      <dgm:spPr/>
    </dgm:pt>
    <dgm:pt modelId="{DED645E9-39BA-4AF3-818A-856A07E0A273}" type="pres">
      <dgm:prSet presAssocID="{00132ED4-36F0-4D82-BBCC-2580CEE9DEFC}" presName="dummyNode2" presStyleLbl="node1" presStyleIdx="0" presStyleCnt="3"/>
      <dgm:spPr/>
    </dgm:pt>
    <dgm:pt modelId="{25B43DBA-B3C5-45DE-92B8-352AE08409AE}" type="pres">
      <dgm:prSet presAssocID="{00132ED4-36F0-4D82-BBCC-2580CEE9DEFC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92363DB-9DC9-454E-8C10-C69D6785DF9D}" type="pres">
      <dgm:prSet presAssocID="{00132ED4-36F0-4D82-BBCC-2580CEE9DEFC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18D95A9-8930-4536-9399-E8071DF07011}" type="pres">
      <dgm:prSet presAssocID="{00132ED4-36F0-4D82-BBCC-2580CEE9DEFC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ABA39E5-29ED-4EDC-B7A8-1D9259824C48}" type="pres">
      <dgm:prSet presAssocID="{00132ED4-36F0-4D82-BBCC-2580CEE9DEFC}" presName="connSite2" presStyleCnt="0"/>
      <dgm:spPr/>
    </dgm:pt>
    <dgm:pt modelId="{3CA986E4-E0EA-42E9-9A79-EAE0190E7067}" type="pres">
      <dgm:prSet presAssocID="{07A8AA2D-5FC5-417F-840A-2590F524CCA6}" presName="Name18" presStyleLbl="sibTrans2D1" presStyleIdx="1" presStyleCnt="2"/>
      <dgm:spPr/>
      <dgm:t>
        <a:bodyPr/>
        <a:lstStyle/>
        <a:p>
          <a:endParaRPr lang="de-DE"/>
        </a:p>
      </dgm:t>
    </dgm:pt>
    <dgm:pt modelId="{8B46CE48-CA34-4145-ACB9-60200341C4A6}" type="pres">
      <dgm:prSet presAssocID="{E83C36D6-F591-4754-A3BA-DB86F62239BC}" presName="composite1" presStyleCnt="0"/>
      <dgm:spPr/>
    </dgm:pt>
    <dgm:pt modelId="{2B1B7D04-A9A0-4506-876F-D9D9D07667B6}" type="pres">
      <dgm:prSet presAssocID="{E83C36D6-F591-4754-A3BA-DB86F62239BC}" presName="dummyNode1" presStyleLbl="node1" presStyleIdx="1" presStyleCnt="3"/>
      <dgm:spPr/>
    </dgm:pt>
    <dgm:pt modelId="{DBE8F45A-1C41-4824-976A-24D5F2F3E5A8}" type="pres">
      <dgm:prSet presAssocID="{E83C36D6-F591-4754-A3BA-DB86F62239BC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9E1CBF-5CB6-49DF-8EAC-F035B0FF37AF}" type="pres">
      <dgm:prSet presAssocID="{E83C36D6-F591-4754-A3BA-DB86F62239BC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C91BF3E-815E-427D-96E5-04BEB07DAEBE}" type="pres">
      <dgm:prSet presAssocID="{E83C36D6-F591-4754-A3BA-DB86F62239BC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7563D5C-CCA8-4B1E-A978-6F66B94DAFDD}" type="pres">
      <dgm:prSet presAssocID="{E83C36D6-F591-4754-A3BA-DB86F62239BC}" presName="connSite1" presStyleCnt="0"/>
      <dgm:spPr/>
    </dgm:pt>
  </dgm:ptLst>
  <dgm:cxnLst>
    <dgm:cxn modelId="{FEC3C92A-BD75-45E8-B08D-024380DFA53E}" type="presOf" srcId="{F1C06794-DCC6-41AA-8258-B23680B8B6FF}" destId="{574399D0-FE69-4E48-AA79-515E34ADFB8E}" srcOrd="0" destOrd="0" presId="urn:microsoft.com/office/officeart/2005/8/layout/hProcess4"/>
    <dgm:cxn modelId="{E1BD8418-12F4-41F4-A73D-8CF0CF7A00B6}" srcId="{BFC4D68D-FD71-4848-80A0-6A674B656DE1}" destId="{E83C36D6-F591-4754-A3BA-DB86F62239BC}" srcOrd="2" destOrd="0" parTransId="{227B9EC7-41E6-4D34-B7CB-58D140124DBB}" sibTransId="{8BD805AF-CCD4-4285-903B-C2B5B8BA97F5}"/>
    <dgm:cxn modelId="{F5FD1879-5F1D-4C30-AF6C-0CAB3490C652}" type="presOf" srcId="{5AF572DB-3089-4CDB-AB96-9DCFC099C98E}" destId="{FEABB250-F64E-46D9-A7F6-0F9EA1FEB7F1}" srcOrd="0" destOrd="1" presId="urn:microsoft.com/office/officeart/2005/8/layout/hProcess4"/>
    <dgm:cxn modelId="{B4B635A0-C94E-4B8D-B560-959634655E5E}" type="presOf" srcId="{2D02E281-244E-431B-9A87-488CC3F12179}" destId="{25B43DBA-B3C5-45DE-92B8-352AE08409AE}" srcOrd="0" destOrd="0" presId="urn:microsoft.com/office/officeart/2005/8/layout/hProcess4"/>
    <dgm:cxn modelId="{F58173CA-253A-4286-B447-168E2768CBF0}" srcId="{E83C36D6-F591-4754-A3BA-DB86F62239BC}" destId="{DCF8408F-BF85-4FF7-A16E-7CC42E838BEB}" srcOrd="1" destOrd="0" parTransId="{C059FCA3-25CE-4921-B360-E19D1C1DF80A}" sibTransId="{9793B4F4-1508-408B-AFB2-4927E26A3E98}"/>
    <dgm:cxn modelId="{BDC9498E-DAE9-4EB2-B7F4-1BE720CA8ED8}" srcId="{BFC4D68D-FD71-4848-80A0-6A674B656DE1}" destId="{00132ED4-36F0-4D82-BBCC-2580CEE9DEFC}" srcOrd="1" destOrd="0" parTransId="{E68E81A5-BC99-45D0-806A-67D8CA2C040D}" sibTransId="{07A8AA2D-5FC5-417F-840A-2590F524CCA6}"/>
    <dgm:cxn modelId="{6F04DE3B-F5A3-4490-8F54-E394A426E6FE}" srcId="{00132ED4-36F0-4D82-BBCC-2580CEE9DEFC}" destId="{2D02E281-244E-431B-9A87-488CC3F12179}" srcOrd="0" destOrd="0" parTransId="{7E48A4AF-E248-43BA-A90B-E6EBE2EA758D}" sibTransId="{7E21A908-5D64-4AE8-AFA5-C4A77BB89673}"/>
    <dgm:cxn modelId="{0F0AD25B-1B52-4812-9FBA-37462FBBCB90}" type="presOf" srcId="{5AF572DB-3089-4CDB-AB96-9DCFC099C98E}" destId="{53432204-E411-47C1-BA54-F3386970DF48}" srcOrd="1" destOrd="1" presId="urn:microsoft.com/office/officeart/2005/8/layout/hProcess4"/>
    <dgm:cxn modelId="{FFBEBCD4-F39A-4225-92D9-51C12D0AB25C}" type="presOf" srcId="{36C60800-A865-4245-A3D3-C4DD78E8316B}" destId="{53432204-E411-47C1-BA54-F3386970DF48}" srcOrd="1" destOrd="0" presId="urn:microsoft.com/office/officeart/2005/8/layout/hProcess4"/>
    <dgm:cxn modelId="{A150D297-A430-4B57-9E22-E95D3D9EAC07}" type="presOf" srcId="{C03F2E94-0C56-447A-B14B-2A785BDF0ABA}" destId="{25B43DBA-B3C5-45DE-92B8-352AE08409AE}" srcOrd="0" destOrd="1" presId="urn:microsoft.com/office/officeart/2005/8/layout/hProcess4"/>
    <dgm:cxn modelId="{0B777D6C-FBEF-4C7E-B1D8-C571053E8E81}" type="presOf" srcId="{B87BB9AD-458E-4B6E-81A9-5A85FDA1D216}" destId="{DBE8F45A-1C41-4824-976A-24D5F2F3E5A8}" srcOrd="0" destOrd="0" presId="urn:microsoft.com/office/officeart/2005/8/layout/hProcess4"/>
    <dgm:cxn modelId="{8294FC9C-6F70-4DD7-AE05-19D52E5C247B}" type="presOf" srcId="{36C60800-A865-4245-A3D3-C4DD78E8316B}" destId="{FEABB250-F64E-46D9-A7F6-0F9EA1FEB7F1}" srcOrd="0" destOrd="0" presId="urn:microsoft.com/office/officeart/2005/8/layout/hProcess4"/>
    <dgm:cxn modelId="{0E037D4A-B379-43F1-AF6B-9553A87EFD42}" type="presOf" srcId="{E83C36D6-F591-4754-A3BA-DB86F62239BC}" destId="{9C91BF3E-815E-427D-96E5-04BEB07DAEBE}" srcOrd="0" destOrd="0" presId="urn:microsoft.com/office/officeart/2005/8/layout/hProcess4"/>
    <dgm:cxn modelId="{9DFB62E0-4D49-475F-9644-6F03B2281EFE}" srcId="{00132ED4-36F0-4D82-BBCC-2580CEE9DEFC}" destId="{C03F2E94-0C56-447A-B14B-2A785BDF0ABA}" srcOrd="1" destOrd="0" parTransId="{96FFF70C-E7BB-4E2B-8135-94780DDCA849}" sibTransId="{9386DC76-3CB4-4B95-B732-EA7A76243C3C}"/>
    <dgm:cxn modelId="{4EA7A914-558C-4B44-84C7-D6CCB5B6D608}" type="presOf" srcId="{07A8AA2D-5FC5-417F-840A-2590F524CCA6}" destId="{3CA986E4-E0EA-42E9-9A79-EAE0190E7067}" srcOrd="0" destOrd="0" presId="urn:microsoft.com/office/officeart/2005/8/layout/hProcess4"/>
    <dgm:cxn modelId="{DE7FE594-4E58-40E6-9519-C274CF10AE86}" srcId="{F1C06794-DCC6-41AA-8258-B23680B8B6FF}" destId="{36C60800-A865-4245-A3D3-C4DD78E8316B}" srcOrd="0" destOrd="0" parTransId="{008F9585-4EDA-4ADF-BCAF-AE06BC64A7CF}" sibTransId="{62CF4E6A-721D-4227-B8AC-1227F8B186EA}"/>
    <dgm:cxn modelId="{228ED9EF-D649-4498-8713-B86F0400F45D}" type="presOf" srcId="{DCF8408F-BF85-4FF7-A16E-7CC42E838BEB}" destId="{DBE8F45A-1C41-4824-976A-24D5F2F3E5A8}" srcOrd="0" destOrd="1" presId="urn:microsoft.com/office/officeart/2005/8/layout/hProcess4"/>
    <dgm:cxn modelId="{D9F9D4B5-1A54-4704-9535-51EF704A5F9C}" type="presOf" srcId="{78B78A17-F914-4951-AB59-5199F9146EBF}" destId="{AF7C5D28-BB5E-40A5-A20A-8EF4FB65DA2C}" srcOrd="0" destOrd="0" presId="urn:microsoft.com/office/officeart/2005/8/layout/hProcess4"/>
    <dgm:cxn modelId="{3A0BE5E3-5BD8-40E7-8415-A5F77BDFD514}" type="presOf" srcId="{DCF8408F-BF85-4FF7-A16E-7CC42E838BEB}" destId="{F89E1CBF-5CB6-49DF-8EAC-F035B0FF37AF}" srcOrd="1" destOrd="1" presId="urn:microsoft.com/office/officeart/2005/8/layout/hProcess4"/>
    <dgm:cxn modelId="{3A20443A-64C9-4359-8483-C21B62D5185B}" type="presOf" srcId="{2D02E281-244E-431B-9A87-488CC3F12179}" destId="{892363DB-9DC9-454E-8C10-C69D6785DF9D}" srcOrd="1" destOrd="0" presId="urn:microsoft.com/office/officeart/2005/8/layout/hProcess4"/>
    <dgm:cxn modelId="{9FA280F9-AFAC-410C-9CFD-7639D0E8C6CF}" srcId="{F1C06794-DCC6-41AA-8258-B23680B8B6FF}" destId="{5AF572DB-3089-4CDB-AB96-9DCFC099C98E}" srcOrd="1" destOrd="0" parTransId="{3E0705BA-24B8-4713-8E58-3BFDC888E8A2}" sibTransId="{E762DD7D-7151-4522-88C6-09BD58FA2DCE}"/>
    <dgm:cxn modelId="{D311DE10-8CF7-4D01-A309-73512E203474}" type="presOf" srcId="{B87BB9AD-458E-4B6E-81A9-5A85FDA1D216}" destId="{F89E1CBF-5CB6-49DF-8EAC-F035B0FF37AF}" srcOrd="1" destOrd="0" presId="urn:microsoft.com/office/officeart/2005/8/layout/hProcess4"/>
    <dgm:cxn modelId="{B2518639-3B74-422A-9FAA-F4EFEFAAE986}" srcId="{E83C36D6-F591-4754-A3BA-DB86F62239BC}" destId="{B87BB9AD-458E-4B6E-81A9-5A85FDA1D216}" srcOrd="0" destOrd="0" parTransId="{962F5A9F-726B-4F1F-9642-A885A3FFB627}" sibTransId="{79FF46CC-D6AE-4A45-B243-E792D7781FFC}"/>
    <dgm:cxn modelId="{C1D6120E-48E9-4C8E-90A3-73348B579266}" type="presOf" srcId="{BFC4D68D-FD71-4848-80A0-6A674B656DE1}" destId="{E8C66ADF-B47F-4606-BC8B-B79DAE2ED1D2}" srcOrd="0" destOrd="0" presId="urn:microsoft.com/office/officeart/2005/8/layout/hProcess4"/>
    <dgm:cxn modelId="{4A42D68B-C833-4518-8592-F24A345D8D80}" srcId="{BFC4D68D-FD71-4848-80A0-6A674B656DE1}" destId="{F1C06794-DCC6-41AA-8258-B23680B8B6FF}" srcOrd="0" destOrd="0" parTransId="{52C9C79F-BA16-48C0-8F54-29F64862E74E}" sibTransId="{78B78A17-F914-4951-AB59-5199F9146EBF}"/>
    <dgm:cxn modelId="{F86F8E2F-A980-42EF-A14D-3EF9197929FB}" type="presOf" srcId="{00132ED4-36F0-4D82-BBCC-2580CEE9DEFC}" destId="{318D95A9-8930-4536-9399-E8071DF07011}" srcOrd="0" destOrd="0" presId="urn:microsoft.com/office/officeart/2005/8/layout/hProcess4"/>
    <dgm:cxn modelId="{52154824-3D23-4465-B7FB-2826DBDFDF11}" type="presOf" srcId="{C03F2E94-0C56-447A-B14B-2A785BDF0ABA}" destId="{892363DB-9DC9-454E-8C10-C69D6785DF9D}" srcOrd="1" destOrd="1" presId="urn:microsoft.com/office/officeart/2005/8/layout/hProcess4"/>
    <dgm:cxn modelId="{21D96875-29D6-40D2-A94A-DDF682C289D9}" type="presParOf" srcId="{E8C66ADF-B47F-4606-BC8B-B79DAE2ED1D2}" destId="{A2D4FACE-FD88-4D4B-94ED-A90C0B1BB695}" srcOrd="0" destOrd="0" presId="urn:microsoft.com/office/officeart/2005/8/layout/hProcess4"/>
    <dgm:cxn modelId="{17C3E418-B1A5-411A-92F7-8219BFA7BCEF}" type="presParOf" srcId="{E8C66ADF-B47F-4606-BC8B-B79DAE2ED1D2}" destId="{A7D621E8-4899-4051-8948-B90C44DE6703}" srcOrd="1" destOrd="0" presId="urn:microsoft.com/office/officeart/2005/8/layout/hProcess4"/>
    <dgm:cxn modelId="{72A690EE-BC3B-495E-A5D4-BF0172C46480}" type="presParOf" srcId="{E8C66ADF-B47F-4606-BC8B-B79DAE2ED1D2}" destId="{6F2D396E-6192-43C2-A4A5-ED9A90A3D2FD}" srcOrd="2" destOrd="0" presId="urn:microsoft.com/office/officeart/2005/8/layout/hProcess4"/>
    <dgm:cxn modelId="{9E36934D-34D5-4633-98BF-1FF8CAFCE01E}" type="presParOf" srcId="{6F2D396E-6192-43C2-A4A5-ED9A90A3D2FD}" destId="{1AA81C9C-25EA-4AF4-B84F-FB52F9A2D8F5}" srcOrd="0" destOrd="0" presId="urn:microsoft.com/office/officeart/2005/8/layout/hProcess4"/>
    <dgm:cxn modelId="{D3FC0757-D8EF-4329-98F7-C044B222C188}" type="presParOf" srcId="{1AA81C9C-25EA-4AF4-B84F-FB52F9A2D8F5}" destId="{3387EE72-7C83-467C-9050-78EAF6504449}" srcOrd="0" destOrd="0" presId="urn:microsoft.com/office/officeart/2005/8/layout/hProcess4"/>
    <dgm:cxn modelId="{D1F1F4D3-43F7-48F2-A26E-A164CB0C3D4A}" type="presParOf" srcId="{1AA81C9C-25EA-4AF4-B84F-FB52F9A2D8F5}" destId="{FEABB250-F64E-46D9-A7F6-0F9EA1FEB7F1}" srcOrd="1" destOrd="0" presId="urn:microsoft.com/office/officeart/2005/8/layout/hProcess4"/>
    <dgm:cxn modelId="{27E2F946-8FE2-4F32-86B0-7078F2A755DA}" type="presParOf" srcId="{1AA81C9C-25EA-4AF4-B84F-FB52F9A2D8F5}" destId="{53432204-E411-47C1-BA54-F3386970DF48}" srcOrd="2" destOrd="0" presId="urn:microsoft.com/office/officeart/2005/8/layout/hProcess4"/>
    <dgm:cxn modelId="{E02075B2-AE0F-4883-808B-A44A2025F608}" type="presParOf" srcId="{1AA81C9C-25EA-4AF4-B84F-FB52F9A2D8F5}" destId="{574399D0-FE69-4E48-AA79-515E34ADFB8E}" srcOrd="3" destOrd="0" presId="urn:microsoft.com/office/officeart/2005/8/layout/hProcess4"/>
    <dgm:cxn modelId="{CEA00716-8455-45B3-8BF8-18C9E046AFFB}" type="presParOf" srcId="{1AA81C9C-25EA-4AF4-B84F-FB52F9A2D8F5}" destId="{72DC1C71-73F6-4493-9696-26A446B9FDED}" srcOrd="4" destOrd="0" presId="urn:microsoft.com/office/officeart/2005/8/layout/hProcess4"/>
    <dgm:cxn modelId="{A6825505-3089-4B32-8B95-DACEE6E76CDE}" type="presParOf" srcId="{6F2D396E-6192-43C2-A4A5-ED9A90A3D2FD}" destId="{AF7C5D28-BB5E-40A5-A20A-8EF4FB65DA2C}" srcOrd="1" destOrd="0" presId="urn:microsoft.com/office/officeart/2005/8/layout/hProcess4"/>
    <dgm:cxn modelId="{5089FED0-28F4-4974-8E7F-1C6A94895603}" type="presParOf" srcId="{6F2D396E-6192-43C2-A4A5-ED9A90A3D2FD}" destId="{A5076566-17D6-44CE-806D-3FE254C01911}" srcOrd="2" destOrd="0" presId="urn:microsoft.com/office/officeart/2005/8/layout/hProcess4"/>
    <dgm:cxn modelId="{EBFCC90D-E941-47F9-B920-9E6D0B9CA2E5}" type="presParOf" srcId="{A5076566-17D6-44CE-806D-3FE254C01911}" destId="{DED645E9-39BA-4AF3-818A-856A07E0A273}" srcOrd="0" destOrd="0" presId="urn:microsoft.com/office/officeart/2005/8/layout/hProcess4"/>
    <dgm:cxn modelId="{CEF0A44D-9236-47A8-A951-A4F212A2DDA9}" type="presParOf" srcId="{A5076566-17D6-44CE-806D-3FE254C01911}" destId="{25B43DBA-B3C5-45DE-92B8-352AE08409AE}" srcOrd="1" destOrd="0" presId="urn:microsoft.com/office/officeart/2005/8/layout/hProcess4"/>
    <dgm:cxn modelId="{AE4EE38F-774A-439A-B6D2-794E131E54EC}" type="presParOf" srcId="{A5076566-17D6-44CE-806D-3FE254C01911}" destId="{892363DB-9DC9-454E-8C10-C69D6785DF9D}" srcOrd="2" destOrd="0" presId="urn:microsoft.com/office/officeart/2005/8/layout/hProcess4"/>
    <dgm:cxn modelId="{A855BF6A-90DE-4E49-BE2E-B0AC1EF69E71}" type="presParOf" srcId="{A5076566-17D6-44CE-806D-3FE254C01911}" destId="{318D95A9-8930-4536-9399-E8071DF07011}" srcOrd="3" destOrd="0" presId="urn:microsoft.com/office/officeart/2005/8/layout/hProcess4"/>
    <dgm:cxn modelId="{51B53F6F-73C5-42AF-8184-FB16A2FF0022}" type="presParOf" srcId="{A5076566-17D6-44CE-806D-3FE254C01911}" destId="{6ABA39E5-29ED-4EDC-B7A8-1D9259824C48}" srcOrd="4" destOrd="0" presId="urn:microsoft.com/office/officeart/2005/8/layout/hProcess4"/>
    <dgm:cxn modelId="{6BF225DC-E29D-4C89-8BA7-3DC1609F4BB8}" type="presParOf" srcId="{6F2D396E-6192-43C2-A4A5-ED9A90A3D2FD}" destId="{3CA986E4-E0EA-42E9-9A79-EAE0190E7067}" srcOrd="3" destOrd="0" presId="urn:microsoft.com/office/officeart/2005/8/layout/hProcess4"/>
    <dgm:cxn modelId="{3D935BCA-3D86-4ED2-BCFC-642305582678}" type="presParOf" srcId="{6F2D396E-6192-43C2-A4A5-ED9A90A3D2FD}" destId="{8B46CE48-CA34-4145-ACB9-60200341C4A6}" srcOrd="4" destOrd="0" presId="urn:microsoft.com/office/officeart/2005/8/layout/hProcess4"/>
    <dgm:cxn modelId="{8F7EF466-52E2-4899-B827-83C0EAD45D85}" type="presParOf" srcId="{8B46CE48-CA34-4145-ACB9-60200341C4A6}" destId="{2B1B7D04-A9A0-4506-876F-D9D9D07667B6}" srcOrd="0" destOrd="0" presId="urn:microsoft.com/office/officeart/2005/8/layout/hProcess4"/>
    <dgm:cxn modelId="{BF236AD6-1CF8-4DD9-8A06-2F1F14D4EED8}" type="presParOf" srcId="{8B46CE48-CA34-4145-ACB9-60200341C4A6}" destId="{DBE8F45A-1C41-4824-976A-24D5F2F3E5A8}" srcOrd="1" destOrd="0" presId="urn:microsoft.com/office/officeart/2005/8/layout/hProcess4"/>
    <dgm:cxn modelId="{60364233-C34D-4126-8555-D9D6A60757DE}" type="presParOf" srcId="{8B46CE48-CA34-4145-ACB9-60200341C4A6}" destId="{F89E1CBF-5CB6-49DF-8EAC-F035B0FF37AF}" srcOrd="2" destOrd="0" presId="urn:microsoft.com/office/officeart/2005/8/layout/hProcess4"/>
    <dgm:cxn modelId="{231D3686-1116-4AA8-8D08-B36E48974990}" type="presParOf" srcId="{8B46CE48-CA34-4145-ACB9-60200341C4A6}" destId="{9C91BF3E-815E-427D-96E5-04BEB07DAEBE}" srcOrd="3" destOrd="0" presId="urn:microsoft.com/office/officeart/2005/8/layout/hProcess4"/>
    <dgm:cxn modelId="{A1D6EAAE-750E-4F74-B98B-6FAF2A97ED81}" type="presParOf" srcId="{8B46CE48-CA34-4145-ACB9-60200341C4A6}" destId="{D7563D5C-CCA8-4B1E-A978-6F66B94DAFDD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ABB250-F64E-46D9-A7F6-0F9EA1FEB7F1}">
      <dsp:nvSpPr>
        <dsp:cNvPr id="0" name=""/>
        <dsp:cNvSpPr/>
      </dsp:nvSpPr>
      <dsp:spPr>
        <a:xfrm>
          <a:off x="487" y="1323912"/>
          <a:ext cx="2240538" cy="18479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51435" rIns="51435" bIns="5143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Themen 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Ideen</a:t>
          </a:r>
          <a:endParaRPr lang="de-DE" sz="2700" kern="1200" dirty="0"/>
        </a:p>
      </dsp:txBody>
      <dsp:txXfrm>
        <a:off x="43014" y="1366439"/>
        <a:ext cx="2155484" cy="1366926"/>
      </dsp:txXfrm>
    </dsp:sp>
    <dsp:sp modelId="{AF7C5D28-BB5E-40A5-A20A-8EF4FB65DA2C}">
      <dsp:nvSpPr>
        <dsp:cNvPr id="0" name=""/>
        <dsp:cNvSpPr/>
      </dsp:nvSpPr>
      <dsp:spPr>
        <a:xfrm>
          <a:off x="1268435" y="1795730"/>
          <a:ext cx="2424085" cy="2424085"/>
        </a:xfrm>
        <a:prstGeom prst="leftCircularArrow">
          <a:avLst>
            <a:gd name="adj1" fmla="val 2963"/>
            <a:gd name="adj2" fmla="val 362944"/>
            <a:gd name="adj3" fmla="val 2138455"/>
            <a:gd name="adj4" fmla="val 9024489"/>
            <a:gd name="adj5" fmla="val 345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4399D0-FE69-4E48-AA79-515E34ADFB8E}">
      <dsp:nvSpPr>
        <dsp:cNvPr id="0" name=""/>
        <dsp:cNvSpPr/>
      </dsp:nvSpPr>
      <dsp:spPr>
        <a:xfrm>
          <a:off x="498385" y="2775893"/>
          <a:ext cx="1991589" cy="7919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/>
            <a:t>Clustering</a:t>
          </a:r>
          <a:endParaRPr lang="de-DE" sz="2700" kern="1200" dirty="0"/>
        </a:p>
      </dsp:txBody>
      <dsp:txXfrm>
        <a:off x="521582" y="2799090"/>
        <a:ext cx="1945195" cy="745595"/>
      </dsp:txXfrm>
    </dsp:sp>
    <dsp:sp modelId="{25B43DBA-B3C5-45DE-92B8-352AE08409AE}">
      <dsp:nvSpPr>
        <dsp:cNvPr id="0" name=""/>
        <dsp:cNvSpPr/>
      </dsp:nvSpPr>
      <dsp:spPr>
        <a:xfrm>
          <a:off x="2831956" y="1323912"/>
          <a:ext cx="2240538" cy="18479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51435" rIns="51435" bIns="5143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Organisieren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Ordnen</a:t>
          </a:r>
          <a:endParaRPr lang="de-DE" sz="2700" kern="1200" dirty="0"/>
        </a:p>
      </dsp:txBody>
      <dsp:txXfrm>
        <a:off x="2874483" y="1762433"/>
        <a:ext cx="2155484" cy="1366926"/>
      </dsp:txXfrm>
    </dsp:sp>
    <dsp:sp modelId="{3CA986E4-E0EA-42E9-9A79-EAE0190E7067}">
      <dsp:nvSpPr>
        <dsp:cNvPr id="0" name=""/>
        <dsp:cNvSpPr/>
      </dsp:nvSpPr>
      <dsp:spPr>
        <a:xfrm>
          <a:off x="4081232" y="203526"/>
          <a:ext cx="2710376" cy="2710376"/>
        </a:xfrm>
        <a:prstGeom prst="circularArrow">
          <a:avLst>
            <a:gd name="adj1" fmla="val 2650"/>
            <a:gd name="adj2" fmla="val 322241"/>
            <a:gd name="adj3" fmla="val 19502249"/>
            <a:gd name="adj4" fmla="val 12575511"/>
            <a:gd name="adj5" fmla="val 309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8D95A9-8930-4536-9399-E8071DF07011}">
      <dsp:nvSpPr>
        <dsp:cNvPr id="0" name=""/>
        <dsp:cNvSpPr/>
      </dsp:nvSpPr>
      <dsp:spPr>
        <a:xfrm>
          <a:off x="3329853" y="927917"/>
          <a:ext cx="1991589" cy="7919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/>
            <a:t>Mind Mapping</a:t>
          </a:r>
          <a:endParaRPr lang="de-DE" sz="2700" kern="1200" dirty="0"/>
        </a:p>
      </dsp:txBody>
      <dsp:txXfrm>
        <a:off x="3353050" y="951114"/>
        <a:ext cx="1945195" cy="745595"/>
      </dsp:txXfrm>
    </dsp:sp>
    <dsp:sp modelId="{DBE8F45A-1C41-4824-976A-24D5F2F3E5A8}">
      <dsp:nvSpPr>
        <dsp:cNvPr id="0" name=""/>
        <dsp:cNvSpPr/>
      </dsp:nvSpPr>
      <dsp:spPr>
        <a:xfrm>
          <a:off x="5663424" y="1323912"/>
          <a:ext cx="2240538" cy="18479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51435" rIns="51435" bIns="5143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Strukturieren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Linearisieren</a:t>
          </a:r>
          <a:endParaRPr lang="de-DE" sz="2700" kern="1200" dirty="0"/>
        </a:p>
      </dsp:txBody>
      <dsp:txXfrm>
        <a:off x="5705951" y="1366439"/>
        <a:ext cx="2155484" cy="1366926"/>
      </dsp:txXfrm>
    </dsp:sp>
    <dsp:sp modelId="{9C91BF3E-815E-427D-96E5-04BEB07DAEBE}">
      <dsp:nvSpPr>
        <dsp:cNvPr id="0" name=""/>
        <dsp:cNvSpPr/>
      </dsp:nvSpPr>
      <dsp:spPr>
        <a:xfrm>
          <a:off x="6161322" y="2775893"/>
          <a:ext cx="1991589" cy="7919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/>
            <a:t>Finale</a:t>
          </a:r>
          <a:endParaRPr lang="de-DE" sz="2700" kern="1200" dirty="0"/>
        </a:p>
      </dsp:txBody>
      <dsp:txXfrm>
        <a:off x="6184519" y="2799090"/>
        <a:ext cx="1945195" cy="7455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21B880D-79A5-42E3-BB79-D6BBD9B01F2D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99F195-FA85-4077-AD88-375A89817C90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B880D-79A5-42E3-BB79-D6BBD9B01F2D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9F195-FA85-4077-AD88-375A89817C9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21B880D-79A5-42E3-BB79-D6BBD9B01F2D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399F195-FA85-4077-AD88-375A89817C90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B880D-79A5-42E3-BB79-D6BBD9B01F2D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399F195-FA85-4077-AD88-375A89817C90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Rechtec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B880D-79A5-42E3-BB79-D6BBD9B01F2D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399F195-FA85-4077-AD88-375A89817C90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21B880D-79A5-42E3-BB79-D6BBD9B01F2D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399F195-FA85-4077-AD88-375A89817C90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21B880D-79A5-42E3-BB79-D6BBD9B01F2D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399F195-FA85-4077-AD88-375A89817C90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B880D-79A5-42E3-BB79-D6BBD9B01F2D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399F195-FA85-4077-AD88-375A89817C9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B880D-79A5-42E3-BB79-D6BBD9B01F2D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99F195-FA85-4077-AD88-375A89817C9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B880D-79A5-42E3-BB79-D6BBD9B01F2D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399F195-FA85-4077-AD88-375A89817C90}" type="slidenum">
              <a:rPr lang="de-DE" smtClean="0"/>
              <a:t>‹Nr.›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Rechtec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Rechtec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21B880D-79A5-42E3-BB79-D6BBD9B01F2D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399F195-FA85-4077-AD88-375A89817C90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21B880D-79A5-42E3-BB79-D6BBD9B01F2D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399F195-FA85-4077-AD88-375A89817C90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Kreativer Schreibprozess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lathea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Galathe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12</Words>
  <Application>Microsoft Office PowerPoint</Application>
  <PresentationFormat>Bildschirmpräsentation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Galathea</vt:lpstr>
      <vt:lpstr>Kreativer Schreibprozess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Der Autor</dc:creator>
  <cp:lastModifiedBy>Toni Wopper</cp:lastModifiedBy>
  <cp:revision>3</cp:revision>
  <dcterms:created xsi:type="dcterms:W3CDTF">2008-03-13T21:23:00Z</dcterms:created>
  <dcterms:modified xsi:type="dcterms:W3CDTF">2011-04-20T05:50:23Z</dcterms:modified>
</cp:coreProperties>
</file>