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F93B50-62BF-405D-BE2F-73B826E97CC4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846917-9B48-49A6-9DC9-46B8C3E467A4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Textplatzhalter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auswählen &amp; markieren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Umsatzentwicklung 2008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6</Words>
  <Application>Microsoft Office PowerPoint</Application>
  <PresentationFormat>Bildschirmpräsentation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Ananke</vt:lpstr>
      <vt:lpstr>Textplatzhalter</vt:lpstr>
      <vt:lpstr>Umsatzentwicklung 2008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Textplatzhalter</dc:title>
  <dc:creator>Der Autor</dc:creator>
  <cp:lastModifiedBy>Toni Wopper</cp:lastModifiedBy>
  <cp:revision>1</cp:revision>
  <dcterms:created xsi:type="dcterms:W3CDTF">2008-03-10T07:17:32Z</dcterms:created>
  <dcterms:modified xsi:type="dcterms:W3CDTF">2011-04-19T12:26:02Z</dcterms:modified>
</cp:coreProperties>
</file>