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D34E94A-6C14-4648-9EE1-DF08B96F4436}" type="datetimeFigureOut">
              <a:rPr lang="de-DE" smtClean="0"/>
              <a:t>08.03.2007</a:t>
            </a:fld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Rechtec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htec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htec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Gerade Verbindung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Gerade Verbindung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htec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08.03.2007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08.03.2007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t>08.03.2007</a:t>
            </a:fld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D34E94A-6C14-4648-9EE1-DF08B96F4436}" type="datetimeFigureOut">
              <a:rPr lang="de-DE" smtClean="0"/>
              <a:t>08.03.2007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9" name="Rechtec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htec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Gerade Verbindung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Gerade Verbindung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htec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Gerade Verbindung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08.03.2007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08.03.2007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t>08.03.2007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08.03.2007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Inhaltsplatzhalt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t>08.03.2007</a:t>
            </a:fld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de-DE" dirty="0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Gerade Verbindung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t>08.03.2007</a:t>
            </a:fld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D34E94A-6C14-4648-9EE1-DF08B96F4436}" type="datetimeFigureOut">
              <a:rPr lang="de-DE" smtClean="0"/>
              <a:t>08.03.2007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htec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Karriere-Planung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Karriere ist planbar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Welcher Karrieretyp sind Sie?</a:t>
            </a:r>
          </a:p>
          <a:p>
            <a:r>
              <a:rPr lang="de-DE" dirty="0" smtClean="0"/>
              <a:t>Karriere-</a:t>
            </a:r>
            <a:r>
              <a:rPr lang="de-DE" dirty="0" smtClean="0"/>
              <a:t>Hopping</a:t>
            </a:r>
            <a:endParaRPr lang="de-DE" dirty="0" smtClean="0"/>
          </a:p>
          <a:p>
            <a:r>
              <a:rPr lang="de-DE" dirty="0" smtClean="0"/>
              <a:t>Netzwerk-Arbeit</a:t>
            </a:r>
          </a:p>
          <a:p>
            <a:endParaRPr lang="de-DE" dirty="0"/>
          </a:p>
        </p:txBody>
      </p:sp>
      <p:pic>
        <p:nvPicPr>
          <p:cNvPr id="7" name="Inhaltsplatzhalter 6" descr="figuren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270375" y="2579914"/>
            <a:ext cx="3657600" cy="261257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reus">
  <a:themeElements>
    <a:clrScheme name="Nereus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Nereus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Nereus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11</Words>
  <Application>Microsoft Office PowerPoint</Application>
  <PresentationFormat>Bildschirmpräsentation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Nereus</vt:lpstr>
      <vt:lpstr>Karriere-Planung</vt:lpstr>
      <vt:lpstr>Karriere ist planbar</vt:lpstr>
    </vt:vector>
  </TitlesOfParts>
  <Company>rabbitsoft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Klaus Fahnenstich</cp:lastModifiedBy>
  <cp:revision>6</cp:revision>
  <dcterms:created xsi:type="dcterms:W3CDTF">2007-03-08T19:32:49Z</dcterms:created>
  <dcterms:modified xsi:type="dcterms:W3CDTF">2007-03-09T09:22:44Z</dcterms:modified>
</cp:coreProperties>
</file>