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zuschneiden</a:t>
            </a:r>
            <a:endParaRPr lang="de-DE" dirty="0"/>
          </a:p>
        </p:txBody>
      </p:sp>
      <p:pic>
        <p:nvPicPr>
          <p:cNvPr id="4" name="Inhaltsplatzhalter 3" descr="Desert Landsca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2214554"/>
            <a:ext cx="3357554" cy="2518166"/>
          </a:xfrm>
        </p:spPr>
      </p:pic>
      <p:pic>
        <p:nvPicPr>
          <p:cNvPr id="6" name="Inhaltsplatzhalter 3" descr="Desert Landscape.jpg"/>
          <p:cNvPicPr>
            <a:picLocks noChangeAspect="1"/>
          </p:cNvPicPr>
          <p:nvPr/>
        </p:nvPicPr>
        <p:blipFill>
          <a:blip r:embed="rId2" cstate="print"/>
          <a:srcRect l="72057"/>
          <a:stretch>
            <a:fillRect/>
          </a:stretch>
        </p:blipFill>
        <p:spPr>
          <a:xfrm>
            <a:off x="7286644" y="2214554"/>
            <a:ext cx="938186" cy="2518166"/>
          </a:xfrm>
          <a:prstGeom prst="rect">
            <a:avLst/>
          </a:prstGeom>
        </p:spPr>
      </p:pic>
      <p:pic>
        <p:nvPicPr>
          <p:cNvPr id="7" name="Inhaltsplatzhalter 3" descr="Desert Landscape.jpg"/>
          <p:cNvPicPr>
            <a:picLocks noChangeAspect="1"/>
          </p:cNvPicPr>
          <p:nvPr/>
        </p:nvPicPr>
        <p:blipFill>
          <a:blip r:embed="rId3" cstate="print"/>
          <a:srcRect l="6383" r="53191" b="54609"/>
          <a:stretch>
            <a:fillRect/>
          </a:stretch>
        </p:blipFill>
        <p:spPr>
          <a:xfrm>
            <a:off x="785786" y="2214554"/>
            <a:ext cx="2992500" cy="252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Grafiken zuschneiden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Grafiken zuschneiden</dc:title>
  <dc:creator>Der Autor</dc:creator>
  <cp:lastModifiedBy>Toni Wopper</cp:lastModifiedBy>
  <cp:revision>2</cp:revision>
  <dcterms:created xsi:type="dcterms:W3CDTF">2008-02-22T10:49:52Z</dcterms:created>
  <dcterms:modified xsi:type="dcterms:W3CDTF">2011-04-19T12:27:56Z</dcterms:modified>
</cp:coreProperties>
</file>