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72" r:id="rId2"/>
  </p:sldMasterIdLst>
  <p:notesMasterIdLst>
    <p:notesMasterId r:id="rId8"/>
  </p:notesMasterIdLst>
  <p:handoutMasterIdLst>
    <p:handoutMasterId r:id="rId9"/>
  </p:handoutMasterIdLst>
  <p:sldIdLst>
    <p:sldId id="256" r:id="rId3"/>
    <p:sldId id="264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A7A"/>
    <a:srgbClr val="FD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62" y="-9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3170175-C3ED-4C72-B085-79CCCD670CC9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2977F1F-E40B-4E53-8E11-28ED506983A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51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noProof="1" smtClean="0"/>
              <a:t>Click to edit Master text styles</a:t>
            </a:r>
            <a:endParaRPr lang="en-US"/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3CD1B0D-083E-4DA2-81AD-16B7E971189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06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D9FB51A-E05F-4494-ADA5-A77EAE266FCF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1B0D-083E-4DA2-81AD-16B7E971189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034B0-3E89-40BA-B086-97296A422E36}" type="datetimeFigureOut">
              <a:rPr lang="en-US" smtClean="0"/>
              <a:pPr/>
              <a:t>5/19/2011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4C974-5669-4F4D-B5F7-AEFAF0EB8F6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l"/>
            <a:fld id="{4C8A7A92-D244-4C94-97DC-00C50A8E32A7}" type="datetime2">
              <a:rPr lang="en-US" smtClean="0"/>
              <a:pPr algn="l"/>
              <a:t>Thursday, May 19, 2011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‹Nr.›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381000" y="5222247"/>
            <a:ext cx="8458200" cy="68700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Scott A. </a:t>
            </a:r>
            <a:r>
              <a:rPr lang="en-US" sz="3200" b="1" dirty="0" err="1" smtClean="0"/>
              <a:t>Helmers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Visio2010SBS@TaskMap.com</a:t>
            </a:r>
            <a:endParaRPr lang="en-US" sz="3200" b="1" dirty="0"/>
          </a:p>
        </p:txBody>
      </p:sp>
      <p:pic>
        <p:nvPicPr>
          <p:cNvPr id="1028" name="Picture 4" descr="C:\Temp\Book cov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4" r="8916"/>
          <a:stretch/>
        </p:blipFill>
        <p:spPr bwMode="auto">
          <a:xfrm>
            <a:off x="3402805" y="1066800"/>
            <a:ext cx="2343151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FOLIE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Wichtiger</a:t>
            </a:r>
            <a:r>
              <a:rPr lang="en-US" dirty="0" smtClean="0"/>
              <a:t> </a:t>
            </a:r>
            <a:r>
              <a:rPr lang="en-US" dirty="0" err="1" smtClean="0"/>
              <a:t>Inhalt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FOLIE 3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Noch mehr wichtiger Inhalt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625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FOLIE 4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Zusätzliche Informationen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671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FOLIE 5</a:t>
            </a:r>
            <a:endParaRPr lang="en-US" dirty="0"/>
          </a:p>
        </p:txBody>
      </p:sp>
      <p:sp>
        <p:nvSpPr>
          <p:cNvPr id="2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Zusammenfassung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916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JhengHei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PMingLiu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</a:minorFont>
    </a:fontScheme>
    <a:fmtScheme name="Office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40000">
              <a:schemeClr val="phClr">
                <a:shade val="70000"/>
                <a:satMod val="145000"/>
              </a:schemeClr>
            </a:gs>
            <a:gs pos="100000">
              <a:schemeClr val="phClr">
                <a:tint val="85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0EB353-B075-4294-95C2-1EC6FDA8EAE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32</Words>
  <Application>Microsoft Office PowerPoint</Application>
  <PresentationFormat>Bildschirmpräsentation (4:3)</PresentationFormat>
  <Paragraphs>20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Deimos</vt:lpstr>
      <vt:lpstr>PowerPoint-Präsentation</vt:lpstr>
      <vt:lpstr>FOLIE 2</vt:lpstr>
      <vt:lpstr>FOLIE 3</vt:lpstr>
      <vt:lpstr>FOLIE 4</vt:lpstr>
      <vt:lpstr>FOLIE 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2010-10-16T13:51:19Z</dcterms:created>
  <dcterms:modified xsi:type="dcterms:W3CDTF">2011-05-19T21:43:10Z</dcterms:modified>
  <cp:category>Visio 2010 Uebung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TC010085199</vt:lpwstr>
  </property>
</Properties>
</file>