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50" y="-174"/>
      </p:cViewPr>
      <p:guideLst>
        <p:guide orient="horz" pos="1800"/>
        <p:guide orient="horz" pos="847"/>
        <p:guide pos="2880"/>
        <p:guide pos="2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775356"/>
            <a:ext cx="7772400" cy="1225021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625E-6CB9-4908-8171-7DA4F2AD785B}" type="datetimeFigureOut">
              <a:rPr lang="de-DE" smtClean="0"/>
              <a:t>24.01.2013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0CC3F-4846-4296-80D1-251FDC0FBD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0187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625E-6CB9-4908-8171-7DA4F2AD785B}" type="datetimeFigureOut">
              <a:rPr lang="de-DE" smtClean="0"/>
              <a:t>24.01.2013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0CC3F-4846-4296-80D1-251FDC0FBD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8987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28866"/>
            <a:ext cx="2057400" cy="487627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28866"/>
            <a:ext cx="6019800" cy="4876271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625E-6CB9-4908-8171-7DA4F2AD785B}" type="datetimeFigureOut">
              <a:rPr lang="de-DE" smtClean="0"/>
              <a:t>24.01.2013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0CC3F-4846-4296-80D1-251FDC0FBD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5272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828435"/>
          </a:xfrm>
        </p:spPr>
        <p:txBody>
          <a:bodyPr>
            <a:no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625E-6CB9-4908-8171-7DA4F2AD785B}" type="datetimeFigureOut">
              <a:rPr lang="de-DE" smtClean="0"/>
              <a:t>24.01.2013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0CC3F-4846-4296-80D1-251FDC0FBDA6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Rechteck 7"/>
          <p:cNvSpPr/>
          <p:nvPr userDrawn="1"/>
        </p:nvSpPr>
        <p:spPr>
          <a:xfrm>
            <a:off x="0" y="1129308"/>
            <a:ext cx="9144000" cy="41044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idx="13"/>
          </p:nvPr>
        </p:nvSpPr>
        <p:spPr>
          <a:xfrm>
            <a:off x="457200" y="1344613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9418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625E-6CB9-4908-8171-7DA4F2AD785B}" type="datetimeFigureOut">
              <a:rPr lang="de-DE" smtClean="0"/>
              <a:t>24.01.2013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0CC3F-4846-4296-80D1-251FDC0FBD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7004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625E-6CB9-4908-8171-7DA4F2AD785B}" type="datetimeFigureOut">
              <a:rPr lang="de-DE" smtClean="0"/>
              <a:t>24.01.2013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0CC3F-4846-4296-80D1-251FDC0FBD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05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79262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8" y="1279262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8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625E-6CB9-4908-8171-7DA4F2AD785B}" type="datetimeFigureOut">
              <a:rPr lang="de-DE" smtClean="0"/>
              <a:t>24.01.2013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0CC3F-4846-4296-80D1-251FDC0FBD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315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625E-6CB9-4908-8171-7DA4F2AD785B}" type="datetimeFigureOut">
              <a:rPr lang="de-DE" smtClean="0"/>
              <a:t>24.01.2013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0CC3F-4846-4296-80D1-251FDC0FBD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1763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625E-6CB9-4908-8171-7DA4F2AD785B}" type="datetimeFigureOut">
              <a:rPr lang="de-DE" smtClean="0"/>
              <a:t>24.01.2013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0CC3F-4846-4296-80D1-251FDC0FBD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5849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2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625E-6CB9-4908-8171-7DA4F2AD785B}" type="datetimeFigureOut">
              <a:rPr lang="de-DE" smtClean="0"/>
              <a:t>24.01.2013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0CC3F-4846-4296-80D1-251FDC0FBD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9085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625E-6CB9-4908-8171-7DA4F2AD785B}" type="datetimeFigureOut">
              <a:rPr lang="de-DE" smtClean="0"/>
              <a:t>24.01.2013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0CC3F-4846-4296-80D1-251FDC0FBD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4741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82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3625E-6CB9-4908-8171-7DA4F2AD785B}" type="datetimeFigureOut">
              <a:rPr lang="de-DE" smtClean="0"/>
              <a:t>24.01.2013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0CC3F-4846-4296-80D1-251FDC0FBD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2458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Marker aus Zeichenformen erstellen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1333500"/>
            <a:ext cx="5770984" cy="2892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 smtClean="0"/>
              <a:t>Vorgehensweise in PowerPoint 2010:</a:t>
            </a:r>
            <a:br>
              <a:rPr lang="de-DE" b="1" dirty="0" smtClean="0"/>
            </a:br>
            <a:endParaRPr lang="de-DE" b="1" dirty="0" smtClean="0"/>
          </a:p>
          <a:p>
            <a:r>
              <a:rPr lang="de-DE" dirty="0" smtClean="0"/>
              <a:t>Zeichenform einfügen</a:t>
            </a:r>
          </a:p>
          <a:p>
            <a:r>
              <a:rPr lang="de-DE" dirty="0" smtClean="0"/>
              <a:t>Zeichenform formatieren (Farbe, Größe, Schatten etc.)</a:t>
            </a:r>
          </a:p>
          <a:p>
            <a:r>
              <a:rPr lang="de-DE" dirty="0" smtClean="0"/>
              <a:t>Zeichenform als Grafik speichern</a:t>
            </a:r>
            <a:br>
              <a:rPr lang="de-DE" dirty="0" smtClean="0"/>
            </a:br>
            <a:r>
              <a:rPr lang="de-DE" dirty="0" smtClean="0"/>
              <a:t>- Rechtsklick auf die Form</a:t>
            </a:r>
            <a:br>
              <a:rPr lang="de-DE" dirty="0" smtClean="0"/>
            </a:br>
            <a:r>
              <a:rPr lang="de-DE" dirty="0" smtClean="0"/>
              <a:t>- Auswahl des Befehls </a:t>
            </a:r>
            <a:r>
              <a:rPr lang="de-DE" i="1" dirty="0" smtClean="0"/>
              <a:t>Als Grafik speichern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- Angabe von Speicherort und -name</a:t>
            </a:r>
            <a:endParaRPr lang="de-DE" i="1" dirty="0" smtClean="0"/>
          </a:p>
        </p:txBody>
      </p:sp>
      <p:sp>
        <p:nvSpPr>
          <p:cNvPr id="10" name="Stern mit 12 Zacken 9"/>
          <p:cNvSpPr/>
          <p:nvPr/>
        </p:nvSpPr>
        <p:spPr>
          <a:xfrm>
            <a:off x="557333" y="4522684"/>
            <a:ext cx="180000" cy="180000"/>
          </a:xfrm>
          <a:prstGeom prst="star12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Stern mit 4 Zacken 12"/>
          <p:cNvSpPr/>
          <p:nvPr/>
        </p:nvSpPr>
        <p:spPr>
          <a:xfrm>
            <a:off x="1539781" y="4504684"/>
            <a:ext cx="216000" cy="216000"/>
          </a:xfrm>
          <a:prstGeom prst="star4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Gleichschenkliges Dreieck 13"/>
          <p:cNvSpPr>
            <a:spLocks noChangeAspect="1"/>
          </p:cNvSpPr>
          <p:nvPr/>
        </p:nvSpPr>
        <p:spPr>
          <a:xfrm rot="5400000">
            <a:off x="1034157" y="4522684"/>
            <a:ext cx="208800" cy="180000"/>
          </a:xfrm>
          <a:prstGeom prst="triangle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Stern mit 5 Zacken 2"/>
          <p:cNvSpPr/>
          <p:nvPr/>
        </p:nvSpPr>
        <p:spPr>
          <a:xfrm>
            <a:off x="2067005" y="4522684"/>
            <a:ext cx="180000" cy="180000"/>
          </a:xfrm>
          <a:prstGeom prst="star5">
            <a:avLst/>
          </a:prstGeo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273324"/>
            <a:ext cx="2409825" cy="386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Pfeil nach rechts 15"/>
          <p:cNvSpPr/>
          <p:nvPr/>
        </p:nvSpPr>
        <p:spPr>
          <a:xfrm>
            <a:off x="2558229" y="4522684"/>
            <a:ext cx="360040" cy="18000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Flussdiagramm: Verzweigung 16"/>
          <p:cNvSpPr/>
          <p:nvPr/>
        </p:nvSpPr>
        <p:spPr>
          <a:xfrm>
            <a:off x="3229493" y="4522684"/>
            <a:ext cx="288032" cy="180000"/>
          </a:xfrm>
          <a:prstGeom prst="flowChartDecision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Plus 17"/>
          <p:cNvSpPr/>
          <p:nvPr/>
        </p:nvSpPr>
        <p:spPr>
          <a:xfrm>
            <a:off x="3828749" y="4504684"/>
            <a:ext cx="216000" cy="216000"/>
          </a:xfrm>
          <a:prstGeom prst="mathPlus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Minus 18"/>
          <p:cNvSpPr/>
          <p:nvPr/>
        </p:nvSpPr>
        <p:spPr>
          <a:xfrm>
            <a:off x="4355976" y="4558684"/>
            <a:ext cx="288032" cy="108000"/>
          </a:xfrm>
          <a:prstGeom prst="mathMinus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813243"/>
      </p:ext>
    </p:extLst>
  </p:cSld>
  <p:clrMapOvr>
    <a:masterClrMapping/>
  </p:clrMapOvr>
</p:sld>
</file>

<file path=ppt/theme/theme1.xml><?xml version="1.0" encoding="utf-8"?>
<a:theme xmlns:a="http://schemas.openxmlformats.org/drawingml/2006/main" name="Excel_Ideenbuch">
  <a:themeElements>
    <a:clrScheme name="Excel-Ideenbuch blau">
      <a:dk1>
        <a:sysClr val="windowText" lastClr="000000"/>
      </a:dk1>
      <a:lt1>
        <a:sysClr val="window" lastClr="FFFFFF"/>
      </a:lt1>
      <a:dk2>
        <a:srgbClr val="262626"/>
      </a:dk2>
      <a:lt2>
        <a:srgbClr val="F2F2F2"/>
      </a:lt2>
      <a:accent1>
        <a:srgbClr val="0072E5"/>
      </a:accent1>
      <a:accent2>
        <a:srgbClr val="0052A5"/>
      </a:accent2>
      <a:accent3>
        <a:srgbClr val="4BA5FF"/>
      </a:accent3>
      <a:accent4>
        <a:srgbClr val="A5A5A5"/>
      </a:accent4>
      <a:accent5>
        <a:srgbClr val="797979"/>
      </a:accent5>
      <a:accent6>
        <a:srgbClr val="D8D8D8"/>
      </a:accent6>
      <a:hlink>
        <a:srgbClr val="3399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Excel_Ideenbuch</Template>
  <TotalTime>0</TotalTime>
  <Words>9</Words>
  <Application>Microsoft Office PowerPoint</Application>
  <PresentationFormat>Bildschirmpräsentation (16:10)</PresentationFormat>
  <Paragraphs>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Excel_Ideenbuch</vt:lpstr>
      <vt:lpstr>Marker aus Zeichenformen erstellen</vt:lpstr>
    </vt:vector>
  </TitlesOfParts>
  <Company>Office-Performance Gieringer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Marker aus Zeichenformen erstellen</dc:title>
  <dc:subject>Kapitel 4</dc:subject>
  <dc:creator>Dietmar Gieringer</dc:creator>
  <dc:description>www.gieringer.de_x000d_
www.office-performance.de</dc:description>
  <cp:lastModifiedBy>Dietmar Gieringer</cp:lastModifiedBy>
  <cp:revision>2</cp:revision>
  <dcterms:created xsi:type="dcterms:W3CDTF">2013-01-24T19:24:56Z</dcterms:created>
  <dcterms:modified xsi:type="dcterms:W3CDTF">2013-01-24T19:27:06Z</dcterms:modified>
  <cp:category>PowerPoint-Lösungsdatei</cp:category>
</cp:coreProperties>
</file>