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7A"/>
    <a:srgbClr val="139522"/>
    <a:srgbClr val="1CD632"/>
    <a:srgbClr val="00B050"/>
    <a:srgbClr val="FF00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52" y="13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90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67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04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50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96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733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66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897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02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99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90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47A10-8AAE-47D3-8E01-DAA396F85F44}" type="datetimeFigureOut">
              <a:rPr lang="de-DE" smtClean="0"/>
              <a:t>11.10.2012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3AD97-B21D-4F48-881A-3157D3B00D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48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259632" y="1453034"/>
            <a:ext cx="288032" cy="938262"/>
            <a:chOff x="5940152" y="1127919"/>
            <a:chExt cx="288032" cy="938262"/>
          </a:xfrm>
        </p:grpSpPr>
        <p:sp>
          <p:nvSpPr>
            <p:cNvPr id="13" name="Ellipse 12"/>
            <p:cNvSpPr/>
            <p:nvPr/>
          </p:nvSpPr>
          <p:spPr>
            <a:xfrm>
              <a:off x="5940152" y="1127919"/>
              <a:ext cx="288032" cy="288032"/>
            </a:xfrm>
            <a:prstGeom prst="ellipse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>
              <a:off x="5940152" y="1453034"/>
              <a:ext cx="288032" cy="288032"/>
            </a:xfrm>
            <a:prstGeom prst="ellipse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>
              <a:off x="5940152" y="1778149"/>
              <a:ext cx="288032" cy="288032"/>
            </a:xfrm>
            <a:prstGeom prst="ellipse">
              <a:avLst/>
            </a:prstGeom>
            <a:solidFill>
              <a:schemeClr val="accent3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/>
                </a:solidFill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1955709" y="1453034"/>
            <a:ext cx="288032" cy="938262"/>
            <a:chOff x="6660232" y="1127919"/>
            <a:chExt cx="288032" cy="938262"/>
          </a:xfrm>
        </p:grpSpPr>
        <p:sp>
          <p:nvSpPr>
            <p:cNvPr id="16" name="Ellipse 15"/>
            <p:cNvSpPr/>
            <p:nvPr/>
          </p:nvSpPr>
          <p:spPr>
            <a:xfrm>
              <a:off x="6660232" y="1127919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/>
            <p:cNvSpPr/>
            <p:nvPr/>
          </p:nvSpPr>
          <p:spPr>
            <a:xfrm>
              <a:off x="6660232" y="1453034"/>
              <a:ext cx="288032" cy="288032"/>
            </a:xfrm>
            <a:prstGeom prst="ellipse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llipse 17"/>
            <p:cNvSpPr/>
            <p:nvPr/>
          </p:nvSpPr>
          <p:spPr>
            <a:xfrm>
              <a:off x="6660232" y="1778149"/>
              <a:ext cx="288032" cy="288032"/>
            </a:xfrm>
            <a:prstGeom prst="ellipse">
              <a:avLst/>
            </a:prstGeom>
            <a:solidFill>
              <a:schemeClr val="accent3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2651786" y="1453034"/>
            <a:ext cx="288032" cy="938262"/>
            <a:chOff x="7380312" y="1127919"/>
            <a:chExt cx="288032" cy="938262"/>
          </a:xfrm>
        </p:grpSpPr>
        <p:sp>
          <p:nvSpPr>
            <p:cNvPr id="19" name="Ellipse 18"/>
            <p:cNvSpPr/>
            <p:nvPr/>
          </p:nvSpPr>
          <p:spPr>
            <a:xfrm>
              <a:off x="7380312" y="1127919"/>
              <a:ext cx="288032" cy="288032"/>
            </a:xfrm>
            <a:prstGeom prst="ellipse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7380312" y="1453034"/>
              <a:ext cx="288032" cy="2880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7380312" y="1778149"/>
              <a:ext cx="288032" cy="288032"/>
            </a:xfrm>
            <a:prstGeom prst="ellipse">
              <a:avLst/>
            </a:prstGeom>
            <a:solidFill>
              <a:schemeClr val="accent3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/>
                </a:solidFill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3347864" y="1453034"/>
            <a:ext cx="288032" cy="938262"/>
            <a:chOff x="8028384" y="1136303"/>
            <a:chExt cx="288032" cy="938262"/>
          </a:xfrm>
        </p:grpSpPr>
        <p:sp>
          <p:nvSpPr>
            <p:cNvPr id="22" name="Ellipse 21"/>
            <p:cNvSpPr/>
            <p:nvPr/>
          </p:nvSpPr>
          <p:spPr>
            <a:xfrm>
              <a:off x="8028384" y="1136303"/>
              <a:ext cx="288032" cy="288032"/>
            </a:xfrm>
            <a:prstGeom prst="ellipse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Ellipse 22"/>
            <p:cNvSpPr/>
            <p:nvPr/>
          </p:nvSpPr>
          <p:spPr>
            <a:xfrm>
              <a:off x="8028384" y="1461418"/>
              <a:ext cx="288032" cy="288032"/>
            </a:xfrm>
            <a:prstGeom prst="ellipse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Ellipse 23"/>
            <p:cNvSpPr/>
            <p:nvPr/>
          </p:nvSpPr>
          <p:spPr>
            <a:xfrm>
              <a:off x="8028384" y="1786533"/>
              <a:ext cx="288032" cy="288032"/>
            </a:xfrm>
            <a:prstGeom prst="ellipse">
              <a:avLst/>
            </a:prstGeom>
            <a:solidFill>
              <a:srgbClr val="1395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378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2010 - Das Ideenbuch für schlaue Vorlagen und Formulare</dc:title>
  <dc:subject>Beispieldatei zum Buch</dc:subject>
  <dc:creator>Markus Hahner &amp; Elisabeth Wilke-Thissen</dc:creator>
  <cp:keywords>Word 2010, Dokumentvorlagen, Formulare, Hahner, Wilke-Thissen, Microsoft Press Deutschland</cp:keywords>
  <dc:description>© 2012 Microsoft Press Deutschland, Konrad-Zuse-Straße 1, 85716 Unterschleißheim
Beispieldatei aus 'Microsoft Word 2010 - Das Ideenbuch für schlaue Vorlagen und Formulare'
ISBN-13: 978-3-86645-828-4
Autoren: Markus Hahner &amp; Elisabeth Wilke-Thissen</dc:description>
  <cp:lastModifiedBy>Dipl.-Ing.(FH) Markus Hahner</cp:lastModifiedBy>
  <cp:revision>8</cp:revision>
  <dcterms:created xsi:type="dcterms:W3CDTF">2012-06-28T05:12:26Z</dcterms:created>
  <dcterms:modified xsi:type="dcterms:W3CDTF">2012-10-11T11:48:42Z</dcterms:modified>
  <cp:category>Microsoft Word 2010</cp:category>
</cp:coreProperties>
</file>