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1" r:id="rId1"/>
  </p:sldMasterIdLst>
  <p:notesMasterIdLst>
    <p:notesMasterId r:id="rId8"/>
  </p:notesMasterIdLst>
  <p:sldIdLst>
    <p:sldId id="256" r:id="rId2"/>
    <p:sldId id="257" r:id="rId3"/>
    <p:sldId id="260" r:id="rId4"/>
    <p:sldId id="261" r:id="rId5"/>
    <p:sldId id="262" r:id="rId6"/>
    <p:sldId id="263" r:id="rId7"/>
  </p:sldIdLst>
  <p:sldSz cx="9144000" cy="5715000" type="screen16x1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157A2"/>
    <a:srgbClr val="728D9E"/>
    <a:srgbClr val="FFFFFF"/>
    <a:srgbClr val="D25F37"/>
    <a:srgbClr val="FAC8A0"/>
    <a:srgbClr val="FAD7BE"/>
    <a:srgbClr val="D26038"/>
    <a:srgbClr val="D1603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957" autoAdjust="0"/>
  </p:normalViewPr>
  <p:slideViewPr>
    <p:cSldViewPr showGuides="1">
      <p:cViewPr>
        <p:scale>
          <a:sx n="107" d="100"/>
          <a:sy n="107" d="100"/>
        </p:scale>
        <p:origin x="-894" y="-72"/>
      </p:cViewPr>
      <p:guideLst>
        <p:guide orient="horz" pos="847"/>
        <p:guide orient="horz" pos="2072"/>
        <p:guide orient="horz" pos="3252"/>
        <p:guide orient="horz" pos="666"/>
        <p:guide orient="horz" pos="76"/>
        <p:guide orient="horz" pos="2753"/>
        <p:guide pos="2880"/>
        <p:guide pos="295"/>
        <p:guide pos="5465"/>
        <p:guide pos="748"/>
        <p:guide pos="5012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>
        <p:scale>
          <a:sx n="90" d="100"/>
          <a:sy n="90" d="100"/>
        </p:scale>
        <p:origin x="-2820" y="105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826040-47AA-4BA2-8666-4B68419CA360}" type="datetimeFigureOut">
              <a:rPr lang="de-DE" smtClean="0"/>
              <a:t>31.05.2012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50CD3D-2DCB-4A16-A3A5-86D02E8774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20023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0CD3D-2DCB-4A16-A3A5-86D02E877462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711355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Das Raster besteht aus 30 gleich großen Rechtecken.</a:t>
            </a:r>
          </a:p>
          <a:p>
            <a:endParaRPr lang="de-DE" dirty="0" smtClean="0"/>
          </a:p>
          <a:p>
            <a:r>
              <a:rPr lang="de-DE" dirty="0" smtClean="0"/>
              <a:t>1. Zeichnen Sie </a:t>
            </a:r>
            <a:r>
              <a:rPr lang="de-DE" baseline="0" dirty="0" smtClean="0"/>
              <a:t>das erste Rechteck.</a:t>
            </a:r>
          </a:p>
          <a:p>
            <a:r>
              <a:rPr lang="de-DE" baseline="0" dirty="0" smtClean="0"/>
              <a:t>2. Duplizieren Sie es, indem Sie es mit gedrückter </a:t>
            </a:r>
            <a:r>
              <a:rPr lang="de-DE" b="1" baseline="0" dirty="0" smtClean="0"/>
              <a:t>Umschalt- und Strg-Taste</a:t>
            </a:r>
            <a:r>
              <a:rPr lang="de-DE" baseline="0" dirty="0" smtClean="0"/>
              <a:t> zur Seite ziehen.</a:t>
            </a:r>
          </a:p>
          <a:p>
            <a:r>
              <a:rPr lang="de-DE" baseline="0" dirty="0" smtClean="0"/>
              <a:t>3. Markieren Sie beide Rechtecke und duplizieren Sie sie auf diese Weise für die komplette erste Reihe.</a:t>
            </a:r>
          </a:p>
          <a:p>
            <a:r>
              <a:rPr lang="de-DE" baseline="0" dirty="0" smtClean="0"/>
              <a:t>4. Wählen Sie nun die ganze erste Reihe aus und duplizieren Sie sie noch vier Mal nach unten.</a:t>
            </a:r>
          </a:p>
          <a:p>
            <a:endParaRPr lang="de-DE" baseline="0" dirty="0" smtClean="0"/>
          </a:p>
          <a:p>
            <a:r>
              <a:rPr lang="de-DE" baseline="0" dirty="0" smtClean="0"/>
              <a:t>Ein Raster aus Führungslinien und die Ausrichten-Werkzeuge auf der Registerkarte </a:t>
            </a:r>
            <a:r>
              <a:rPr lang="de-DE" b="1" baseline="0" dirty="0" smtClean="0"/>
              <a:t>Zeichentools/Format</a:t>
            </a:r>
            <a:r>
              <a:rPr lang="de-DE" baseline="0" dirty="0" smtClean="0"/>
              <a:t> helfen beim exakten Ausrichten.</a:t>
            </a:r>
            <a:endParaRPr lang="de-DE" dirty="0" smtClean="0"/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0CD3D-2DCB-4A16-A3A5-86D02E877462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695063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0CD3D-2DCB-4A16-A3A5-86D02E877462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4438132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0CD3D-2DCB-4A16-A3A5-86D02E877462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5105818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0CD3D-2DCB-4A16-A3A5-86D02E877462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6825651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>
              <a:buFont typeface="+mj-lt"/>
              <a:buNone/>
            </a:pP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Zeichnen Sie das erste Rechteck und kopieren Sie es, indem Sie es mit gedrückter (Umschalt)- und (Strg)-Taste zur Seite ziehen und wiederholen Sie den Vorgang, bis die erste Reihe voll ist. Das haben wir</a:t>
            </a:r>
            <a:r>
              <a:rPr lang="de-DE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hier für Sie bereits </a:t>
            </a:r>
            <a:r>
              <a:rPr lang="de-DE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erledigt </a:t>
            </a:r>
            <a:r>
              <a:rPr lang="de-DE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sym typeface="Wingdings" pitchFamily="2" charset="2"/>
              </a:rPr>
              <a:t>…</a:t>
            </a:r>
            <a:br>
              <a:rPr lang="de-DE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sym typeface="Wingdings" pitchFamily="2" charset="2"/>
              </a:rPr>
            </a:br>
            <a:endParaRPr lang="de-DE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lvl="0" indent="0">
              <a:buFont typeface="+mj-lt"/>
              <a:buNone/>
            </a:pP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Im</a:t>
            </a:r>
            <a:r>
              <a:rPr lang="de-DE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zweiten Schritt m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arkieren Sie die ganze erste Reihe und kopieren sie auf die gleiche Art und Weise mit gedrückter (Umschalt)- und (Strg)-Taste und Ziehen mit der Maus nach unten, bis das Bild komplett mit Rechtecken abgedeckt ist.</a:t>
            </a:r>
            <a:b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de-D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TIPP: 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Mithilfe der Ausrichten-Werkzeuge auf der Registerkarte </a:t>
            </a:r>
            <a:r>
              <a:rPr lang="de-DE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Zeichentools/Format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können Sie die Rechtecke exakt ausrichten. Ordnen Sie die Rechtecke in Zeilen und Spalten so an, dass alle Zwischenräume gleich breit sind.</a:t>
            </a:r>
          </a:p>
          <a:p>
            <a:pPr marL="0" lvl="0" indent="0">
              <a:buFont typeface="+mj-lt"/>
              <a:buNone/>
            </a:pPr>
            <a:endParaRPr lang="de-DE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lvl="0" indent="0">
              <a:buFont typeface="+mj-lt"/>
              <a:buNone/>
            </a:pP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Selbstverständlich können Sie statt</a:t>
            </a:r>
            <a:r>
              <a:rPr lang="de-DE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der Rechtecke auch beliebige andere Formen zum Abdecken des Bildes verwenden.</a:t>
            </a:r>
            <a:endParaRPr lang="de-DE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0CD3D-2DCB-4A16-A3A5-86D02E877462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256733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microsoft.com/office/2007/relationships/hdphoto" Target="../media/hdphoto2.wdp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uppieren 4"/>
          <p:cNvGrpSpPr>
            <a:grpSpLocks noChangeAspect="1"/>
          </p:cNvGrpSpPr>
          <p:nvPr userDrawn="1"/>
        </p:nvGrpSpPr>
        <p:grpSpPr>
          <a:xfrm>
            <a:off x="3238055" y="971044"/>
            <a:ext cx="2667372" cy="1382400"/>
            <a:chOff x="10449303" y="-1540268"/>
            <a:chExt cx="3334213" cy="1728000"/>
          </a:xfrm>
        </p:grpSpPr>
        <p:pic>
          <p:nvPicPr>
            <p:cNvPr id="6" name="Grafik 5"/>
            <p:cNvPicPr>
              <a:picLocks noChangeAspect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10000" b="90000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1031801">
              <a:off x="11839516" y="-1125301"/>
              <a:ext cx="1944000" cy="9720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" name="Grafik 7"/>
            <p:cNvPicPr>
              <a:picLocks noChangeAspect="1"/>
            </p:cNvPicPr>
            <p:nvPr/>
          </p:nvPicPr>
          <p:blipFill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25296" b="100000" l="0" r="100000">
                          <a14:backgroundMark x1="17105" y1="83004" x2="17105" y2="83004"/>
                          <a14:backgroundMark x1="24211" y1="88933" x2="24211" y2="88933"/>
                          <a14:backgroundMark x1="30000" y1="91700" x2="30000" y2="91700"/>
                          <a14:backgroundMark x1="36842" y1="91304" x2="36842" y2="91304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97494">
              <a:off x="10449303" y="-1393563"/>
              <a:ext cx="2016224" cy="134238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" name="Grafik 8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1540000">
              <a:off x="11252928" y="-1540268"/>
              <a:ext cx="1742010" cy="1728000"/>
            </a:xfrm>
            <a:prstGeom prst="rect">
              <a:avLst/>
            </a:prstGeom>
            <a:effectLst/>
          </p:spPr>
        </p:pic>
      </p:grpSp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-36512" y="3001516"/>
            <a:ext cx="9216000" cy="1080120"/>
          </a:xfr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/>
          <a:lstStyle>
            <a:lvl1pPr algn="ctr"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21" name="Untertitel 2"/>
          <p:cNvSpPr>
            <a:spLocks noGrp="1"/>
          </p:cNvSpPr>
          <p:nvPr>
            <p:ph type="subTitle" idx="1"/>
          </p:nvPr>
        </p:nvSpPr>
        <p:spPr>
          <a:xfrm>
            <a:off x="468313" y="4441825"/>
            <a:ext cx="8207375" cy="468000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419915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Weiß"/>
          <p:cNvSpPr/>
          <p:nvPr userDrawn="1"/>
        </p:nvSpPr>
        <p:spPr>
          <a:xfrm>
            <a:off x="0" y="0"/>
            <a:ext cx="9144000" cy="5715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Inhaltsplatzhalter"/>
          <p:cNvSpPr>
            <a:spLocks noGrp="1"/>
          </p:cNvSpPr>
          <p:nvPr>
            <p:ph sz="quarter" idx="13"/>
          </p:nvPr>
        </p:nvSpPr>
        <p:spPr>
          <a:xfrm>
            <a:off x="468313" y="1345290"/>
            <a:ext cx="8207375" cy="3816000"/>
          </a:xfrm>
        </p:spPr>
        <p:txBody>
          <a:bodyPr vert="horz" lIns="72000" tIns="36000" rIns="72000" bIns="36000" rtlCol="0">
            <a:noAutofit/>
          </a:bodyPr>
          <a:lstStyle>
            <a:lvl1pPr>
              <a:defRPr lang="de-DE" smtClean="0"/>
            </a:lvl1pPr>
            <a:lvl2pPr>
              <a:defRPr lang="de-DE" smtClean="0"/>
            </a:lvl2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</p:txBody>
      </p:sp>
      <p:sp>
        <p:nvSpPr>
          <p:cNvPr id="12" name="Datumsplatzhalter 1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3" name="Fußzeilenplatzhalter 12"/>
          <p:cNvSpPr>
            <a:spLocks noGrp="1"/>
          </p:cNvSpPr>
          <p:nvPr>
            <p:ph type="ftr" sz="quarter" idx="15"/>
          </p:nvPr>
        </p:nvSpPr>
        <p:spPr>
          <a:xfrm>
            <a:off x="2627744" y="5261168"/>
            <a:ext cx="3888472" cy="332636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676FFA7-9E00-4860-9855-164919AB3FA7}" type="slidenum">
              <a:rPr lang="de-DE" smtClean="0"/>
              <a:pPr/>
              <a:t>‹Nr.›</a:t>
            </a:fld>
            <a:endParaRPr lang="de-DE" dirty="0"/>
          </a:p>
        </p:txBody>
      </p:sp>
      <p:sp useBgFill="1">
        <p:nvSpPr>
          <p:cNvPr id="20" name="Kopfgrafik"/>
          <p:cNvSpPr/>
          <p:nvPr userDrawn="1"/>
        </p:nvSpPr>
        <p:spPr>
          <a:xfrm>
            <a:off x="0" y="0"/>
            <a:ext cx="9144000" cy="1561356"/>
          </a:xfrm>
          <a:custGeom>
            <a:avLst/>
            <a:gdLst/>
            <a:ahLst/>
            <a:cxnLst/>
            <a:rect l="l" t="t" r="r" b="b"/>
            <a:pathLst>
              <a:path w="9144000" h="1561356">
                <a:moveTo>
                  <a:pt x="0" y="0"/>
                </a:moveTo>
                <a:lnTo>
                  <a:pt x="9144000" y="0"/>
                </a:lnTo>
                <a:lnTo>
                  <a:pt x="9144000" y="1561356"/>
                </a:lnTo>
                <a:lnTo>
                  <a:pt x="9140877" y="1561356"/>
                </a:lnTo>
                <a:lnTo>
                  <a:pt x="9140877" y="1057300"/>
                </a:lnTo>
                <a:lnTo>
                  <a:pt x="468376" y="1057300"/>
                </a:lnTo>
                <a:cubicBezTo>
                  <a:pt x="218429" y="1057300"/>
                  <a:pt x="13908" y="1251786"/>
                  <a:pt x="0" y="1497820"/>
                </a:cubicBezTo>
                <a:close/>
              </a:path>
            </a:pathLst>
          </a:custGeom>
          <a:ln w="9525" cap="flat" cmpd="sng" algn="ctr">
            <a:noFill/>
            <a:prstDash val="solid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600000"/>
            </a:lightRig>
          </a:scene3d>
          <a:sp3d prstMaterial="plastic">
            <a:bevelT w="101600" h="1905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97142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chnitts-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Weiß"/>
          <p:cNvSpPr/>
          <p:nvPr userDrawn="1"/>
        </p:nvSpPr>
        <p:spPr>
          <a:xfrm>
            <a:off x="0" y="0"/>
            <a:ext cx="9144000" cy="5715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 useBgFill="1">
        <p:nvSpPr>
          <p:cNvPr id="6" name="Kopfgrafik"/>
          <p:cNvSpPr/>
          <p:nvPr userDrawn="1"/>
        </p:nvSpPr>
        <p:spPr>
          <a:xfrm>
            <a:off x="0" y="0"/>
            <a:ext cx="9144000" cy="1561356"/>
          </a:xfrm>
          <a:custGeom>
            <a:avLst/>
            <a:gdLst/>
            <a:ahLst/>
            <a:cxnLst/>
            <a:rect l="l" t="t" r="r" b="b"/>
            <a:pathLst>
              <a:path w="9144000" h="1561356">
                <a:moveTo>
                  <a:pt x="0" y="0"/>
                </a:moveTo>
                <a:lnTo>
                  <a:pt x="9144000" y="0"/>
                </a:lnTo>
                <a:lnTo>
                  <a:pt x="9144000" y="1561356"/>
                </a:lnTo>
                <a:lnTo>
                  <a:pt x="9140877" y="1561356"/>
                </a:lnTo>
                <a:lnTo>
                  <a:pt x="9140877" y="1057300"/>
                </a:lnTo>
                <a:lnTo>
                  <a:pt x="468376" y="1057300"/>
                </a:lnTo>
                <a:cubicBezTo>
                  <a:pt x="218429" y="1057300"/>
                  <a:pt x="13908" y="1251786"/>
                  <a:pt x="0" y="1497820"/>
                </a:cubicBezTo>
                <a:close/>
              </a:path>
            </a:pathLst>
          </a:custGeom>
          <a:ln w="9525" cap="flat" cmpd="sng" algn="ctr">
            <a:noFill/>
            <a:prstDash val="solid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600000"/>
            </a:lightRig>
          </a:scene3d>
          <a:sp3d prstMaterial="plastic">
            <a:bevelT w="101600" h="1905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" name="Titel"/>
          <p:cNvSpPr>
            <a:spLocks noGrp="1"/>
          </p:cNvSpPr>
          <p:nvPr>
            <p:ph type="title" hasCustomPrompt="1"/>
          </p:nvPr>
        </p:nvSpPr>
        <p:spPr>
          <a:xfrm>
            <a:off x="468313" y="3084992"/>
            <a:ext cx="8207372" cy="811367"/>
          </a:xfrm>
          <a:noFill/>
        </p:spPr>
        <p:txBody>
          <a:bodyPr vert="horz" wrap="square" lIns="72000" tIns="36000" rIns="72000" bIns="36000" rtlCol="0" anchor="ctr">
            <a:spAutoFit/>
            <a:scene3d>
              <a:camera prst="orthographicFront"/>
              <a:lightRig rig="threePt" dir="t"/>
            </a:scene3d>
            <a:sp3d extrusionH="57150">
              <a:bevelT w="50800" h="12700"/>
            </a:sp3d>
          </a:bodyPr>
          <a:lstStyle>
            <a:lvl1pPr algn="ctr">
              <a:defRPr lang="de-DE" sz="4800" b="1" dirty="0">
                <a:ln w="6350" cmpd="sng">
                  <a:noFill/>
                  <a:prstDash val="solid"/>
                </a:ln>
                <a:gradFill>
                  <a:gsLst>
                    <a:gs pos="0">
                      <a:schemeClr val="accent1">
                        <a:lumMod val="75000"/>
                      </a:schemeClr>
                    </a:gs>
                    <a:gs pos="12000">
                      <a:schemeClr val="accent1"/>
                    </a:gs>
                    <a:gs pos="37000">
                      <a:schemeClr val="accent1">
                        <a:lumMod val="20000"/>
                        <a:lumOff val="80000"/>
                      </a:schemeClr>
                    </a:gs>
                    <a:gs pos="64000">
                      <a:schemeClr val="accent1"/>
                    </a:gs>
                    <a:gs pos="100000">
                      <a:schemeClr val="accent1">
                        <a:lumMod val="75000"/>
                      </a:schemeClr>
                    </a:gs>
                  </a:gsLst>
                  <a:lin ang="5400000"/>
                </a:gradFill>
                <a:effectLst>
                  <a:reflection blurRad="12700" stA="55000" endPos="64000" dist="50800" dir="5400000" sy="-100000" algn="bl" rotWithShape="0"/>
                </a:effectLst>
                <a:latin typeface="Arial Black" pitchFamily="34" charset="0"/>
                <a:ea typeface="+mn-ea"/>
                <a:cs typeface="+mn-cs"/>
              </a:defRPr>
            </a:lvl1pPr>
          </a:lstStyle>
          <a:p>
            <a:pPr marL="0" lvl="0" algn="ctr" defTabSz="914400"/>
            <a:r>
              <a:rPr lang="de-DE" dirty="0" smtClean="0"/>
              <a:t>Zwischenfolie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682024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Weiß"/>
          <p:cNvSpPr/>
          <p:nvPr userDrawn="1"/>
        </p:nvSpPr>
        <p:spPr>
          <a:xfrm>
            <a:off x="0" y="0"/>
            <a:ext cx="9144000" cy="5715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 useBgFill="1">
        <p:nvSpPr>
          <p:cNvPr id="11" name="Kopfgrafik"/>
          <p:cNvSpPr/>
          <p:nvPr userDrawn="1"/>
        </p:nvSpPr>
        <p:spPr>
          <a:xfrm>
            <a:off x="0" y="0"/>
            <a:ext cx="9144000" cy="1561356"/>
          </a:xfrm>
          <a:custGeom>
            <a:avLst/>
            <a:gdLst/>
            <a:ahLst/>
            <a:cxnLst/>
            <a:rect l="l" t="t" r="r" b="b"/>
            <a:pathLst>
              <a:path w="9144000" h="1561356">
                <a:moveTo>
                  <a:pt x="0" y="0"/>
                </a:moveTo>
                <a:lnTo>
                  <a:pt x="9144000" y="0"/>
                </a:lnTo>
                <a:lnTo>
                  <a:pt x="9144000" y="1561356"/>
                </a:lnTo>
                <a:lnTo>
                  <a:pt x="9140877" y="1561356"/>
                </a:lnTo>
                <a:lnTo>
                  <a:pt x="9140877" y="1057300"/>
                </a:lnTo>
                <a:lnTo>
                  <a:pt x="468376" y="1057300"/>
                </a:lnTo>
                <a:cubicBezTo>
                  <a:pt x="218429" y="1057300"/>
                  <a:pt x="13908" y="1251786"/>
                  <a:pt x="0" y="1497820"/>
                </a:cubicBezTo>
                <a:close/>
              </a:path>
            </a:pathLst>
          </a:custGeom>
          <a:ln w="9525" cap="flat" cmpd="sng" algn="ctr">
            <a:noFill/>
            <a:prstDash val="solid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600000"/>
            </a:lightRig>
          </a:scene3d>
          <a:sp3d prstMaterial="plastic">
            <a:bevelT w="101600" h="1905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Inhaltsplatzhalter rechts"/>
          <p:cNvSpPr>
            <a:spLocks noGrp="1"/>
          </p:cNvSpPr>
          <p:nvPr>
            <p:ph sz="half" idx="2"/>
          </p:nvPr>
        </p:nvSpPr>
        <p:spPr>
          <a:xfrm>
            <a:off x="4716000" y="1347138"/>
            <a:ext cx="3959688" cy="3814618"/>
          </a:xfrm>
          <a:prstGeom prst="rect">
            <a:avLst/>
          </a:prstGeom>
        </p:spPr>
        <p:txBody>
          <a:bodyPr vert="horz" lIns="72000" tIns="36000" rIns="72000" bIns="36000" rtlCol="0">
            <a:noAutofit/>
          </a:bodyPr>
          <a:lstStyle>
            <a:lvl1pPr>
              <a:defRPr lang="de-DE" smtClean="0"/>
            </a:lvl1pPr>
            <a:lvl2pPr>
              <a:defRPr lang="de-DE" smtClean="0"/>
            </a:lvl2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</p:txBody>
      </p:sp>
      <p:sp>
        <p:nvSpPr>
          <p:cNvPr id="3" name="Inhaltsplatzhalter links"/>
          <p:cNvSpPr>
            <a:spLocks noGrp="1"/>
          </p:cNvSpPr>
          <p:nvPr>
            <p:ph sz="half" idx="1"/>
          </p:nvPr>
        </p:nvSpPr>
        <p:spPr>
          <a:xfrm>
            <a:off x="457200" y="1347138"/>
            <a:ext cx="3959688" cy="3814618"/>
          </a:xfrm>
          <a:prstGeom prst="rect">
            <a:avLst/>
          </a:prstGeom>
        </p:spPr>
        <p:txBody>
          <a:bodyPr vert="horz" lIns="72000" tIns="36000" rIns="72000" bIns="36000" rtlCol="0">
            <a:noAutofit/>
          </a:bodyPr>
          <a:lstStyle>
            <a:lvl1pPr>
              <a:defRPr lang="de-DE" smtClean="0"/>
            </a:lvl1pPr>
            <a:lvl2pPr>
              <a:defRPr lang="de-DE" smtClean="0"/>
            </a:lvl2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</p:txBody>
      </p:sp>
      <p:sp>
        <p:nvSpPr>
          <p:cNvPr id="13" name="Datumsplatzhalt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30.12.2011</a:t>
            </a:r>
            <a:endParaRPr lang="de-DE"/>
          </a:p>
        </p:txBody>
      </p:sp>
      <p:sp>
        <p:nvSpPr>
          <p:cNvPr id="14" name="Fußzeilenplatzhalt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PowerPoint 2010 - Das Ideenbuch für Bilder, Sound und Video</a:t>
            </a:r>
            <a:endParaRPr lang="de-DE" dirty="0"/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6FFA7-9E00-4860-9855-164919AB3FA7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848104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eiß"/>
          <p:cNvSpPr/>
          <p:nvPr userDrawn="1"/>
        </p:nvSpPr>
        <p:spPr>
          <a:xfrm>
            <a:off x="0" y="0"/>
            <a:ext cx="9144000" cy="5715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 useBgFill="1">
        <p:nvSpPr>
          <p:cNvPr id="16" name="Kopfgrafik"/>
          <p:cNvSpPr/>
          <p:nvPr userDrawn="1"/>
        </p:nvSpPr>
        <p:spPr>
          <a:xfrm>
            <a:off x="0" y="0"/>
            <a:ext cx="9144000" cy="1561356"/>
          </a:xfrm>
          <a:custGeom>
            <a:avLst/>
            <a:gdLst/>
            <a:ahLst/>
            <a:cxnLst/>
            <a:rect l="l" t="t" r="r" b="b"/>
            <a:pathLst>
              <a:path w="9144000" h="1561356">
                <a:moveTo>
                  <a:pt x="0" y="0"/>
                </a:moveTo>
                <a:lnTo>
                  <a:pt x="9144000" y="0"/>
                </a:lnTo>
                <a:lnTo>
                  <a:pt x="9144000" y="1561356"/>
                </a:lnTo>
                <a:lnTo>
                  <a:pt x="9140877" y="1561356"/>
                </a:lnTo>
                <a:lnTo>
                  <a:pt x="9140877" y="1057300"/>
                </a:lnTo>
                <a:lnTo>
                  <a:pt x="468376" y="1057300"/>
                </a:lnTo>
                <a:cubicBezTo>
                  <a:pt x="218429" y="1057300"/>
                  <a:pt x="13908" y="1251786"/>
                  <a:pt x="0" y="1497820"/>
                </a:cubicBezTo>
                <a:close/>
              </a:path>
            </a:pathLst>
          </a:custGeom>
          <a:ln w="9525" cap="flat" cmpd="sng" algn="ctr">
            <a:noFill/>
            <a:prstDash val="solid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600000"/>
            </a:lightRig>
          </a:scene3d>
          <a:sp3d prstMaterial="plastic">
            <a:bevelT w="101600" h="1905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" name="Foliennummernplatzhalter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E676FFA7-9E00-4860-9855-164919AB3FA7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3" name="Fußzeilenplatzhalter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de-DE" smtClean="0"/>
              <a:t>PowerPoint 2010 - Das Ideenbuch für Bilder, Sound und Video</a:t>
            </a:r>
            <a:endParaRPr lang="de-DE" dirty="0"/>
          </a:p>
        </p:txBody>
      </p:sp>
      <p:sp>
        <p:nvSpPr>
          <p:cNvPr id="2" name="Datumsplatzhalter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de-DE" smtClean="0"/>
              <a:t>30.12.2011</a:t>
            </a:r>
            <a:endParaRPr lang="de-DE"/>
          </a:p>
        </p:txBody>
      </p:sp>
      <p:sp>
        <p:nvSpPr>
          <p:cNvPr id="6" name="Inhaltsplatzhalter rechts"/>
          <p:cNvSpPr>
            <a:spLocks noGrp="1"/>
          </p:cNvSpPr>
          <p:nvPr>
            <p:ph sz="quarter" idx="4"/>
          </p:nvPr>
        </p:nvSpPr>
        <p:spPr>
          <a:xfrm>
            <a:off x="4716020" y="2065412"/>
            <a:ext cx="3959668" cy="3097138"/>
          </a:xfrm>
          <a:prstGeom prst="rect">
            <a:avLst/>
          </a:prstGeom>
        </p:spPr>
        <p:txBody>
          <a:bodyPr vert="horz" lIns="72000" tIns="36000" rIns="72000" bIns="36000" rtlCol="0">
            <a:noAutofit/>
          </a:bodyPr>
          <a:lstStyle>
            <a:lvl1pPr>
              <a:defRPr lang="de-DE" smtClean="0"/>
            </a:lvl1pPr>
            <a:lvl2pPr>
              <a:defRPr lang="de-DE" smtClean="0"/>
            </a:lvl2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</p:txBody>
      </p:sp>
      <p:sp>
        <p:nvSpPr>
          <p:cNvPr id="15" name="Textplatzhalter Überschrift rechts"/>
          <p:cNvSpPr>
            <a:spLocks noGrp="1"/>
          </p:cNvSpPr>
          <p:nvPr>
            <p:ph type="body" sz="quarter" idx="14"/>
          </p:nvPr>
        </p:nvSpPr>
        <p:spPr>
          <a:xfrm flipH="1">
            <a:off x="4716020" y="1344613"/>
            <a:ext cx="3959668" cy="504825"/>
          </a:xfrm>
          <a:prstGeom prst="round1Rect">
            <a:avLst>
              <a:gd name="adj" fmla="val 36547"/>
            </a:avLst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none"/>
        </p:style>
        <p:txBody>
          <a:bodyPr lIns="144000" rIns="144000" anchor="ctr" anchorCtr="0"/>
          <a:lstStyle>
            <a:lvl1pPr marL="3175" indent="0">
              <a:buFontTx/>
              <a:buNone/>
              <a:defRPr>
                <a:solidFill>
                  <a:schemeClr val="bg1"/>
                </a:solidFill>
              </a:defRPr>
            </a:lvl1pPr>
            <a:lvl2pPr marL="585216" indent="0">
              <a:buFontTx/>
              <a:buNone/>
              <a:defRPr/>
            </a:lvl2pPr>
            <a:lvl3pPr marL="905256" indent="0">
              <a:buFontTx/>
              <a:buNone/>
              <a:defRPr/>
            </a:lvl3pPr>
            <a:lvl4pPr marL="1170432" indent="0">
              <a:buFontTx/>
              <a:buNone/>
              <a:defRPr/>
            </a:lvl4pPr>
            <a:lvl5pPr marL="1362456" indent="0">
              <a:buFontTx/>
              <a:buNone/>
              <a:defRPr/>
            </a:lvl5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links"/>
          <p:cNvSpPr>
            <a:spLocks noGrp="1"/>
          </p:cNvSpPr>
          <p:nvPr>
            <p:ph sz="half" idx="2"/>
          </p:nvPr>
        </p:nvSpPr>
        <p:spPr>
          <a:xfrm>
            <a:off x="457200" y="2065412"/>
            <a:ext cx="3959118" cy="3097138"/>
          </a:xfrm>
          <a:prstGeom prst="rect">
            <a:avLst/>
          </a:prstGeom>
        </p:spPr>
        <p:txBody>
          <a:bodyPr vert="horz" lIns="72000" tIns="36000" rIns="72000" bIns="36000" rtlCol="0">
            <a:noAutofit/>
          </a:bodyPr>
          <a:lstStyle>
            <a:lvl1pPr>
              <a:defRPr lang="de-DE" smtClean="0"/>
            </a:lvl1pPr>
            <a:lvl2pPr>
              <a:defRPr lang="de-DE" smtClean="0"/>
            </a:lvl2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</p:txBody>
      </p:sp>
      <p:sp>
        <p:nvSpPr>
          <p:cNvPr id="14" name="Textplatzhalter Überschrift links"/>
          <p:cNvSpPr>
            <a:spLocks noGrp="1"/>
          </p:cNvSpPr>
          <p:nvPr>
            <p:ph type="body" sz="quarter" idx="13"/>
          </p:nvPr>
        </p:nvSpPr>
        <p:spPr>
          <a:xfrm flipH="1">
            <a:off x="468312" y="1344613"/>
            <a:ext cx="3958802" cy="504825"/>
          </a:xfrm>
          <a:prstGeom prst="round1Rect">
            <a:avLst>
              <a:gd name="adj" fmla="val 36547"/>
            </a:avLst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none"/>
        </p:style>
        <p:txBody>
          <a:bodyPr lIns="144000" rIns="144000" anchor="ctr" anchorCtr="0"/>
          <a:lstStyle>
            <a:lvl1pPr marL="3175" indent="0">
              <a:buFontTx/>
              <a:buNone/>
              <a:defRPr>
                <a:solidFill>
                  <a:schemeClr val="bg1"/>
                </a:solidFill>
              </a:defRPr>
            </a:lvl1pPr>
            <a:lvl2pPr marL="585216" indent="0">
              <a:buFontTx/>
              <a:buNone/>
              <a:defRPr/>
            </a:lvl2pPr>
            <a:lvl3pPr marL="905256" indent="0">
              <a:buFontTx/>
              <a:buNone/>
              <a:defRPr/>
            </a:lvl3pPr>
            <a:lvl4pPr marL="1170432" indent="0">
              <a:buFontTx/>
              <a:buNone/>
              <a:defRPr/>
            </a:lvl4pPr>
            <a:lvl5pPr marL="1362456" indent="0">
              <a:buFontTx/>
              <a:buNone/>
              <a:defRPr/>
            </a:lvl5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398589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Weiß"/>
          <p:cNvSpPr/>
          <p:nvPr userDrawn="1"/>
        </p:nvSpPr>
        <p:spPr>
          <a:xfrm>
            <a:off x="0" y="0"/>
            <a:ext cx="9144000" cy="5715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 useBgFill="1">
        <p:nvSpPr>
          <p:cNvPr id="12" name="Kopfgrafik"/>
          <p:cNvSpPr/>
          <p:nvPr userDrawn="1"/>
        </p:nvSpPr>
        <p:spPr>
          <a:xfrm>
            <a:off x="0" y="0"/>
            <a:ext cx="9144000" cy="1561356"/>
          </a:xfrm>
          <a:custGeom>
            <a:avLst/>
            <a:gdLst/>
            <a:ahLst/>
            <a:cxnLst/>
            <a:rect l="l" t="t" r="r" b="b"/>
            <a:pathLst>
              <a:path w="9144000" h="1561356">
                <a:moveTo>
                  <a:pt x="0" y="0"/>
                </a:moveTo>
                <a:lnTo>
                  <a:pt x="9144000" y="0"/>
                </a:lnTo>
                <a:lnTo>
                  <a:pt x="9144000" y="1561356"/>
                </a:lnTo>
                <a:lnTo>
                  <a:pt x="9140877" y="1561356"/>
                </a:lnTo>
                <a:lnTo>
                  <a:pt x="9140877" y="1057300"/>
                </a:lnTo>
                <a:lnTo>
                  <a:pt x="468376" y="1057300"/>
                </a:lnTo>
                <a:cubicBezTo>
                  <a:pt x="218429" y="1057300"/>
                  <a:pt x="13908" y="1251786"/>
                  <a:pt x="0" y="1497820"/>
                </a:cubicBezTo>
                <a:close/>
              </a:path>
            </a:pathLst>
          </a:custGeom>
          <a:ln w="9525" cap="flat" cmpd="sng" algn="ctr">
            <a:noFill/>
            <a:prstDash val="solid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600000"/>
            </a:lightRig>
          </a:scene3d>
          <a:sp3d prstMaterial="plastic">
            <a:bevelT w="101600" h="1905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" name="Foliennummernplatzhalter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6FFA7-9E00-4860-9855-164919AB3FA7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8" name="Fußzeilenplatzhalter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PowerPoint 2010 - Das Ideenbuch für Bilder, Sound und Video</a:t>
            </a:r>
            <a:endParaRPr lang="de-DE" dirty="0"/>
          </a:p>
        </p:txBody>
      </p:sp>
      <p:sp>
        <p:nvSpPr>
          <p:cNvPr id="6" name="Datumsplatzhalter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30.12.2011</a:t>
            </a:r>
            <a:endParaRPr lang="de-DE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 ohne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823074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_weiss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5800905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0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Foliennummernplatzhalter"/>
          <p:cNvSpPr>
            <a:spLocks noGrp="1"/>
          </p:cNvSpPr>
          <p:nvPr>
            <p:ph type="sldNum" sz="quarter" idx="4"/>
          </p:nvPr>
        </p:nvSpPr>
        <p:spPr>
          <a:xfrm>
            <a:off x="7914570" y="5289533"/>
            <a:ext cx="761118" cy="304271"/>
          </a:xfrm>
          <a:prstGeom prst="rect">
            <a:avLst/>
          </a:prstGeom>
        </p:spPr>
        <p:txBody>
          <a:bodyPr vert="horz" lIns="72000" tIns="36000" rIns="72000" bIns="36000" anchor="b"/>
          <a:lstStyle>
            <a:lvl1pPr algn="r" eaLnBrk="1" latinLnBrk="0" hangingPunct="1">
              <a:defRPr kumimoji="0" sz="11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E676FFA7-9E00-4860-9855-164919AB3FA7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3" name="Fußzeilenplatzhalter"/>
          <p:cNvSpPr>
            <a:spLocks noGrp="1"/>
          </p:cNvSpPr>
          <p:nvPr>
            <p:ph type="ftr" sz="quarter" idx="3"/>
          </p:nvPr>
        </p:nvSpPr>
        <p:spPr>
          <a:xfrm>
            <a:off x="2627784" y="5261168"/>
            <a:ext cx="3888472" cy="332636"/>
          </a:xfrm>
          <a:prstGeom prst="rect">
            <a:avLst/>
          </a:prstGeom>
        </p:spPr>
        <p:txBody>
          <a:bodyPr vert="horz" lIns="72000" tIns="36000" rIns="72000" bIns="36000" anchor="b"/>
          <a:lstStyle>
            <a:lvl1pPr algn="ctr" eaLnBrk="1" latinLnBrk="0" hangingPunct="1">
              <a:defRPr kumimoji="0" sz="11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14" name="Datumsplatzhalter"/>
          <p:cNvSpPr>
            <a:spLocks noGrp="1"/>
          </p:cNvSpPr>
          <p:nvPr>
            <p:ph type="dt" sz="half" idx="2"/>
          </p:nvPr>
        </p:nvSpPr>
        <p:spPr>
          <a:xfrm>
            <a:off x="467430" y="5289533"/>
            <a:ext cx="2087408" cy="304271"/>
          </a:xfrm>
          <a:prstGeom prst="rect">
            <a:avLst/>
          </a:prstGeom>
        </p:spPr>
        <p:txBody>
          <a:bodyPr vert="horz" lIns="72000" tIns="36000" rIns="72000" bIns="36000" anchor="b"/>
          <a:lstStyle>
            <a:lvl1pPr algn="l" eaLnBrk="1" latinLnBrk="0" hangingPunct="1">
              <a:defRPr kumimoji="0" sz="11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2" name="Textplatzhalter 1"/>
          <p:cNvSpPr>
            <a:spLocks noGrp="1"/>
          </p:cNvSpPr>
          <p:nvPr>
            <p:ph type="body" idx="1"/>
          </p:nvPr>
        </p:nvSpPr>
        <p:spPr>
          <a:xfrm>
            <a:off x="467688" y="1345810"/>
            <a:ext cx="8208000" cy="3816740"/>
          </a:xfrm>
          <a:prstGeom prst="rect">
            <a:avLst/>
          </a:prstGeom>
        </p:spPr>
        <p:txBody>
          <a:bodyPr vert="horz" lIns="72000" tIns="36000" rIns="72000" bIns="36000" rtlCol="0">
            <a:no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</p:txBody>
      </p:sp>
      <p:sp>
        <p:nvSpPr>
          <p:cNvPr id="22" name="Titelplatzhalter 1"/>
          <p:cNvSpPr>
            <a:spLocks noGrp="1"/>
          </p:cNvSpPr>
          <p:nvPr>
            <p:ph type="title"/>
          </p:nvPr>
        </p:nvSpPr>
        <p:spPr>
          <a:xfrm>
            <a:off x="468570" y="120651"/>
            <a:ext cx="8208000" cy="865188"/>
          </a:xfrm>
          <a:prstGeom prst="rect">
            <a:avLst/>
          </a:prstGeom>
        </p:spPr>
        <p:txBody>
          <a:bodyPr vert="horz" lIns="72000" tIns="36000" rIns="72000" bIns="36000" rtlCol="0" anchor="ctr">
            <a:noAutofit/>
          </a:bodyPr>
          <a:lstStyle/>
          <a:p>
            <a:pPr lvl="0" algn="l" defTabSz="914400"/>
            <a:r>
              <a:rPr kumimoji="0" lang="de-DE" dirty="0" smtClean="0"/>
              <a:t>Titelmasterformat durch Klicken bearbeiten</a:t>
            </a:r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73" r:id="rId2"/>
    <p:sldLayoutId id="2147483675" r:id="rId3"/>
    <p:sldLayoutId id="2147483676" r:id="rId4"/>
    <p:sldLayoutId id="2147483677" r:id="rId5"/>
    <p:sldLayoutId id="2147483679" r:id="rId6"/>
    <p:sldLayoutId id="2147483681" r:id="rId7"/>
    <p:sldLayoutId id="2147483684" r:id="rId8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lang="en-US" sz="3000" b="1" kern="1200" cap="none" baseline="0" dirty="0">
          <a:ln w="6350">
            <a:noFill/>
          </a:ln>
          <a:solidFill>
            <a:schemeClr val="bg1"/>
          </a:solidFill>
          <a:effectLst/>
          <a:latin typeface="+mj-lt"/>
          <a:ea typeface="+mj-ea"/>
          <a:cs typeface="+mj-cs"/>
        </a:defRPr>
      </a:lvl1pPr>
    </p:titleStyle>
    <p:bodyStyle>
      <a:lvl1pPr marL="216000" indent="-216000" algn="l" rtl="0" eaLnBrk="1" latinLnBrk="0" hangingPunct="1">
        <a:spcBef>
          <a:spcPts val="1000"/>
        </a:spcBef>
        <a:buClr>
          <a:schemeClr val="accent1">
            <a:lumMod val="50000"/>
          </a:schemeClr>
        </a:buClr>
        <a:buSzPct val="100000"/>
        <a:buFont typeface="Wingdings" pitchFamily="2" charset="2"/>
        <a:buChar char="§"/>
        <a:defRPr kumimoji="0" lang="de-DE" sz="2200" kern="1200" smtClean="0">
          <a:solidFill>
            <a:schemeClr val="tx1"/>
          </a:solidFill>
          <a:latin typeface="+mn-lt"/>
          <a:ea typeface="+mn-ea"/>
          <a:cs typeface="+mn-cs"/>
        </a:defRPr>
      </a:lvl1pPr>
      <a:lvl2pPr marL="432000" indent="-216000" algn="l" rtl="0" eaLnBrk="1" latinLnBrk="0" hangingPunct="1">
        <a:spcBef>
          <a:spcPts val="400"/>
        </a:spcBef>
        <a:buClrTx/>
        <a:buSzPct val="80000"/>
        <a:buFont typeface="Symbol" pitchFamily="18" charset="2"/>
        <a:buChar char="-"/>
        <a:defRPr kumimoji="0" lang="de-DE" sz="2000" kern="1200" smtClean="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lang="de-DE" sz="1800" kern="1200" smtClean="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lang="de-DE" sz="1600" kern="1200" smtClean="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lang="en-US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3001516"/>
            <a:ext cx="9144000" cy="1080120"/>
          </a:xfrm>
        </p:spPr>
        <p:txBody>
          <a:bodyPr/>
          <a:lstStyle/>
          <a:p>
            <a:r>
              <a:rPr lang="de-DE" smtClean="0"/>
              <a:t>Kapitel </a:t>
            </a:r>
            <a:r>
              <a:rPr lang="de-DE" smtClean="0"/>
              <a:t>1 </a:t>
            </a:r>
            <a:r>
              <a:rPr lang="de-DE" dirty="0" smtClean="0"/>
              <a:t>– Bilder gekonnt in Szene setzen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smtClean="0"/>
              <a:t>Produkte </a:t>
            </a:r>
            <a:r>
              <a:rPr lang="de-DE" dirty="0" smtClean="0"/>
              <a:t>enthüllen per Dalli-Klick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19898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172" b="21048"/>
          <a:stretch/>
        </p:blipFill>
        <p:spPr>
          <a:xfrm>
            <a:off x="-29737" y="-22820"/>
            <a:ext cx="9188977" cy="5737820"/>
          </a:xfrm>
          <a:prstGeom prst="rect">
            <a:avLst/>
          </a:prstGeom>
        </p:spPr>
      </p:pic>
      <p:sp>
        <p:nvSpPr>
          <p:cNvPr id="20" name="Rectangle 20"/>
          <p:cNvSpPr>
            <a:spLocks noChangeArrowheads="1"/>
          </p:cNvSpPr>
          <p:nvPr/>
        </p:nvSpPr>
        <p:spPr bwMode="auto">
          <a:xfrm>
            <a:off x="-56832" y="-22820"/>
            <a:ext cx="1541463" cy="1157288"/>
          </a:xfrm>
          <a:prstGeom prst="rect">
            <a:avLst/>
          </a:prstGeom>
          <a:ln>
            <a:noFill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52" name="Rectangle 20"/>
          <p:cNvSpPr>
            <a:spLocks noChangeArrowheads="1"/>
          </p:cNvSpPr>
          <p:nvPr/>
        </p:nvSpPr>
        <p:spPr bwMode="auto">
          <a:xfrm>
            <a:off x="1507083" y="-22820"/>
            <a:ext cx="1541463" cy="1157288"/>
          </a:xfrm>
          <a:prstGeom prst="rect">
            <a:avLst/>
          </a:prstGeom>
          <a:ln>
            <a:noFill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53" name="Rectangle 20"/>
          <p:cNvSpPr>
            <a:spLocks noChangeArrowheads="1"/>
          </p:cNvSpPr>
          <p:nvPr/>
        </p:nvSpPr>
        <p:spPr bwMode="auto">
          <a:xfrm>
            <a:off x="3070998" y="-22820"/>
            <a:ext cx="1541463" cy="1157288"/>
          </a:xfrm>
          <a:prstGeom prst="rect">
            <a:avLst/>
          </a:prstGeom>
          <a:ln>
            <a:noFill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54" name="Rectangle 20"/>
          <p:cNvSpPr>
            <a:spLocks noChangeArrowheads="1"/>
          </p:cNvSpPr>
          <p:nvPr/>
        </p:nvSpPr>
        <p:spPr bwMode="auto">
          <a:xfrm>
            <a:off x="4634913" y="-22820"/>
            <a:ext cx="1541463" cy="1157288"/>
          </a:xfrm>
          <a:prstGeom prst="rect">
            <a:avLst/>
          </a:prstGeom>
          <a:ln>
            <a:noFill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55" name="Rectangle 20"/>
          <p:cNvSpPr>
            <a:spLocks noChangeArrowheads="1"/>
          </p:cNvSpPr>
          <p:nvPr/>
        </p:nvSpPr>
        <p:spPr bwMode="auto">
          <a:xfrm>
            <a:off x="6198828" y="-22820"/>
            <a:ext cx="1541463" cy="1157288"/>
          </a:xfrm>
          <a:prstGeom prst="rect">
            <a:avLst/>
          </a:prstGeom>
          <a:ln>
            <a:noFill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56" name="Rectangle 20"/>
          <p:cNvSpPr>
            <a:spLocks noChangeArrowheads="1"/>
          </p:cNvSpPr>
          <p:nvPr/>
        </p:nvSpPr>
        <p:spPr bwMode="auto">
          <a:xfrm>
            <a:off x="7762745" y="-22820"/>
            <a:ext cx="1541463" cy="1157288"/>
          </a:xfrm>
          <a:prstGeom prst="rect">
            <a:avLst/>
          </a:prstGeom>
          <a:ln>
            <a:noFill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24" name="Rectangle 20"/>
          <p:cNvSpPr>
            <a:spLocks noChangeArrowheads="1"/>
          </p:cNvSpPr>
          <p:nvPr/>
        </p:nvSpPr>
        <p:spPr bwMode="auto">
          <a:xfrm>
            <a:off x="-56832" y="1150358"/>
            <a:ext cx="1541463" cy="1157288"/>
          </a:xfrm>
          <a:prstGeom prst="rect">
            <a:avLst/>
          </a:prstGeom>
          <a:ln>
            <a:noFill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25" name="Rectangle 20"/>
          <p:cNvSpPr>
            <a:spLocks noChangeArrowheads="1"/>
          </p:cNvSpPr>
          <p:nvPr/>
        </p:nvSpPr>
        <p:spPr bwMode="auto">
          <a:xfrm>
            <a:off x="1507083" y="1150358"/>
            <a:ext cx="1541463" cy="1157288"/>
          </a:xfrm>
          <a:prstGeom prst="rect">
            <a:avLst/>
          </a:prstGeom>
          <a:ln>
            <a:noFill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26" name="Rectangle 20"/>
          <p:cNvSpPr>
            <a:spLocks noChangeArrowheads="1"/>
          </p:cNvSpPr>
          <p:nvPr/>
        </p:nvSpPr>
        <p:spPr bwMode="auto">
          <a:xfrm>
            <a:off x="3070998" y="1150358"/>
            <a:ext cx="1541463" cy="1157288"/>
          </a:xfrm>
          <a:prstGeom prst="rect">
            <a:avLst/>
          </a:prstGeom>
          <a:ln>
            <a:noFill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27" name="Rectangle 20"/>
          <p:cNvSpPr>
            <a:spLocks noChangeArrowheads="1"/>
          </p:cNvSpPr>
          <p:nvPr/>
        </p:nvSpPr>
        <p:spPr bwMode="auto">
          <a:xfrm>
            <a:off x="4634913" y="1150358"/>
            <a:ext cx="1541463" cy="1157288"/>
          </a:xfrm>
          <a:prstGeom prst="rect">
            <a:avLst/>
          </a:prstGeom>
          <a:ln>
            <a:noFill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28" name="Rectangle 20"/>
          <p:cNvSpPr>
            <a:spLocks noChangeArrowheads="1"/>
          </p:cNvSpPr>
          <p:nvPr/>
        </p:nvSpPr>
        <p:spPr bwMode="auto">
          <a:xfrm>
            <a:off x="6198828" y="1150358"/>
            <a:ext cx="1541463" cy="1157288"/>
          </a:xfrm>
          <a:prstGeom prst="rect">
            <a:avLst/>
          </a:prstGeom>
          <a:ln>
            <a:noFill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29" name="Rectangle 20"/>
          <p:cNvSpPr>
            <a:spLocks noChangeArrowheads="1"/>
          </p:cNvSpPr>
          <p:nvPr/>
        </p:nvSpPr>
        <p:spPr bwMode="auto">
          <a:xfrm>
            <a:off x="7762745" y="1150358"/>
            <a:ext cx="1541463" cy="1157288"/>
          </a:xfrm>
          <a:prstGeom prst="rect">
            <a:avLst/>
          </a:prstGeom>
          <a:ln>
            <a:noFill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30" name="Rectangle 20"/>
          <p:cNvSpPr>
            <a:spLocks noChangeArrowheads="1"/>
          </p:cNvSpPr>
          <p:nvPr/>
        </p:nvSpPr>
        <p:spPr bwMode="auto">
          <a:xfrm>
            <a:off x="-56832" y="2323536"/>
            <a:ext cx="1541463" cy="1157288"/>
          </a:xfrm>
          <a:prstGeom prst="rect">
            <a:avLst/>
          </a:prstGeom>
          <a:ln>
            <a:noFill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31" name="Rectangle 20"/>
          <p:cNvSpPr>
            <a:spLocks noChangeArrowheads="1"/>
          </p:cNvSpPr>
          <p:nvPr/>
        </p:nvSpPr>
        <p:spPr bwMode="auto">
          <a:xfrm>
            <a:off x="1507083" y="2323536"/>
            <a:ext cx="1541463" cy="1157288"/>
          </a:xfrm>
          <a:prstGeom prst="rect">
            <a:avLst/>
          </a:prstGeom>
          <a:ln>
            <a:noFill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32" name="Rectangle 20"/>
          <p:cNvSpPr>
            <a:spLocks noChangeArrowheads="1"/>
          </p:cNvSpPr>
          <p:nvPr/>
        </p:nvSpPr>
        <p:spPr bwMode="auto">
          <a:xfrm>
            <a:off x="3070998" y="2323536"/>
            <a:ext cx="1541463" cy="1157288"/>
          </a:xfrm>
          <a:prstGeom prst="rect">
            <a:avLst/>
          </a:prstGeom>
          <a:ln>
            <a:noFill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33" name="Rectangle 20"/>
          <p:cNvSpPr>
            <a:spLocks noChangeArrowheads="1"/>
          </p:cNvSpPr>
          <p:nvPr/>
        </p:nvSpPr>
        <p:spPr bwMode="auto">
          <a:xfrm>
            <a:off x="4634913" y="2323536"/>
            <a:ext cx="1541463" cy="1157288"/>
          </a:xfrm>
          <a:prstGeom prst="rect">
            <a:avLst/>
          </a:prstGeom>
          <a:ln>
            <a:noFill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34" name="Rectangle 20"/>
          <p:cNvSpPr>
            <a:spLocks noChangeArrowheads="1"/>
          </p:cNvSpPr>
          <p:nvPr/>
        </p:nvSpPr>
        <p:spPr bwMode="auto">
          <a:xfrm>
            <a:off x="6198828" y="2323536"/>
            <a:ext cx="1541463" cy="1157288"/>
          </a:xfrm>
          <a:prstGeom prst="rect">
            <a:avLst/>
          </a:prstGeom>
          <a:ln>
            <a:noFill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35" name="Rectangle 20"/>
          <p:cNvSpPr>
            <a:spLocks noChangeArrowheads="1"/>
          </p:cNvSpPr>
          <p:nvPr/>
        </p:nvSpPr>
        <p:spPr bwMode="auto">
          <a:xfrm>
            <a:off x="7762745" y="2323536"/>
            <a:ext cx="1541463" cy="1157288"/>
          </a:xfrm>
          <a:prstGeom prst="rect">
            <a:avLst/>
          </a:prstGeom>
          <a:ln>
            <a:noFill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36" name="Rectangle 20"/>
          <p:cNvSpPr>
            <a:spLocks noChangeArrowheads="1"/>
          </p:cNvSpPr>
          <p:nvPr/>
        </p:nvSpPr>
        <p:spPr bwMode="auto">
          <a:xfrm>
            <a:off x="-56832" y="3496714"/>
            <a:ext cx="1541463" cy="1157288"/>
          </a:xfrm>
          <a:prstGeom prst="rect">
            <a:avLst/>
          </a:prstGeom>
          <a:ln>
            <a:noFill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37" name="Rectangle 20"/>
          <p:cNvSpPr>
            <a:spLocks noChangeArrowheads="1"/>
          </p:cNvSpPr>
          <p:nvPr/>
        </p:nvSpPr>
        <p:spPr bwMode="auto">
          <a:xfrm>
            <a:off x="1507083" y="3496714"/>
            <a:ext cx="1541463" cy="1157288"/>
          </a:xfrm>
          <a:prstGeom prst="rect">
            <a:avLst/>
          </a:prstGeom>
          <a:ln>
            <a:noFill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38" name="Rectangle 20"/>
          <p:cNvSpPr>
            <a:spLocks noChangeArrowheads="1"/>
          </p:cNvSpPr>
          <p:nvPr/>
        </p:nvSpPr>
        <p:spPr bwMode="auto">
          <a:xfrm>
            <a:off x="3070998" y="3496714"/>
            <a:ext cx="1541463" cy="1157288"/>
          </a:xfrm>
          <a:prstGeom prst="rect">
            <a:avLst/>
          </a:prstGeom>
          <a:ln>
            <a:noFill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39" name="Rectangle 20"/>
          <p:cNvSpPr>
            <a:spLocks noChangeArrowheads="1"/>
          </p:cNvSpPr>
          <p:nvPr/>
        </p:nvSpPr>
        <p:spPr bwMode="auto">
          <a:xfrm>
            <a:off x="4634913" y="3496714"/>
            <a:ext cx="1541463" cy="1157288"/>
          </a:xfrm>
          <a:prstGeom prst="rect">
            <a:avLst/>
          </a:prstGeom>
          <a:ln>
            <a:noFill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40" name="Rectangle 20"/>
          <p:cNvSpPr>
            <a:spLocks noChangeArrowheads="1"/>
          </p:cNvSpPr>
          <p:nvPr/>
        </p:nvSpPr>
        <p:spPr bwMode="auto">
          <a:xfrm>
            <a:off x="6198828" y="3496714"/>
            <a:ext cx="1541463" cy="1157288"/>
          </a:xfrm>
          <a:prstGeom prst="rect">
            <a:avLst/>
          </a:prstGeom>
          <a:ln>
            <a:noFill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41" name="Rectangle 20"/>
          <p:cNvSpPr>
            <a:spLocks noChangeArrowheads="1"/>
          </p:cNvSpPr>
          <p:nvPr/>
        </p:nvSpPr>
        <p:spPr bwMode="auto">
          <a:xfrm>
            <a:off x="7762745" y="3496714"/>
            <a:ext cx="1541463" cy="1157288"/>
          </a:xfrm>
          <a:prstGeom prst="rect">
            <a:avLst/>
          </a:prstGeom>
          <a:ln>
            <a:noFill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42" name="Rectangle 20"/>
          <p:cNvSpPr>
            <a:spLocks noChangeArrowheads="1"/>
          </p:cNvSpPr>
          <p:nvPr/>
        </p:nvSpPr>
        <p:spPr bwMode="auto">
          <a:xfrm>
            <a:off x="-56832" y="4669892"/>
            <a:ext cx="1541463" cy="1157288"/>
          </a:xfrm>
          <a:prstGeom prst="rect">
            <a:avLst/>
          </a:prstGeom>
          <a:ln>
            <a:noFill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43" name="Rectangle 20"/>
          <p:cNvSpPr>
            <a:spLocks noChangeArrowheads="1"/>
          </p:cNvSpPr>
          <p:nvPr/>
        </p:nvSpPr>
        <p:spPr bwMode="auto">
          <a:xfrm>
            <a:off x="1507083" y="4669892"/>
            <a:ext cx="1541463" cy="1157288"/>
          </a:xfrm>
          <a:prstGeom prst="rect">
            <a:avLst/>
          </a:prstGeom>
          <a:ln>
            <a:noFill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44" name="Rectangle 20"/>
          <p:cNvSpPr>
            <a:spLocks noChangeArrowheads="1"/>
          </p:cNvSpPr>
          <p:nvPr/>
        </p:nvSpPr>
        <p:spPr bwMode="auto">
          <a:xfrm>
            <a:off x="3070998" y="4669892"/>
            <a:ext cx="1541463" cy="1157288"/>
          </a:xfrm>
          <a:prstGeom prst="rect">
            <a:avLst/>
          </a:prstGeom>
          <a:ln>
            <a:noFill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45" name="Rectangle 20"/>
          <p:cNvSpPr>
            <a:spLocks noChangeArrowheads="1"/>
          </p:cNvSpPr>
          <p:nvPr/>
        </p:nvSpPr>
        <p:spPr bwMode="auto">
          <a:xfrm>
            <a:off x="4634913" y="4669892"/>
            <a:ext cx="1541463" cy="1157288"/>
          </a:xfrm>
          <a:prstGeom prst="rect">
            <a:avLst/>
          </a:prstGeom>
          <a:ln>
            <a:noFill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46" name="Rectangle 20"/>
          <p:cNvSpPr>
            <a:spLocks noChangeArrowheads="1"/>
          </p:cNvSpPr>
          <p:nvPr/>
        </p:nvSpPr>
        <p:spPr bwMode="auto">
          <a:xfrm>
            <a:off x="6198828" y="4669892"/>
            <a:ext cx="1541463" cy="1157288"/>
          </a:xfrm>
          <a:prstGeom prst="rect">
            <a:avLst/>
          </a:prstGeom>
          <a:ln>
            <a:noFill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47" name="Rectangle 20"/>
          <p:cNvSpPr>
            <a:spLocks noChangeArrowheads="1"/>
          </p:cNvSpPr>
          <p:nvPr/>
        </p:nvSpPr>
        <p:spPr bwMode="auto">
          <a:xfrm>
            <a:off x="7762745" y="4669892"/>
            <a:ext cx="1541463" cy="1157288"/>
          </a:xfrm>
          <a:prstGeom prst="rect">
            <a:avLst/>
          </a:prstGeom>
          <a:ln>
            <a:noFill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493461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out)">
                                      <p:cBhvr>
                                        <p:cTn id="6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out)">
                                      <p:cBhvr>
                                        <p:cTn id="1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out)">
                                      <p:cBhvr>
                                        <p:cTn id="16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out)">
                                      <p:cBhvr>
                                        <p:cTn id="2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out)">
                                      <p:cBhvr>
                                        <p:cTn id="26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out)">
                                      <p:cBhvr>
                                        <p:cTn id="31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out)">
                                      <p:cBhvr>
                                        <p:cTn id="36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out)">
                                      <p:cBhvr>
                                        <p:cTn id="41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out)">
                                      <p:cBhvr>
                                        <p:cTn id="46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out)">
                                      <p:cBhvr>
                                        <p:cTn id="51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out)">
                                      <p:cBhvr>
                                        <p:cTn id="5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out)">
                                      <p:cBhvr>
                                        <p:cTn id="61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out)">
                                      <p:cBhvr>
                                        <p:cTn id="66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4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out)">
                                      <p:cBhvr>
                                        <p:cTn id="71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out)">
                                      <p:cBhvr>
                                        <p:cTn id="76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4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out)">
                                      <p:cBhvr>
                                        <p:cTn id="81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4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out)">
                                      <p:cBhvr>
                                        <p:cTn id="86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4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out)">
                                      <p:cBhvr>
                                        <p:cTn id="91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4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out)">
                                      <p:cBhvr>
                                        <p:cTn id="96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4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out)">
                                      <p:cBhvr>
                                        <p:cTn id="101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4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out)">
                                      <p:cBhvr>
                                        <p:cTn id="106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4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out)">
                                      <p:cBhvr>
                                        <p:cTn id="11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4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out)">
                                      <p:cBhvr>
                                        <p:cTn id="11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4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out)">
                                      <p:cBhvr>
                                        <p:cTn id="121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4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out)">
                                      <p:cBhvr>
                                        <p:cTn id="126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4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out)">
                                      <p:cBhvr>
                                        <p:cTn id="131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4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out)">
                                      <p:cBhvr>
                                        <p:cTn id="13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4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out)">
                                      <p:cBhvr>
                                        <p:cTn id="141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4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out)">
                                      <p:cBhvr>
                                        <p:cTn id="146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4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out)">
                                      <p:cBhvr>
                                        <p:cTn id="151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124" grpId="0" animBg="1"/>
      <p:bldP spid="125" grpId="0" animBg="1"/>
      <p:bldP spid="126" grpId="0" animBg="1"/>
      <p:bldP spid="127" grpId="0" animBg="1"/>
      <p:bldP spid="128" grpId="0" animBg="1"/>
      <p:bldP spid="129" grpId="0" animBg="1"/>
      <p:bldP spid="130" grpId="0" animBg="1"/>
      <p:bldP spid="131" grpId="0" animBg="1"/>
      <p:bldP spid="132" grpId="0" animBg="1"/>
      <p:bldP spid="133" grpId="0" animBg="1"/>
      <p:bldP spid="134" grpId="0" animBg="1"/>
      <p:bldP spid="135" grpId="0" animBg="1"/>
      <p:bldP spid="136" grpId="0" animBg="1"/>
      <p:bldP spid="137" grpId="0" animBg="1"/>
      <p:bldP spid="138" grpId="0" animBg="1"/>
      <p:bldP spid="139" grpId="0" animBg="1"/>
      <p:bldP spid="140" grpId="0" animBg="1"/>
      <p:bldP spid="141" grpId="0" animBg="1"/>
      <p:bldP spid="142" grpId="0" animBg="1"/>
      <p:bldP spid="143" grpId="0" animBg="1"/>
      <p:bldP spid="144" grpId="0" animBg="1"/>
      <p:bldP spid="145" grpId="0" animBg="1"/>
      <p:bldP spid="146" grpId="0" animBg="1"/>
      <p:bldP spid="14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07" t="16609" r="10334" b="20926"/>
          <a:stretch/>
        </p:blipFill>
        <p:spPr>
          <a:xfrm>
            <a:off x="0" y="0"/>
            <a:ext cx="9144000" cy="5715000"/>
          </a:xfrm>
          <a:prstGeom prst="rect">
            <a:avLst/>
          </a:prstGeom>
        </p:spPr>
      </p:pic>
      <p:sp>
        <p:nvSpPr>
          <p:cNvPr id="20" name="Rectangle 20"/>
          <p:cNvSpPr>
            <a:spLocks noChangeArrowheads="1"/>
          </p:cNvSpPr>
          <p:nvPr/>
        </p:nvSpPr>
        <p:spPr bwMode="auto">
          <a:xfrm>
            <a:off x="-56832" y="-22820"/>
            <a:ext cx="1541463" cy="1157288"/>
          </a:xfrm>
          <a:prstGeom prst="rect">
            <a:avLst/>
          </a:prstGeom>
          <a:ln>
            <a:noFill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52" name="Rectangle 20"/>
          <p:cNvSpPr>
            <a:spLocks noChangeArrowheads="1"/>
          </p:cNvSpPr>
          <p:nvPr/>
        </p:nvSpPr>
        <p:spPr bwMode="auto">
          <a:xfrm>
            <a:off x="1507083" y="-22820"/>
            <a:ext cx="1541463" cy="1157288"/>
          </a:xfrm>
          <a:prstGeom prst="rect">
            <a:avLst/>
          </a:prstGeom>
          <a:ln>
            <a:noFill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53" name="Rectangle 20"/>
          <p:cNvSpPr>
            <a:spLocks noChangeArrowheads="1"/>
          </p:cNvSpPr>
          <p:nvPr/>
        </p:nvSpPr>
        <p:spPr bwMode="auto">
          <a:xfrm>
            <a:off x="3070998" y="-22820"/>
            <a:ext cx="1541463" cy="1157288"/>
          </a:xfrm>
          <a:prstGeom prst="rect">
            <a:avLst/>
          </a:prstGeom>
          <a:ln>
            <a:noFill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54" name="Rectangle 20"/>
          <p:cNvSpPr>
            <a:spLocks noChangeArrowheads="1"/>
          </p:cNvSpPr>
          <p:nvPr/>
        </p:nvSpPr>
        <p:spPr bwMode="auto">
          <a:xfrm>
            <a:off x="4634913" y="-22820"/>
            <a:ext cx="1541463" cy="1157288"/>
          </a:xfrm>
          <a:prstGeom prst="rect">
            <a:avLst/>
          </a:prstGeom>
          <a:ln>
            <a:noFill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55" name="Rectangle 20"/>
          <p:cNvSpPr>
            <a:spLocks noChangeArrowheads="1"/>
          </p:cNvSpPr>
          <p:nvPr/>
        </p:nvSpPr>
        <p:spPr bwMode="auto">
          <a:xfrm>
            <a:off x="6198828" y="-22820"/>
            <a:ext cx="1541463" cy="1157288"/>
          </a:xfrm>
          <a:prstGeom prst="rect">
            <a:avLst/>
          </a:prstGeom>
          <a:ln>
            <a:noFill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56" name="Rectangle 20"/>
          <p:cNvSpPr>
            <a:spLocks noChangeArrowheads="1"/>
          </p:cNvSpPr>
          <p:nvPr/>
        </p:nvSpPr>
        <p:spPr bwMode="auto">
          <a:xfrm>
            <a:off x="7762745" y="-22820"/>
            <a:ext cx="1541463" cy="1157288"/>
          </a:xfrm>
          <a:prstGeom prst="rect">
            <a:avLst/>
          </a:prstGeom>
          <a:ln>
            <a:noFill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24" name="Rectangle 20"/>
          <p:cNvSpPr>
            <a:spLocks noChangeArrowheads="1"/>
          </p:cNvSpPr>
          <p:nvPr/>
        </p:nvSpPr>
        <p:spPr bwMode="auto">
          <a:xfrm>
            <a:off x="-56832" y="1150358"/>
            <a:ext cx="1541463" cy="1157288"/>
          </a:xfrm>
          <a:prstGeom prst="rect">
            <a:avLst/>
          </a:prstGeom>
          <a:ln>
            <a:noFill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25" name="Rectangle 20"/>
          <p:cNvSpPr>
            <a:spLocks noChangeArrowheads="1"/>
          </p:cNvSpPr>
          <p:nvPr/>
        </p:nvSpPr>
        <p:spPr bwMode="auto">
          <a:xfrm>
            <a:off x="1507083" y="1150358"/>
            <a:ext cx="1541463" cy="1157288"/>
          </a:xfrm>
          <a:prstGeom prst="rect">
            <a:avLst/>
          </a:prstGeom>
          <a:ln>
            <a:noFill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26" name="Rectangle 20"/>
          <p:cNvSpPr>
            <a:spLocks noChangeArrowheads="1"/>
          </p:cNvSpPr>
          <p:nvPr/>
        </p:nvSpPr>
        <p:spPr bwMode="auto">
          <a:xfrm>
            <a:off x="3070998" y="1150358"/>
            <a:ext cx="1541463" cy="1157288"/>
          </a:xfrm>
          <a:prstGeom prst="rect">
            <a:avLst/>
          </a:prstGeom>
          <a:ln>
            <a:noFill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27" name="Rectangle 20"/>
          <p:cNvSpPr>
            <a:spLocks noChangeArrowheads="1"/>
          </p:cNvSpPr>
          <p:nvPr/>
        </p:nvSpPr>
        <p:spPr bwMode="auto">
          <a:xfrm>
            <a:off x="4634913" y="1150358"/>
            <a:ext cx="1541463" cy="1157288"/>
          </a:xfrm>
          <a:prstGeom prst="rect">
            <a:avLst/>
          </a:prstGeom>
          <a:ln>
            <a:noFill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28" name="Rectangle 20"/>
          <p:cNvSpPr>
            <a:spLocks noChangeArrowheads="1"/>
          </p:cNvSpPr>
          <p:nvPr/>
        </p:nvSpPr>
        <p:spPr bwMode="auto">
          <a:xfrm>
            <a:off x="6198828" y="1150358"/>
            <a:ext cx="1541463" cy="1157288"/>
          </a:xfrm>
          <a:prstGeom prst="rect">
            <a:avLst/>
          </a:prstGeom>
          <a:ln>
            <a:noFill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29" name="Rectangle 20"/>
          <p:cNvSpPr>
            <a:spLocks noChangeArrowheads="1"/>
          </p:cNvSpPr>
          <p:nvPr/>
        </p:nvSpPr>
        <p:spPr bwMode="auto">
          <a:xfrm>
            <a:off x="7762745" y="1150358"/>
            <a:ext cx="1541463" cy="1157288"/>
          </a:xfrm>
          <a:prstGeom prst="rect">
            <a:avLst/>
          </a:prstGeom>
          <a:ln>
            <a:noFill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30" name="Rectangle 20"/>
          <p:cNvSpPr>
            <a:spLocks noChangeArrowheads="1"/>
          </p:cNvSpPr>
          <p:nvPr/>
        </p:nvSpPr>
        <p:spPr bwMode="auto">
          <a:xfrm>
            <a:off x="-56832" y="2323536"/>
            <a:ext cx="1541463" cy="1157288"/>
          </a:xfrm>
          <a:prstGeom prst="rect">
            <a:avLst/>
          </a:prstGeom>
          <a:ln>
            <a:noFill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31" name="Rectangle 20"/>
          <p:cNvSpPr>
            <a:spLocks noChangeArrowheads="1"/>
          </p:cNvSpPr>
          <p:nvPr/>
        </p:nvSpPr>
        <p:spPr bwMode="auto">
          <a:xfrm>
            <a:off x="1507083" y="2323536"/>
            <a:ext cx="1541463" cy="1157288"/>
          </a:xfrm>
          <a:prstGeom prst="rect">
            <a:avLst/>
          </a:prstGeom>
          <a:ln>
            <a:noFill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32" name="Rectangle 20"/>
          <p:cNvSpPr>
            <a:spLocks noChangeArrowheads="1"/>
          </p:cNvSpPr>
          <p:nvPr/>
        </p:nvSpPr>
        <p:spPr bwMode="auto">
          <a:xfrm>
            <a:off x="3070998" y="2323536"/>
            <a:ext cx="1541463" cy="1157288"/>
          </a:xfrm>
          <a:prstGeom prst="rect">
            <a:avLst/>
          </a:prstGeom>
          <a:ln>
            <a:noFill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33" name="Rectangle 20"/>
          <p:cNvSpPr>
            <a:spLocks noChangeArrowheads="1"/>
          </p:cNvSpPr>
          <p:nvPr/>
        </p:nvSpPr>
        <p:spPr bwMode="auto">
          <a:xfrm>
            <a:off x="4634913" y="2323536"/>
            <a:ext cx="1541463" cy="1157288"/>
          </a:xfrm>
          <a:prstGeom prst="rect">
            <a:avLst/>
          </a:prstGeom>
          <a:ln>
            <a:noFill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34" name="Rectangle 20"/>
          <p:cNvSpPr>
            <a:spLocks noChangeArrowheads="1"/>
          </p:cNvSpPr>
          <p:nvPr/>
        </p:nvSpPr>
        <p:spPr bwMode="auto">
          <a:xfrm>
            <a:off x="6198828" y="2323536"/>
            <a:ext cx="1541463" cy="1157288"/>
          </a:xfrm>
          <a:prstGeom prst="rect">
            <a:avLst/>
          </a:prstGeom>
          <a:ln>
            <a:noFill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35" name="Rectangle 20"/>
          <p:cNvSpPr>
            <a:spLocks noChangeArrowheads="1"/>
          </p:cNvSpPr>
          <p:nvPr/>
        </p:nvSpPr>
        <p:spPr bwMode="auto">
          <a:xfrm>
            <a:off x="7762745" y="2323536"/>
            <a:ext cx="1541463" cy="1157288"/>
          </a:xfrm>
          <a:prstGeom prst="rect">
            <a:avLst/>
          </a:prstGeom>
          <a:ln>
            <a:noFill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36" name="Rectangle 20"/>
          <p:cNvSpPr>
            <a:spLocks noChangeArrowheads="1"/>
          </p:cNvSpPr>
          <p:nvPr/>
        </p:nvSpPr>
        <p:spPr bwMode="auto">
          <a:xfrm>
            <a:off x="-56832" y="3496714"/>
            <a:ext cx="1541463" cy="1157288"/>
          </a:xfrm>
          <a:prstGeom prst="rect">
            <a:avLst/>
          </a:prstGeom>
          <a:ln>
            <a:noFill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37" name="Rectangle 20"/>
          <p:cNvSpPr>
            <a:spLocks noChangeArrowheads="1"/>
          </p:cNvSpPr>
          <p:nvPr/>
        </p:nvSpPr>
        <p:spPr bwMode="auto">
          <a:xfrm>
            <a:off x="1507083" y="3496714"/>
            <a:ext cx="1541463" cy="1157288"/>
          </a:xfrm>
          <a:prstGeom prst="rect">
            <a:avLst/>
          </a:prstGeom>
          <a:ln>
            <a:noFill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38" name="Rectangle 20"/>
          <p:cNvSpPr>
            <a:spLocks noChangeArrowheads="1"/>
          </p:cNvSpPr>
          <p:nvPr/>
        </p:nvSpPr>
        <p:spPr bwMode="auto">
          <a:xfrm>
            <a:off x="3070998" y="3496714"/>
            <a:ext cx="1541463" cy="1157288"/>
          </a:xfrm>
          <a:prstGeom prst="rect">
            <a:avLst/>
          </a:prstGeom>
          <a:ln>
            <a:noFill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39" name="Rectangle 20"/>
          <p:cNvSpPr>
            <a:spLocks noChangeArrowheads="1"/>
          </p:cNvSpPr>
          <p:nvPr/>
        </p:nvSpPr>
        <p:spPr bwMode="auto">
          <a:xfrm>
            <a:off x="4634913" y="3496714"/>
            <a:ext cx="1541463" cy="1157288"/>
          </a:xfrm>
          <a:prstGeom prst="rect">
            <a:avLst/>
          </a:prstGeom>
          <a:ln>
            <a:noFill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40" name="Rectangle 20"/>
          <p:cNvSpPr>
            <a:spLocks noChangeArrowheads="1"/>
          </p:cNvSpPr>
          <p:nvPr/>
        </p:nvSpPr>
        <p:spPr bwMode="auto">
          <a:xfrm>
            <a:off x="6198828" y="3496714"/>
            <a:ext cx="1541463" cy="1157288"/>
          </a:xfrm>
          <a:prstGeom prst="rect">
            <a:avLst/>
          </a:prstGeom>
          <a:ln>
            <a:noFill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41" name="Rectangle 20"/>
          <p:cNvSpPr>
            <a:spLocks noChangeArrowheads="1"/>
          </p:cNvSpPr>
          <p:nvPr/>
        </p:nvSpPr>
        <p:spPr bwMode="auto">
          <a:xfrm>
            <a:off x="7762745" y="3496714"/>
            <a:ext cx="1541463" cy="1157288"/>
          </a:xfrm>
          <a:prstGeom prst="rect">
            <a:avLst/>
          </a:prstGeom>
          <a:ln>
            <a:noFill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42" name="Rectangle 20"/>
          <p:cNvSpPr>
            <a:spLocks noChangeArrowheads="1"/>
          </p:cNvSpPr>
          <p:nvPr/>
        </p:nvSpPr>
        <p:spPr bwMode="auto">
          <a:xfrm>
            <a:off x="-56832" y="4669892"/>
            <a:ext cx="1541463" cy="1157288"/>
          </a:xfrm>
          <a:prstGeom prst="rect">
            <a:avLst/>
          </a:prstGeom>
          <a:ln>
            <a:noFill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43" name="Rectangle 20"/>
          <p:cNvSpPr>
            <a:spLocks noChangeArrowheads="1"/>
          </p:cNvSpPr>
          <p:nvPr/>
        </p:nvSpPr>
        <p:spPr bwMode="auto">
          <a:xfrm>
            <a:off x="1507083" y="4669892"/>
            <a:ext cx="1541463" cy="1157288"/>
          </a:xfrm>
          <a:prstGeom prst="rect">
            <a:avLst/>
          </a:prstGeom>
          <a:ln>
            <a:noFill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44" name="Rectangle 20"/>
          <p:cNvSpPr>
            <a:spLocks noChangeArrowheads="1"/>
          </p:cNvSpPr>
          <p:nvPr/>
        </p:nvSpPr>
        <p:spPr bwMode="auto">
          <a:xfrm>
            <a:off x="3070998" y="4669892"/>
            <a:ext cx="1541463" cy="1157288"/>
          </a:xfrm>
          <a:prstGeom prst="rect">
            <a:avLst/>
          </a:prstGeom>
          <a:ln>
            <a:noFill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45" name="Rectangle 20"/>
          <p:cNvSpPr>
            <a:spLocks noChangeArrowheads="1"/>
          </p:cNvSpPr>
          <p:nvPr/>
        </p:nvSpPr>
        <p:spPr bwMode="auto">
          <a:xfrm>
            <a:off x="4634913" y="4669892"/>
            <a:ext cx="1541463" cy="1157288"/>
          </a:xfrm>
          <a:prstGeom prst="rect">
            <a:avLst/>
          </a:prstGeom>
          <a:ln>
            <a:noFill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46" name="Rectangle 20"/>
          <p:cNvSpPr>
            <a:spLocks noChangeArrowheads="1"/>
          </p:cNvSpPr>
          <p:nvPr/>
        </p:nvSpPr>
        <p:spPr bwMode="auto">
          <a:xfrm>
            <a:off x="6198828" y="4669892"/>
            <a:ext cx="1541463" cy="1157288"/>
          </a:xfrm>
          <a:prstGeom prst="rect">
            <a:avLst/>
          </a:prstGeom>
          <a:ln>
            <a:noFill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47" name="Rectangle 20"/>
          <p:cNvSpPr>
            <a:spLocks noChangeArrowheads="1"/>
          </p:cNvSpPr>
          <p:nvPr/>
        </p:nvSpPr>
        <p:spPr bwMode="auto">
          <a:xfrm>
            <a:off x="7762745" y="4669892"/>
            <a:ext cx="1541463" cy="1157288"/>
          </a:xfrm>
          <a:prstGeom prst="rect">
            <a:avLst/>
          </a:prstGeom>
          <a:ln>
            <a:noFill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769535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out)">
                                      <p:cBhvr>
                                        <p:cTn id="6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out)">
                                      <p:cBhvr>
                                        <p:cTn id="1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out)">
                                      <p:cBhvr>
                                        <p:cTn id="16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out)">
                                      <p:cBhvr>
                                        <p:cTn id="21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out)">
                                      <p:cBhvr>
                                        <p:cTn id="26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out)">
                                      <p:cBhvr>
                                        <p:cTn id="31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out)">
                                      <p:cBhvr>
                                        <p:cTn id="3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out)">
                                      <p:cBhvr>
                                        <p:cTn id="41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out)">
                                      <p:cBhvr>
                                        <p:cTn id="46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out)">
                                      <p:cBhvr>
                                        <p:cTn id="51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out)">
                                      <p:cBhvr>
                                        <p:cTn id="56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out)">
                                      <p:cBhvr>
                                        <p:cTn id="6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out)">
                                      <p:cBhvr>
                                        <p:cTn id="66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4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out)">
                                      <p:cBhvr>
                                        <p:cTn id="71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out)">
                                      <p:cBhvr>
                                        <p:cTn id="76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4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out)">
                                      <p:cBhvr>
                                        <p:cTn id="81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4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out)">
                                      <p:cBhvr>
                                        <p:cTn id="86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4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out)">
                                      <p:cBhvr>
                                        <p:cTn id="91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4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out)">
                                      <p:cBhvr>
                                        <p:cTn id="96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4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out)">
                                      <p:cBhvr>
                                        <p:cTn id="101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4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out)">
                                      <p:cBhvr>
                                        <p:cTn id="106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4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out)">
                                      <p:cBhvr>
                                        <p:cTn id="111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4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out)">
                                      <p:cBhvr>
                                        <p:cTn id="11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4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out)">
                                      <p:cBhvr>
                                        <p:cTn id="12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4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out)">
                                      <p:cBhvr>
                                        <p:cTn id="126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4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out)">
                                      <p:cBhvr>
                                        <p:cTn id="131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4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out)">
                                      <p:cBhvr>
                                        <p:cTn id="136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4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out)">
                                      <p:cBhvr>
                                        <p:cTn id="14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4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out)">
                                      <p:cBhvr>
                                        <p:cTn id="146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4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out)">
                                      <p:cBhvr>
                                        <p:cTn id="151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124" grpId="0" animBg="1"/>
      <p:bldP spid="125" grpId="0" animBg="1"/>
      <p:bldP spid="126" grpId="0" animBg="1"/>
      <p:bldP spid="127" grpId="0" animBg="1"/>
      <p:bldP spid="128" grpId="0" animBg="1"/>
      <p:bldP spid="129" grpId="0" animBg="1"/>
      <p:bldP spid="130" grpId="0" animBg="1"/>
      <p:bldP spid="131" grpId="0" animBg="1"/>
      <p:bldP spid="132" grpId="0" animBg="1"/>
      <p:bldP spid="133" grpId="0" animBg="1"/>
      <p:bldP spid="134" grpId="0" animBg="1"/>
      <p:bldP spid="135" grpId="0" animBg="1"/>
      <p:bldP spid="136" grpId="0" animBg="1"/>
      <p:bldP spid="137" grpId="0" animBg="1"/>
      <p:bldP spid="138" grpId="0" animBg="1"/>
      <p:bldP spid="139" grpId="0" animBg="1"/>
      <p:bldP spid="140" grpId="0" animBg="1"/>
      <p:bldP spid="141" grpId="0" animBg="1"/>
      <p:bldP spid="142" grpId="0" animBg="1"/>
      <p:bldP spid="143" grpId="0" animBg="1"/>
      <p:bldP spid="144" grpId="0" animBg="1"/>
      <p:bldP spid="145" grpId="0" animBg="1"/>
      <p:bldP spid="146" grpId="0" animBg="1"/>
      <p:bldP spid="14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333" b="8333"/>
          <a:stretch/>
        </p:blipFill>
        <p:spPr>
          <a:xfrm>
            <a:off x="3800" y="0"/>
            <a:ext cx="9144000" cy="5715000"/>
          </a:xfrm>
          <a:prstGeom prst="rect">
            <a:avLst/>
          </a:prstGeom>
        </p:spPr>
      </p:pic>
      <p:sp>
        <p:nvSpPr>
          <p:cNvPr id="20" name="Rectangle 20"/>
          <p:cNvSpPr>
            <a:spLocks noChangeArrowheads="1"/>
          </p:cNvSpPr>
          <p:nvPr/>
        </p:nvSpPr>
        <p:spPr bwMode="auto">
          <a:xfrm>
            <a:off x="-56832" y="-22820"/>
            <a:ext cx="1541463" cy="1157288"/>
          </a:xfrm>
          <a:prstGeom prst="rect">
            <a:avLst/>
          </a:prstGeom>
          <a:ln>
            <a:noFill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52" name="Rectangle 20"/>
          <p:cNvSpPr>
            <a:spLocks noChangeArrowheads="1"/>
          </p:cNvSpPr>
          <p:nvPr/>
        </p:nvSpPr>
        <p:spPr bwMode="auto">
          <a:xfrm>
            <a:off x="1507083" y="-22820"/>
            <a:ext cx="1541463" cy="1157288"/>
          </a:xfrm>
          <a:prstGeom prst="rect">
            <a:avLst/>
          </a:prstGeom>
          <a:ln>
            <a:noFill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53" name="Rectangle 20"/>
          <p:cNvSpPr>
            <a:spLocks noChangeArrowheads="1"/>
          </p:cNvSpPr>
          <p:nvPr/>
        </p:nvSpPr>
        <p:spPr bwMode="auto">
          <a:xfrm>
            <a:off x="3070998" y="-22820"/>
            <a:ext cx="1541463" cy="1157288"/>
          </a:xfrm>
          <a:prstGeom prst="rect">
            <a:avLst/>
          </a:prstGeom>
          <a:ln>
            <a:noFill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54" name="Rectangle 20"/>
          <p:cNvSpPr>
            <a:spLocks noChangeArrowheads="1"/>
          </p:cNvSpPr>
          <p:nvPr/>
        </p:nvSpPr>
        <p:spPr bwMode="auto">
          <a:xfrm>
            <a:off x="4634913" y="-22820"/>
            <a:ext cx="1541463" cy="1157288"/>
          </a:xfrm>
          <a:prstGeom prst="rect">
            <a:avLst/>
          </a:prstGeom>
          <a:ln>
            <a:noFill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55" name="Rectangle 20"/>
          <p:cNvSpPr>
            <a:spLocks noChangeArrowheads="1"/>
          </p:cNvSpPr>
          <p:nvPr/>
        </p:nvSpPr>
        <p:spPr bwMode="auto">
          <a:xfrm>
            <a:off x="6198828" y="-22820"/>
            <a:ext cx="1541463" cy="1157288"/>
          </a:xfrm>
          <a:prstGeom prst="rect">
            <a:avLst/>
          </a:prstGeom>
          <a:ln>
            <a:noFill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56" name="Rectangle 20"/>
          <p:cNvSpPr>
            <a:spLocks noChangeArrowheads="1"/>
          </p:cNvSpPr>
          <p:nvPr/>
        </p:nvSpPr>
        <p:spPr bwMode="auto">
          <a:xfrm>
            <a:off x="7762745" y="-22820"/>
            <a:ext cx="1541463" cy="1157288"/>
          </a:xfrm>
          <a:prstGeom prst="rect">
            <a:avLst/>
          </a:prstGeom>
          <a:ln>
            <a:noFill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24" name="Rectangle 20"/>
          <p:cNvSpPr>
            <a:spLocks noChangeArrowheads="1"/>
          </p:cNvSpPr>
          <p:nvPr/>
        </p:nvSpPr>
        <p:spPr bwMode="auto">
          <a:xfrm>
            <a:off x="-56832" y="1150358"/>
            <a:ext cx="1541463" cy="1157288"/>
          </a:xfrm>
          <a:prstGeom prst="rect">
            <a:avLst/>
          </a:prstGeom>
          <a:ln>
            <a:noFill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25" name="Rectangle 20"/>
          <p:cNvSpPr>
            <a:spLocks noChangeArrowheads="1"/>
          </p:cNvSpPr>
          <p:nvPr/>
        </p:nvSpPr>
        <p:spPr bwMode="auto">
          <a:xfrm>
            <a:off x="1507083" y="1150358"/>
            <a:ext cx="1541463" cy="1157288"/>
          </a:xfrm>
          <a:prstGeom prst="rect">
            <a:avLst/>
          </a:prstGeom>
          <a:ln>
            <a:noFill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26" name="Rectangle 20"/>
          <p:cNvSpPr>
            <a:spLocks noChangeArrowheads="1"/>
          </p:cNvSpPr>
          <p:nvPr/>
        </p:nvSpPr>
        <p:spPr bwMode="auto">
          <a:xfrm>
            <a:off x="3070998" y="1150358"/>
            <a:ext cx="1541463" cy="1157288"/>
          </a:xfrm>
          <a:prstGeom prst="rect">
            <a:avLst/>
          </a:prstGeom>
          <a:ln>
            <a:noFill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27" name="Rectangle 20"/>
          <p:cNvSpPr>
            <a:spLocks noChangeArrowheads="1"/>
          </p:cNvSpPr>
          <p:nvPr/>
        </p:nvSpPr>
        <p:spPr bwMode="auto">
          <a:xfrm>
            <a:off x="4634913" y="1150358"/>
            <a:ext cx="1541463" cy="1157288"/>
          </a:xfrm>
          <a:prstGeom prst="rect">
            <a:avLst/>
          </a:prstGeom>
          <a:ln>
            <a:noFill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28" name="Rectangle 20"/>
          <p:cNvSpPr>
            <a:spLocks noChangeArrowheads="1"/>
          </p:cNvSpPr>
          <p:nvPr/>
        </p:nvSpPr>
        <p:spPr bwMode="auto">
          <a:xfrm>
            <a:off x="6198828" y="1150358"/>
            <a:ext cx="1541463" cy="1157288"/>
          </a:xfrm>
          <a:prstGeom prst="rect">
            <a:avLst/>
          </a:prstGeom>
          <a:ln>
            <a:noFill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29" name="Rectangle 20"/>
          <p:cNvSpPr>
            <a:spLocks noChangeArrowheads="1"/>
          </p:cNvSpPr>
          <p:nvPr/>
        </p:nvSpPr>
        <p:spPr bwMode="auto">
          <a:xfrm>
            <a:off x="7762745" y="1150358"/>
            <a:ext cx="1541463" cy="1157288"/>
          </a:xfrm>
          <a:prstGeom prst="rect">
            <a:avLst/>
          </a:prstGeom>
          <a:ln>
            <a:noFill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30" name="Rectangle 20"/>
          <p:cNvSpPr>
            <a:spLocks noChangeArrowheads="1"/>
          </p:cNvSpPr>
          <p:nvPr/>
        </p:nvSpPr>
        <p:spPr bwMode="auto">
          <a:xfrm>
            <a:off x="-56832" y="2323536"/>
            <a:ext cx="1541463" cy="1157288"/>
          </a:xfrm>
          <a:prstGeom prst="rect">
            <a:avLst/>
          </a:prstGeom>
          <a:ln>
            <a:noFill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31" name="Rectangle 20"/>
          <p:cNvSpPr>
            <a:spLocks noChangeArrowheads="1"/>
          </p:cNvSpPr>
          <p:nvPr/>
        </p:nvSpPr>
        <p:spPr bwMode="auto">
          <a:xfrm>
            <a:off x="1507083" y="2323536"/>
            <a:ext cx="1541463" cy="1157288"/>
          </a:xfrm>
          <a:prstGeom prst="rect">
            <a:avLst/>
          </a:prstGeom>
          <a:ln>
            <a:noFill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32" name="Rectangle 20"/>
          <p:cNvSpPr>
            <a:spLocks noChangeArrowheads="1"/>
          </p:cNvSpPr>
          <p:nvPr/>
        </p:nvSpPr>
        <p:spPr bwMode="auto">
          <a:xfrm>
            <a:off x="3070998" y="2323536"/>
            <a:ext cx="1541463" cy="1157288"/>
          </a:xfrm>
          <a:prstGeom prst="rect">
            <a:avLst/>
          </a:prstGeom>
          <a:ln>
            <a:noFill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33" name="Rectangle 20"/>
          <p:cNvSpPr>
            <a:spLocks noChangeArrowheads="1"/>
          </p:cNvSpPr>
          <p:nvPr/>
        </p:nvSpPr>
        <p:spPr bwMode="auto">
          <a:xfrm>
            <a:off x="4634913" y="2323536"/>
            <a:ext cx="1541463" cy="1157288"/>
          </a:xfrm>
          <a:prstGeom prst="rect">
            <a:avLst/>
          </a:prstGeom>
          <a:ln>
            <a:noFill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34" name="Rectangle 20"/>
          <p:cNvSpPr>
            <a:spLocks noChangeArrowheads="1"/>
          </p:cNvSpPr>
          <p:nvPr/>
        </p:nvSpPr>
        <p:spPr bwMode="auto">
          <a:xfrm>
            <a:off x="6198828" y="2323536"/>
            <a:ext cx="1541463" cy="1157288"/>
          </a:xfrm>
          <a:prstGeom prst="rect">
            <a:avLst/>
          </a:prstGeom>
          <a:ln>
            <a:noFill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35" name="Rectangle 20"/>
          <p:cNvSpPr>
            <a:spLocks noChangeArrowheads="1"/>
          </p:cNvSpPr>
          <p:nvPr/>
        </p:nvSpPr>
        <p:spPr bwMode="auto">
          <a:xfrm>
            <a:off x="7762745" y="2323536"/>
            <a:ext cx="1541463" cy="1157288"/>
          </a:xfrm>
          <a:prstGeom prst="rect">
            <a:avLst/>
          </a:prstGeom>
          <a:ln>
            <a:noFill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36" name="Rectangle 20"/>
          <p:cNvSpPr>
            <a:spLocks noChangeArrowheads="1"/>
          </p:cNvSpPr>
          <p:nvPr/>
        </p:nvSpPr>
        <p:spPr bwMode="auto">
          <a:xfrm>
            <a:off x="-56832" y="3496714"/>
            <a:ext cx="1541463" cy="1157288"/>
          </a:xfrm>
          <a:prstGeom prst="rect">
            <a:avLst/>
          </a:prstGeom>
          <a:ln>
            <a:noFill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37" name="Rectangle 20"/>
          <p:cNvSpPr>
            <a:spLocks noChangeArrowheads="1"/>
          </p:cNvSpPr>
          <p:nvPr/>
        </p:nvSpPr>
        <p:spPr bwMode="auto">
          <a:xfrm>
            <a:off x="1507083" y="3496714"/>
            <a:ext cx="1541463" cy="1157288"/>
          </a:xfrm>
          <a:prstGeom prst="rect">
            <a:avLst/>
          </a:prstGeom>
          <a:ln>
            <a:noFill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38" name="Rectangle 20"/>
          <p:cNvSpPr>
            <a:spLocks noChangeArrowheads="1"/>
          </p:cNvSpPr>
          <p:nvPr/>
        </p:nvSpPr>
        <p:spPr bwMode="auto">
          <a:xfrm>
            <a:off x="3070998" y="3496714"/>
            <a:ext cx="1541463" cy="1157288"/>
          </a:xfrm>
          <a:prstGeom prst="rect">
            <a:avLst/>
          </a:prstGeom>
          <a:ln>
            <a:noFill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39" name="Rectangle 20"/>
          <p:cNvSpPr>
            <a:spLocks noChangeArrowheads="1"/>
          </p:cNvSpPr>
          <p:nvPr/>
        </p:nvSpPr>
        <p:spPr bwMode="auto">
          <a:xfrm>
            <a:off x="4634913" y="3496714"/>
            <a:ext cx="1541463" cy="1157288"/>
          </a:xfrm>
          <a:prstGeom prst="rect">
            <a:avLst/>
          </a:prstGeom>
          <a:ln>
            <a:noFill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40" name="Rectangle 20"/>
          <p:cNvSpPr>
            <a:spLocks noChangeArrowheads="1"/>
          </p:cNvSpPr>
          <p:nvPr/>
        </p:nvSpPr>
        <p:spPr bwMode="auto">
          <a:xfrm>
            <a:off x="6198828" y="3496714"/>
            <a:ext cx="1541463" cy="1157288"/>
          </a:xfrm>
          <a:prstGeom prst="rect">
            <a:avLst/>
          </a:prstGeom>
          <a:ln>
            <a:noFill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41" name="Rectangle 20"/>
          <p:cNvSpPr>
            <a:spLocks noChangeArrowheads="1"/>
          </p:cNvSpPr>
          <p:nvPr/>
        </p:nvSpPr>
        <p:spPr bwMode="auto">
          <a:xfrm>
            <a:off x="7762745" y="3496714"/>
            <a:ext cx="1541463" cy="1157288"/>
          </a:xfrm>
          <a:prstGeom prst="rect">
            <a:avLst/>
          </a:prstGeom>
          <a:ln>
            <a:noFill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42" name="Rectangle 20"/>
          <p:cNvSpPr>
            <a:spLocks noChangeArrowheads="1"/>
          </p:cNvSpPr>
          <p:nvPr/>
        </p:nvSpPr>
        <p:spPr bwMode="auto">
          <a:xfrm>
            <a:off x="-56832" y="4669892"/>
            <a:ext cx="1541463" cy="1157288"/>
          </a:xfrm>
          <a:prstGeom prst="rect">
            <a:avLst/>
          </a:prstGeom>
          <a:ln>
            <a:noFill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43" name="Rectangle 20"/>
          <p:cNvSpPr>
            <a:spLocks noChangeArrowheads="1"/>
          </p:cNvSpPr>
          <p:nvPr/>
        </p:nvSpPr>
        <p:spPr bwMode="auto">
          <a:xfrm>
            <a:off x="1507083" y="4669892"/>
            <a:ext cx="1541463" cy="1157288"/>
          </a:xfrm>
          <a:prstGeom prst="rect">
            <a:avLst/>
          </a:prstGeom>
          <a:ln>
            <a:noFill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44" name="Rectangle 20"/>
          <p:cNvSpPr>
            <a:spLocks noChangeArrowheads="1"/>
          </p:cNvSpPr>
          <p:nvPr/>
        </p:nvSpPr>
        <p:spPr bwMode="auto">
          <a:xfrm>
            <a:off x="3070998" y="4669892"/>
            <a:ext cx="1541463" cy="1157288"/>
          </a:xfrm>
          <a:prstGeom prst="rect">
            <a:avLst/>
          </a:prstGeom>
          <a:ln>
            <a:noFill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45" name="Rectangle 20"/>
          <p:cNvSpPr>
            <a:spLocks noChangeArrowheads="1"/>
          </p:cNvSpPr>
          <p:nvPr/>
        </p:nvSpPr>
        <p:spPr bwMode="auto">
          <a:xfrm>
            <a:off x="4634913" y="4669892"/>
            <a:ext cx="1541463" cy="1157288"/>
          </a:xfrm>
          <a:prstGeom prst="rect">
            <a:avLst/>
          </a:prstGeom>
          <a:ln>
            <a:noFill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46" name="Rectangle 20"/>
          <p:cNvSpPr>
            <a:spLocks noChangeArrowheads="1"/>
          </p:cNvSpPr>
          <p:nvPr/>
        </p:nvSpPr>
        <p:spPr bwMode="auto">
          <a:xfrm>
            <a:off x="6198828" y="4669892"/>
            <a:ext cx="1541463" cy="1157288"/>
          </a:xfrm>
          <a:prstGeom prst="rect">
            <a:avLst/>
          </a:prstGeom>
          <a:ln>
            <a:noFill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47" name="Rectangle 20"/>
          <p:cNvSpPr>
            <a:spLocks noChangeArrowheads="1"/>
          </p:cNvSpPr>
          <p:nvPr/>
        </p:nvSpPr>
        <p:spPr bwMode="auto">
          <a:xfrm>
            <a:off x="7762745" y="4669892"/>
            <a:ext cx="1541463" cy="1157288"/>
          </a:xfrm>
          <a:prstGeom prst="rect">
            <a:avLst/>
          </a:prstGeom>
          <a:ln>
            <a:noFill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468318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out)">
                                      <p:cBhvr>
                                        <p:cTn id="6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out)">
                                      <p:cBhvr>
                                        <p:cTn id="1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out)">
                                      <p:cBhvr>
                                        <p:cTn id="16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out)">
                                      <p:cBhvr>
                                        <p:cTn id="21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out)">
                                      <p:cBhvr>
                                        <p:cTn id="26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out)">
                                      <p:cBhvr>
                                        <p:cTn id="3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out)">
                                      <p:cBhvr>
                                        <p:cTn id="36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out)">
                                      <p:cBhvr>
                                        <p:cTn id="41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out)">
                                      <p:cBhvr>
                                        <p:cTn id="46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out)">
                                      <p:cBhvr>
                                        <p:cTn id="51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out)">
                                      <p:cBhvr>
                                        <p:cTn id="5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out)">
                                      <p:cBhvr>
                                        <p:cTn id="61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out)">
                                      <p:cBhvr>
                                        <p:cTn id="66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4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out)">
                                      <p:cBhvr>
                                        <p:cTn id="71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out)">
                                      <p:cBhvr>
                                        <p:cTn id="76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4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out)">
                                      <p:cBhvr>
                                        <p:cTn id="81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4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out)">
                                      <p:cBhvr>
                                        <p:cTn id="86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4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out)">
                                      <p:cBhvr>
                                        <p:cTn id="91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4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out)">
                                      <p:cBhvr>
                                        <p:cTn id="96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4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out)">
                                      <p:cBhvr>
                                        <p:cTn id="101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4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out)">
                                      <p:cBhvr>
                                        <p:cTn id="106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4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out)">
                                      <p:cBhvr>
                                        <p:cTn id="11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4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out)">
                                      <p:cBhvr>
                                        <p:cTn id="11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4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out)">
                                      <p:cBhvr>
                                        <p:cTn id="121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4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out)">
                                      <p:cBhvr>
                                        <p:cTn id="126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4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out)">
                                      <p:cBhvr>
                                        <p:cTn id="131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4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out)">
                                      <p:cBhvr>
                                        <p:cTn id="136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4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out)">
                                      <p:cBhvr>
                                        <p:cTn id="14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4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out)">
                                      <p:cBhvr>
                                        <p:cTn id="146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4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out)">
                                      <p:cBhvr>
                                        <p:cTn id="151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124" grpId="0" animBg="1"/>
      <p:bldP spid="125" grpId="0" animBg="1"/>
      <p:bldP spid="126" grpId="0" animBg="1"/>
      <p:bldP spid="127" grpId="0" animBg="1"/>
      <p:bldP spid="128" grpId="0" animBg="1"/>
      <p:bldP spid="129" grpId="0" animBg="1"/>
      <p:bldP spid="130" grpId="0" animBg="1"/>
      <p:bldP spid="131" grpId="0" animBg="1"/>
      <p:bldP spid="132" grpId="0" animBg="1"/>
      <p:bldP spid="133" grpId="0" animBg="1"/>
      <p:bldP spid="134" grpId="0" animBg="1"/>
      <p:bldP spid="135" grpId="0" animBg="1"/>
      <p:bldP spid="136" grpId="0" animBg="1"/>
      <p:bldP spid="137" grpId="0" animBg="1"/>
      <p:bldP spid="138" grpId="0" animBg="1"/>
      <p:bldP spid="139" grpId="0" animBg="1"/>
      <p:bldP spid="140" grpId="0" animBg="1"/>
      <p:bldP spid="141" grpId="0" animBg="1"/>
      <p:bldP spid="142" grpId="0" animBg="1"/>
      <p:bldP spid="143" grpId="0" animBg="1"/>
      <p:bldP spid="144" grpId="0" animBg="1"/>
      <p:bldP spid="145" grpId="0" animBg="1"/>
      <p:bldP spid="146" grpId="0" animBg="1"/>
      <p:bldP spid="14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Rechtecke kopieren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12005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0"/>
          <p:cNvSpPr>
            <a:spLocks noChangeArrowheads="1"/>
          </p:cNvSpPr>
          <p:nvPr/>
        </p:nvSpPr>
        <p:spPr bwMode="auto">
          <a:xfrm>
            <a:off x="-56832" y="-22820"/>
            <a:ext cx="1541463" cy="1157288"/>
          </a:xfrm>
          <a:prstGeom prst="rect">
            <a:avLst/>
          </a:prstGeom>
          <a:ln>
            <a:noFill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8" name="Rectangle 20"/>
          <p:cNvSpPr>
            <a:spLocks noChangeArrowheads="1"/>
          </p:cNvSpPr>
          <p:nvPr/>
        </p:nvSpPr>
        <p:spPr bwMode="auto">
          <a:xfrm>
            <a:off x="1506023" y="-22820"/>
            <a:ext cx="1541463" cy="1157288"/>
          </a:xfrm>
          <a:prstGeom prst="rect">
            <a:avLst/>
          </a:prstGeom>
          <a:ln>
            <a:noFill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9" name="Rectangle 20"/>
          <p:cNvSpPr>
            <a:spLocks noChangeArrowheads="1"/>
          </p:cNvSpPr>
          <p:nvPr/>
        </p:nvSpPr>
        <p:spPr bwMode="auto">
          <a:xfrm>
            <a:off x="3068878" y="-22820"/>
            <a:ext cx="1541463" cy="1157288"/>
          </a:xfrm>
          <a:prstGeom prst="rect">
            <a:avLst/>
          </a:prstGeom>
          <a:ln>
            <a:noFill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0" name="Rectangle 20"/>
          <p:cNvSpPr>
            <a:spLocks noChangeArrowheads="1"/>
          </p:cNvSpPr>
          <p:nvPr/>
        </p:nvSpPr>
        <p:spPr bwMode="auto">
          <a:xfrm>
            <a:off x="4631733" y="-22820"/>
            <a:ext cx="1541463" cy="1157288"/>
          </a:xfrm>
          <a:prstGeom prst="rect">
            <a:avLst/>
          </a:prstGeom>
          <a:ln>
            <a:noFill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1" name="Rectangle 20"/>
          <p:cNvSpPr>
            <a:spLocks noChangeArrowheads="1"/>
          </p:cNvSpPr>
          <p:nvPr/>
        </p:nvSpPr>
        <p:spPr bwMode="auto">
          <a:xfrm>
            <a:off x="6194588" y="-22820"/>
            <a:ext cx="1541463" cy="1157288"/>
          </a:xfrm>
          <a:prstGeom prst="rect">
            <a:avLst/>
          </a:prstGeom>
          <a:ln>
            <a:noFill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2" name="Rectangle 20"/>
          <p:cNvSpPr>
            <a:spLocks noChangeArrowheads="1"/>
          </p:cNvSpPr>
          <p:nvPr/>
        </p:nvSpPr>
        <p:spPr bwMode="auto">
          <a:xfrm>
            <a:off x="7757443" y="-22820"/>
            <a:ext cx="1541463" cy="1157288"/>
          </a:xfrm>
          <a:prstGeom prst="rect">
            <a:avLst/>
          </a:prstGeom>
          <a:ln>
            <a:noFill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34025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MI_Vorlage03">
  <a:themeElements>
    <a:clrScheme name="MMI_Colors">
      <a:dk1>
        <a:srgbClr val="000000"/>
      </a:dk1>
      <a:lt1>
        <a:srgbClr val="FFFFFF"/>
      </a:lt1>
      <a:dk2>
        <a:srgbClr val="EEECF0"/>
      </a:dk2>
      <a:lt2>
        <a:srgbClr val="A0BED2"/>
      </a:lt2>
      <a:accent1>
        <a:srgbClr val="4068B0"/>
      </a:accent1>
      <a:accent2>
        <a:srgbClr val="DA652A"/>
      </a:accent2>
      <a:accent3>
        <a:srgbClr val="56A4AE"/>
      </a:accent3>
      <a:accent4>
        <a:srgbClr val="A5A5A5"/>
      </a:accent4>
      <a:accent5>
        <a:srgbClr val="F8BA20"/>
      </a:accent5>
      <a:accent6>
        <a:srgbClr val="5DB040"/>
      </a:accent6>
      <a:hlink>
        <a:srgbClr val="4068B0"/>
      </a:hlink>
      <a:folHlink>
        <a:srgbClr val="A60046"/>
      </a:folHlink>
    </a:clrScheme>
    <a:fontScheme name="Calibri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Anwendertage-2011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00000"/>
              </a:schemeClr>
            </a:gs>
            <a:gs pos="35000">
              <a:schemeClr val="phClr">
                <a:tint val="40000"/>
                <a:satMod val="300000"/>
              </a:schemeClr>
            </a:gs>
            <a:gs pos="100000">
              <a:schemeClr val="phClr">
                <a:tint val="20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98000"/>
                <a:shade val="98000"/>
                <a:satMod val="110000"/>
              </a:schemeClr>
            </a:gs>
            <a:gs pos="35000">
              <a:schemeClr val="phClr">
                <a:shade val="95000"/>
                <a:satMod val="110000"/>
              </a:schemeClr>
            </a:gs>
            <a:gs pos="100000">
              <a:schemeClr val="phClr">
                <a:shade val="60000"/>
                <a:satMod val="11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1000000"/>
            </a:lightRig>
          </a:scene3d>
          <a:sp3d>
            <a:bevelT w="101600" h="12700"/>
          </a:sp3d>
        </a:effectStyle>
      </a:effectStyleLst>
      <a:bgFillStyleLst>
        <a:solidFill>
          <a:schemeClr val="phClr">
            <a:hueMod val="101000"/>
            <a:satMod val="85000"/>
          </a:schemeClr>
        </a:solidFill>
        <a:gradFill rotWithShape="1">
          <a:gsLst>
            <a:gs pos="0">
              <a:schemeClr val="phClr">
                <a:tint val="40000"/>
                <a:shade val="100000"/>
                <a:hueMod val="110000"/>
                <a:satMod val="120000"/>
              </a:schemeClr>
            </a:gs>
            <a:gs pos="80000">
              <a:schemeClr val="phClr">
                <a:shade val="50000"/>
                <a:satMod val="12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0"/>
                <a:shade val="100000"/>
                <a:alpha val="100000"/>
                <a:hueMod val="115000"/>
                <a:satMod val="120000"/>
              </a:schemeClr>
            </a:gs>
            <a:gs pos="20000">
              <a:schemeClr val="phClr">
                <a:tint val="20000"/>
                <a:shade val="100000"/>
                <a:hueMod val="110000"/>
                <a:satMod val="120000"/>
              </a:schemeClr>
            </a:gs>
            <a:gs pos="100000">
              <a:schemeClr val="phClr">
                <a:tint val="100000"/>
                <a:shade val="100000"/>
                <a:hueMod val="100000"/>
              </a:schemeClr>
            </a:gs>
          </a:gsLst>
          <a:path path="circle">
            <a:fillToRect l="180000" t="12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sz="2000"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MMI_Vorlage03</Template>
  <TotalTime>0</TotalTime>
  <Words>159</Words>
  <Application>Microsoft Office PowerPoint</Application>
  <PresentationFormat>Bildschirmpräsentation (16:10)</PresentationFormat>
  <Paragraphs>21</Paragraphs>
  <Slides>6</Slides>
  <Notes>6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6</vt:i4>
      </vt:variant>
    </vt:vector>
  </HeadingPairs>
  <TitlesOfParts>
    <vt:vector size="7" baseType="lpstr">
      <vt:lpstr>MMI_Vorlage03</vt:lpstr>
      <vt:lpstr>Kapitel 1 – Bilder gekonnt in Szene setzen</vt:lpstr>
      <vt:lpstr>PowerPoint-Präsentation</vt:lpstr>
      <vt:lpstr>PowerPoint-Präsentation</vt:lpstr>
      <vt:lpstr>PowerPoint-Präsentation</vt:lpstr>
      <vt:lpstr>Rechtecke kopieren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Kapitel 1 – Bilder gekonnt in Szene setzen</dc:title>
  <dc:creator>Maria Hoeren</dc:creator>
  <cp:lastModifiedBy>F W</cp:lastModifiedBy>
  <cp:revision>7</cp:revision>
  <dcterms:created xsi:type="dcterms:W3CDTF">2012-02-01T18:15:36Z</dcterms:created>
  <dcterms:modified xsi:type="dcterms:W3CDTF">2012-05-31T16:10:04Z</dcterms:modified>
  <cp:version>42</cp:version>
</cp:coreProperties>
</file>