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57" autoAdjust="0"/>
  </p:normalViewPr>
  <p:slideViewPr>
    <p:cSldViewPr showGuides="1">
      <p:cViewPr>
        <p:scale>
          <a:sx n="107" d="100"/>
          <a:sy n="107" d="100"/>
        </p:scale>
        <p:origin x="-894" y="-72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4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4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59AFC-895E-41CB-88DA-32F83C8408AF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</dgm:pt>
    <dgm:pt modelId="{40C76F0E-EA55-47AA-BD2F-36DCBC0F0A25}">
      <dgm:prSet phldrT="[Text]"/>
      <dgm:spPr/>
      <dgm:t>
        <a:bodyPr/>
        <a:lstStyle/>
        <a:p>
          <a:r>
            <a:rPr lang="de-DE" dirty="0" smtClean="0"/>
            <a:t>Monika Mergenthal</a:t>
          </a:r>
          <a:endParaRPr lang="de-DE" dirty="0"/>
        </a:p>
      </dgm:t>
    </dgm:pt>
    <dgm:pt modelId="{27D86345-39EA-496E-A319-B94134B48149}" type="parTrans" cxnId="{879DFF8C-7A4E-423E-9CF9-FCD54251311E}">
      <dgm:prSet/>
      <dgm:spPr/>
      <dgm:t>
        <a:bodyPr/>
        <a:lstStyle/>
        <a:p>
          <a:endParaRPr lang="de-DE"/>
        </a:p>
      </dgm:t>
    </dgm:pt>
    <dgm:pt modelId="{2C9285C5-E64D-401E-8554-AEAD03CC670E}" type="sibTrans" cxnId="{879DFF8C-7A4E-423E-9CF9-FCD54251311E}">
      <dgm:prSet/>
      <dgm:spPr/>
      <dgm:t>
        <a:bodyPr/>
        <a:lstStyle/>
        <a:p>
          <a:endParaRPr lang="de-DE"/>
        </a:p>
      </dgm:t>
    </dgm:pt>
    <dgm:pt modelId="{8EB1D8BA-8F60-4AB0-866B-9F9D2DC605E1}">
      <dgm:prSet phldrT="[Text]"/>
      <dgm:spPr/>
      <dgm:t>
        <a:bodyPr/>
        <a:lstStyle/>
        <a:p>
          <a:r>
            <a:rPr lang="de-DE" dirty="0" smtClean="0"/>
            <a:t>Eva Papillon</a:t>
          </a:r>
          <a:endParaRPr lang="de-DE" dirty="0"/>
        </a:p>
      </dgm:t>
    </dgm:pt>
    <dgm:pt modelId="{8560AA93-E607-4CED-865B-7BA2F6D2D87F}" type="parTrans" cxnId="{D445A9F2-61FA-4788-B4E2-730D7C695018}">
      <dgm:prSet/>
      <dgm:spPr/>
      <dgm:t>
        <a:bodyPr/>
        <a:lstStyle/>
        <a:p>
          <a:endParaRPr lang="de-DE"/>
        </a:p>
      </dgm:t>
    </dgm:pt>
    <dgm:pt modelId="{C6FB54C6-F603-4EA9-9924-E1B9EA23812B}" type="sibTrans" cxnId="{D445A9F2-61FA-4788-B4E2-730D7C695018}">
      <dgm:prSet/>
      <dgm:spPr/>
      <dgm:t>
        <a:bodyPr/>
        <a:lstStyle/>
        <a:p>
          <a:endParaRPr lang="de-DE"/>
        </a:p>
      </dgm:t>
    </dgm:pt>
    <dgm:pt modelId="{06268676-78CE-4336-A97F-B8C3C9BE293A}">
      <dgm:prSet phldrT="[Text]"/>
      <dgm:spPr/>
      <dgm:t>
        <a:bodyPr/>
        <a:lstStyle/>
        <a:p>
          <a:r>
            <a:rPr lang="de-DE" dirty="0" smtClean="0"/>
            <a:t>Suzanne Faubier</a:t>
          </a:r>
          <a:endParaRPr lang="de-DE" dirty="0"/>
        </a:p>
      </dgm:t>
    </dgm:pt>
    <dgm:pt modelId="{3E8C89B7-7481-499E-A599-293201F5EB66}" type="parTrans" cxnId="{720C3E14-EFDC-456B-9208-CB0CFB2A84AF}">
      <dgm:prSet/>
      <dgm:spPr/>
      <dgm:t>
        <a:bodyPr/>
        <a:lstStyle/>
        <a:p>
          <a:endParaRPr lang="de-DE"/>
        </a:p>
      </dgm:t>
    </dgm:pt>
    <dgm:pt modelId="{EEF47E1B-7CD5-41EF-B60F-25697543EE93}" type="sibTrans" cxnId="{720C3E14-EFDC-456B-9208-CB0CFB2A84AF}">
      <dgm:prSet/>
      <dgm:spPr/>
      <dgm:t>
        <a:bodyPr/>
        <a:lstStyle/>
        <a:p>
          <a:endParaRPr lang="de-DE"/>
        </a:p>
      </dgm:t>
    </dgm:pt>
    <dgm:pt modelId="{FE74654E-DC14-4608-986C-A22329D9E2D1}" type="pres">
      <dgm:prSet presAssocID="{63259AFC-895E-41CB-88DA-32F83C8408AF}" presName="diagram" presStyleCnt="0">
        <dgm:presLayoutVars>
          <dgm:dir/>
        </dgm:presLayoutVars>
      </dgm:prSet>
      <dgm:spPr/>
    </dgm:pt>
    <dgm:pt modelId="{A1F04DEF-FA10-429F-901B-14289836E8E7}" type="pres">
      <dgm:prSet presAssocID="{40C76F0E-EA55-47AA-BD2F-36DCBC0F0A25}" presName="composite" presStyleCnt="0"/>
      <dgm:spPr/>
    </dgm:pt>
    <dgm:pt modelId="{888FEF7A-6E98-4B56-B602-79FF63F6ED70}" type="pres">
      <dgm:prSet presAssocID="{40C76F0E-EA55-47AA-BD2F-36DCBC0F0A25}" presName="Image" presStyleLbl="bgShp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518" b="-13518"/>
          </a:stretch>
        </a:blipFill>
      </dgm:spPr>
    </dgm:pt>
    <dgm:pt modelId="{B1519A68-9878-4C13-A062-B398E9A8EB0E}" type="pres">
      <dgm:prSet presAssocID="{40C76F0E-EA55-47AA-BD2F-36DCBC0F0A25}" presName="Parent" presStyleLbl="node0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03FE0CD-EB19-45A1-BB42-5D3E1FDA9B85}" type="pres">
      <dgm:prSet presAssocID="{2C9285C5-E64D-401E-8554-AEAD03CC670E}" presName="sibTrans" presStyleCnt="0"/>
      <dgm:spPr/>
    </dgm:pt>
    <dgm:pt modelId="{49F07728-DF34-4340-9944-EDB20F87FA28}" type="pres">
      <dgm:prSet presAssocID="{8EB1D8BA-8F60-4AB0-866B-9F9D2DC605E1}" presName="composite" presStyleCnt="0"/>
      <dgm:spPr/>
    </dgm:pt>
    <dgm:pt modelId="{E8399309-F3DF-46AE-AC53-572381FEA319}" type="pres">
      <dgm:prSet presAssocID="{8EB1D8BA-8F60-4AB0-866B-9F9D2DC605E1}" presName="Image" presStyleLbl="bgShp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</dgm:spPr>
    </dgm:pt>
    <dgm:pt modelId="{A883B62C-A496-42F6-AEDE-067409FAA7AD}" type="pres">
      <dgm:prSet presAssocID="{8EB1D8BA-8F60-4AB0-866B-9F9D2DC605E1}" presName="Parent" presStyleLbl="node0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89A00D-DCA4-4BA5-9EB5-6B91CF35A75D}" type="pres">
      <dgm:prSet presAssocID="{C6FB54C6-F603-4EA9-9924-E1B9EA23812B}" presName="sibTrans" presStyleCnt="0"/>
      <dgm:spPr/>
    </dgm:pt>
    <dgm:pt modelId="{1E5D651C-C157-4601-A994-28B5F9ECF740}" type="pres">
      <dgm:prSet presAssocID="{06268676-78CE-4336-A97F-B8C3C9BE293A}" presName="composite" presStyleCnt="0"/>
      <dgm:spPr/>
    </dgm:pt>
    <dgm:pt modelId="{84E00302-778D-46D9-B744-D7C7F4E41734}" type="pres">
      <dgm:prSet presAssocID="{06268676-78CE-4336-A97F-B8C3C9BE293A}" presName="Image" presStyleLbl="bgShp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D2B26E6C-47DE-4419-ABAB-D5FE14EB7B01}" type="pres">
      <dgm:prSet presAssocID="{06268676-78CE-4336-A97F-B8C3C9BE293A}" presName="Parent" presStyleLbl="node0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E99650E-A793-4BF5-9A45-DAC571671E6A}" type="presOf" srcId="{8EB1D8BA-8F60-4AB0-866B-9F9D2DC605E1}" destId="{A883B62C-A496-42F6-AEDE-067409FAA7AD}" srcOrd="0" destOrd="0" presId="urn:microsoft.com/office/officeart/2008/layout/BendingPictureCaption"/>
    <dgm:cxn modelId="{879DFF8C-7A4E-423E-9CF9-FCD54251311E}" srcId="{63259AFC-895E-41CB-88DA-32F83C8408AF}" destId="{40C76F0E-EA55-47AA-BD2F-36DCBC0F0A25}" srcOrd="0" destOrd="0" parTransId="{27D86345-39EA-496E-A319-B94134B48149}" sibTransId="{2C9285C5-E64D-401E-8554-AEAD03CC670E}"/>
    <dgm:cxn modelId="{1ADD9C51-F812-49D9-9936-9FB75863F5E0}" type="presOf" srcId="{63259AFC-895E-41CB-88DA-32F83C8408AF}" destId="{FE74654E-DC14-4608-986C-A22329D9E2D1}" srcOrd="0" destOrd="0" presId="urn:microsoft.com/office/officeart/2008/layout/BendingPictureCaption"/>
    <dgm:cxn modelId="{C685C9B2-BA59-4265-8CD6-DF84F65AEADE}" type="presOf" srcId="{40C76F0E-EA55-47AA-BD2F-36DCBC0F0A25}" destId="{B1519A68-9878-4C13-A062-B398E9A8EB0E}" srcOrd="0" destOrd="0" presId="urn:microsoft.com/office/officeart/2008/layout/BendingPictureCaption"/>
    <dgm:cxn modelId="{2ACC1E3D-E207-419D-8695-1AB8E22B2070}" type="presOf" srcId="{06268676-78CE-4336-A97F-B8C3C9BE293A}" destId="{D2B26E6C-47DE-4419-ABAB-D5FE14EB7B01}" srcOrd="0" destOrd="0" presId="urn:microsoft.com/office/officeart/2008/layout/BendingPictureCaption"/>
    <dgm:cxn modelId="{D445A9F2-61FA-4788-B4E2-730D7C695018}" srcId="{63259AFC-895E-41CB-88DA-32F83C8408AF}" destId="{8EB1D8BA-8F60-4AB0-866B-9F9D2DC605E1}" srcOrd="1" destOrd="0" parTransId="{8560AA93-E607-4CED-865B-7BA2F6D2D87F}" sibTransId="{C6FB54C6-F603-4EA9-9924-E1B9EA23812B}"/>
    <dgm:cxn modelId="{720C3E14-EFDC-456B-9208-CB0CFB2A84AF}" srcId="{63259AFC-895E-41CB-88DA-32F83C8408AF}" destId="{06268676-78CE-4336-A97F-B8C3C9BE293A}" srcOrd="2" destOrd="0" parTransId="{3E8C89B7-7481-499E-A599-293201F5EB66}" sibTransId="{EEF47E1B-7CD5-41EF-B60F-25697543EE93}"/>
    <dgm:cxn modelId="{BD00CF35-E1F5-4B85-9364-117A1CA02062}" type="presParOf" srcId="{FE74654E-DC14-4608-986C-A22329D9E2D1}" destId="{A1F04DEF-FA10-429F-901B-14289836E8E7}" srcOrd="0" destOrd="0" presId="urn:microsoft.com/office/officeart/2008/layout/BendingPictureCaption"/>
    <dgm:cxn modelId="{013E2A8B-255B-404D-AB54-068078A9E4FB}" type="presParOf" srcId="{A1F04DEF-FA10-429F-901B-14289836E8E7}" destId="{888FEF7A-6E98-4B56-B602-79FF63F6ED70}" srcOrd="0" destOrd="0" presId="urn:microsoft.com/office/officeart/2008/layout/BendingPictureCaption"/>
    <dgm:cxn modelId="{6437BCCB-B9DE-452E-BE8E-4434D9677581}" type="presParOf" srcId="{A1F04DEF-FA10-429F-901B-14289836E8E7}" destId="{B1519A68-9878-4C13-A062-B398E9A8EB0E}" srcOrd="1" destOrd="0" presId="urn:microsoft.com/office/officeart/2008/layout/BendingPictureCaption"/>
    <dgm:cxn modelId="{F2C439E9-E39F-4F44-AAB2-77A5500C4EB6}" type="presParOf" srcId="{FE74654E-DC14-4608-986C-A22329D9E2D1}" destId="{203FE0CD-EB19-45A1-BB42-5D3E1FDA9B85}" srcOrd="1" destOrd="0" presId="urn:microsoft.com/office/officeart/2008/layout/BendingPictureCaption"/>
    <dgm:cxn modelId="{4C109F7F-B6B7-4F73-A56E-BCE2E686E943}" type="presParOf" srcId="{FE74654E-DC14-4608-986C-A22329D9E2D1}" destId="{49F07728-DF34-4340-9944-EDB20F87FA28}" srcOrd="2" destOrd="0" presId="urn:microsoft.com/office/officeart/2008/layout/BendingPictureCaption"/>
    <dgm:cxn modelId="{044779F8-23D8-4D5F-9DF9-8ECF03EA145C}" type="presParOf" srcId="{49F07728-DF34-4340-9944-EDB20F87FA28}" destId="{E8399309-F3DF-46AE-AC53-572381FEA319}" srcOrd="0" destOrd="0" presId="urn:microsoft.com/office/officeart/2008/layout/BendingPictureCaption"/>
    <dgm:cxn modelId="{3C1E9B28-CAF1-4F86-BC97-BE3816B1722D}" type="presParOf" srcId="{49F07728-DF34-4340-9944-EDB20F87FA28}" destId="{A883B62C-A496-42F6-AEDE-067409FAA7AD}" srcOrd="1" destOrd="0" presId="urn:microsoft.com/office/officeart/2008/layout/BendingPictureCaption"/>
    <dgm:cxn modelId="{C68D6BEE-5AF1-4EA6-87DC-F18594F8450D}" type="presParOf" srcId="{FE74654E-DC14-4608-986C-A22329D9E2D1}" destId="{5789A00D-DCA4-4BA5-9EB5-6B91CF35A75D}" srcOrd="3" destOrd="0" presId="urn:microsoft.com/office/officeart/2008/layout/BendingPictureCaption"/>
    <dgm:cxn modelId="{9999B6F9-AE04-43BC-93B5-FBE5166B0BDF}" type="presParOf" srcId="{FE74654E-DC14-4608-986C-A22329D9E2D1}" destId="{1E5D651C-C157-4601-A994-28B5F9ECF740}" srcOrd="4" destOrd="0" presId="urn:microsoft.com/office/officeart/2008/layout/BendingPictureCaption"/>
    <dgm:cxn modelId="{2C1C4A69-C3BC-43AA-AC04-844A731275F8}" type="presParOf" srcId="{1E5D651C-C157-4601-A994-28B5F9ECF740}" destId="{84E00302-778D-46D9-B744-D7C7F4E41734}" srcOrd="0" destOrd="0" presId="urn:microsoft.com/office/officeart/2008/layout/BendingPictureCaption"/>
    <dgm:cxn modelId="{1E858AA6-99D8-47A4-8848-FE3B1FA72CA2}" type="presParOf" srcId="{1E5D651C-C157-4601-A994-28B5F9ECF740}" destId="{D2B26E6C-47DE-4419-ABAB-D5FE14EB7B01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259AFC-895E-41CB-88DA-32F83C8408AF}" type="doc">
      <dgm:prSet loTypeId="urn:microsoft.com/office/officeart/2008/layout/BendingPictureCaption" loCatId="picture" qsTypeId="urn:microsoft.com/office/officeart/2005/8/quickstyle/simple5" qsCatId="simple" csTypeId="urn:microsoft.com/office/officeart/2005/8/colors/accent1_2" csCatId="accent1" phldr="1"/>
      <dgm:spPr/>
    </dgm:pt>
    <dgm:pt modelId="{40C76F0E-EA55-47AA-BD2F-36DCBC0F0A25}">
      <dgm:prSet phldrT="[Text]"/>
      <dgm:spPr/>
      <dgm:t>
        <a:bodyPr/>
        <a:lstStyle/>
        <a:p>
          <a:r>
            <a:rPr lang="de-DE" dirty="0" smtClean="0"/>
            <a:t>Monika Mergenthal</a:t>
          </a:r>
          <a:endParaRPr lang="de-DE" dirty="0"/>
        </a:p>
      </dgm:t>
    </dgm:pt>
    <dgm:pt modelId="{27D86345-39EA-496E-A319-B94134B48149}" type="parTrans" cxnId="{879DFF8C-7A4E-423E-9CF9-FCD54251311E}">
      <dgm:prSet/>
      <dgm:spPr/>
      <dgm:t>
        <a:bodyPr/>
        <a:lstStyle/>
        <a:p>
          <a:endParaRPr lang="de-DE"/>
        </a:p>
      </dgm:t>
    </dgm:pt>
    <dgm:pt modelId="{2C9285C5-E64D-401E-8554-AEAD03CC670E}" type="sibTrans" cxnId="{879DFF8C-7A4E-423E-9CF9-FCD54251311E}">
      <dgm:prSet/>
      <dgm:spPr/>
      <dgm:t>
        <a:bodyPr/>
        <a:lstStyle/>
        <a:p>
          <a:endParaRPr lang="de-DE"/>
        </a:p>
      </dgm:t>
    </dgm:pt>
    <dgm:pt modelId="{8EB1D8BA-8F60-4AB0-866B-9F9D2DC605E1}">
      <dgm:prSet phldrT="[Text]"/>
      <dgm:spPr/>
      <dgm:t>
        <a:bodyPr/>
        <a:lstStyle/>
        <a:p>
          <a:r>
            <a:rPr lang="de-DE" dirty="0" smtClean="0"/>
            <a:t>Eva Papillon</a:t>
          </a:r>
          <a:endParaRPr lang="de-DE" dirty="0"/>
        </a:p>
      </dgm:t>
    </dgm:pt>
    <dgm:pt modelId="{8560AA93-E607-4CED-865B-7BA2F6D2D87F}" type="parTrans" cxnId="{D445A9F2-61FA-4788-B4E2-730D7C695018}">
      <dgm:prSet/>
      <dgm:spPr/>
      <dgm:t>
        <a:bodyPr/>
        <a:lstStyle/>
        <a:p>
          <a:endParaRPr lang="de-DE"/>
        </a:p>
      </dgm:t>
    </dgm:pt>
    <dgm:pt modelId="{C6FB54C6-F603-4EA9-9924-E1B9EA23812B}" type="sibTrans" cxnId="{D445A9F2-61FA-4788-B4E2-730D7C695018}">
      <dgm:prSet/>
      <dgm:spPr/>
      <dgm:t>
        <a:bodyPr/>
        <a:lstStyle/>
        <a:p>
          <a:endParaRPr lang="de-DE"/>
        </a:p>
      </dgm:t>
    </dgm:pt>
    <dgm:pt modelId="{06268676-78CE-4336-A97F-B8C3C9BE293A}">
      <dgm:prSet phldrT="[Text]"/>
      <dgm:spPr/>
      <dgm:t>
        <a:bodyPr/>
        <a:lstStyle/>
        <a:p>
          <a:r>
            <a:rPr lang="de-DE" dirty="0" smtClean="0"/>
            <a:t>Suzanne Faubier</a:t>
          </a:r>
          <a:endParaRPr lang="de-DE" dirty="0"/>
        </a:p>
      </dgm:t>
    </dgm:pt>
    <dgm:pt modelId="{3E8C89B7-7481-499E-A599-293201F5EB66}" type="parTrans" cxnId="{720C3E14-EFDC-456B-9208-CB0CFB2A84AF}">
      <dgm:prSet/>
      <dgm:spPr/>
      <dgm:t>
        <a:bodyPr/>
        <a:lstStyle/>
        <a:p>
          <a:endParaRPr lang="de-DE"/>
        </a:p>
      </dgm:t>
    </dgm:pt>
    <dgm:pt modelId="{EEF47E1B-7CD5-41EF-B60F-25697543EE93}" type="sibTrans" cxnId="{720C3E14-EFDC-456B-9208-CB0CFB2A84AF}">
      <dgm:prSet/>
      <dgm:spPr/>
      <dgm:t>
        <a:bodyPr/>
        <a:lstStyle/>
        <a:p>
          <a:endParaRPr lang="de-DE"/>
        </a:p>
      </dgm:t>
    </dgm:pt>
    <dgm:pt modelId="{FE74654E-DC14-4608-986C-A22329D9E2D1}" type="pres">
      <dgm:prSet presAssocID="{63259AFC-895E-41CB-88DA-32F83C8408AF}" presName="diagram" presStyleCnt="0">
        <dgm:presLayoutVars>
          <dgm:dir/>
        </dgm:presLayoutVars>
      </dgm:prSet>
      <dgm:spPr/>
    </dgm:pt>
    <dgm:pt modelId="{A1F04DEF-FA10-429F-901B-14289836E8E7}" type="pres">
      <dgm:prSet presAssocID="{40C76F0E-EA55-47AA-BD2F-36DCBC0F0A25}" presName="composite" presStyleCnt="0"/>
      <dgm:spPr/>
    </dgm:pt>
    <dgm:pt modelId="{888FEF7A-6E98-4B56-B602-79FF63F6ED70}" type="pres">
      <dgm:prSet presAssocID="{40C76F0E-EA55-47AA-BD2F-36DCBC0F0A25}" presName="Image" presStyleLbl="bgShp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4" t="-43183" r="204" b="-28721"/>
          </a:stretch>
        </a:blipFill>
      </dgm:spPr>
    </dgm:pt>
    <dgm:pt modelId="{B1519A68-9878-4C13-A062-B398E9A8EB0E}" type="pres">
      <dgm:prSet presAssocID="{40C76F0E-EA55-47AA-BD2F-36DCBC0F0A25}" presName="Parent" presStyleLbl="node0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03FE0CD-EB19-45A1-BB42-5D3E1FDA9B85}" type="pres">
      <dgm:prSet presAssocID="{2C9285C5-E64D-401E-8554-AEAD03CC670E}" presName="sibTrans" presStyleCnt="0"/>
      <dgm:spPr/>
    </dgm:pt>
    <dgm:pt modelId="{49F07728-DF34-4340-9944-EDB20F87FA28}" type="pres">
      <dgm:prSet presAssocID="{8EB1D8BA-8F60-4AB0-866B-9F9D2DC605E1}" presName="composite" presStyleCnt="0"/>
      <dgm:spPr/>
    </dgm:pt>
    <dgm:pt modelId="{E8399309-F3DF-46AE-AC53-572381FEA319}" type="pres">
      <dgm:prSet presAssocID="{8EB1D8BA-8F60-4AB0-866B-9F9D2DC605E1}" presName="Image" presStyleLbl="bgShp" presStyleIdx="1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57" t="-51693" r="1057" b="-20211"/>
          </a:stretch>
        </a:blipFill>
      </dgm:spPr>
    </dgm:pt>
    <dgm:pt modelId="{A883B62C-A496-42F6-AEDE-067409FAA7AD}" type="pres">
      <dgm:prSet presAssocID="{8EB1D8BA-8F60-4AB0-866B-9F9D2DC605E1}" presName="Parent" presStyleLbl="node0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789A00D-DCA4-4BA5-9EB5-6B91CF35A75D}" type="pres">
      <dgm:prSet presAssocID="{C6FB54C6-F603-4EA9-9924-E1B9EA23812B}" presName="sibTrans" presStyleCnt="0"/>
      <dgm:spPr/>
    </dgm:pt>
    <dgm:pt modelId="{1E5D651C-C157-4601-A994-28B5F9ECF740}" type="pres">
      <dgm:prSet presAssocID="{06268676-78CE-4336-A97F-B8C3C9BE293A}" presName="composite" presStyleCnt="0"/>
      <dgm:spPr/>
    </dgm:pt>
    <dgm:pt modelId="{84E00302-778D-46D9-B744-D7C7F4E41734}" type="pres">
      <dgm:prSet presAssocID="{06268676-78CE-4336-A97F-B8C3C9BE293A}" presName="Image" presStyleLbl="bgShp" presStyleIdx="2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57" t="-53839" r="-1057" b="-18065"/>
          </a:stretch>
        </a:blipFill>
      </dgm:spPr>
    </dgm:pt>
    <dgm:pt modelId="{D2B26E6C-47DE-4419-ABAB-D5FE14EB7B01}" type="pres">
      <dgm:prSet presAssocID="{06268676-78CE-4336-A97F-B8C3C9BE293A}" presName="Parent" presStyleLbl="node0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D68708B-0FEB-408B-88CD-87CD9D032386}" type="presOf" srcId="{8EB1D8BA-8F60-4AB0-866B-9F9D2DC605E1}" destId="{A883B62C-A496-42F6-AEDE-067409FAA7AD}" srcOrd="0" destOrd="0" presId="urn:microsoft.com/office/officeart/2008/layout/BendingPictureCaption"/>
    <dgm:cxn modelId="{879DFF8C-7A4E-423E-9CF9-FCD54251311E}" srcId="{63259AFC-895E-41CB-88DA-32F83C8408AF}" destId="{40C76F0E-EA55-47AA-BD2F-36DCBC0F0A25}" srcOrd="0" destOrd="0" parTransId="{27D86345-39EA-496E-A319-B94134B48149}" sibTransId="{2C9285C5-E64D-401E-8554-AEAD03CC670E}"/>
    <dgm:cxn modelId="{5B64F99C-4E5A-4B16-8B71-7090161CC46C}" type="presOf" srcId="{06268676-78CE-4336-A97F-B8C3C9BE293A}" destId="{D2B26E6C-47DE-4419-ABAB-D5FE14EB7B01}" srcOrd="0" destOrd="0" presId="urn:microsoft.com/office/officeart/2008/layout/BendingPictureCaption"/>
    <dgm:cxn modelId="{E0D44AAD-5EFA-47EF-B57C-536495805350}" type="presOf" srcId="{63259AFC-895E-41CB-88DA-32F83C8408AF}" destId="{FE74654E-DC14-4608-986C-A22329D9E2D1}" srcOrd="0" destOrd="0" presId="urn:microsoft.com/office/officeart/2008/layout/BendingPictureCaption"/>
    <dgm:cxn modelId="{D445A9F2-61FA-4788-B4E2-730D7C695018}" srcId="{63259AFC-895E-41CB-88DA-32F83C8408AF}" destId="{8EB1D8BA-8F60-4AB0-866B-9F9D2DC605E1}" srcOrd="1" destOrd="0" parTransId="{8560AA93-E607-4CED-865B-7BA2F6D2D87F}" sibTransId="{C6FB54C6-F603-4EA9-9924-E1B9EA23812B}"/>
    <dgm:cxn modelId="{720C3E14-EFDC-456B-9208-CB0CFB2A84AF}" srcId="{63259AFC-895E-41CB-88DA-32F83C8408AF}" destId="{06268676-78CE-4336-A97F-B8C3C9BE293A}" srcOrd="2" destOrd="0" parTransId="{3E8C89B7-7481-499E-A599-293201F5EB66}" sibTransId="{EEF47E1B-7CD5-41EF-B60F-25697543EE93}"/>
    <dgm:cxn modelId="{F0FF0086-D210-4088-8364-510012CDF0ED}" type="presOf" srcId="{40C76F0E-EA55-47AA-BD2F-36DCBC0F0A25}" destId="{B1519A68-9878-4C13-A062-B398E9A8EB0E}" srcOrd="0" destOrd="0" presId="urn:microsoft.com/office/officeart/2008/layout/BendingPictureCaption"/>
    <dgm:cxn modelId="{A61BB176-4E17-431B-BF4D-6B3F30DDF5CC}" type="presParOf" srcId="{FE74654E-DC14-4608-986C-A22329D9E2D1}" destId="{A1F04DEF-FA10-429F-901B-14289836E8E7}" srcOrd="0" destOrd="0" presId="urn:microsoft.com/office/officeart/2008/layout/BendingPictureCaption"/>
    <dgm:cxn modelId="{545A7590-04FA-4968-A097-E42B326349CD}" type="presParOf" srcId="{A1F04DEF-FA10-429F-901B-14289836E8E7}" destId="{888FEF7A-6E98-4B56-B602-79FF63F6ED70}" srcOrd="0" destOrd="0" presId="urn:microsoft.com/office/officeart/2008/layout/BendingPictureCaption"/>
    <dgm:cxn modelId="{F073C3C4-5FFE-429C-9676-7F611EFA7DB7}" type="presParOf" srcId="{A1F04DEF-FA10-429F-901B-14289836E8E7}" destId="{B1519A68-9878-4C13-A062-B398E9A8EB0E}" srcOrd="1" destOrd="0" presId="urn:microsoft.com/office/officeart/2008/layout/BendingPictureCaption"/>
    <dgm:cxn modelId="{70962FD3-3F60-4076-817F-591E2432CEF3}" type="presParOf" srcId="{FE74654E-DC14-4608-986C-A22329D9E2D1}" destId="{203FE0CD-EB19-45A1-BB42-5D3E1FDA9B85}" srcOrd="1" destOrd="0" presId="urn:microsoft.com/office/officeart/2008/layout/BendingPictureCaption"/>
    <dgm:cxn modelId="{FC406095-BA07-4C87-910C-034AA5F2A20B}" type="presParOf" srcId="{FE74654E-DC14-4608-986C-A22329D9E2D1}" destId="{49F07728-DF34-4340-9944-EDB20F87FA28}" srcOrd="2" destOrd="0" presId="urn:microsoft.com/office/officeart/2008/layout/BendingPictureCaption"/>
    <dgm:cxn modelId="{D1FC40B4-EE9D-4DE9-8343-C1B157C42833}" type="presParOf" srcId="{49F07728-DF34-4340-9944-EDB20F87FA28}" destId="{E8399309-F3DF-46AE-AC53-572381FEA319}" srcOrd="0" destOrd="0" presId="urn:microsoft.com/office/officeart/2008/layout/BendingPictureCaption"/>
    <dgm:cxn modelId="{642368BC-6B39-4E63-969E-9553461C0BEC}" type="presParOf" srcId="{49F07728-DF34-4340-9944-EDB20F87FA28}" destId="{A883B62C-A496-42F6-AEDE-067409FAA7AD}" srcOrd="1" destOrd="0" presId="urn:microsoft.com/office/officeart/2008/layout/BendingPictureCaption"/>
    <dgm:cxn modelId="{9A29279E-67A8-4281-BA25-63961AA60BC4}" type="presParOf" srcId="{FE74654E-DC14-4608-986C-A22329D9E2D1}" destId="{5789A00D-DCA4-4BA5-9EB5-6B91CF35A75D}" srcOrd="3" destOrd="0" presId="urn:microsoft.com/office/officeart/2008/layout/BendingPictureCaption"/>
    <dgm:cxn modelId="{B0519933-5533-4E05-9D14-51E454A4469A}" type="presParOf" srcId="{FE74654E-DC14-4608-986C-A22329D9E2D1}" destId="{1E5D651C-C157-4601-A994-28B5F9ECF740}" srcOrd="4" destOrd="0" presId="urn:microsoft.com/office/officeart/2008/layout/BendingPictureCaption"/>
    <dgm:cxn modelId="{7B8E18F3-C766-45A7-8ED2-7EBEF4CD484D}" type="presParOf" srcId="{1E5D651C-C157-4601-A994-28B5F9ECF740}" destId="{84E00302-778D-46D9-B744-D7C7F4E41734}" srcOrd="0" destOrd="0" presId="urn:microsoft.com/office/officeart/2008/layout/BendingPictureCaption"/>
    <dgm:cxn modelId="{8D66E54D-D2E4-4967-B0E9-ECAE72E6132A}" type="presParOf" srcId="{1E5D651C-C157-4601-A994-28B5F9ECF740}" destId="{D2B26E6C-47DE-4419-ABAB-D5FE14EB7B01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4271B9-F253-4F36-94E7-47C637C6BE36}" type="doc">
      <dgm:prSet loTypeId="urn:microsoft.com/office/officeart/2008/layout/HexagonCluster" loCatId="picture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FFB76CB3-FEF6-4C9E-B698-83CC01B8F49A}">
      <dgm:prSet phldrT="[Text]"/>
      <dgm:spPr/>
      <dgm:t>
        <a:bodyPr/>
        <a:lstStyle/>
        <a:p>
          <a:r>
            <a:rPr lang="de-DE" dirty="0" smtClean="0"/>
            <a:t>Monika Mergenthal </a:t>
          </a:r>
          <a:endParaRPr lang="de-DE" dirty="0"/>
        </a:p>
      </dgm:t>
    </dgm:pt>
    <dgm:pt modelId="{BB825222-1FDF-4318-BB29-3D818C5DC936}" type="parTrans" cxnId="{DA0469FF-BF61-44BE-961E-BADEAA4D4688}">
      <dgm:prSet/>
      <dgm:spPr/>
      <dgm:t>
        <a:bodyPr/>
        <a:lstStyle/>
        <a:p>
          <a:endParaRPr lang="de-DE"/>
        </a:p>
      </dgm:t>
    </dgm:pt>
    <dgm:pt modelId="{945A4EC5-9D71-4606-9E06-0053C6E7031C}" type="sibTrans" cxnId="{DA0469FF-BF61-44BE-961E-BADEAA4D4688}">
      <dgm:prSet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26" t="-23672" r="-2426" b="-23672"/>
          </a:stretch>
        </a:blipFill>
      </dgm:spPr>
      <dgm:t>
        <a:bodyPr/>
        <a:lstStyle/>
        <a:p>
          <a:endParaRPr lang="de-DE"/>
        </a:p>
      </dgm:t>
    </dgm:pt>
    <dgm:pt modelId="{6215D688-2B7D-4397-A328-920BB451CFC5}">
      <dgm:prSet phldrT="[Text]"/>
      <dgm:spPr/>
      <dgm:t>
        <a:bodyPr/>
        <a:lstStyle/>
        <a:p>
          <a:r>
            <a:rPr lang="de-DE" dirty="0" smtClean="0"/>
            <a:t>Eva Papillon</a:t>
          </a:r>
          <a:endParaRPr lang="de-DE" dirty="0"/>
        </a:p>
      </dgm:t>
    </dgm:pt>
    <dgm:pt modelId="{60522E16-5D94-4C0C-8A83-E7BB17D1581D}" type="parTrans" cxnId="{9E402834-AD89-4244-A1FE-7C28D2D04D6F}">
      <dgm:prSet/>
      <dgm:spPr/>
      <dgm:t>
        <a:bodyPr/>
        <a:lstStyle/>
        <a:p>
          <a:endParaRPr lang="de-DE"/>
        </a:p>
      </dgm:t>
    </dgm:pt>
    <dgm:pt modelId="{246B5D6D-D940-4385-BE4E-D9EF8CE0EFF1}" type="sibTrans" cxnId="{9E402834-AD89-4244-A1FE-7C28D2D04D6F}">
      <dgm:prSet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277" t="-23457" r="7277" b="-23887"/>
          </a:stretch>
        </a:blipFill>
      </dgm:spPr>
      <dgm:t>
        <a:bodyPr/>
        <a:lstStyle/>
        <a:p>
          <a:endParaRPr lang="de-DE"/>
        </a:p>
      </dgm:t>
    </dgm:pt>
    <dgm:pt modelId="{7EAAC967-0CC5-4558-884E-2F3B37AEB8D4}">
      <dgm:prSet phldrT="[Text]"/>
      <dgm:spPr/>
      <dgm:t>
        <a:bodyPr/>
        <a:lstStyle/>
        <a:p>
          <a:r>
            <a:rPr lang="de-DE" dirty="0" smtClean="0"/>
            <a:t>Suzanne Faubier</a:t>
          </a:r>
          <a:endParaRPr lang="de-DE" dirty="0"/>
        </a:p>
      </dgm:t>
    </dgm:pt>
    <dgm:pt modelId="{5C572514-F757-4B27-803B-36FEF306CB34}" type="parTrans" cxnId="{0D107997-D3DA-4836-B695-07E35267E7D4}">
      <dgm:prSet/>
      <dgm:spPr/>
      <dgm:t>
        <a:bodyPr/>
        <a:lstStyle/>
        <a:p>
          <a:endParaRPr lang="de-DE"/>
        </a:p>
      </dgm:t>
    </dgm:pt>
    <dgm:pt modelId="{8F87CD9B-BFD6-4AE1-A900-55BE56868575}" type="sibTrans" cxnId="{0D107997-D3DA-4836-B695-07E35267E7D4}">
      <dgm:prSet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672" b="-23672"/>
          </a:stretch>
        </a:blipFill>
      </dgm:spPr>
      <dgm:t>
        <a:bodyPr/>
        <a:lstStyle/>
        <a:p>
          <a:endParaRPr lang="de-DE"/>
        </a:p>
      </dgm:t>
    </dgm:pt>
    <dgm:pt modelId="{8E602714-D836-4437-B928-791A729C6E12}" type="pres">
      <dgm:prSet presAssocID="{E54271B9-F253-4F36-94E7-47C637C6BE36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de-DE"/>
        </a:p>
      </dgm:t>
    </dgm:pt>
    <dgm:pt modelId="{9311B120-FDBB-427B-A18A-187C835E063D}" type="pres">
      <dgm:prSet presAssocID="{FFB76CB3-FEF6-4C9E-B698-83CC01B8F49A}" presName="text1" presStyleCnt="0"/>
      <dgm:spPr/>
    </dgm:pt>
    <dgm:pt modelId="{0F6714D8-FE80-48ED-BB55-11AD24F696FA}" type="pres">
      <dgm:prSet presAssocID="{FFB76CB3-FEF6-4C9E-B698-83CC01B8F49A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F0DB1FC-1CC1-4AC8-839E-D346C42C9003}" type="pres">
      <dgm:prSet presAssocID="{FFB76CB3-FEF6-4C9E-B698-83CC01B8F49A}" presName="textaccent1" presStyleCnt="0"/>
      <dgm:spPr/>
    </dgm:pt>
    <dgm:pt modelId="{853BB709-1230-4F82-B1FE-5F7A0670BA93}" type="pres">
      <dgm:prSet presAssocID="{FFB76CB3-FEF6-4C9E-B698-83CC01B8F49A}" presName="accentRepeatNode" presStyleLbl="solidAlignAcc1" presStyleIdx="0" presStyleCnt="6"/>
      <dgm:spPr/>
    </dgm:pt>
    <dgm:pt modelId="{4D6CB095-808A-40BD-8EA6-D0C7A14443F5}" type="pres">
      <dgm:prSet presAssocID="{945A4EC5-9D71-4606-9E06-0053C6E7031C}" presName="image1" presStyleCnt="0"/>
      <dgm:spPr/>
    </dgm:pt>
    <dgm:pt modelId="{DD18021D-2A4C-4EB8-A59A-9938C45E0145}" type="pres">
      <dgm:prSet presAssocID="{945A4EC5-9D71-4606-9E06-0053C6E7031C}" presName="imageRepeatNode" presStyleLbl="alignAcc1" presStyleIdx="0" presStyleCnt="3"/>
      <dgm:spPr/>
      <dgm:t>
        <a:bodyPr/>
        <a:lstStyle/>
        <a:p>
          <a:endParaRPr lang="de-DE"/>
        </a:p>
      </dgm:t>
    </dgm:pt>
    <dgm:pt modelId="{9E2550F5-68BD-4034-BA48-6EAC2606271C}" type="pres">
      <dgm:prSet presAssocID="{945A4EC5-9D71-4606-9E06-0053C6E7031C}" presName="imageaccent1" presStyleCnt="0"/>
      <dgm:spPr/>
    </dgm:pt>
    <dgm:pt modelId="{61CADD43-C2FE-4D16-9432-577659E9B9BD}" type="pres">
      <dgm:prSet presAssocID="{945A4EC5-9D71-4606-9E06-0053C6E7031C}" presName="accentRepeatNode" presStyleLbl="solidAlignAcc1" presStyleIdx="1" presStyleCnt="6"/>
      <dgm:spPr/>
    </dgm:pt>
    <dgm:pt modelId="{EDBB840C-DBF1-41DB-8298-268F9E311891}" type="pres">
      <dgm:prSet presAssocID="{6215D688-2B7D-4397-A328-920BB451CFC5}" presName="text2" presStyleCnt="0"/>
      <dgm:spPr/>
    </dgm:pt>
    <dgm:pt modelId="{496BF09C-7138-4192-8505-3FC6A7177369}" type="pres">
      <dgm:prSet presAssocID="{6215D688-2B7D-4397-A328-920BB451CFC5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AD9B5B4-7988-4CB9-82A5-B0416B29192E}" type="pres">
      <dgm:prSet presAssocID="{6215D688-2B7D-4397-A328-920BB451CFC5}" presName="textaccent2" presStyleCnt="0"/>
      <dgm:spPr/>
    </dgm:pt>
    <dgm:pt modelId="{16855F7A-F430-4F57-BC5C-7B69B017D51B}" type="pres">
      <dgm:prSet presAssocID="{6215D688-2B7D-4397-A328-920BB451CFC5}" presName="accentRepeatNode" presStyleLbl="solidAlignAcc1" presStyleIdx="2" presStyleCnt="6"/>
      <dgm:spPr/>
    </dgm:pt>
    <dgm:pt modelId="{1CFBB763-F5AF-473A-85FD-40527F26ADAF}" type="pres">
      <dgm:prSet presAssocID="{246B5D6D-D940-4385-BE4E-D9EF8CE0EFF1}" presName="image2" presStyleCnt="0"/>
      <dgm:spPr/>
    </dgm:pt>
    <dgm:pt modelId="{B5A23D3A-C655-48CB-8D8F-A140C729083B}" type="pres">
      <dgm:prSet presAssocID="{246B5D6D-D940-4385-BE4E-D9EF8CE0EFF1}" presName="imageRepeatNode" presStyleLbl="alignAcc1" presStyleIdx="1" presStyleCnt="3"/>
      <dgm:spPr/>
      <dgm:t>
        <a:bodyPr/>
        <a:lstStyle/>
        <a:p>
          <a:endParaRPr lang="de-DE"/>
        </a:p>
      </dgm:t>
    </dgm:pt>
    <dgm:pt modelId="{F4B93831-1361-4AF5-8EA0-734E46B03489}" type="pres">
      <dgm:prSet presAssocID="{246B5D6D-D940-4385-BE4E-D9EF8CE0EFF1}" presName="imageaccent2" presStyleCnt="0"/>
      <dgm:spPr/>
    </dgm:pt>
    <dgm:pt modelId="{C79493AE-9D4F-4494-A7AE-AD79C73AF623}" type="pres">
      <dgm:prSet presAssocID="{246B5D6D-D940-4385-BE4E-D9EF8CE0EFF1}" presName="accentRepeatNode" presStyleLbl="solidAlignAcc1" presStyleIdx="3" presStyleCnt="6"/>
      <dgm:spPr/>
    </dgm:pt>
    <dgm:pt modelId="{13F754A2-8BEC-41E3-A225-C6095CA60CE4}" type="pres">
      <dgm:prSet presAssocID="{7EAAC967-0CC5-4558-884E-2F3B37AEB8D4}" presName="text3" presStyleCnt="0"/>
      <dgm:spPr/>
    </dgm:pt>
    <dgm:pt modelId="{386F359D-749A-4BCF-9849-06BB3C5B7F56}" type="pres">
      <dgm:prSet presAssocID="{7EAAC967-0CC5-4558-884E-2F3B37AEB8D4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DB167A-0AB4-43A8-A43C-380DD356DCF3}" type="pres">
      <dgm:prSet presAssocID="{7EAAC967-0CC5-4558-884E-2F3B37AEB8D4}" presName="textaccent3" presStyleCnt="0"/>
      <dgm:spPr/>
    </dgm:pt>
    <dgm:pt modelId="{4E438827-E6AB-4DBD-A7B4-1600FE15A041}" type="pres">
      <dgm:prSet presAssocID="{7EAAC967-0CC5-4558-884E-2F3B37AEB8D4}" presName="accentRepeatNode" presStyleLbl="solidAlignAcc1" presStyleIdx="4" presStyleCnt="6"/>
      <dgm:spPr/>
    </dgm:pt>
    <dgm:pt modelId="{90D0DE84-100E-46FB-9A5C-923C96D4CE4E}" type="pres">
      <dgm:prSet presAssocID="{8F87CD9B-BFD6-4AE1-A900-55BE56868575}" presName="image3" presStyleCnt="0"/>
      <dgm:spPr/>
    </dgm:pt>
    <dgm:pt modelId="{9B03F0FE-8445-470F-8F1B-B9D279700D5C}" type="pres">
      <dgm:prSet presAssocID="{8F87CD9B-BFD6-4AE1-A900-55BE56868575}" presName="imageRepeatNode" presStyleLbl="alignAcc1" presStyleIdx="2" presStyleCnt="3"/>
      <dgm:spPr/>
      <dgm:t>
        <a:bodyPr/>
        <a:lstStyle/>
        <a:p>
          <a:endParaRPr lang="de-DE"/>
        </a:p>
      </dgm:t>
    </dgm:pt>
    <dgm:pt modelId="{BD8F9698-6EA1-4B9D-9768-E5A049315609}" type="pres">
      <dgm:prSet presAssocID="{8F87CD9B-BFD6-4AE1-A900-55BE56868575}" presName="imageaccent3" presStyleCnt="0"/>
      <dgm:spPr/>
    </dgm:pt>
    <dgm:pt modelId="{1B361DE3-79A3-4BCA-ABA7-51B90DDA1FB4}" type="pres">
      <dgm:prSet presAssocID="{8F87CD9B-BFD6-4AE1-A900-55BE56868575}" presName="accentRepeatNode" presStyleLbl="solidAlignAcc1" presStyleIdx="5" presStyleCnt="6"/>
      <dgm:spPr/>
    </dgm:pt>
  </dgm:ptLst>
  <dgm:cxnLst>
    <dgm:cxn modelId="{F1FDA988-0FA9-4737-B5ED-BC9B9C725582}" type="presOf" srcId="{246B5D6D-D940-4385-BE4E-D9EF8CE0EFF1}" destId="{B5A23D3A-C655-48CB-8D8F-A140C729083B}" srcOrd="0" destOrd="0" presId="urn:microsoft.com/office/officeart/2008/layout/HexagonCluster"/>
    <dgm:cxn modelId="{A5075BEA-D24F-4215-88C7-8B78608E1783}" type="presOf" srcId="{8F87CD9B-BFD6-4AE1-A900-55BE56868575}" destId="{9B03F0FE-8445-470F-8F1B-B9D279700D5C}" srcOrd="0" destOrd="0" presId="urn:microsoft.com/office/officeart/2008/layout/HexagonCluster"/>
    <dgm:cxn modelId="{A85D793C-60A6-4060-9685-0BB22CDC7FEB}" type="presOf" srcId="{FFB76CB3-FEF6-4C9E-B698-83CC01B8F49A}" destId="{0F6714D8-FE80-48ED-BB55-11AD24F696FA}" srcOrd="0" destOrd="0" presId="urn:microsoft.com/office/officeart/2008/layout/HexagonCluster"/>
    <dgm:cxn modelId="{CCA4FB71-5A08-481E-8714-33FBB0108944}" type="presOf" srcId="{6215D688-2B7D-4397-A328-920BB451CFC5}" destId="{496BF09C-7138-4192-8505-3FC6A7177369}" srcOrd="0" destOrd="0" presId="urn:microsoft.com/office/officeart/2008/layout/HexagonCluster"/>
    <dgm:cxn modelId="{CEDEC103-70D7-4C92-933A-3D73682EE13B}" type="presOf" srcId="{7EAAC967-0CC5-4558-884E-2F3B37AEB8D4}" destId="{386F359D-749A-4BCF-9849-06BB3C5B7F56}" srcOrd="0" destOrd="0" presId="urn:microsoft.com/office/officeart/2008/layout/HexagonCluster"/>
    <dgm:cxn modelId="{B0148144-63CA-4ADB-9698-9CB1C21C97CE}" type="presOf" srcId="{945A4EC5-9D71-4606-9E06-0053C6E7031C}" destId="{DD18021D-2A4C-4EB8-A59A-9938C45E0145}" srcOrd="0" destOrd="0" presId="urn:microsoft.com/office/officeart/2008/layout/HexagonCluster"/>
    <dgm:cxn modelId="{DA0469FF-BF61-44BE-961E-BADEAA4D4688}" srcId="{E54271B9-F253-4F36-94E7-47C637C6BE36}" destId="{FFB76CB3-FEF6-4C9E-B698-83CC01B8F49A}" srcOrd="0" destOrd="0" parTransId="{BB825222-1FDF-4318-BB29-3D818C5DC936}" sibTransId="{945A4EC5-9D71-4606-9E06-0053C6E7031C}"/>
    <dgm:cxn modelId="{E277DE5E-2042-4D56-A145-FF659C7427C0}" type="presOf" srcId="{E54271B9-F253-4F36-94E7-47C637C6BE36}" destId="{8E602714-D836-4437-B928-791A729C6E12}" srcOrd="0" destOrd="0" presId="urn:microsoft.com/office/officeart/2008/layout/HexagonCluster"/>
    <dgm:cxn modelId="{9E402834-AD89-4244-A1FE-7C28D2D04D6F}" srcId="{E54271B9-F253-4F36-94E7-47C637C6BE36}" destId="{6215D688-2B7D-4397-A328-920BB451CFC5}" srcOrd="1" destOrd="0" parTransId="{60522E16-5D94-4C0C-8A83-E7BB17D1581D}" sibTransId="{246B5D6D-D940-4385-BE4E-D9EF8CE0EFF1}"/>
    <dgm:cxn modelId="{0D107997-D3DA-4836-B695-07E35267E7D4}" srcId="{E54271B9-F253-4F36-94E7-47C637C6BE36}" destId="{7EAAC967-0CC5-4558-884E-2F3B37AEB8D4}" srcOrd="2" destOrd="0" parTransId="{5C572514-F757-4B27-803B-36FEF306CB34}" sibTransId="{8F87CD9B-BFD6-4AE1-A900-55BE56868575}"/>
    <dgm:cxn modelId="{2625D80F-49B0-4718-9BA9-CA3639DB788C}" type="presParOf" srcId="{8E602714-D836-4437-B928-791A729C6E12}" destId="{9311B120-FDBB-427B-A18A-187C835E063D}" srcOrd="0" destOrd="0" presId="urn:microsoft.com/office/officeart/2008/layout/HexagonCluster"/>
    <dgm:cxn modelId="{5FB7393E-D1B0-4235-ACC6-3EF1C8710BDD}" type="presParOf" srcId="{9311B120-FDBB-427B-A18A-187C835E063D}" destId="{0F6714D8-FE80-48ED-BB55-11AD24F696FA}" srcOrd="0" destOrd="0" presId="urn:microsoft.com/office/officeart/2008/layout/HexagonCluster"/>
    <dgm:cxn modelId="{2D64FB08-68E3-466F-B534-D35152555611}" type="presParOf" srcId="{8E602714-D836-4437-B928-791A729C6E12}" destId="{0F0DB1FC-1CC1-4AC8-839E-D346C42C9003}" srcOrd="1" destOrd="0" presId="urn:microsoft.com/office/officeart/2008/layout/HexagonCluster"/>
    <dgm:cxn modelId="{E87A3AEB-833F-4A4A-BE27-26C82A1DC393}" type="presParOf" srcId="{0F0DB1FC-1CC1-4AC8-839E-D346C42C9003}" destId="{853BB709-1230-4F82-B1FE-5F7A0670BA93}" srcOrd="0" destOrd="0" presId="urn:microsoft.com/office/officeart/2008/layout/HexagonCluster"/>
    <dgm:cxn modelId="{A7ABC39C-ABBC-449B-AA03-A0DB9C8B92E3}" type="presParOf" srcId="{8E602714-D836-4437-B928-791A729C6E12}" destId="{4D6CB095-808A-40BD-8EA6-D0C7A14443F5}" srcOrd="2" destOrd="0" presId="urn:microsoft.com/office/officeart/2008/layout/HexagonCluster"/>
    <dgm:cxn modelId="{988FCA00-AAC8-4448-A2A2-57F331A43855}" type="presParOf" srcId="{4D6CB095-808A-40BD-8EA6-D0C7A14443F5}" destId="{DD18021D-2A4C-4EB8-A59A-9938C45E0145}" srcOrd="0" destOrd="0" presId="urn:microsoft.com/office/officeart/2008/layout/HexagonCluster"/>
    <dgm:cxn modelId="{FF8DED6C-77E2-4CE4-9FBF-EE18A6F2DE30}" type="presParOf" srcId="{8E602714-D836-4437-B928-791A729C6E12}" destId="{9E2550F5-68BD-4034-BA48-6EAC2606271C}" srcOrd="3" destOrd="0" presId="urn:microsoft.com/office/officeart/2008/layout/HexagonCluster"/>
    <dgm:cxn modelId="{5B901F67-963D-46AA-85D6-A6FEAED91551}" type="presParOf" srcId="{9E2550F5-68BD-4034-BA48-6EAC2606271C}" destId="{61CADD43-C2FE-4D16-9432-577659E9B9BD}" srcOrd="0" destOrd="0" presId="urn:microsoft.com/office/officeart/2008/layout/HexagonCluster"/>
    <dgm:cxn modelId="{5BEE0AF4-2283-40E9-845B-615B5753FB17}" type="presParOf" srcId="{8E602714-D836-4437-B928-791A729C6E12}" destId="{EDBB840C-DBF1-41DB-8298-268F9E311891}" srcOrd="4" destOrd="0" presId="urn:microsoft.com/office/officeart/2008/layout/HexagonCluster"/>
    <dgm:cxn modelId="{580E272C-ADAC-4A45-9459-4F32200C11EC}" type="presParOf" srcId="{EDBB840C-DBF1-41DB-8298-268F9E311891}" destId="{496BF09C-7138-4192-8505-3FC6A7177369}" srcOrd="0" destOrd="0" presId="urn:microsoft.com/office/officeart/2008/layout/HexagonCluster"/>
    <dgm:cxn modelId="{F0483267-2D23-4072-97BF-B709547DB252}" type="presParOf" srcId="{8E602714-D836-4437-B928-791A729C6E12}" destId="{FAD9B5B4-7988-4CB9-82A5-B0416B29192E}" srcOrd="5" destOrd="0" presId="urn:microsoft.com/office/officeart/2008/layout/HexagonCluster"/>
    <dgm:cxn modelId="{6415727F-F71A-44FC-8E38-E3CB1861B5AC}" type="presParOf" srcId="{FAD9B5B4-7988-4CB9-82A5-B0416B29192E}" destId="{16855F7A-F430-4F57-BC5C-7B69B017D51B}" srcOrd="0" destOrd="0" presId="urn:microsoft.com/office/officeart/2008/layout/HexagonCluster"/>
    <dgm:cxn modelId="{2E967E9F-3D40-459E-8225-B3F8E6CA6A77}" type="presParOf" srcId="{8E602714-D836-4437-B928-791A729C6E12}" destId="{1CFBB763-F5AF-473A-85FD-40527F26ADAF}" srcOrd="6" destOrd="0" presId="urn:microsoft.com/office/officeart/2008/layout/HexagonCluster"/>
    <dgm:cxn modelId="{DC6EAC0A-259B-47EF-971A-48F958D8D63E}" type="presParOf" srcId="{1CFBB763-F5AF-473A-85FD-40527F26ADAF}" destId="{B5A23D3A-C655-48CB-8D8F-A140C729083B}" srcOrd="0" destOrd="0" presId="urn:microsoft.com/office/officeart/2008/layout/HexagonCluster"/>
    <dgm:cxn modelId="{38C323E7-D23D-4800-B412-B06459A6E776}" type="presParOf" srcId="{8E602714-D836-4437-B928-791A729C6E12}" destId="{F4B93831-1361-4AF5-8EA0-734E46B03489}" srcOrd="7" destOrd="0" presId="urn:microsoft.com/office/officeart/2008/layout/HexagonCluster"/>
    <dgm:cxn modelId="{72C8017F-34A1-4862-BD23-6B1BF38C5C7F}" type="presParOf" srcId="{F4B93831-1361-4AF5-8EA0-734E46B03489}" destId="{C79493AE-9D4F-4494-A7AE-AD79C73AF623}" srcOrd="0" destOrd="0" presId="urn:microsoft.com/office/officeart/2008/layout/HexagonCluster"/>
    <dgm:cxn modelId="{88268806-FC79-4EF1-8A91-1946F95BE0F0}" type="presParOf" srcId="{8E602714-D836-4437-B928-791A729C6E12}" destId="{13F754A2-8BEC-41E3-A225-C6095CA60CE4}" srcOrd="8" destOrd="0" presId="urn:microsoft.com/office/officeart/2008/layout/HexagonCluster"/>
    <dgm:cxn modelId="{F4C07F59-7780-4422-8CF7-AEE54E7D2DDD}" type="presParOf" srcId="{13F754A2-8BEC-41E3-A225-C6095CA60CE4}" destId="{386F359D-749A-4BCF-9849-06BB3C5B7F56}" srcOrd="0" destOrd="0" presId="urn:microsoft.com/office/officeart/2008/layout/HexagonCluster"/>
    <dgm:cxn modelId="{7437A8AB-34A4-4551-A081-D70ACC40D9DF}" type="presParOf" srcId="{8E602714-D836-4437-B928-791A729C6E12}" destId="{0CDB167A-0AB4-43A8-A43C-380DD356DCF3}" srcOrd="9" destOrd="0" presId="urn:microsoft.com/office/officeart/2008/layout/HexagonCluster"/>
    <dgm:cxn modelId="{E57A64C3-944A-4D52-A127-A2E5BFC99E3D}" type="presParOf" srcId="{0CDB167A-0AB4-43A8-A43C-380DD356DCF3}" destId="{4E438827-E6AB-4DBD-A7B4-1600FE15A041}" srcOrd="0" destOrd="0" presId="urn:microsoft.com/office/officeart/2008/layout/HexagonCluster"/>
    <dgm:cxn modelId="{FD44AD39-38B0-48E6-973E-4FF65D4BBBF5}" type="presParOf" srcId="{8E602714-D836-4437-B928-791A729C6E12}" destId="{90D0DE84-100E-46FB-9A5C-923C96D4CE4E}" srcOrd="10" destOrd="0" presId="urn:microsoft.com/office/officeart/2008/layout/HexagonCluster"/>
    <dgm:cxn modelId="{D955C764-4594-4EF6-AFB6-CFBB70A3A22F}" type="presParOf" srcId="{90D0DE84-100E-46FB-9A5C-923C96D4CE4E}" destId="{9B03F0FE-8445-470F-8F1B-B9D279700D5C}" srcOrd="0" destOrd="0" presId="urn:microsoft.com/office/officeart/2008/layout/HexagonCluster"/>
    <dgm:cxn modelId="{D455D3C0-8AD6-4E8E-A77E-EF7FBE623534}" type="presParOf" srcId="{8E602714-D836-4437-B928-791A729C6E12}" destId="{BD8F9698-6EA1-4B9D-9768-E5A049315609}" srcOrd="11" destOrd="0" presId="urn:microsoft.com/office/officeart/2008/layout/HexagonCluster"/>
    <dgm:cxn modelId="{C828A6B1-AECB-4431-A1F2-1F64025C8CD4}" type="presParOf" srcId="{BD8F9698-6EA1-4B9D-9768-E5A049315609}" destId="{1B361DE3-79A3-4BCA-ABA7-51B90DDA1FB4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4271B9-F253-4F36-94E7-47C637C6BE36}" type="doc">
      <dgm:prSet loTypeId="urn:microsoft.com/office/officeart/2008/layout/AlternatingPictureBlocks" loCatId="picture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FFB76CB3-FEF6-4C9E-B698-83CC01B8F49A}">
      <dgm:prSet phldrT="[Text]" custT="1"/>
      <dgm:spPr/>
      <dgm:t>
        <a:bodyPr/>
        <a:lstStyle/>
        <a:p>
          <a:pPr algn="l"/>
          <a:r>
            <a:rPr lang="de-DE" sz="2300" dirty="0" smtClean="0"/>
            <a:t>Mode-Designerin</a:t>
          </a:r>
          <a:br>
            <a:rPr lang="de-DE" sz="2300" dirty="0" smtClean="0"/>
          </a:br>
          <a:r>
            <a:rPr lang="de-DE" sz="2000" dirty="0" smtClean="0"/>
            <a:t>Monika Mergenthal </a:t>
          </a:r>
          <a:endParaRPr lang="de-DE" sz="2300" dirty="0"/>
        </a:p>
      </dgm:t>
    </dgm:pt>
    <dgm:pt modelId="{BB825222-1FDF-4318-BB29-3D818C5DC936}" type="parTrans" cxnId="{DA0469FF-BF61-44BE-961E-BADEAA4D4688}">
      <dgm:prSet/>
      <dgm:spPr/>
      <dgm:t>
        <a:bodyPr/>
        <a:lstStyle/>
        <a:p>
          <a:endParaRPr lang="de-DE"/>
        </a:p>
      </dgm:t>
    </dgm:pt>
    <dgm:pt modelId="{945A4EC5-9D71-4606-9E06-0053C6E7031C}" type="sibTrans" cxnId="{DA0469FF-BF61-44BE-961E-BADEAA4D4688}">
      <dgm:prSet/>
      <dgm:spPr/>
      <dgm:t>
        <a:bodyPr/>
        <a:lstStyle/>
        <a:p>
          <a:endParaRPr lang="de-DE"/>
        </a:p>
      </dgm:t>
    </dgm:pt>
    <dgm:pt modelId="{09B95D7A-B668-47B5-9F3C-4C7F73CA49B6}">
      <dgm:prSet phldrT="[Text]" custT="1"/>
      <dgm:spPr/>
      <dgm:t>
        <a:bodyPr/>
        <a:lstStyle/>
        <a:p>
          <a:pPr algn="l"/>
          <a:r>
            <a:rPr lang="de-DE" sz="2400" dirty="0" smtClean="0"/>
            <a:t>Mitarbeiterin</a:t>
          </a:r>
          <a:r>
            <a:rPr lang="de-DE" sz="3200" dirty="0" smtClean="0"/>
            <a:t/>
          </a:r>
          <a:br>
            <a:rPr lang="de-DE" sz="3200" dirty="0" smtClean="0"/>
          </a:br>
          <a:r>
            <a:rPr lang="de-DE" sz="2000" dirty="0" smtClean="0"/>
            <a:t>Eva Papillon</a:t>
          </a:r>
          <a:endParaRPr lang="de-DE" sz="2000" dirty="0"/>
        </a:p>
      </dgm:t>
    </dgm:pt>
    <dgm:pt modelId="{07B72AE3-0CEC-4AF6-B7D6-9AF88A33D1D6}" type="parTrans" cxnId="{27AA89FB-512C-4C9B-984B-5EE7F199C29C}">
      <dgm:prSet/>
      <dgm:spPr/>
      <dgm:t>
        <a:bodyPr/>
        <a:lstStyle/>
        <a:p>
          <a:endParaRPr lang="de-DE"/>
        </a:p>
      </dgm:t>
    </dgm:pt>
    <dgm:pt modelId="{9CD10CD2-528E-487F-B7F0-E35E66F1BB28}" type="sibTrans" cxnId="{27AA89FB-512C-4C9B-984B-5EE7F199C29C}">
      <dgm:prSet/>
      <dgm:spPr/>
      <dgm:t>
        <a:bodyPr/>
        <a:lstStyle/>
        <a:p>
          <a:endParaRPr lang="de-DE"/>
        </a:p>
      </dgm:t>
    </dgm:pt>
    <dgm:pt modelId="{08C3F9E5-4367-41A1-9179-F9B4EC55CA06}">
      <dgm:prSet phldrT="[Text]" custT="1"/>
      <dgm:spPr/>
      <dgm:t>
        <a:bodyPr/>
        <a:lstStyle/>
        <a:p>
          <a:pPr algn="l"/>
          <a:r>
            <a:rPr lang="de-DE" sz="2700" dirty="0" smtClean="0"/>
            <a:t>Mitarbeiterin</a:t>
          </a:r>
          <a:br>
            <a:rPr lang="de-DE" sz="2700" dirty="0" smtClean="0"/>
          </a:br>
          <a:r>
            <a:rPr lang="de-DE" sz="2000" dirty="0" smtClean="0"/>
            <a:t>Suzanne Faubier</a:t>
          </a:r>
          <a:endParaRPr lang="de-DE" sz="2000" dirty="0"/>
        </a:p>
      </dgm:t>
    </dgm:pt>
    <dgm:pt modelId="{D76C1E56-A1D6-498B-8B8E-70E687355E41}" type="parTrans" cxnId="{29696104-3A8C-454D-B3CE-5D991A42D6D7}">
      <dgm:prSet/>
      <dgm:spPr/>
      <dgm:t>
        <a:bodyPr/>
        <a:lstStyle/>
        <a:p>
          <a:endParaRPr lang="de-DE"/>
        </a:p>
      </dgm:t>
    </dgm:pt>
    <dgm:pt modelId="{5B0D7686-F18F-412E-961B-C1DAB27E3715}" type="sibTrans" cxnId="{29696104-3A8C-454D-B3CE-5D991A42D6D7}">
      <dgm:prSet/>
      <dgm:spPr/>
      <dgm:t>
        <a:bodyPr/>
        <a:lstStyle/>
        <a:p>
          <a:endParaRPr lang="de-DE"/>
        </a:p>
      </dgm:t>
    </dgm:pt>
    <dgm:pt modelId="{3215BFD7-842D-44C8-8D6A-46C93B370FEE}" type="pres">
      <dgm:prSet presAssocID="{E54271B9-F253-4F36-94E7-47C637C6B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AD70E65-629B-4833-B184-39CC87159154}" type="pres">
      <dgm:prSet presAssocID="{FFB76CB3-FEF6-4C9E-B698-83CC01B8F49A}" presName="comp" presStyleCnt="0"/>
      <dgm:spPr/>
    </dgm:pt>
    <dgm:pt modelId="{7AE6DBE1-EEE9-4B50-B7E7-0F34B510F841}" type="pres">
      <dgm:prSet presAssocID="{FFB76CB3-FEF6-4C9E-B698-83CC01B8F49A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62AB2E-6ED3-4025-B0DB-D24EF8C92FAE}" type="pres">
      <dgm:prSet presAssocID="{FFB76CB3-FEF6-4C9E-B698-83CC01B8F49A}" presName="rect1" presStyleLbl="lnNode1" presStyleIdx="0" presStyleCnt="3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882" b="-12882"/>
          </a:stretch>
        </a:blipFill>
      </dgm:spPr>
    </dgm:pt>
    <dgm:pt modelId="{6BCD0651-0580-485D-9CBF-DEA3405B52DF}" type="pres">
      <dgm:prSet presAssocID="{945A4EC5-9D71-4606-9E06-0053C6E7031C}" presName="sibTrans" presStyleCnt="0"/>
      <dgm:spPr/>
    </dgm:pt>
    <dgm:pt modelId="{15C25583-E84E-42C3-971D-9ADA9E4C0CD3}" type="pres">
      <dgm:prSet presAssocID="{09B95D7A-B668-47B5-9F3C-4C7F73CA49B6}" presName="comp" presStyleCnt="0"/>
      <dgm:spPr/>
    </dgm:pt>
    <dgm:pt modelId="{C58C3BF1-BF16-4722-91E2-2F807569D751}" type="pres">
      <dgm:prSet presAssocID="{09B95D7A-B668-47B5-9F3C-4C7F73CA49B6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B86F32-03A4-427A-9F87-047C1AEC0FCD}" type="pres">
      <dgm:prSet presAssocID="{09B95D7A-B668-47B5-9F3C-4C7F73CA49B6}" presName="rect1" presStyleLbl="ln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52A44CC1-98B0-4044-9953-07ECAD3A659F}" type="pres">
      <dgm:prSet presAssocID="{9CD10CD2-528E-487F-B7F0-E35E66F1BB28}" presName="sibTrans" presStyleCnt="0"/>
      <dgm:spPr/>
    </dgm:pt>
    <dgm:pt modelId="{6EDA8846-A5EC-4BBB-AB28-8D068BE518D8}" type="pres">
      <dgm:prSet presAssocID="{08C3F9E5-4367-41A1-9179-F9B4EC55CA06}" presName="comp" presStyleCnt="0"/>
      <dgm:spPr/>
    </dgm:pt>
    <dgm:pt modelId="{BD8B55FF-2594-4AD8-A69D-36BA7BCFE0FA}" type="pres">
      <dgm:prSet presAssocID="{08C3F9E5-4367-41A1-9179-F9B4EC55CA06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1AEA3C-6ACB-4A5D-9D5B-A36B7ECB5AD6}" type="pres">
      <dgm:prSet presAssocID="{08C3F9E5-4367-41A1-9179-F9B4EC55CA06}" presName="rect1" presStyleLbl="ln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</dgm:ptLst>
  <dgm:cxnLst>
    <dgm:cxn modelId="{29696104-3A8C-454D-B3CE-5D991A42D6D7}" srcId="{E54271B9-F253-4F36-94E7-47C637C6BE36}" destId="{08C3F9E5-4367-41A1-9179-F9B4EC55CA06}" srcOrd="2" destOrd="0" parTransId="{D76C1E56-A1D6-498B-8B8E-70E687355E41}" sibTransId="{5B0D7686-F18F-412E-961B-C1DAB27E3715}"/>
    <dgm:cxn modelId="{27AA89FB-512C-4C9B-984B-5EE7F199C29C}" srcId="{E54271B9-F253-4F36-94E7-47C637C6BE36}" destId="{09B95D7A-B668-47B5-9F3C-4C7F73CA49B6}" srcOrd="1" destOrd="0" parTransId="{07B72AE3-0CEC-4AF6-B7D6-9AF88A33D1D6}" sibTransId="{9CD10CD2-528E-487F-B7F0-E35E66F1BB28}"/>
    <dgm:cxn modelId="{DA0469FF-BF61-44BE-961E-BADEAA4D4688}" srcId="{E54271B9-F253-4F36-94E7-47C637C6BE36}" destId="{FFB76CB3-FEF6-4C9E-B698-83CC01B8F49A}" srcOrd="0" destOrd="0" parTransId="{BB825222-1FDF-4318-BB29-3D818C5DC936}" sibTransId="{945A4EC5-9D71-4606-9E06-0053C6E7031C}"/>
    <dgm:cxn modelId="{882DFBED-C849-421B-8F21-3C471CF5CE7C}" type="presOf" srcId="{E54271B9-F253-4F36-94E7-47C637C6BE36}" destId="{3215BFD7-842D-44C8-8D6A-46C93B370FEE}" srcOrd="0" destOrd="0" presId="urn:microsoft.com/office/officeart/2008/layout/AlternatingPictureBlocks"/>
    <dgm:cxn modelId="{6EBE5B4C-2B34-4693-913E-8F9100B077D7}" type="presOf" srcId="{08C3F9E5-4367-41A1-9179-F9B4EC55CA06}" destId="{BD8B55FF-2594-4AD8-A69D-36BA7BCFE0FA}" srcOrd="0" destOrd="0" presId="urn:microsoft.com/office/officeart/2008/layout/AlternatingPictureBlocks"/>
    <dgm:cxn modelId="{D0822F61-692A-43CA-B7BD-C6DF5059F6E7}" type="presOf" srcId="{FFB76CB3-FEF6-4C9E-B698-83CC01B8F49A}" destId="{7AE6DBE1-EEE9-4B50-B7E7-0F34B510F841}" srcOrd="0" destOrd="0" presId="urn:microsoft.com/office/officeart/2008/layout/AlternatingPictureBlocks"/>
    <dgm:cxn modelId="{6C1DFD72-0BD2-47C7-8E9A-DD68F1A20CDE}" type="presOf" srcId="{09B95D7A-B668-47B5-9F3C-4C7F73CA49B6}" destId="{C58C3BF1-BF16-4722-91E2-2F807569D751}" srcOrd="0" destOrd="0" presId="urn:microsoft.com/office/officeart/2008/layout/AlternatingPictureBlocks"/>
    <dgm:cxn modelId="{C5B170E7-88F3-4BAE-89DC-7E6B02B00AD0}" type="presParOf" srcId="{3215BFD7-842D-44C8-8D6A-46C93B370FEE}" destId="{EAD70E65-629B-4833-B184-39CC87159154}" srcOrd="0" destOrd="0" presId="urn:microsoft.com/office/officeart/2008/layout/AlternatingPictureBlocks"/>
    <dgm:cxn modelId="{B5F9410F-525E-44D8-935F-45B9842BF33B}" type="presParOf" srcId="{EAD70E65-629B-4833-B184-39CC87159154}" destId="{7AE6DBE1-EEE9-4B50-B7E7-0F34B510F841}" srcOrd="0" destOrd="0" presId="urn:microsoft.com/office/officeart/2008/layout/AlternatingPictureBlocks"/>
    <dgm:cxn modelId="{B35258B1-4D7E-458F-9BE1-A3B40BFDA314}" type="presParOf" srcId="{EAD70E65-629B-4833-B184-39CC87159154}" destId="{5D62AB2E-6ED3-4025-B0DB-D24EF8C92FAE}" srcOrd="1" destOrd="0" presId="urn:microsoft.com/office/officeart/2008/layout/AlternatingPictureBlocks"/>
    <dgm:cxn modelId="{061EE962-A92D-4D3C-B47E-26104C52B17E}" type="presParOf" srcId="{3215BFD7-842D-44C8-8D6A-46C93B370FEE}" destId="{6BCD0651-0580-485D-9CBF-DEA3405B52DF}" srcOrd="1" destOrd="0" presId="urn:microsoft.com/office/officeart/2008/layout/AlternatingPictureBlocks"/>
    <dgm:cxn modelId="{A22BD601-7622-4FE0-B274-CB186B9FCAC3}" type="presParOf" srcId="{3215BFD7-842D-44C8-8D6A-46C93B370FEE}" destId="{15C25583-E84E-42C3-971D-9ADA9E4C0CD3}" srcOrd="2" destOrd="0" presId="urn:microsoft.com/office/officeart/2008/layout/AlternatingPictureBlocks"/>
    <dgm:cxn modelId="{2CB06AE2-6281-4FE4-A7AB-4A6581860B14}" type="presParOf" srcId="{15C25583-E84E-42C3-971D-9ADA9E4C0CD3}" destId="{C58C3BF1-BF16-4722-91E2-2F807569D751}" srcOrd="0" destOrd="0" presId="urn:microsoft.com/office/officeart/2008/layout/AlternatingPictureBlocks"/>
    <dgm:cxn modelId="{E440F3F4-7D3C-4ED7-B694-4FC6ED01955A}" type="presParOf" srcId="{15C25583-E84E-42C3-971D-9ADA9E4C0CD3}" destId="{0EB86F32-03A4-427A-9F87-047C1AEC0FCD}" srcOrd="1" destOrd="0" presId="urn:microsoft.com/office/officeart/2008/layout/AlternatingPictureBlocks"/>
    <dgm:cxn modelId="{833BDB62-D18F-4746-A920-5513CC5DD39C}" type="presParOf" srcId="{3215BFD7-842D-44C8-8D6A-46C93B370FEE}" destId="{52A44CC1-98B0-4044-9953-07ECAD3A659F}" srcOrd="3" destOrd="0" presId="urn:microsoft.com/office/officeart/2008/layout/AlternatingPictureBlocks"/>
    <dgm:cxn modelId="{88895DFC-83C9-4BD4-944C-FBEA7142933F}" type="presParOf" srcId="{3215BFD7-842D-44C8-8D6A-46C93B370FEE}" destId="{6EDA8846-A5EC-4BBB-AB28-8D068BE518D8}" srcOrd="4" destOrd="0" presId="urn:microsoft.com/office/officeart/2008/layout/AlternatingPictureBlocks"/>
    <dgm:cxn modelId="{21E2E46E-82E9-4F1A-A475-36B3C15C0619}" type="presParOf" srcId="{6EDA8846-A5EC-4BBB-AB28-8D068BE518D8}" destId="{BD8B55FF-2594-4AD8-A69D-36BA7BCFE0FA}" srcOrd="0" destOrd="0" presId="urn:microsoft.com/office/officeart/2008/layout/AlternatingPictureBlocks"/>
    <dgm:cxn modelId="{EEFB3388-220F-4F4A-9BEC-6A93C95CC4BC}" type="presParOf" srcId="{6EDA8846-A5EC-4BBB-AB28-8D068BE518D8}" destId="{501AEA3C-6ACB-4A5D-9D5B-A36B7ECB5AD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4271B9-F253-4F36-94E7-47C637C6BE36}" type="doc">
      <dgm:prSet loTypeId="urn:microsoft.com/office/officeart/2009/3/layout/SpiralPicture" loCatId="pictur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FFB76CB3-FEF6-4C9E-B698-83CC01B8F49A}">
      <dgm:prSet phldrT="[Text]"/>
      <dgm:spPr/>
      <dgm:t>
        <a:bodyPr/>
        <a:lstStyle/>
        <a:p>
          <a:r>
            <a:rPr lang="de-DE" dirty="0" smtClean="0"/>
            <a:t>Monika Mergenthal </a:t>
          </a:r>
          <a:endParaRPr lang="de-DE" dirty="0"/>
        </a:p>
      </dgm:t>
    </dgm:pt>
    <dgm:pt modelId="{BB825222-1FDF-4318-BB29-3D818C5DC936}" type="parTrans" cxnId="{DA0469FF-BF61-44BE-961E-BADEAA4D4688}">
      <dgm:prSet/>
      <dgm:spPr/>
      <dgm:t>
        <a:bodyPr/>
        <a:lstStyle/>
        <a:p>
          <a:endParaRPr lang="de-DE"/>
        </a:p>
      </dgm:t>
    </dgm:pt>
    <dgm:pt modelId="{945A4EC5-9D71-4606-9E06-0053C6E7031C}" type="sibTrans" cxnId="{DA0469FF-BF61-44BE-961E-BADEAA4D4688}">
      <dgm:prSet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845" t="-21103" r="-845" b="-5897"/>
          </a:stretch>
        </a:blipFill>
      </dgm:spPr>
      <dgm:t>
        <a:bodyPr/>
        <a:lstStyle/>
        <a:p>
          <a:endParaRPr lang="de-DE"/>
        </a:p>
      </dgm:t>
    </dgm:pt>
    <dgm:pt modelId="{6215D688-2B7D-4397-A328-920BB451CFC5}">
      <dgm:prSet phldrT="[Text]"/>
      <dgm:spPr/>
      <dgm:t>
        <a:bodyPr/>
        <a:lstStyle/>
        <a:p>
          <a:r>
            <a:rPr lang="de-DE" dirty="0" smtClean="0"/>
            <a:t>Eva Papillon</a:t>
          </a:r>
          <a:endParaRPr lang="de-DE" dirty="0"/>
        </a:p>
      </dgm:t>
    </dgm:pt>
    <dgm:pt modelId="{60522E16-5D94-4C0C-8A83-E7BB17D1581D}" type="parTrans" cxnId="{9E402834-AD89-4244-A1FE-7C28D2D04D6F}">
      <dgm:prSet/>
      <dgm:spPr/>
      <dgm:t>
        <a:bodyPr/>
        <a:lstStyle/>
        <a:p>
          <a:endParaRPr lang="de-DE"/>
        </a:p>
      </dgm:t>
    </dgm:pt>
    <dgm:pt modelId="{246B5D6D-D940-4385-BE4E-D9EF8CE0EFF1}" type="sibTrans" cxnId="{9E402834-AD89-4244-A1FE-7C28D2D04D6F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de-DE"/>
        </a:p>
      </dgm:t>
    </dgm:pt>
    <dgm:pt modelId="{7EAAC967-0CC5-4558-884E-2F3B37AEB8D4}">
      <dgm:prSet phldrT="[Text]"/>
      <dgm:spPr/>
      <dgm:t>
        <a:bodyPr/>
        <a:lstStyle/>
        <a:p>
          <a:r>
            <a:rPr lang="de-DE" dirty="0" smtClean="0"/>
            <a:t>Suzanne Faubier</a:t>
          </a:r>
          <a:endParaRPr lang="de-DE" dirty="0"/>
        </a:p>
      </dgm:t>
    </dgm:pt>
    <dgm:pt modelId="{5C572514-F757-4B27-803B-36FEF306CB34}" type="parTrans" cxnId="{0D107997-D3DA-4836-B695-07E35267E7D4}">
      <dgm:prSet/>
      <dgm:spPr/>
      <dgm:t>
        <a:bodyPr/>
        <a:lstStyle/>
        <a:p>
          <a:endParaRPr lang="de-DE"/>
        </a:p>
      </dgm:t>
    </dgm:pt>
    <dgm:pt modelId="{8F87CD9B-BFD6-4AE1-A900-55BE56868575}" type="sibTrans" cxnId="{0D107997-D3DA-4836-B695-07E35267E7D4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  <dgm:t>
        <a:bodyPr/>
        <a:lstStyle/>
        <a:p>
          <a:endParaRPr lang="de-DE"/>
        </a:p>
      </dgm:t>
    </dgm:pt>
    <dgm:pt modelId="{D675919A-07BC-4591-9DCF-0BF50ADA83FE}" type="pres">
      <dgm:prSet presAssocID="{E54271B9-F253-4F36-94E7-47C637C6BE36}" presName="Name0" presStyleCnt="0">
        <dgm:presLayoutVars>
          <dgm:chMax val="5"/>
          <dgm:dir/>
        </dgm:presLayoutVars>
      </dgm:prSet>
      <dgm:spPr/>
      <dgm:t>
        <a:bodyPr/>
        <a:lstStyle/>
        <a:p>
          <a:endParaRPr lang="de-DE"/>
        </a:p>
      </dgm:t>
    </dgm:pt>
    <dgm:pt modelId="{E0C2F825-46FB-40A0-9D8A-F8DB8CF21696}" type="pres">
      <dgm:prSet presAssocID="{E54271B9-F253-4F36-94E7-47C637C6BE36}" presName="picts" presStyleCnt="0"/>
      <dgm:spPr/>
    </dgm:pt>
    <dgm:pt modelId="{F32E23F0-56C0-4182-8E78-18EAC5BFB4F8}" type="pres">
      <dgm:prSet presAssocID="{E54271B9-F253-4F36-94E7-47C637C6BE36}" presName="space1" presStyleCnt="0"/>
      <dgm:spPr/>
    </dgm:pt>
    <dgm:pt modelId="{83569F97-79FE-4CB8-98E4-6E55B0F7B768}" type="pres">
      <dgm:prSet presAssocID="{E54271B9-F253-4F36-94E7-47C637C6BE36}" presName="space2" presStyleCnt="0"/>
      <dgm:spPr/>
    </dgm:pt>
    <dgm:pt modelId="{63EE7CC0-1359-4A28-8BB2-61E24876787E}" type="pres">
      <dgm:prSet presAssocID="{945A4EC5-9D71-4606-9E06-0053C6E7031C}" presName="pictA1" presStyleCnt="0"/>
      <dgm:spPr/>
    </dgm:pt>
    <dgm:pt modelId="{F6EC06C4-5D37-4A05-A50C-60CB7AE5BF77}" type="pres">
      <dgm:prSet presAssocID="{945A4EC5-9D71-4606-9E06-0053C6E7031C}" presName="imageRepeatNode" presStyleLbl="alignNode1" presStyleIdx="0" presStyleCnt="5"/>
      <dgm:spPr/>
      <dgm:t>
        <a:bodyPr/>
        <a:lstStyle/>
        <a:p>
          <a:endParaRPr lang="de-DE"/>
        </a:p>
      </dgm:t>
    </dgm:pt>
    <dgm:pt modelId="{1A1220F1-8D36-4A8F-B344-2D4128F696F0}" type="pres">
      <dgm:prSet presAssocID="{945A4EC5-9D71-4606-9E06-0053C6E7031C}" presName="oneDotPict" presStyleCnt="0"/>
      <dgm:spPr/>
    </dgm:pt>
    <dgm:pt modelId="{4242ADC9-812B-4EAF-B48A-DB4F9C5AA563}" type="pres">
      <dgm:prSet presAssocID="{945A4EC5-9D71-4606-9E06-0053C6E7031C}" presName="dotPict_11" presStyleLbl="solidFgAcc1" presStyleIdx="0" presStyleCnt="12"/>
      <dgm:spPr/>
    </dgm:pt>
    <dgm:pt modelId="{64470DE5-09CC-46E5-BABE-5401CF776A69}" type="pres">
      <dgm:prSet presAssocID="{246B5D6D-D940-4385-BE4E-D9EF8CE0EFF1}" presName="pictA2" presStyleCnt="0"/>
      <dgm:spPr/>
    </dgm:pt>
    <dgm:pt modelId="{73B02653-0D1D-43EF-83E4-63E37BD939D4}" type="pres">
      <dgm:prSet presAssocID="{246B5D6D-D940-4385-BE4E-D9EF8CE0EFF1}" presName="imageRepeatNode" presStyleLbl="alignNode1" presStyleIdx="1" presStyleCnt="5"/>
      <dgm:spPr/>
      <dgm:t>
        <a:bodyPr/>
        <a:lstStyle/>
        <a:p>
          <a:endParaRPr lang="de-DE"/>
        </a:p>
      </dgm:t>
    </dgm:pt>
    <dgm:pt modelId="{827921F8-DA7D-4D09-A735-AC837097D1C2}" type="pres">
      <dgm:prSet presAssocID="{246B5D6D-D940-4385-BE4E-D9EF8CE0EFF1}" presName="twoDotsPict" presStyleCnt="0"/>
      <dgm:spPr/>
    </dgm:pt>
    <dgm:pt modelId="{4B91C092-177D-4138-B9AE-B4ED8713B268}" type="pres">
      <dgm:prSet presAssocID="{246B5D6D-D940-4385-BE4E-D9EF8CE0EFF1}" presName="dotPict_21" presStyleLbl="solidFgAcc1" presStyleIdx="1" presStyleCnt="12"/>
      <dgm:spPr/>
    </dgm:pt>
    <dgm:pt modelId="{FA2BAC89-080C-4B77-9C80-D4A4A6659F45}" type="pres">
      <dgm:prSet presAssocID="{246B5D6D-D940-4385-BE4E-D9EF8CE0EFF1}" presName="dotPict_22" presStyleLbl="solidFgAcc1" presStyleIdx="2" presStyleCnt="12"/>
      <dgm:spPr/>
    </dgm:pt>
    <dgm:pt modelId="{034ECA10-E94E-4FF2-BAEF-DB0A7700DED2}" type="pres">
      <dgm:prSet presAssocID="{8F87CD9B-BFD6-4AE1-A900-55BE56868575}" presName="pictA3" presStyleCnt="0"/>
      <dgm:spPr/>
    </dgm:pt>
    <dgm:pt modelId="{E4EE369B-3565-4310-A682-632EE625A02B}" type="pres">
      <dgm:prSet presAssocID="{8F87CD9B-BFD6-4AE1-A900-55BE56868575}" presName="imageRepeatNode" presStyleLbl="alignNode1" presStyleIdx="2" presStyleCnt="5"/>
      <dgm:spPr/>
      <dgm:t>
        <a:bodyPr/>
        <a:lstStyle/>
        <a:p>
          <a:endParaRPr lang="de-DE"/>
        </a:p>
      </dgm:t>
    </dgm:pt>
    <dgm:pt modelId="{1DC4B11C-E649-4DC7-9A1E-F175A2696EAD}" type="pres">
      <dgm:prSet presAssocID="{8F87CD9B-BFD6-4AE1-A900-55BE56868575}" presName="threeDotsPict" presStyleCnt="0"/>
      <dgm:spPr/>
    </dgm:pt>
    <dgm:pt modelId="{AC472DF4-44BD-44A8-A79C-05D2E4D29C75}" type="pres">
      <dgm:prSet presAssocID="{8F87CD9B-BFD6-4AE1-A900-55BE56868575}" presName="dotPict_31" presStyleLbl="solidFgAcc1" presStyleIdx="3" presStyleCnt="12"/>
      <dgm:spPr/>
    </dgm:pt>
    <dgm:pt modelId="{ACD41BBC-9941-4E15-A39C-7BC5A8DF717A}" type="pres">
      <dgm:prSet presAssocID="{8F87CD9B-BFD6-4AE1-A900-55BE56868575}" presName="dotPict_32" presStyleLbl="solidFgAcc1" presStyleIdx="4" presStyleCnt="12"/>
      <dgm:spPr/>
    </dgm:pt>
    <dgm:pt modelId="{40CD50C7-8ABA-4823-A340-E2A2BA8C5C77}" type="pres">
      <dgm:prSet presAssocID="{8F87CD9B-BFD6-4AE1-A900-55BE56868575}" presName="dotPict_33" presStyleLbl="solidFgAcc1" presStyleIdx="5" presStyleCnt="12"/>
      <dgm:spPr/>
    </dgm:pt>
    <dgm:pt modelId="{B66AD516-5587-40B0-A0DF-A1B8133B8D31}" type="pres">
      <dgm:prSet presAssocID="{E54271B9-F253-4F36-94E7-47C637C6BE36}" presName="pictB4" presStyleLbl="alignNode1" presStyleIdx="3" presStyleCnt="5"/>
      <dgm:spPr/>
    </dgm:pt>
    <dgm:pt modelId="{01819A0D-B17C-4CC6-ADFC-BA8368679234}" type="pres">
      <dgm:prSet presAssocID="{E54271B9-F253-4F36-94E7-47C637C6BE36}" presName="pictB5" presStyleLbl="alignNode1" presStyleIdx="4" presStyleCnt="5"/>
      <dgm:spPr/>
    </dgm:pt>
    <dgm:pt modelId="{FE2683CD-5A17-40FC-AC7A-5AB0D32F1526}" type="pres">
      <dgm:prSet presAssocID="{E54271B9-F253-4F36-94E7-47C637C6BE36}" presName="txLine" presStyleCnt="0"/>
      <dgm:spPr/>
    </dgm:pt>
    <dgm:pt modelId="{55057C9F-51C7-41C5-ACAA-2DD98E5FE8FF}" type="pres">
      <dgm:prSet presAssocID="{FFB76CB3-FEF6-4C9E-B698-83CC01B8F49A}" presName="oneDotTx" presStyleCnt="0"/>
      <dgm:spPr/>
    </dgm:pt>
    <dgm:pt modelId="{7C0FB957-7F17-4AEE-A7C4-7D07D888B283}" type="pres">
      <dgm:prSet presAssocID="{FFB76CB3-FEF6-4C9E-B698-83CC01B8F49A}" presName="dotTx_11" presStyleLbl="solidFgAcc1" presStyleIdx="6" presStyleCnt="12"/>
      <dgm:spPr/>
    </dgm:pt>
    <dgm:pt modelId="{67B9DE27-2213-4601-90A2-FD4C776172B6}" type="pres">
      <dgm:prSet presAssocID="{FFB76CB3-FEF6-4C9E-B698-83CC01B8F49A}" presName="Name37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6572B54-07F1-40E2-8D04-9C1934EFD81A}" type="pres">
      <dgm:prSet presAssocID="{6215D688-2B7D-4397-A328-920BB451CFC5}" presName="twoDotsTx" presStyleCnt="0"/>
      <dgm:spPr/>
    </dgm:pt>
    <dgm:pt modelId="{8CBCFFEE-3686-40FA-8EAA-FAA821C691A4}" type="pres">
      <dgm:prSet presAssocID="{6215D688-2B7D-4397-A328-920BB451CFC5}" presName="dotTx_21" presStyleLbl="solidFgAcc1" presStyleIdx="7" presStyleCnt="12"/>
      <dgm:spPr/>
    </dgm:pt>
    <dgm:pt modelId="{7FCA0C14-1AEE-4F06-A87B-3695942F1A50}" type="pres">
      <dgm:prSet presAssocID="{6215D688-2B7D-4397-A328-920BB451CFC5}" presName="dotTx_22" presStyleLbl="solidFgAcc1" presStyleIdx="8" presStyleCnt="12"/>
      <dgm:spPr/>
    </dgm:pt>
    <dgm:pt modelId="{293CEE21-F826-4D3F-AE62-89D06A2EED11}" type="pres">
      <dgm:prSet presAssocID="{6215D688-2B7D-4397-A328-920BB451CFC5}" presName="Name39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86EEB2-FE2B-4C37-99E3-CA84D1BFE04C}" type="pres">
      <dgm:prSet presAssocID="{7EAAC967-0CC5-4558-884E-2F3B37AEB8D4}" presName="threeDotsTx" presStyleCnt="0"/>
      <dgm:spPr/>
    </dgm:pt>
    <dgm:pt modelId="{B5EC366F-DA46-4792-8E72-8F3FDD481C81}" type="pres">
      <dgm:prSet presAssocID="{7EAAC967-0CC5-4558-884E-2F3B37AEB8D4}" presName="dotTx_31" presStyleLbl="solidFgAcc1" presStyleIdx="9" presStyleCnt="12"/>
      <dgm:spPr/>
    </dgm:pt>
    <dgm:pt modelId="{0AFBC374-9110-4B45-8CE1-2ED8DC325FFE}" type="pres">
      <dgm:prSet presAssocID="{7EAAC967-0CC5-4558-884E-2F3B37AEB8D4}" presName="dotTx_32" presStyleLbl="solidFgAcc1" presStyleIdx="10" presStyleCnt="12"/>
      <dgm:spPr/>
    </dgm:pt>
    <dgm:pt modelId="{D0503A7A-1440-4A11-AA6D-F214E1C2CD1F}" type="pres">
      <dgm:prSet presAssocID="{7EAAC967-0CC5-4558-884E-2F3B37AEB8D4}" presName="dotTx_33" presStyleLbl="solidFgAcc1" presStyleIdx="11" presStyleCnt="12"/>
      <dgm:spPr/>
    </dgm:pt>
    <dgm:pt modelId="{2D5342E7-18B5-4A46-AF96-AF05B6640B20}" type="pres">
      <dgm:prSet presAssocID="{7EAAC967-0CC5-4558-884E-2F3B37AEB8D4}" presName="Name41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039B8B3-2458-4A30-AD5C-71FC063173F0}" type="presOf" srcId="{246B5D6D-D940-4385-BE4E-D9EF8CE0EFF1}" destId="{73B02653-0D1D-43EF-83E4-63E37BD939D4}" srcOrd="0" destOrd="0" presId="urn:microsoft.com/office/officeart/2009/3/layout/SpiralPicture"/>
    <dgm:cxn modelId="{E5A9604C-82B4-4D30-8313-279409F2B519}" type="presOf" srcId="{7EAAC967-0CC5-4558-884E-2F3B37AEB8D4}" destId="{2D5342E7-18B5-4A46-AF96-AF05B6640B20}" srcOrd="0" destOrd="0" presId="urn:microsoft.com/office/officeart/2009/3/layout/SpiralPicture"/>
    <dgm:cxn modelId="{74832C51-386D-4FB8-B8AB-721358AB7680}" type="presOf" srcId="{6215D688-2B7D-4397-A328-920BB451CFC5}" destId="{293CEE21-F826-4D3F-AE62-89D06A2EED11}" srcOrd="0" destOrd="0" presId="urn:microsoft.com/office/officeart/2009/3/layout/SpiralPicture"/>
    <dgm:cxn modelId="{3C7224F6-43E2-4C93-8920-F1482F75C24C}" type="presOf" srcId="{8F87CD9B-BFD6-4AE1-A900-55BE56868575}" destId="{E4EE369B-3565-4310-A682-632EE625A02B}" srcOrd="0" destOrd="0" presId="urn:microsoft.com/office/officeart/2009/3/layout/SpiralPicture"/>
    <dgm:cxn modelId="{ED5AF654-619E-414B-BD96-D3315A98BC5E}" type="presOf" srcId="{945A4EC5-9D71-4606-9E06-0053C6E7031C}" destId="{F6EC06C4-5D37-4A05-A50C-60CB7AE5BF77}" srcOrd="0" destOrd="0" presId="urn:microsoft.com/office/officeart/2009/3/layout/SpiralPicture"/>
    <dgm:cxn modelId="{DA0469FF-BF61-44BE-961E-BADEAA4D4688}" srcId="{E54271B9-F253-4F36-94E7-47C637C6BE36}" destId="{FFB76CB3-FEF6-4C9E-B698-83CC01B8F49A}" srcOrd="0" destOrd="0" parTransId="{BB825222-1FDF-4318-BB29-3D818C5DC936}" sibTransId="{945A4EC5-9D71-4606-9E06-0053C6E7031C}"/>
    <dgm:cxn modelId="{9E402834-AD89-4244-A1FE-7C28D2D04D6F}" srcId="{E54271B9-F253-4F36-94E7-47C637C6BE36}" destId="{6215D688-2B7D-4397-A328-920BB451CFC5}" srcOrd="1" destOrd="0" parTransId="{60522E16-5D94-4C0C-8A83-E7BB17D1581D}" sibTransId="{246B5D6D-D940-4385-BE4E-D9EF8CE0EFF1}"/>
    <dgm:cxn modelId="{0D107997-D3DA-4836-B695-07E35267E7D4}" srcId="{E54271B9-F253-4F36-94E7-47C637C6BE36}" destId="{7EAAC967-0CC5-4558-884E-2F3B37AEB8D4}" srcOrd="2" destOrd="0" parTransId="{5C572514-F757-4B27-803B-36FEF306CB34}" sibTransId="{8F87CD9B-BFD6-4AE1-A900-55BE56868575}"/>
    <dgm:cxn modelId="{BB795E7C-3426-47B1-856B-2DBFEF07B818}" type="presOf" srcId="{E54271B9-F253-4F36-94E7-47C637C6BE36}" destId="{D675919A-07BC-4591-9DCF-0BF50ADA83FE}" srcOrd="0" destOrd="0" presId="urn:microsoft.com/office/officeart/2009/3/layout/SpiralPicture"/>
    <dgm:cxn modelId="{D5BDB9C7-5057-4541-8641-CD1526CA2B53}" type="presOf" srcId="{FFB76CB3-FEF6-4C9E-B698-83CC01B8F49A}" destId="{67B9DE27-2213-4601-90A2-FD4C776172B6}" srcOrd="0" destOrd="0" presId="urn:microsoft.com/office/officeart/2009/3/layout/SpiralPicture"/>
    <dgm:cxn modelId="{7953A59A-FFC6-4465-AE3A-56E7AF37157A}" type="presParOf" srcId="{D675919A-07BC-4591-9DCF-0BF50ADA83FE}" destId="{E0C2F825-46FB-40A0-9D8A-F8DB8CF21696}" srcOrd="0" destOrd="0" presId="urn:microsoft.com/office/officeart/2009/3/layout/SpiralPicture"/>
    <dgm:cxn modelId="{9826EBA0-E773-4846-AEC2-9283C72EEF25}" type="presParOf" srcId="{E0C2F825-46FB-40A0-9D8A-F8DB8CF21696}" destId="{F32E23F0-56C0-4182-8E78-18EAC5BFB4F8}" srcOrd="0" destOrd="0" presId="urn:microsoft.com/office/officeart/2009/3/layout/SpiralPicture"/>
    <dgm:cxn modelId="{FE85E332-15B7-4D64-8A44-8B1B9C108024}" type="presParOf" srcId="{E0C2F825-46FB-40A0-9D8A-F8DB8CF21696}" destId="{83569F97-79FE-4CB8-98E4-6E55B0F7B768}" srcOrd="1" destOrd="0" presId="urn:microsoft.com/office/officeart/2009/3/layout/SpiralPicture"/>
    <dgm:cxn modelId="{545EBEA5-E01F-41C2-81FB-C01650316D1C}" type="presParOf" srcId="{E0C2F825-46FB-40A0-9D8A-F8DB8CF21696}" destId="{63EE7CC0-1359-4A28-8BB2-61E24876787E}" srcOrd="2" destOrd="0" presId="urn:microsoft.com/office/officeart/2009/3/layout/SpiralPicture"/>
    <dgm:cxn modelId="{71DFA8C8-5E7E-4028-AE04-310672A06FF4}" type="presParOf" srcId="{63EE7CC0-1359-4A28-8BB2-61E24876787E}" destId="{F6EC06C4-5D37-4A05-A50C-60CB7AE5BF77}" srcOrd="0" destOrd="0" presId="urn:microsoft.com/office/officeart/2009/3/layout/SpiralPicture"/>
    <dgm:cxn modelId="{573DDE8E-57F4-4979-84F3-D0897D5439C9}" type="presParOf" srcId="{E0C2F825-46FB-40A0-9D8A-F8DB8CF21696}" destId="{1A1220F1-8D36-4A8F-B344-2D4128F696F0}" srcOrd="3" destOrd="0" presId="urn:microsoft.com/office/officeart/2009/3/layout/SpiralPicture"/>
    <dgm:cxn modelId="{A010149E-1A09-44AE-B46F-F04E42F19919}" type="presParOf" srcId="{1A1220F1-8D36-4A8F-B344-2D4128F696F0}" destId="{4242ADC9-812B-4EAF-B48A-DB4F9C5AA563}" srcOrd="0" destOrd="0" presId="urn:microsoft.com/office/officeart/2009/3/layout/SpiralPicture"/>
    <dgm:cxn modelId="{A6A5FF63-576B-4735-AF01-E36DF7AEC2CE}" type="presParOf" srcId="{E0C2F825-46FB-40A0-9D8A-F8DB8CF21696}" destId="{64470DE5-09CC-46E5-BABE-5401CF776A69}" srcOrd="4" destOrd="0" presId="urn:microsoft.com/office/officeart/2009/3/layout/SpiralPicture"/>
    <dgm:cxn modelId="{BD51C219-B4B4-473C-A3A8-3B98205BDA52}" type="presParOf" srcId="{64470DE5-09CC-46E5-BABE-5401CF776A69}" destId="{73B02653-0D1D-43EF-83E4-63E37BD939D4}" srcOrd="0" destOrd="0" presId="urn:microsoft.com/office/officeart/2009/3/layout/SpiralPicture"/>
    <dgm:cxn modelId="{BB7E9F20-04E7-4CB8-98F2-B25293AF6BA1}" type="presParOf" srcId="{E0C2F825-46FB-40A0-9D8A-F8DB8CF21696}" destId="{827921F8-DA7D-4D09-A735-AC837097D1C2}" srcOrd="5" destOrd="0" presId="urn:microsoft.com/office/officeart/2009/3/layout/SpiralPicture"/>
    <dgm:cxn modelId="{8121AB99-BDAD-4579-9FB9-B453F2E529BA}" type="presParOf" srcId="{827921F8-DA7D-4D09-A735-AC837097D1C2}" destId="{4B91C092-177D-4138-B9AE-B4ED8713B268}" srcOrd="0" destOrd="0" presId="urn:microsoft.com/office/officeart/2009/3/layout/SpiralPicture"/>
    <dgm:cxn modelId="{4200495F-5F92-4CC4-BAAB-52494153E4F4}" type="presParOf" srcId="{827921F8-DA7D-4D09-A735-AC837097D1C2}" destId="{FA2BAC89-080C-4B77-9C80-D4A4A6659F45}" srcOrd="1" destOrd="0" presId="urn:microsoft.com/office/officeart/2009/3/layout/SpiralPicture"/>
    <dgm:cxn modelId="{406F2F4F-4CAF-4397-8F99-026D0408BC48}" type="presParOf" srcId="{E0C2F825-46FB-40A0-9D8A-F8DB8CF21696}" destId="{034ECA10-E94E-4FF2-BAEF-DB0A7700DED2}" srcOrd="6" destOrd="0" presId="urn:microsoft.com/office/officeart/2009/3/layout/SpiralPicture"/>
    <dgm:cxn modelId="{866FE979-3EE4-4EEE-9270-B6B07C64BB7D}" type="presParOf" srcId="{034ECA10-E94E-4FF2-BAEF-DB0A7700DED2}" destId="{E4EE369B-3565-4310-A682-632EE625A02B}" srcOrd="0" destOrd="0" presId="urn:microsoft.com/office/officeart/2009/3/layout/SpiralPicture"/>
    <dgm:cxn modelId="{CD16B0B7-DD31-4C75-9091-82984BA4FC70}" type="presParOf" srcId="{E0C2F825-46FB-40A0-9D8A-F8DB8CF21696}" destId="{1DC4B11C-E649-4DC7-9A1E-F175A2696EAD}" srcOrd="7" destOrd="0" presId="urn:microsoft.com/office/officeart/2009/3/layout/SpiralPicture"/>
    <dgm:cxn modelId="{5FF0BC0F-6808-4EFC-AB86-D24903ECF316}" type="presParOf" srcId="{1DC4B11C-E649-4DC7-9A1E-F175A2696EAD}" destId="{AC472DF4-44BD-44A8-A79C-05D2E4D29C75}" srcOrd="0" destOrd="0" presId="urn:microsoft.com/office/officeart/2009/3/layout/SpiralPicture"/>
    <dgm:cxn modelId="{202D0095-70D9-4E7A-9541-BFCBFE80DA1F}" type="presParOf" srcId="{1DC4B11C-E649-4DC7-9A1E-F175A2696EAD}" destId="{ACD41BBC-9941-4E15-A39C-7BC5A8DF717A}" srcOrd="1" destOrd="0" presId="urn:microsoft.com/office/officeart/2009/3/layout/SpiralPicture"/>
    <dgm:cxn modelId="{EE3D822E-4AF4-47BB-A3A9-8F7203A59D63}" type="presParOf" srcId="{1DC4B11C-E649-4DC7-9A1E-F175A2696EAD}" destId="{40CD50C7-8ABA-4823-A340-E2A2BA8C5C77}" srcOrd="2" destOrd="0" presId="urn:microsoft.com/office/officeart/2009/3/layout/SpiralPicture"/>
    <dgm:cxn modelId="{9949AC9F-480C-404A-861A-795C95ECE097}" type="presParOf" srcId="{E0C2F825-46FB-40A0-9D8A-F8DB8CF21696}" destId="{B66AD516-5587-40B0-A0DF-A1B8133B8D31}" srcOrd="8" destOrd="0" presId="urn:microsoft.com/office/officeart/2009/3/layout/SpiralPicture"/>
    <dgm:cxn modelId="{EB5CE1ED-7B36-4193-80C5-7C7B5ABD0F00}" type="presParOf" srcId="{E0C2F825-46FB-40A0-9D8A-F8DB8CF21696}" destId="{01819A0D-B17C-4CC6-ADFC-BA8368679234}" srcOrd="9" destOrd="0" presId="urn:microsoft.com/office/officeart/2009/3/layout/SpiralPicture"/>
    <dgm:cxn modelId="{93829F55-EB17-48A4-9081-050EE7E736DC}" type="presParOf" srcId="{D675919A-07BC-4591-9DCF-0BF50ADA83FE}" destId="{FE2683CD-5A17-40FC-AC7A-5AB0D32F1526}" srcOrd="1" destOrd="0" presId="urn:microsoft.com/office/officeart/2009/3/layout/SpiralPicture"/>
    <dgm:cxn modelId="{173055E0-999B-45D6-8824-F78A24C95069}" type="presParOf" srcId="{FE2683CD-5A17-40FC-AC7A-5AB0D32F1526}" destId="{55057C9F-51C7-41C5-ACAA-2DD98E5FE8FF}" srcOrd="0" destOrd="0" presId="urn:microsoft.com/office/officeart/2009/3/layout/SpiralPicture"/>
    <dgm:cxn modelId="{7252C842-4989-4857-B67B-9C77DFBBE7FA}" type="presParOf" srcId="{55057C9F-51C7-41C5-ACAA-2DD98E5FE8FF}" destId="{7C0FB957-7F17-4AEE-A7C4-7D07D888B283}" srcOrd="0" destOrd="0" presId="urn:microsoft.com/office/officeart/2009/3/layout/SpiralPicture"/>
    <dgm:cxn modelId="{D73D4690-1E1D-4974-81FD-CD57B3B065EC}" type="presParOf" srcId="{FE2683CD-5A17-40FC-AC7A-5AB0D32F1526}" destId="{67B9DE27-2213-4601-90A2-FD4C776172B6}" srcOrd="1" destOrd="0" presId="urn:microsoft.com/office/officeart/2009/3/layout/SpiralPicture"/>
    <dgm:cxn modelId="{DCC0CAF0-B930-41D9-9B90-0E375613A7DF}" type="presParOf" srcId="{FE2683CD-5A17-40FC-AC7A-5AB0D32F1526}" destId="{46572B54-07F1-40E2-8D04-9C1934EFD81A}" srcOrd="2" destOrd="0" presId="urn:microsoft.com/office/officeart/2009/3/layout/SpiralPicture"/>
    <dgm:cxn modelId="{64360A73-A25A-41B2-AB41-628D44541503}" type="presParOf" srcId="{46572B54-07F1-40E2-8D04-9C1934EFD81A}" destId="{8CBCFFEE-3686-40FA-8EAA-FAA821C691A4}" srcOrd="0" destOrd="0" presId="urn:microsoft.com/office/officeart/2009/3/layout/SpiralPicture"/>
    <dgm:cxn modelId="{0972A992-0596-4627-A0B3-B91EBC3156F5}" type="presParOf" srcId="{46572B54-07F1-40E2-8D04-9C1934EFD81A}" destId="{7FCA0C14-1AEE-4F06-A87B-3695942F1A50}" srcOrd="1" destOrd="0" presId="urn:microsoft.com/office/officeart/2009/3/layout/SpiralPicture"/>
    <dgm:cxn modelId="{991B12F4-76CA-4829-BA2D-8FA4A3E9A3E8}" type="presParOf" srcId="{FE2683CD-5A17-40FC-AC7A-5AB0D32F1526}" destId="{293CEE21-F826-4D3F-AE62-89D06A2EED11}" srcOrd="3" destOrd="0" presId="urn:microsoft.com/office/officeart/2009/3/layout/SpiralPicture"/>
    <dgm:cxn modelId="{7576B02D-4CBC-4835-BF05-BB852D28FB1B}" type="presParOf" srcId="{FE2683CD-5A17-40FC-AC7A-5AB0D32F1526}" destId="{C386EEB2-FE2B-4C37-99E3-CA84D1BFE04C}" srcOrd="4" destOrd="0" presId="urn:microsoft.com/office/officeart/2009/3/layout/SpiralPicture"/>
    <dgm:cxn modelId="{D52F606F-4630-46C4-B28E-A78800415D23}" type="presParOf" srcId="{C386EEB2-FE2B-4C37-99E3-CA84D1BFE04C}" destId="{B5EC366F-DA46-4792-8E72-8F3FDD481C81}" srcOrd="0" destOrd="0" presId="urn:microsoft.com/office/officeart/2009/3/layout/SpiralPicture"/>
    <dgm:cxn modelId="{0E600F33-1891-4F0F-898C-85F686D5D9FF}" type="presParOf" srcId="{C386EEB2-FE2B-4C37-99E3-CA84D1BFE04C}" destId="{0AFBC374-9110-4B45-8CE1-2ED8DC325FFE}" srcOrd="1" destOrd="0" presId="urn:microsoft.com/office/officeart/2009/3/layout/SpiralPicture"/>
    <dgm:cxn modelId="{015ED3E8-E65B-4267-8D9B-7102909C0795}" type="presParOf" srcId="{C386EEB2-FE2B-4C37-99E3-CA84D1BFE04C}" destId="{D0503A7A-1440-4A11-AA6D-F214E1C2CD1F}" srcOrd="2" destOrd="0" presId="urn:microsoft.com/office/officeart/2009/3/layout/SpiralPicture"/>
    <dgm:cxn modelId="{4AA560F2-B5B9-4B97-B578-80BD0513DA70}" type="presParOf" srcId="{FE2683CD-5A17-40FC-AC7A-5AB0D32F1526}" destId="{2D5342E7-18B5-4A46-AF96-AF05B6640B20}" srcOrd="5" destOrd="0" presId="urn:microsoft.com/office/officeart/2009/3/layout/SpiralPi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057B6A1-B975-42BD-9560-9B1D23C390DC}" type="doc">
      <dgm:prSet loTypeId="urn:microsoft.com/office/officeart/2011/layout/RadialPictureList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2B27250-699F-4904-B51B-AD6DED57BD98}">
      <dgm:prSet phldrT="[Text]"/>
      <dgm:spPr/>
      <dgm:t>
        <a:bodyPr/>
        <a:lstStyle/>
        <a:p>
          <a:r>
            <a:rPr lang="de-DE" dirty="0" smtClean="0"/>
            <a:t>Monika Mergenthal</a:t>
          </a:r>
          <a:endParaRPr lang="de-DE" dirty="0"/>
        </a:p>
      </dgm:t>
    </dgm:pt>
    <dgm:pt modelId="{BC8D022F-B8E0-4C71-A20D-32A5D02985CB}" type="parTrans" cxnId="{627130DD-82EB-452D-9F55-EB72A25FF4F6}">
      <dgm:prSet/>
      <dgm:spPr/>
      <dgm:t>
        <a:bodyPr/>
        <a:lstStyle/>
        <a:p>
          <a:endParaRPr lang="de-DE"/>
        </a:p>
      </dgm:t>
    </dgm:pt>
    <dgm:pt modelId="{6390D9A1-0AA3-4A91-9990-128D9E067BF6}" type="sibTrans" cxnId="{627130DD-82EB-452D-9F55-EB72A25FF4F6}">
      <dgm:prSet/>
      <dgm:spPr/>
      <dgm:t>
        <a:bodyPr/>
        <a:lstStyle/>
        <a:p>
          <a:endParaRPr lang="de-DE"/>
        </a:p>
      </dgm:t>
    </dgm:pt>
    <dgm:pt modelId="{8AD89105-BB33-4105-821C-2497AA0B57FF}">
      <dgm:prSet phldrT="[Text]"/>
      <dgm:spPr/>
      <dgm:t>
        <a:bodyPr/>
        <a:lstStyle/>
        <a:p>
          <a:r>
            <a:rPr lang="de-DE" dirty="0" smtClean="0"/>
            <a:t>Eva Papillon</a:t>
          </a:r>
          <a:endParaRPr lang="de-DE" dirty="0"/>
        </a:p>
      </dgm:t>
    </dgm:pt>
    <dgm:pt modelId="{7D678312-40B2-429E-8EEB-C6F656EC1AC1}" type="parTrans" cxnId="{9A58C8AD-DE3A-4B8E-B98D-919DB295B390}">
      <dgm:prSet/>
      <dgm:spPr/>
      <dgm:t>
        <a:bodyPr/>
        <a:lstStyle/>
        <a:p>
          <a:endParaRPr lang="de-DE"/>
        </a:p>
      </dgm:t>
    </dgm:pt>
    <dgm:pt modelId="{F21D6473-CB59-406A-8377-2F50ED902F5D}" type="sibTrans" cxnId="{9A58C8AD-DE3A-4B8E-B98D-919DB295B390}">
      <dgm:prSet/>
      <dgm:spPr/>
      <dgm:t>
        <a:bodyPr/>
        <a:lstStyle/>
        <a:p>
          <a:endParaRPr lang="de-DE"/>
        </a:p>
      </dgm:t>
    </dgm:pt>
    <dgm:pt modelId="{3852F807-A1F5-4A2B-A245-E6101F4B561B}">
      <dgm:prSet phldrT="[Text]"/>
      <dgm:spPr/>
      <dgm:t>
        <a:bodyPr/>
        <a:lstStyle/>
        <a:p>
          <a:r>
            <a:rPr lang="de-DE" dirty="0" smtClean="0"/>
            <a:t>Suzanne Faubier</a:t>
          </a:r>
          <a:endParaRPr lang="de-DE" dirty="0"/>
        </a:p>
      </dgm:t>
    </dgm:pt>
    <dgm:pt modelId="{61453FEA-D3F5-46C2-8CFB-141A9A05704C}" type="parTrans" cxnId="{C6DC687E-8EF8-462B-97F9-F8D7615C8C2E}">
      <dgm:prSet/>
      <dgm:spPr/>
      <dgm:t>
        <a:bodyPr/>
        <a:lstStyle/>
        <a:p>
          <a:endParaRPr lang="de-DE"/>
        </a:p>
      </dgm:t>
    </dgm:pt>
    <dgm:pt modelId="{8FB59216-7580-4755-A14C-45CA498A266B}" type="sibTrans" cxnId="{C6DC687E-8EF8-462B-97F9-F8D7615C8C2E}">
      <dgm:prSet/>
      <dgm:spPr/>
      <dgm:t>
        <a:bodyPr/>
        <a:lstStyle/>
        <a:p>
          <a:endParaRPr lang="de-DE"/>
        </a:p>
      </dgm:t>
    </dgm:pt>
    <dgm:pt modelId="{9B321BE1-FB6A-41C5-9F14-1F973E9C6CEA}">
      <dgm:prSet phldrT="[Text]"/>
      <dgm:spPr/>
      <dgm:t>
        <a:bodyPr/>
        <a:lstStyle/>
        <a:p>
          <a:endParaRPr lang="de-DE" dirty="0"/>
        </a:p>
      </dgm:t>
    </dgm:pt>
    <dgm:pt modelId="{0B573CFE-380D-4C3F-BD74-ED541A936F3C}" type="parTrans" cxnId="{BB2ED262-1BFE-4960-B847-0D73D0EA8273}">
      <dgm:prSet/>
      <dgm:spPr/>
      <dgm:t>
        <a:bodyPr/>
        <a:lstStyle/>
        <a:p>
          <a:endParaRPr lang="de-DE"/>
        </a:p>
      </dgm:t>
    </dgm:pt>
    <dgm:pt modelId="{A725312A-A6E7-46BA-B1DA-1E2788454542}" type="sibTrans" cxnId="{BB2ED262-1BFE-4960-B847-0D73D0EA8273}">
      <dgm:prSet/>
      <dgm:spPr/>
      <dgm:t>
        <a:bodyPr/>
        <a:lstStyle/>
        <a:p>
          <a:endParaRPr lang="de-DE"/>
        </a:p>
      </dgm:t>
    </dgm:pt>
    <dgm:pt modelId="{0E79005B-188D-4559-A260-21B818853C05}" type="pres">
      <dgm:prSet presAssocID="{E057B6A1-B975-42BD-9560-9B1D23C390DC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de-DE"/>
        </a:p>
      </dgm:t>
    </dgm:pt>
    <dgm:pt modelId="{2C827E61-B03F-4903-BB94-5FB305B48CC1}" type="pres">
      <dgm:prSet presAssocID="{9B321BE1-FB6A-41C5-9F14-1F973E9C6CEA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endParaRPr lang="de-DE"/>
        </a:p>
      </dgm:t>
    </dgm:pt>
    <dgm:pt modelId="{B6A41F12-6935-4D4B-95C9-F09C234BAC99}" type="pres">
      <dgm:prSet presAssocID="{52B27250-699F-4904-B51B-AD6DED57BD98}" presName="Accent" presStyleLbl="node1" presStyleIdx="1" presStyleCnt="2"/>
      <dgm:spPr/>
    </dgm:pt>
    <dgm:pt modelId="{996999CB-E272-4F55-8310-7533F543491E}" type="pres">
      <dgm:prSet presAssocID="{52B27250-699F-4904-B51B-AD6DED57BD98}" presName="Image1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12B51B8C-E0DA-47FA-82AB-E5285310CF59}" type="pres">
      <dgm:prSet presAssocID="{52B27250-699F-4904-B51B-AD6DED57BD98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4E68ADA-CA2D-4A63-9993-59F0BABB6EFD}" type="pres">
      <dgm:prSet presAssocID="{8AD89105-BB33-4105-821C-2497AA0B57FF}" presName="Image2" presStyleCnt="0"/>
      <dgm:spPr/>
    </dgm:pt>
    <dgm:pt modelId="{60AD1AC4-00BC-44DC-B7FB-ABE233E4F34A}" type="pres">
      <dgm:prSet presAssocID="{8AD89105-BB33-4105-821C-2497AA0B57FF}" presName="Imag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C9EBAB8C-4BB4-44C0-AE0D-C8A865A0FA9F}" type="pres">
      <dgm:prSet presAssocID="{8AD89105-BB33-4105-821C-2497AA0B57FF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F2371B0-8666-4908-8080-E69B51DE9AB8}" type="pres">
      <dgm:prSet presAssocID="{3852F807-A1F5-4A2B-A245-E6101F4B561B}" presName="Image3" presStyleCnt="0"/>
      <dgm:spPr/>
    </dgm:pt>
    <dgm:pt modelId="{243D505A-861B-4649-9A5A-ED1FA1F78F21}" type="pres">
      <dgm:prSet presAssocID="{3852F807-A1F5-4A2B-A245-E6101F4B561B}" presName="Imag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204CAAB5-7180-4989-963F-B275EEDA47C1}" type="pres">
      <dgm:prSet presAssocID="{3852F807-A1F5-4A2B-A245-E6101F4B561B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B2ED262-1BFE-4960-B847-0D73D0EA8273}" srcId="{E057B6A1-B975-42BD-9560-9B1D23C390DC}" destId="{9B321BE1-FB6A-41C5-9F14-1F973E9C6CEA}" srcOrd="0" destOrd="0" parTransId="{0B573CFE-380D-4C3F-BD74-ED541A936F3C}" sibTransId="{A725312A-A6E7-46BA-B1DA-1E2788454542}"/>
    <dgm:cxn modelId="{EC23B6B8-A00B-4AE3-8839-BD135B0547B4}" type="presOf" srcId="{8AD89105-BB33-4105-821C-2497AA0B57FF}" destId="{C9EBAB8C-4BB4-44C0-AE0D-C8A865A0FA9F}" srcOrd="0" destOrd="0" presId="urn:microsoft.com/office/officeart/2011/layout/RadialPictureList"/>
    <dgm:cxn modelId="{627130DD-82EB-452D-9F55-EB72A25FF4F6}" srcId="{9B321BE1-FB6A-41C5-9F14-1F973E9C6CEA}" destId="{52B27250-699F-4904-B51B-AD6DED57BD98}" srcOrd="0" destOrd="0" parTransId="{BC8D022F-B8E0-4C71-A20D-32A5D02985CB}" sibTransId="{6390D9A1-0AA3-4A91-9990-128D9E067BF6}"/>
    <dgm:cxn modelId="{9A58C8AD-DE3A-4B8E-B98D-919DB295B390}" srcId="{9B321BE1-FB6A-41C5-9F14-1F973E9C6CEA}" destId="{8AD89105-BB33-4105-821C-2497AA0B57FF}" srcOrd="1" destOrd="0" parTransId="{7D678312-40B2-429E-8EEB-C6F656EC1AC1}" sibTransId="{F21D6473-CB59-406A-8377-2F50ED902F5D}"/>
    <dgm:cxn modelId="{E3453190-7BF2-4070-B832-2AAD71B18D4F}" type="presOf" srcId="{52B27250-699F-4904-B51B-AD6DED57BD98}" destId="{12B51B8C-E0DA-47FA-82AB-E5285310CF59}" srcOrd="0" destOrd="0" presId="urn:microsoft.com/office/officeart/2011/layout/RadialPictureList"/>
    <dgm:cxn modelId="{1D50E7B4-07D1-4F97-9E53-9EDCE8665478}" type="presOf" srcId="{3852F807-A1F5-4A2B-A245-E6101F4B561B}" destId="{204CAAB5-7180-4989-963F-B275EEDA47C1}" srcOrd="0" destOrd="0" presId="urn:microsoft.com/office/officeart/2011/layout/RadialPictureList"/>
    <dgm:cxn modelId="{752A7A85-1415-40E9-963F-67DBD9A353FF}" type="presOf" srcId="{9B321BE1-FB6A-41C5-9F14-1F973E9C6CEA}" destId="{2C827E61-B03F-4903-BB94-5FB305B48CC1}" srcOrd="0" destOrd="0" presId="urn:microsoft.com/office/officeart/2011/layout/RadialPictureList"/>
    <dgm:cxn modelId="{1DC27EA4-361B-4190-AA3F-D844C86276CA}" type="presOf" srcId="{E057B6A1-B975-42BD-9560-9B1D23C390DC}" destId="{0E79005B-188D-4559-A260-21B818853C05}" srcOrd="0" destOrd="0" presId="urn:microsoft.com/office/officeart/2011/layout/RadialPictureList"/>
    <dgm:cxn modelId="{C6DC687E-8EF8-462B-97F9-F8D7615C8C2E}" srcId="{9B321BE1-FB6A-41C5-9F14-1F973E9C6CEA}" destId="{3852F807-A1F5-4A2B-A245-E6101F4B561B}" srcOrd="2" destOrd="0" parTransId="{61453FEA-D3F5-46C2-8CFB-141A9A05704C}" sibTransId="{8FB59216-7580-4755-A14C-45CA498A266B}"/>
    <dgm:cxn modelId="{368EE045-99A2-45F2-B66B-1941BFCDB734}" type="presParOf" srcId="{0E79005B-188D-4559-A260-21B818853C05}" destId="{2C827E61-B03F-4903-BB94-5FB305B48CC1}" srcOrd="0" destOrd="0" presId="urn:microsoft.com/office/officeart/2011/layout/RadialPictureList"/>
    <dgm:cxn modelId="{9382BEBD-0B07-4A29-90DC-80E851CF5D8F}" type="presParOf" srcId="{0E79005B-188D-4559-A260-21B818853C05}" destId="{B6A41F12-6935-4D4B-95C9-F09C234BAC99}" srcOrd="1" destOrd="0" presId="urn:microsoft.com/office/officeart/2011/layout/RadialPictureList"/>
    <dgm:cxn modelId="{D71B4692-149F-42C1-9F07-AC921B7133A3}" type="presParOf" srcId="{0E79005B-188D-4559-A260-21B818853C05}" destId="{996999CB-E272-4F55-8310-7533F543491E}" srcOrd="2" destOrd="0" presId="urn:microsoft.com/office/officeart/2011/layout/RadialPictureList"/>
    <dgm:cxn modelId="{92E0E91B-1AFE-412F-915C-8515649517CB}" type="presParOf" srcId="{0E79005B-188D-4559-A260-21B818853C05}" destId="{12B51B8C-E0DA-47FA-82AB-E5285310CF59}" srcOrd="3" destOrd="0" presId="urn:microsoft.com/office/officeart/2011/layout/RadialPictureList"/>
    <dgm:cxn modelId="{13103454-421D-4124-A976-1998A95A5061}" type="presParOf" srcId="{0E79005B-188D-4559-A260-21B818853C05}" destId="{94E68ADA-CA2D-4A63-9993-59F0BABB6EFD}" srcOrd="4" destOrd="0" presId="urn:microsoft.com/office/officeart/2011/layout/RadialPictureList"/>
    <dgm:cxn modelId="{82898252-D774-4157-889B-223FB5FA43D3}" type="presParOf" srcId="{94E68ADA-CA2D-4A63-9993-59F0BABB6EFD}" destId="{60AD1AC4-00BC-44DC-B7FB-ABE233E4F34A}" srcOrd="0" destOrd="0" presId="urn:microsoft.com/office/officeart/2011/layout/RadialPictureList"/>
    <dgm:cxn modelId="{C899616A-2B3E-49F5-9BAD-19D836C4F97A}" type="presParOf" srcId="{0E79005B-188D-4559-A260-21B818853C05}" destId="{C9EBAB8C-4BB4-44C0-AE0D-C8A865A0FA9F}" srcOrd="5" destOrd="0" presId="urn:microsoft.com/office/officeart/2011/layout/RadialPictureList"/>
    <dgm:cxn modelId="{6D482749-8E19-4F95-8F38-071F102409D5}" type="presParOf" srcId="{0E79005B-188D-4559-A260-21B818853C05}" destId="{BF2371B0-8666-4908-8080-E69B51DE9AB8}" srcOrd="6" destOrd="0" presId="urn:microsoft.com/office/officeart/2011/layout/RadialPictureList"/>
    <dgm:cxn modelId="{AACE8CDF-0657-47CE-96AA-BF0F7D013D5A}" type="presParOf" srcId="{BF2371B0-8666-4908-8080-E69B51DE9AB8}" destId="{243D505A-861B-4649-9A5A-ED1FA1F78F21}" srcOrd="0" destOrd="0" presId="urn:microsoft.com/office/officeart/2011/layout/RadialPictureList"/>
    <dgm:cxn modelId="{2817A916-BAEF-4CFF-B2E8-3A239FB48F50}" type="presParOf" srcId="{0E79005B-188D-4559-A260-21B818853C05}" destId="{204CAAB5-7180-4989-963F-B275EEDA47C1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54271B9-F253-4F36-94E7-47C637C6BE36}" type="doc">
      <dgm:prSet loTypeId="urn:microsoft.com/office/officeart/2008/layout/AlternatingPictureBlocks" loCatId="picture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FFB76CB3-FEF6-4C9E-B698-83CC01B8F49A}">
      <dgm:prSet phldrT="[Text]" custT="1"/>
      <dgm:spPr/>
      <dgm:t>
        <a:bodyPr/>
        <a:lstStyle/>
        <a:p>
          <a:pPr algn="l"/>
          <a:r>
            <a:rPr lang="de-DE" sz="2400" dirty="0" smtClean="0"/>
            <a:t>Mode-Designerin</a:t>
          </a:r>
          <a:r>
            <a:rPr lang="de-DE" sz="2300" dirty="0" smtClean="0"/>
            <a:t/>
          </a:r>
          <a:br>
            <a:rPr lang="de-DE" sz="2300" dirty="0" smtClean="0"/>
          </a:br>
          <a:r>
            <a:rPr lang="de-DE" sz="2000" dirty="0" smtClean="0"/>
            <a:t>Monika Mergenthal </a:t>
          </a:r>
          <a:endParaRPr lang="de-DE" sz="2300" dirty="0"/>
        </a:p>
      </dgm:t>
    </dgm:pt>
    <dgm:pt modelId="{BB825222-1FDF-4318-BB29-3D818C5DC936}" type="parTrans" cxnId="{DA0469FF-BF61-44BE-961E-BADEAA4D4688}">
      <dgm:prSet/>
      <dgm:spPr/>
      <dgm:t>
        <a:bodyPr/>
        <a:lstStyle/>
        <a:p>
          <a:endParaRPr lang="de-DE"/>
        </a:p>
      </dgm:t>
    </dgm:pt>
    <dgm:pt modelId="{945A4EC5-9D71-4606-9E06-0053C6E7031C}" type="sibTrans" cxnId="{DA0469FF-BF61-44BE-961E-BADEAA4D4688}">
      <dgm:prSet/>
      <dgm:spPr/>
      <dgm:t>
        <a:bodyPr/>
        <a:lstStyle/>
        <a:p>
          <a:endParaRPr lang="de-DE"/>
        </a:p>
      </dgm:t>
    </dgm:pt>
    <dgm:pt modelId="{09B95D7A-B668-47B5-9F3C-4C7F73CA49B6}">
      <dgm:prSet phldrT="[Text]" custT="1"/>
      <dgm:spPr/>
      <dgm:t>
        <a:bodyPr/>
        <a:lstStyle/>
        <a:p>
          <a:pPr algn="l"/>
          <a:r>
            <a:rPr lang="de-DE" sz="2400" dirty="0" smtClean="0"/>
            <a:t>Mitarbeiterin</a:t>
          </a:r>
          <a:br>
            <a:rPr lang="de-DE" sz="2400" dirty="0" smtClean="0"/>
          </a:br>
          <a:r>
            <a:rPr lang="de-DE" sz="2000" dirty="0" smtClean="0"/>
            <a:t>Eva Papillon</a:t>
          </a:r>
          <a:endParaRPr lang="de-DE" sz="2000" dirty="0"/>
        </a:p>
      </dgm:t>
    </dgm:pt>
    <dgm:pt modelId="{07B72AE3-0CEC-4AF6-B7D6-9AF88A33D1D6}" type="parTrans" cxnId="{27AA89FB-512C-4C9B-984B-5EE7F199C29C}">
      <dgm:prSet/>
      <dgm:spPr/>
      <dgm:t>
        <a:bodyPr/>
        <a:lstStyle/>
        <a:p>
          <a:endParaRPr lang="de-DE"/>
        </a:p>
      </dgm:t>
    </dgm:pt>
    <dgm:pt modelId="{9CD10CD2-528E-487F-B7F0-E35E66F1BB28}" type="sibTrans" cxnId="{27AA89FB-512C-4C9B-984B-5EE7F199C29C}">
      <dgm:prSet/>
      <dgm:spPr/>
      <dgm:t>
        <a:bodyPr/>
        <a:lstStyle/>
        <a:p>
          <a:endParaRPr lang="de-DE"/>
        </a:p>
      </dgm:t>
    </dgm:pt>
    <dgm:pt modelId="{08C3F9E5-4367-41A1-9179-F9B4EC55CA06}">
      <dgm:prSet phldrT="[Text]" custT="1"/>
      <dgm:spPr/>
      <dgm:t>
        <a:bodyPr/>
        <a:lstStyle/>
        <a:p>
          <a:pPr algn="l"/>
          <a:r>
            <a:rPr lang="de-DE" sz="2400" dirty="0" smtClean="0"/>
            <a:t>Mitarbeiterin</a:t>
          </a:r>
          <a:br>
            <a:rPr lang="de-DE" sz="2400" dirty="0" smtClean="0"/>
          </a:br>
          <a:r>
            <a:rPr lang="de-DE" sz="2000" dirty="0" smtClean="0"/>
            <a:t>Suzanne Faubier</a:t>
          </a:r>
          <a:endParaRPr lang="de-DE" sz="2000" dirty="0"/>
        </a:p>
      </dgm:t>
    </dgm:pt>
    <dgm:pt modelId="{D76C1E56-A1D6-498B-8B8E-70E687355E41}" type="parTrans" cxnId="{29696104-3A8C-454D-B3CE-5D991A42D6D7}">
      <dgm:prSet/>
      <dgm:spPr/>
      <dgm:t>
        <a:bodyPr/>
        <a:lstStyle/>
        <a:p>
          <a:endParaRPr lang="de-DE"/>
        </a:p>
      </dgm:t>
    </dgm:pt>
    <dgm:pt modelId="{5B0D7686-F18F-412E-961B-C1DAB27E3715}" type="sibTrans" cxnId="{29696104-3A8C-454D-B3CE-5D991A42D6D7}">
      <dgm:prSet/>
      <dgm:spPr/>
      <dgm:t>
        <a:bodyPr/>
        <a:lstStyle/>
        <a:p>
          <a:endParaRPr lang="de-DE"/>
        </a:p>
      </dgm:t>
    </dgm:pt>
    <dgm:pt modelId="{3215BFD7-842D-44C8-8D6A-46C93B370FEE}" type="pres">
      <dgm:prSet presAssocID="{E54271B9-F253-4F36-94E7-47C637C6BE3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AD70E65-629B-4833-B184-39CC87159154}" type="pres">
      <dgm:prSet presAssocID="{FFB76CB3-FEF6-4C9E-B698-83CC01B8F49A}" presName="comp" presStyleCnt="0"/>
      <dgm:spPr/>
    </dgm:pt>
    <dgm:pt modelId="{7AE6DBE1-EEE9-4B50-B7E7-0F34B510F841}" type="pres">
      <dgm:prSet presAssocID="{FFB76CB3-FEF6-4C9E-B698-83CC01B8F49A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62AB2E-6ED3-4025-B0DB-D24EF8C92FAE}" type="pres">
      <dgm:prSet presAssocID="{FFB76CB3-FEF6-4C9E-B698-83CC01B8F49A}" presName="rect1" presStyleLbl="lnNode1" presStyleIdx="0" presStyleCnt="3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882" b="-12882"/>
          </a:stretch>
        </a:blipFill>
      </dgm:spPr>
    </dgm:pt>
    <dgm:pt modelId="{6BCD0651-0580-485D-9CBF-DEA3405B52DF}" type="pres">
      <dgm:prSet presAssocID="{945A4EC5-9D71-4606-9E06-0053C6E7031C}" presName="sibTrans" presStyleCnt="0"/>
      <dgm:spPr/>
    </dgm:pt>
    <dgm:pt modelId="{15C25583-E84E-42C3-971D-9ADA9E4C0CD3}" type="pres">
      <dgm:prSet presAssocID="{09B95D7A-B668-47B5-9F3C-4C7F73CA49B6}" presName="comp" presStyleCnt="0"/>
      <dgm:spPr/>
    </dgm:pt>
    <dgm:pt modelId="{C58C3BF1-BF16-4722-91E2-2F807569D751}" type="pres">
      <dgm:prSet presAssocID="{09B95D7A-B668-47B5-9F3C-4C7F73CA49B6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B86F32-03A4-427A-9F87-047C1AEC0FCD}" type="pres">
      <dgm:prSet presAssocID="{09B95D7A-B668-47B5-9F3C-4C7F73CA49B6}" presName="rect1" presStyleLbl="ln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  <dgm:pt modelId="{52A44CC1-98B0-4044-9953-07ECAD3A659F}" type="pres">
      <dgm:prSet presAssocID="{9CD10CD2-528E-487F-B7F0-E35E66F1BB28}" presName="sibTrans" presStyleCnt="0"/>
      <dgm:spPr/>
    </dgm:pt>
    <dgm:pt modelId="{6EDA8846-A5EC-4BBB-AB28-8D068BE518D8}" type="pres">
      <dgm:prSet presAssocID="{08C3F9E5-4367-41A1-9179-F9B4EC55CA06}" presName="comp" presStyleCnt="0"/>
      <dgm:spPr/>
    </dgm:pt>
    <dgm:pt modelId="{BD8B55FF-2594-4AD8-A69D-36BA7BCFE0FA}" type="pres">
      <dgm:prSet presAssocID="{08C3F9E5-4367-41A1-9179-F9B4EC55CA06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1AEA3C-6ACB-4A5D-9D5B-A36B7ECB5AD6}" type="pres">
      <dgm:prSet presAssocID="{08C3F9E5-4367-41A1-9179-F9B4EC55CA06}" presName="rect1" presStyleLbl="ln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</dgm:pt>
  </dgm:ptLst>
  <dgm:cxnLst>
    <dgm:cxn modelId="{27AA89FB-512C-4C9B-984B-5EE7F199C29C}" srcId="{E54271B9-F253-4F36-94E7-47C637C6BE36}" destId="{09B95D7A-B668-47B5-9F3C-4C7F73CA49B6}" srcOrd="1" destOrd="0" parTransId="{07B72AE3-0CEC-4AF6-B7D6-9AF88A33D1D6}" sibTransId="{9CD10CD2-528E-487F-B7F0-E35E66F1BB28}"/>
    <dgm:cxn modelId="{296009F3-C7C8-4FB5-9B35-09F5C9D05FB6}" type="presOf" srcId="{E54271B9-F253-4F36-94E7-47C637C6BE36}" destId="{3215BFD7-842D-44C8-8D6A-46C93B370FEE}" srcOrd="0" destOrd="0" presId="urn:microsoft.com/office/officeart/2008/layout/AlternatingPictureBlocks"/>
    <dgm:cxn modelId="{5277949B-19A0-416D-9D35-0C0F4F64D607}" type="presOf" srcId="{FFB76CB3-FEF6-4C9E-B698-83CC01B8F49A}" destId="{7AE6DBE1-EEE9-4B50-B7E7-0F34B510F841}" srcOrd="0" destOrd="0" presId="urn:microsoft.com/office/officeart/2008/layout/AlternatingPictureBlocks"/>
    <dgm:cxn modelId="{29696104-3A8C-454D-B3CE-5D991A42D6D7}" srcId="{E54271B9-F253-4F36-94E7-47C637C6BE36}" destId="{08C3F9E5-4367-41A1-9179-F9B4EC55CA06}" srcOrd="2" destOrd="0" parTransId="{D76C1E56-A1D6-498B-8B8E-70E687355E41}" sibTransId="{5B0D7686-F18F-412E-961B-C1DAB27E3715}"/>
    <dgm:cxn modelId="{C7330792-B329-44AD-9C6C-7330C4940CFC}" type="presOf" srcId="{08C3F9E5-4367-41A1-9179-F9B4EC55CA06}" destId="{BD8B55FF-2594-4AD8-A69D-36BA7BCFE0FA}" srcOrd="0" destOrd="0" presId="urn:microsoft.com/office/officeart/2008/layout/AlternatingPictureBlocks"/>
    <dgm:cxn modelId="{DA0469FF-BF61-44BE-961E-BADEAA4D4688}" srcId="{E54271B9-F253-4F36-94E7-47C637C6BE36}" destId="{FFB76CB3-FEF6-4C9E-B698-83CC01B8F49A}" srcOrd="0" destOrd="0" parTransId="{BB825222-1FDF-4318-BB29-3D818C5DC936}" sibTransId="{945A4EC5-9D71-4606-9E06-0053C6E7031C}"/>
    <dgm:cxn modelId="{6DBD14ED-6217-4258-AAB8-9C37E992D877}" type="presOf" srcId="{09B95D7A-B668-47B5-9F3C-4C7F73CA49B6}" destId="{C58C3BF1-BF16-4722-91E2-2F807569D751}" srcOrd="0" destOrd="0" presId="urn:microsoft.com/office/officeart/2008/layout/AlternatingPictureBlocks"/>
    <dgm:cxn modelId="{1432DAF6-B341-4232-9AA8-D6451B511F7B}" type="presParOf" srcId="{3215BFD7-842D-44C8-8D6A-46C93B370FEE}" destId="{EAD70E65-629B-4833-B184-39CC87159154}" srcOrd="0" destOrd="0" presId="urn:microsoft.com/office/officeart/2008/layout/AlternatingPictureBlocks"/>
    <dgm:cxn modelId="{861D5DB1-782B-4E23-B01D-87A2F4C9397F}" type="presParOf" srcId="{EAD70E65-629B-4833-B184-39CC87159154}" destId="{7AE6DBE1-EEE9-4B50-B7E7-0F34B510F841}" srcOrd="0" destOrd="0" presId="urn:microsoft.com/office/officeart/2008/layout/AlternatingPictureBlocks"/>
    <dgm:cxn modelId="{E742A7CC-64DB-4C14-B386-D6E55C1B3F4F}" type="presParOf" srcId="{EAD70E65-629B-4833-B184-39CC87159154}" destId="{5D62AB2E-6ED3-4025-B0DB-D24EF8C92FAE}" srcOrd="1" destOrd="0" presId="urn:microsoft.com/office/officeart/2008/layout/AlternatingPictureBlocks"/>
    <dgm:cxn modelId="{9EC7E98E-C543-4CC0-AD4D-065EF9FD55DA}" type="presParOf" srcId="{3215BFD7-842D-44C8-8D6A-46C93B370FEE}" destId="{6BCD0651-0580-485D-9CBF-DEA3405B52DF}" srcOrd="1" destOrd="0" presId="urn:microsoft.com/office/officeart/2008/layout/AlternatingPictureBlocks"/>
    <dgm:cxn modelId="{681A3F9B-E2EC-465F-8833-B1782868ADA6}" type="presParOf" srcId="{3215BFD7-842D-44C8-8D6A-46C93B370FEE}" destId="{15C25583-E84E-42C3-971D-9ADA9E4C0CD3}" srcOrd="2" destOrd="0" presId="urn:microsoft.com/office/officeart/2008/layout/AlternatingPictureBlocks"/>
    <dgm:cxn modelId="{0D2C500B-3F12-45E9-84AF-AF746F5E1545}" type="presParOf" srcId="{15C25583-E84E-42C3-971D-9ADA9E4C0CD3}" destId="{C58C3BF1-BF16-4722-91E2-2F807569D751}" srcOrd="0" destOrd="0" presId="urn:microsoft.com/office/officeart/2008/layout/AlternatingPictureBlocks"/>
    <dgm:cxn modelId="{1F88334E-C49E-47A6-B6B0-DD45FCF0101A}" type="presParOf" srcId="{15C25583-E84E-42C3-971D-9ADA9E4C0CD3}" destId="{0EB86F32-03A4-427A-9F87-047C1AEC0FCD}" srcOrd="1" destOrd="0" presId="urn:microsoft.com/office/officeart/2008/layout/AlternatingPictureBlocks"/>
    <dgm:cxn modelId="{6222A6AC-AC23-4301-A7D0-46D1608C2738}" type="presParOf" srcId="{3215BFD7-842D-44C8-8D6A-46C93B370FEE}" destId="{52A44CC1-98B0-4044-9953-07ECAD3A659F}" srcOrd="3" destOrd="0" presId="urn:microsoft.com/office/officeart/2008/layout/AlternatingPictureBlocks"/>
    <dgm:cxn modelId="{7C6CFA64-F7D0-494C-9C72-C64628373E8E}" type="presParOf" srcId="{3215BFD7-842D-44C8-8D6A-46C93B370FEE}" destId="{6EDA8846-A5EC-4BBB-AB28-8D068BE518D8}" srcOrd="4" destOrd="0" presId="urn:microsoft.com/office/officeart/2008/layout/AlternatingPictureBlocks"/>
    <dgm:cxn modelId="{30223158-9F3E-4C96-8B7A-DB1E837BC6B4}" type="presParOf" srcId="{6EDA8846-A5EC-4BBB-AB28-8D068BE518D8}" destId="{BD8B55FF-2594-4AD8-A69D-36BA7BCFE0FA}" srcOrd="0" destOrd="0" presId="urn:microsoft.com/office/officeart/2008/layout/AlternatingPictureBlocks"/>
    <dgm:cxn modelId="{AFFBFB3A-6358-41EB-818B-2A6129C9FDBC}" type="presParOf" srcId="{6EDA8846-A5EC-4BBB-AB28-8D068BE518D8}" destId="{501AEA3C-6ACB-4A5D-9D5B-A36B7ECB5AD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FEF7A-6E98-4B56-B602-79FF63F6ED70}">
      <dsp:nvSpPr>
        <dsp:cNvPr id="0" name=""/>
        <dsp:cNvSpPr/>
      </dsp:nvSpPr>
      <dsp:spPr>
        <a:xfrm>
          <a:off x="4468" y="315104"/>
          <a:ext cx="2189124" cy="1617754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518" b="-13518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19A68-9878-4C13-A062-B398E9A8EB0E}">
      <dsp:nvSpPr>
        <dsp:cNvPr id="0" name=""/>
        <dsp:cNvSpPr/>
      </dsp:nvSpPr>
      <dsp:spPr>
        <a:xfrm>
          <a:off x="446951" y="1639529"/>
          <a:ext cx="1886373" cy="453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de-DE" sz="1700" kern="1200" dirty="0" smtClean="0"/>
            <a:t>Monika Mergenthal</a:t>
          </a:r>
          <a:endParaRPr lang="de-DE" sz="1700" kern="1200" dirty="0"/>
        </a:p>
      </dsp:txBody>
      <dsp:txXfrm>
        <a:off x="446951" y="1639529"/>
        <a:ext cx="1886373" cy="453326"/>
      </dsp:txXfrm>
    </dsp:sp>
    <dsp:sp modelId="{E8399309-F3DF-46AE-AC53-572381FEA319}">
      <dsp:nvSpPr>
        <dsp:cNvPr id="0" name=""/>
        <dsp:cNvSpPr/>
      </dsp:nvSpPr>
      <dsp:spPr>
        <a:xfrm>
          <a:off x="2939259" y="315104"/>
          <a:ext cx="2189124" cy="1617754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83B62C-A496-42F6-AEDE-067409FAA7AD}">
      <dsp:nvSpPr>
        <dsp:cNvPr id="0" name=""/>
        <dsp:cNvSpPr/>
      </dsp:nvSpPr>
      <dsp:spPr>
        <a:xfrm>
          <a:off x="3381742" y="1639529"/>
          <a:ext cx="1886373" cy="453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de-DE" sz="1700" kern="1200" dirty="0" smtClean="0"/>
            <a:t>Eva Papillon</a:t>
          </a:r>
          <a:endParaRPr lang="de-DE" sz="1700" kern="1200" dirty="0"/>
        </a:p>
      </dsp:txBody>
      <dsp:txXfrm>
        <a:off x="3381742" y="1639529"/>
        <a:ext cx="1886373" cy="453326"/>
      </dsp:txXfrm>
    </dsp:sp>
    <dsp:sp modelId="{84E00302-778D-46D9-B744-D7C7F4E41734}">
      <dsp:nvSpPr>
        <dsp:cNvPr id="0" name=""/>
        <dsp:cNvSpPr/>
      </dsp:nvSpPr>
      <dsp:spPr>
        <a:xfrm>
          <a:off x="5874050" y="315104"/>
          <a:ext cx="2189124" cy="161775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B26E6C-47DE-4419-ABAB-D5FE14EB7B01}">
      <dsp:nvSpPr>
        <dsp:cNvPr id="0" name=""/>
        <dsp:cNvSpPr/>
      </dsp:nvSpPr>
      <dsp:spPr>
        <a:xfrm>
          <a:off x="6316533" y="1639529"/>
          <a:ext cx="1886373" cy="453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de-DE" sz="1700" kern="1200" dirty="0" smtClean="0"/>
            <a:t>Suzanne Faubier</a:t>
          </a:r>
          <a:endParaRPr lang="de-DE" sz="1700" kern="1200" dirty="0"/>
        </a:p>
      </dsp:txBody>
      <dsp:txXfrm>
        <a:off x="6316533" y="1639529"/>
        <a:ext cx="1886373" cy="4533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FEF7A-6E98-4B56-B602-79FF63F6ED70}">
      <dsp:nvSpPr>
        <dsp:cNvPr id="0" name=""/>
        <dsp:cNvSpPr/>
      </dsp:nvSpPr>
      <dsp:spPr>
        <a:xfrm>
          <a:off x="4468" y="315104"/>
          <a:ext cx="2189124" cy="1617754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4" t="-43183" r="204" b="-28721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519A68-9878-4C13-A062-B398E9A8EB0E}">
      <dsp:nvSpPr>
        <dsp:cNvPr id="0" name=""/>
        <dsp:cNvSpPr/>
      </dsp:nvSpPr>
      <dsp:spPr>
        <a:xfrm>
          <a:off x="446951" y="1639529"/>
          <a:ext cx="1886373" cy="453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shade val="95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1000000"/>
          </a:lightRig>
        </a:scene3d>
        <a:sp3d>
          <a:bevelT w="1016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de-DE" sz="1700" kern="1200" dirty="0" smtClean="0"/>
            <a:t>Monika Mergenthal</a:t>
          </a:r>
          <a:endParaRPr lang="de-DE" sz="1700" kern="1200" dirty="0"/>
        </a:p>
      </dsp:txBody>
      <dsp:txXfrm>
        <a:off x="446951" y="1639529"/>
        <a:ext cx="1886373" cy="453326"/>
      </dsp:txXfrm>
    </dsp:sp>
    <dsp:sp modelId="{E8399309-F3DF-46AE-AC53-572381FEA319}">
      <dsp:nvSpPr>
        <dsp:cNvPr id="0" name=""/>
        <dsp:cNvSpPr/>
      </dsp:nvSpPr>
      <dsp:spPr>
        <a:xfrm>
          <a:off x="2939259" y="315104"/>
          <a:ext cx="2189124" cy="1617754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57" t="-51693" r="1057" b="-20211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883B62C-A496-42F6-AEDE-067409FAA7AD}">
      <dsp:nvSpPr>
        <dsp:cNvPr id="0" name=""/>
        <dsp:cNvSpPr/>
      </dsp:nvSpPr>
      <dsp:spPr>
        <a:xfrm>
          <a:off x="3381742" y="1639529"/>
          <a:ext cx="1886373" cy="453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shade val="95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1000000"/>
          </a:lightRig>
        </a:scene3d>
        <a:sp3d>
          <a:bevelT w="1016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de-DE" sz="1700" kern="1200" dirty="0" smtClean="0"/>
            <a:t>Eva Papillon</a:t>
          </a:r>
          <a:endParaRPr lang="de-DE" sz="1700" kern="1200" dirty="0"/>
        </a:p>
      </dsp:txBody>
      <dsp:txXfrm>
        <a:off x="3381742" y="1639529"/>
        <a:ext cx="1886373" cy="453326"/>
      </dsp:txXfrm>
    </dsp:sp>
    <dsp:sp modelId="{84E00302-778D-46D9-B744-D7C7F4E41734}">
      <dsp:nvSpPr>
        <dsp:cNvPr id="0" name=""/>
        <dsp:cNvSpPr/>
      </dsp:nvSpPr>
      <dsp:spPr>
        <a:xfrm>
          <a:off x="5874050" y="315104"/>
          <a:ext cx="2189124" cy="1617754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57" t="-53839" r="-1057" b="-18065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B26E6C-47DE-4419-ABAB-D5FE14EB7B01}">
      <dsp:nvSpPr>
        <dsp:cNvPr id="0" name=""/>
        <dsp:cNvSpPr/>
      </dsp:nvSpPr>
      <dsp:spPr>
        <a:xfrm>
          <a:off x="6316533" y="1639529"/>
          <a:ext cx="1886373" cy="4533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shade val="95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1000000"/>
          </a:lightRig>
        </a:scene3d>
        <a:sp3d>
          <a:bevelT w="1016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de-DE" sz="1700" kern="1200" dirty="0" smtClean="0"/>
            <a:t>Suzanne Faubier</a:t>
          </a:r>
          <a:endParaRPr lang="de-DE" sz="1700" kern="1200" dirty="0"/>
        </a:p>
      </dsp:txBody>
      <dsp:txXfrm>
        <a:off x="6316533" y="1639529"/>
        <a:ext cx="1886373" cy="453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714D8-FE80-48ED-BB55-11AD24F696FA}">
      <dsp:nvSpPr>
        <dsp:cNvPr id="0" name=""/>
        <dsp:cNvSpPr/>
      </dsp:nvSpPr>
      <dsp:spPr>
        <a:xfrm>
          <a:off x="2496524" y="2460920"/>
          <a:ext cx="1738309" cy="149872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Monika Mergenthal </a:t>
          </a:r>
          <a:endParaRPr lang="de-DE" sz="1900" kern="1200" dirty="0"/>
        </a:p>
      </dsp:txBody>
      <dsp:txXfrm>
        <a:off x="2766277" y="2693494"/>
        <a:ext cx="1198803" cy="1033578"/>
      </dsp:txXfrm>
    </dsp:sp>
    <dsp:sp modelId="{853BB709-1230-4F82-B1FE-5F7A0670BA93}">
      <dsp:nvSpPr>
        <dsp:cNvPr id="0" name=""/>
        <dsp:cNvSpPr/>
      </dsp:nvSpPr>
      <dsp:spPr>
        <a:xfrm>
          <a:off x="2541682" y="3122577"/>
          <a:ext cx="203524" cy="17541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18021D-2A4C-4EB8-A59A-9938C45E0145}">
      <dsp:nvSpPr>
        <dsp:cNvPr id="0" name=""/>
        <dsp:cNvSpPr/>
      </dsp:nvSpPr>
      <dsp:spPr>
        <a:xfrm>
          <a:off x="1010609" y="1655924"/>
          <a:ext cx="1738309" cy="1498726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2426" t="-23672" r="-2426" b="-23672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CADD43-C2FE-4D16-9432-577659E9B9BD}">
      <dsp:nvSpPr>
        <dsp:cNvPr id="0" name=""/>
        <dsp:cNvSpPr/>
      </dsp:nvSpPr>
      <dsp:spPr>
        <a:xfrm>
          <a:off x="2194020" y="2956668"/>
          <a:ext cx="203524" cy="17541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6BF09C-7138-4192-8505-3FC6A7177369}">
      <dsp:nvSpPr>
        <dsp:cNvPr id="0" name=""/>
        <dsp:cNvSpPr/>
      </dsp:nvSpPr>
      <dsp:spPr>
        <a:xfrm>
          <a:off x="3977489" y="1638105"/>
          <a:ext cx="1738309" cy="149872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174634"/>
            <a:satOff val="-7762"/>
            <a:lumOff val="14171"/>
            <a:alphaOff val="0"/>
          </a:schemeClr>
        </a:solidFill>
        <a:ln w="25400" cap="flat" cmpd="sng" algn="ctr">
          <a:solidFill>
            <a:schemeClr val="accent1">
              <a:shade val="80000"/>
              <a:hueOff val="174634"/>
              <a:satOff val="-7762"/>
              <a:lumOff val="1417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Eva Papillon</a:t>
          </a:r>
          <a:endParaRPr lang="de-DE" sz="1900" kern="1200" dirty="0"/>
        </a:p>
      </dsp:txBody>
      <dsp:txXfrm>
        <a:off x="4247242" y="1870679"/>
        <a:ext cx="1198803" cy="1033578"/>
      </dsp:txXfrm>
    </dsp:sp>
    <dsp:sp modelId="{16855F7A-F430-4F57-BC5C-7B69B017D51B}">
      <dsp:nvSpPr>
        <dsp:cNvPr id="0" name=""/>
        <dsp:cNvSpPr/>
      </dsp:nvSpPr>
      <dsp:spPr>
        <a:xfrm>
          <a:off x="5165850" y="2937266"/>
          <a:ext cx="203524" cy="17541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23D3A-C655-48CB-8D8F-A140C729083B}">
      <dsp:nvSpPr>
        <dsp:cNvPr id="0" name=""/>
        <dsp:cNvSpPr/>
      </dsp:nvSpPr>
      <dsp:spPr>
        <a:xfrm>
          <a:off x="5458455" y="2460920"/>
          <a:ext cx="1738309" cy="1498726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277" t="-23457" r="7277" b="-23887"/>
          </a:stretch>
        </a:blipFill>
        <a:ln w="25400" cap="flat" cmpd="sng" algn="ctr">
          <a:solidFill>
            <a:schemeClr val="accent1">
              <a:shade val="80000"/>
              <a:hueOff val="174634"/>
              <a:satOff val="-7762"/>
              <a:lumOff val="141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9493AE-9D4F-4494-A7AE-AD79C73AF623}">
      <dsp:nvSpPr>
        <dsp:cNvPr id="0" name=""/>
        <dsp:cNvSpPr/>
      </dsp:nvSpPr>
      <dsp:spPr>
        <a:xfrm>
          <a:off x="5503614" y="3122577"/>
          <a:ext cx="203524" cy="17541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F359D-749A-4BCF-9849-06BB3C5B7F56}">
      <dsp:nvSpPr>
        <dsp:cNvPr id="0" name=""/>
        <dsp:cNvSpPr/>
      </dsp:nvSpPr>
      <dsp:spPr>
        <a:xfrm>
          <a:off x="2496524" y="818854"/>
          <a:ext cx="1738309" cy="149872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shade val="80000"/>
            <a:hueOff val="349268"/>
            <a:satOff val="-15524"/>
            <a:lumOff val="28341"/>
            <a:alphaOff val="0"/>
          </a:schemeClr>
        </a:solidFill>
        <a:ln w="25400" cap="flat" cmpd="sng" algn="ctr">
          <a:solidFill>
            <a:schemeClr val="accent1">
              <a:shade val="80000"/>
              <a:hueOff val="349268"/>
              <a:satOff val="-15524"/>
              <a:lumOff val="2834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4130" rIns="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Suzanne Faubier</a:t>
          </a:r>
          <a:endParaRPr lang="de-DE" sz="1900" kern="1200" dirty="0"/>
        </a:p>
      </dsp:txBody>
      <dsp:txXfrm>
        <a:off x="2766277" y="1051428"/>
        <a:ext cx="1198803" cy="1033578"/>
      </dsp:txXfrm>
    </dsp:sp>
    <dsp:sp modelId="{4E438827-E6AB-4DBD-A7B4-1600FE15A041}">
      <dsp:nvSpPr>
        <dsp:cNvPr id="0" name=""/>
        <dsp:cNvSpPr/>
      </dsp:nvSpPr>
      <dsp:spPr>
        <a:xfrm>
          <a:off x="3674986" y="851324"/>
          <a:ext cx="203524" cy="17541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3F0FE-8445-470F-8F1B-B9D279700D5C}">
      <dsp:nvSpPr>
        <dsp:cNvPr id="0" name=""/>
        <dsp:cNvSpPr/>
      </dsp:nvSpPr>
      <dsp:spPr>
        <a:xfrm>
          <a:off x="3977489" y="0"/>
          <a:ext cx="1738309" cy="1498726"/>
        </a:xfrm>
        <a:prstGeom prst="hexagon">
          <a:avLst>
            <a:gd name="adj" fmla="val 25000"/>
            <a:gd name="vf" fmla="val 11547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672" b="-23672"/>
          </a:stretch>
        </a:blipFill>
        <a:ln w="25400" cap="flat" cmpd="sng" algn="ctr">
          <a:solidFill>
            <a:schemeClr val="accent1">
              <a:shade val="80000"/>
              <a:hueOff val="349268"/>
              <a:satOff val="-15524"/>
              <a:lumOff val="283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361DE3-79A3-4BCA-ABA7-51B90DDA1FB4}">
      <dsp:nvSpPr>
        <dsp:cNvPr id="0" name=""/>
        <dsp:cNvSpPr/>
      </dsp:nvSpPr>
      <dsp:spPr>
        <a:xfrm>
          <a:off x="4028835" y="658093"/>
          <a:ext cx="203524" cy="17541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6DBE1-EEE9-4B50-B7E7-0F34B510F841}">
      <dsp:nvSpPr>
        <dsp:cNvPr id="0" name=""/>
        <dsp:cNvSpPr/>
      </dsp:nvSpPr>
      <dsp:spPr>
        <a:xfrm>
          <a:off x="3461244" y="1457"/>
          <a:ext cx="2531983" cy="11451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shade val="95000"/>
                <a:satMod val="11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Mode-Designerin</a:t>
          </a:r>
          <a:br>
            <a:rPr lang="de-DE" sz="2300" kern="1200" dirty="0" smtClean="0"/>
          </a:br>
          <a:r>
            <a:rPr lang="de-DE" sz="2000" kern="1200" dirty="0" smtClean="0"/>
            <a:t>Monika Mergenthal </a:t>
          </a:r>
          <a:endParaRPr lang="de-DE" sz="2300" kern="1200" dirty="0"/>
        </a:p>
      </dsp:txBody>
      <dsp:txXfrm>
        <a:off x="3461244" y="1457"/>
        <a:ext cx="2531983" cy="1145175"/>
      </dsp:txXfrm>
    </dsp:sp>
    <dsp:sp modelId="{5D62AB2E-6ED3-4025-B0DB-D24EF8C92FAE}">
      <dsp:nvSpPr>
        <dsp:cNvPr id="0" name=""/>
        <dsp:cNvSpPr/>
      </dsp:nvSpPr>
      <dsp:spPr>
        <a:xfrm>
          <a:off x="2214147" y="1457"/>
          <a:ext cx="1133723" cy="114517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882" b="-12882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8C3BF1-BF16-4722-91E2-2F807569D751}">
      <dsp:nvSpPr>
        <dsp:cNvPr id="0" name=""/>
        <dsp:cNvSpPr/>
      </dsp:nvSpPr>
      <dsp:spPr>
        <a:xfrm>
          <a:off x="2214147" y="1335587"/>
          <a:ext cx="2531983" cy="11451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74634"/>
                <a:satOff val="-7762"/>
                <a:lumOff val="14171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shade val="80000"/>
                <a:hueOff val="174634"/>
                <a:satOff val="-7762"/>
                <a:lumOff val="14171"/>
                <a:alphaOff val="0"/>
                <a:shade val="95000"/>
                <a:satMod val="110000"/>
              </a:schemeClr>
            </a:gs>
            <a:gs pos="100000">
              <a:schemeClr val="accent1">
                <a:shade val="80000"/>
                <a:hueOff val="174634"/>
                <a:satOff val="-7762"/>
                <a:lumOff val="14171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Mitarbeiterin</a:t>
          </a:r>
          <a:r>
            <a:rPr lang="de-DE" sz="3200" kern="1200" dirty="0" smtClean="0"/>
            <a:t/>
          </a:r>
          <a:br>
            <a:rPr lang="de-DE" sz="3200" kern="1200" dirty="0" smtClean="0"/>
          </a:br>
          <a:r>
            <a:rPr lang="de-DE" sz="2000" kern="1200" dirty="0" smtClean="0"/>
            <a:t>Eva Papillon</a:t>
          </a:r>
          <a:endParaRPr lang="de-DE" sz="2000" kern="1200" dirty="0"/>
        </a:p>
      </dsp:txBody>
      <dsp:txXfrm>
        <a:off x="2214147" y="1335587"/>
        <a:ext cx="2531983" cy="1145175"/>
      </dsp:txXfrm>
    </dsp:sp>
    <dsp:sp modelId="{0EB86F32-03A4-427A-9F87-047C1AEC0FCD}">
      <dsp:nvSpPr>
        <dsp:cNvPr id="0" name=""/>
        <dsp:cNvSpPr/>
      </dsp:nvSpPr>
      <dsp:spPr>
        <a:xfrm>
          <a:off x="4859503" y="1335587"/>
          <a:ext cx="1133723" cy="1145175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8B55FF-2594-4AD8-A69D-36BA7BCFE0FA}">
      <dsp:nvSpPr>
        <dsp:cNvPr id="0" name=""/>
        <dsp:cNvSpPr/>
      </dsp:nvSpPr>
      <dsp:spPr>
        <a:xfrm>
          <a:off x="3461244" y="2669716"/>
          <a:ext cx="2531983" cy="11451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349268"/>
                <a:satOff val="-15524"/>
                <a:lumOff val="28341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shade val="80000"/>
                <a:hueOff val="349268"/>
                <a:satOff val="-15524"/>
                <a:lumOff val="28341"/>
                <a:alphaOff val="0"/>
                <a:shade val="95000"/>
                <a:satMod val="110000"/>
              </a:schemeClr>
            </a:gs>
            <a:gs pos="100000">
              <a:schemeClr val="accent1">
                <a:shade val="80000"/>
                <a:hueOff val="349268"/>
                <a:satOff val="-15524"/>
                <a:lumOff val="28341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/>
            <a:t>Mitarbeiterin</a:t>
          </a:r>
          <a:br>
            <a:rPr lang="de-DE" sz="2700" kern="1200" dirty="0" smtClean="0"/>
          </a:br>
          <a:r>
            <a:rPr lang="de-DE" sz="2000" kern="1200" dirty="0" smtClean="0"/>
            <a:t>Suzanne Faubier</a:t>
          </a:r>
          <a:endParaRPr lang="de-DE" sz="2000" kern="1200" dirty="0"/>
        </a:p>
      </dsp:txBody>
      <dsp:txXfrm>
        <a:off x="3461244" y="2669716"/>
        <a:ext cx="2531983" cy="1145175"/>
      </dsp:txXfrm>
    </dsp:sp>
    <dsp:sp modelId="{501AEA3C-6ACB-4A5D-9D5B-A36B7ECB5AD6}">
      <dsp:nvSpPr>
        <dsp:cNvPr id="0" name=""/>
        <dsp:cNvSpPr/>
      </dsp:nvSpPr>
      <dsp:spPr>
        <a:xfrm>
          <a:off x="2214147" y="2669716"/>
          <a:ext cx="1133723" cy="1145175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EC06C4-5D37-4A05-A50C-60CB7AE5BF77}">
      <dsp:nvSpPr>
        <dsp:cNvPr id="0" name=""/>
        <dsp:cNvSpPr/>
      </dsp:nvSpPr>
      <dsp:spPr>
        <a:xfrm>
          <a:off x="1212802" y="0"/>
          <a:ext cx="3549205" cy="354920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845" t="-21103" r="-845" b="-5897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2ADC9-812B-4EAF-B48A-DB4F9C5AA563}">
      <dsp:nvSpPr>
        <dsp:cNvPr id="0" name=""/>
        <dsp:cNvSpPr/>
      </dsp:nvSpPr>
      <dsp:spPr>
        <a:xfrm>
          <a:off x="4639884" y="3427082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02653-0D1D-43EF-83E4-63E37BD939D4}">
      <dsp:nvSpPr>
        <dsp:cNvPr id="0" name=""/>
        <dsp:cNvSpPr/>
      </dsp:nvSpPr>
      <dsp:spPr>
        <a:xfrm>
          <a:off x="4836655" y="0"/>
          <a:ext cx="2157916" cy="2157916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accent1">
              <a:shade val="80000"/>
              <a:hueOff val="87317"/>
              <a:satOff val="-3881"/>
              <a:lumOff val="70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1C092-177D-4138-B9AE-B4ED8713B268}">
      <dsp:nvSpPr>
        <dsp:cNvPr id="0" name=""/>
        <dsp:cNvSpPr/>
      </dsp:nvSpPr>
      <dsp:spPr>
        <a:xfrm>
          <a:off x="6780857" y="2035793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1752"/>
              <a:satOff val="-1411"/>
              <a:lumOff val="25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BAC89-080C-4B77-9C80-D4A4A6659F45}">
      <dsp:nvSpPr>
        <dsp:cNvPr id="0" name=""/>
        <dsp:cNvSpPr/>
      </dsp:nvSpPr>
      <dsp:spPr>
        <a:xfrm>
          <a:off x="6872449" y="2035793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63503"/>
              <a:satOff val="-2823"/>
              <a:lumOff val="51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EE369B-3565-4310-A682-632EE625A02B}">
      <dsp:nvSpPr>
        <dsp:cNvPr id="0" name=""/>
        <dsp:cNvSpPr/>
      </dsp:nvSpPr>
      <dsp:spPr>
        <a:xfrm>
          <a:off x="5677817" y="2232450"/>
          <a:ext cx="1316755" cy="1316755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accent1">
              <a:shade val="80000"/>
              <a:hueOff val="174634"/>
              <a:satOff val="-7762"/>
              <a:lumOff val="141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472DF4-44BD-44A8-A79C-05D2E4D29C75}">
      <dsp:nvSpPr>
        <dsp:cNvPr id="0" name=""/>
        <dsp:cNvSpPr/>
      </dsp:nvSpPr>
      <dsp:spPr>
        <a:xfrm>
          <a:off x="6735060" y="3427082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95255"/>
              <a:satOff val="-4234"/>
              <a:lumOff val="77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41BBC-9941-4E15-A39C-7BC5A8DF717A}">
      <dsp:nvSpPr>
        <dsp:cNvPr id="0" name=""/>
        <dsp:cNvSpPr/>
      </dsp:nvSpPr>
      <dsp:spPr>
        <a:xfrm>
          <a:off x="6803755" y="3358388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27007"/>
              <a:satOff val="-5645"/>
              <a:lumOff val="103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CD50C7-8ABA-4823-A340-E2A2BA8C5C77}">
      <dsp:nvSpPr>
        <dsp:cNvPr id="0" name=""/>
        <dsp:cNvSpPr/>
      </dsp:nvSpPr>
      <dsp:spPr>
        <a:xfrm>
          <a:off x="6872449" y="3289693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58758"/>
              <a:satOff val="-7056"/>
              <a:lumOff val="12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6AD516-5587-40B0-A0DF-A1B8133B8D31}">
      <dsp:nvSpPr>
        <dsp:cNvPr id="0" name=""/>
        <dsp:cNvSpPr/>
      </dsp:nvSpPr>
      <dsp:spPr>
        <a:xfrm>
          <a:off x="4836655" y="2782577"/>
          <a:ext cx="766628" cy="766628"/>
        </a:xfrm>
        <a:prstGeom prst="rect">
          <a:avLst/>
        </a:prstGeom>
        <a:solidFill>
          <a:schemeClr val="accent1">
            <a:shade val="80000"/>
            <a:hueOff val="261951"/>
            <a:satOff val="-11643"/>
            <a:lumOff val="21256"/>
            <a:alphaOff val="0"/>
          </a:schemeClr>
        </a:solidFill>
        <a:ln w="25400" cap="flat" cmpd="sng" algn="ctr">
          <a:solidFill>
            <a:schemeClr val="accent1">
              <a:shade val="80000"/>
              <a:hueOff val="261951"/>
              <a:satOff val="-11643"/>
              <a:lumOff val="212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819A0D-B17C-4CC6-ADFC-BA8368679234}">
      <dsp:nvSpPr>
        <dsp:cNvPr id="0" name=""/>
        <dsp:cNvSpPr/>
      </dsp:nvSpPr>
      <dsp:spPr>
        <a:xfrm>
          <a:off x="4836655" y="2232450"/>
          <a:ext cx="766628" cy="472044"/>
        </a:xfrm>
        <a:prstGeom prst="rect">
          <a:avLst/>
        </a:prstGeom>
        <a:solidFill>
          <a:schemeClr val="accent1">
            <a:shade val="80000"/>
            <a:hueOff val="349268"/>
            <a:satOff val="-15524"/>
            <a:lumOff val="28341"/>
            <a:alphaOff val="0"/>
          </a:schemeClr>
        </a:solidFill>
        <a:ln w="25400" cap="flat" cmpd="sng" algn="ctr">
          <a:solidFill>
            <a:schemeClr val="accent1">
              <a:shade val="80000"/>
              <a:hueOff val="349268"/>
              <a:satOff val="-15524"/>
              <a:lumOff val="283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FB957-7F17-4AEE-A7C4-7D07D888B283}">
      <dsp:nvSpPr>
        <dsp:cNvPr id="0" name=""/>
        <dsp:cNvSpPr/>
      </dsp:nvSpPr>
      <dsp:spPr>
        <a:xfrm>
          <a:off x="1902406" y="3652246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90510"/>
              <a:satOff val="-8468"/>
              <a:lumOff val="154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9DE27-2213-4601-90A2-FD4C776172B6}">
      <dsp:nvSpPr>
        <dsp:cNvPr id="0" name=""/>
        <dsp:cNvSpPr/>
      </dsp:nvSpPr>
      <dsp:spPr>
        <a:xfrm>
          <a:off x="1963468" y="3549205"/>
          <a:ext cx="1872000" cy="267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Monika Mergenthal </a:t>
          </a:r>
          <a:endParaRPr lang="de-DE" sz="1600" kern="1200" dirty="0"/>
        </a:p>
      </dsp:txBody>
      <dsp:txXfrm>
        <a:off x="1963468" y="3549205"/>
        <a:ext cx="1872000" cy="267144"/>
      </dsp:txXfrm>
    </dsp:sp>
    <dsp:sp modelId="{8CBCFFEE-3686-40FA-8EAA-FAA821C691A4}">
      <dsp:nvSpPr>
        <dsp:cNvPr id="0" name=""/>
        <dsp:cNvSpPr/>
      </dsp:nvSpPr>
      <dsp:spPr>
        <a:xfrm>
          <a:off x="3835468" y="3652246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222262"/>
              <a:satOff val="-9879"/>
              <a:lumOff val="180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CA0C14-1AEE-4F06-A87B-3695942F1A50}">
      <dsp:nvSpPr>
        <dsp:cNvPr id="0" name=""/>
        <dsp:cNvSpPr/>
      </dsp:nvSpPr>
      <dsp:spPr>
        <a:xfrm>
          <a:off x="3927060" y="3652246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254013"/>
              <a:satOff val="-11290"/>
              <a:lumOff val="206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CEE21-F826-4D3F-AE62-89D06A2EED11}">
      <dsp:nvSpPr>
        <dsp:cNvPr id="0" name=""/>
        <dsp:cNvSpPr/>
      </dsp:nvSpPr>
      <dsp:spPr>
        <a:xfrm>
          <a:off x="3988122" y="3549205"/>
          <a:ext cx="1224000" cy="267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Eva Papillon</a:t>
          </a:r>
          <a:endParaRPr lang="de-DE" sz="1600" kern="1200" dirty="0"/>
        </a:p>
      </dsp:txBody>
      <dsp:txXfrm>
        <a:off x="3988122" y="3549205"/>
        <a:ext cx="1224000" cy="267144"/>
      </dsp:txXfrm>
    </dsp:sp>
    <dsp:sp modelId="{B5EC366F-DA46-4792-8E72-8F3FDD481C81}">
      <dsp:nvSpPr>
        <dsp:cNvPr id="0" name=""/>
        <dsp:cNvSpPr/>
      </dsp:nvSpPr>
      <dsp:spPr>
        <a:xfrm>
          <a:off x="5212122" y="3720941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285765"/>
              <a:satOff val="-12701"/>
              <a:lumOff val="231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FBC374-9110-4B45-8CE1-2ED8DC325FFE}">
      <dsp:nvSpPr>
        <dsp:cNvPr id="0" name=""/>
        <dsp:cNvSpPr/>
      </dsp:nvSpPr>
      <dsp:spPr>
        <a:xfrm>
          <a:off x="5280816" y="3652246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17517"/>
              <a:satOff val="-14113"/>
              <a:lumOff val="25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503A7A-1440-4A11-AA6D-F214E1C2CD1F}">
      <dsp:nvSpPr>
        <dsp:cNvPr id="0" name=""/>
        <dsp:cNvSpPr/>
      </dsp:nvSpPr>
      <dsp:spPr>
        <a:xfrm>
          <a:off x="5349511" y="3583552"/>
          <a:ext cx="61061" cy="61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49268"/>
              <a:satOff val="-15524"/>
              <a:lumOff val="283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5342E7-18B5-4A46-AF96-AF05B6640B20}">
      <dsp:nvSpPr>
        <dsp:cNvPr id="0" name=""/>
        <dsp:cNvSpPr/>
      </dsp:nvSpPr>
      <dsp:spPr>
        <a:xfrm>
          <a:off x="5410572" y="3549205"/>
          <a:ext cx="1584000" cy="267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Suzanne Faubier</a:t>
          </a:r>
          <a:endParaRPr lang="de-DE" sz="1600" kern="1200" dirty="0"/>
        </a:p>
      </dsp:txBody>
      <dsp:txXfrm>
        <a:off x="5410572" y="3549205"/>
        <a:ext cx="1584000" cy="2671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27E61-B03F-4903-BB94-5FB305B48CC1}">
      <dsp:nvSpPr>
        <dsp:cNvPr id="0" name=""/>
        <dsp:cNvSpPr/>
      </dsp:nvSpPr>
      <dsp:spPr>
        <a:xfrm>
          <a:off x="2327186" y="1009806"/>
          <a:ext cx="1816111" cy="1816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6500" kern="1200" dirty="0"/>
        </a:p>
      </dsp:txBody>
      <dsp:txXfrm>
        <a:off x="2593149" y="1275782"/>
        <a:ext cx="1284185" cy="1284248"/>
      </dsp:txXfrm>
    </dsp:sp>
    <dsp:sp modelId="{B6A41F12-6935-4D4B-95C9-F09C234BAC99}">
      <dsp:nvSpPr>
        <dsp:cNvPr id="0" name=""/>
        <dsp:cNvSpPr/>
      </dsp:nvSpPr>
      <dsp:spPr>
        <a:xfrm>
          <a:off x="1390644" y="0"/>
          <a:ext cx="3660980" cy="3816350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6999CB-E272-4F55-8310-7533F543491E}">
      <dsp:nvSpPr>
        <dsp:cNvPr id="0" name=""/>
        <dsp:cNvSpPr/>
      </dsp:nvSpPr>
      <dsp:spPr>
        <a:xfrm>
          <a:off x="4086324" y="321718"/>
          <a:ext cx="972897" cy="97316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2B51B8C-E0DA-47FA-82AB-E5285310CF59}">
      <dsp:nvSpPr>
        <dsp:cNvPr id="0" name=""/>
        <dsp:cNvSpPr/>
      </dsp:nvSpPr>
      <dsp:spPr>
        <a:xfrm>
          <a:off x="5133016" y="337365"/>
          <a:ext cx="1302260" cy="941875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de-DE" sz="2000" kern="1200" dirty="0" smtClean="0"/>
            <a:t>Monika Mergenthal</a:t>
          </a:r>
          <a:endParaRPr lang="de-DE" sz="2000" kern="1200" dirty="0"/>
        </a:p>
      </dsp:txBody>
      <dsp:txXfrm>
        <a:off x="5133016" y="337365"/>
        <a:ext cx="1302260" cy="941875"/>
      </dsp:txXfrm>
    </dsp:sp>
    <dsp:sp modelId="{60AD1AC4-00BC-44DC-B7FB-ABE233E4F34A}">
      <dsp:nvSpPr>
        <dsp:cNvPr id="0" name=""/>
        <dsp:cNvSpPr/>
      </dsp:nvSpPr>
      <dsp:spPr>
        <a:xfrm>
          <a:off x="4462351" y="1428841"/>
          <a:ext cx="972897" cy="97316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EBAB8C-4BB4-44C0-AE0D-C8A865A0FA9F}">
      <dsp:nvSpPr>
        <dsp:cNvPr id="0" name=""/>
        <dsp:cNvSpPr/>
      </dsp:nvSpPr>
      <dsp:spPr>
        <a:xfrm>
          <a:off x="5514469" y="1442580"/>
          <a:ext cx="1302260" cy="941875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de-DE" sz="2000" kern="1200" dirty="0" smtClean="0"/>
            <a:t>Eva Papillon</a:t>
          </a:r>
          <a:endParaRPr lang="de-DE" sz="2000" kern="1200" dirty="0"/>
        </a:p>
      </dsp:txBody>
      <dsp:txXfrm>
        <a:off x="5514469" y="1442580"/>
        <a:ext cx="1302260" cy="941875"/>
      </dsp:txXfrm>
    </dsp:sp>
    <dsp:sp modelId="{243D505A-861B-4649-9A5A-ED1FA1F78F21}">
      <dsp:nvSpPr>
        <dsp:cNvPr id="0" name=""/>
        <dsp:cNvSpPr/>
      </dsp:nvSpPr>
      <dsp:spPr>
        <a:xfrm>
          <a:off x="4086324" y="2551611"/>
          <a:ext cx="972897" cy="97316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04CAAB5-7180-4989-963F-B275EEDA47C1}">
      <dsp:nvSpPr>
        <dsp:cNvPr id="0" name=""/>
        <dsp:cNvSpPr/>
      </dsp:nvSpPr>
      <dsp:spPr>
        <a:xfrm>
          <a:off x="5133016" y="2571456"/>
          <a:ext cx="1302260" cy="941875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de-DE" sz="2000" kern="1200" dirty="0" smtClean="0"/>
            <a:t>Suzanne Faubier</a:t>
          </a:r>
          <a:endParaRPr lang="de-DE" sz="2000" kern="1200" dirty="0"/>
        </a:p>
      </dsp:txBody>
      <dsp:txXfrm>
        <a:off x="5133016" y="2571456"/>
        <a:ext cx="1302260" cy="9418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6DBE1-EEE9-4B50-B7E7-0F34B510F841}">
      <dsp:nvSpPr>
        <dsp:cNvPr id="0" name=""/>
        <dsp:cNvSpPr/>
      </dsp:nvSpPr>
      <dsp:spPr>
        <a:xfrm>
          <a:off x="3461244" y="1457"/>
          <a:ext cx="2531983" cy="11451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shade val="95000"/>
                <a:satMod val="11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Mode-Designerin</a:t>
          </a:r>
          <a:r>
            <a:rPr lang="de-DE" sz="2300" kern="1200" dirty="0" smtClean="0"/>
            <a:t/>
          </a:r>
          <a:br>
            <a:rPr lang="de-DE" sz="2300" kern="1200" dirty="0" smtClean="0"/>
          </a:br>
          <a:r>
            <a:rPr lang="de-DE" sz="2000" kern="1200" dirty="0" smtClean="0"/>
            <a:t>Monika Mergenthal </a:t>
          </a:r>
          <a:endParaRPr lang="de-DE" sz="2300" kern="1200" dirty="0"/>
        </a:p>
      </dsp:txBody>
      <dsp:txXfrm>
        <a:off x="3461244" y="1457"/>
        <a:ext cx="2531983" cy="1145175"/>
      </dsp:txXfrm>
    </dsp:sp>
    <dsp:sp modelId="{5D62AB2E-6ED3-4025-B0DB-D24EF8C92FAE}">
      <dsp:nvSpPr>
        <dsp:cNvPr id="0" name=""/>
        <dsp:cNvSpPr/>
      </dsp:nvSpPr>
      <dsp:spPr>
        <a:xfrm>
          <a:off x="2214147" y="1457"/>
          <a:ext cx="1133723" cy="1145175"/>
        </a:xfrm>
        <a:prstGeom prst="rect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882" b="-12882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8C3BF1-BF16-4722-91E2-2F807569D751}">
      <dsp:nvSpPr>
        <dsp:cNvPr id="0" name=""/>
        <dsp:cNvSpPr/>
      </dsp:nvSpPr>
      <dsp:spPr>
        <a:xfrm>
          <a:off x="2214147" y="1335587"/>
          <a:ext cx="2531983" cy="11451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74634"/>
                <a:satOff val="-7762"/>
                <a:lumOff val="14171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shade val="80000"/>
                <a:hueOff val="174634"/>
                <a:satOff val="-7762"/>
                <a:lumOff val="14171"/>
                <a:alphaOff val="0"/>
                <a:shade val="95000"/>
                <a:satMod val="110000"/>
              </a:schemeClr>
            </a:gs>
            <a:gs pos="100000">
              <a:schemeClr val="accent1">
                <a:shade val="80000"/>
                <a:hueOff val="174634"/>
                <a:satOff val="-7762"/>
                <a:lumOff val="14171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Mitarbeiterin</a:t>
          </a:r>
          <a:br>
            <a:rPr lang="de-DE" sz="2400" kern="1200" dirty="0" smtClean="0"/>
          </a:br>
          <a:r>
            <a:rPr lang="de-DE" sz="2000" kern="1200" dirty="0" smtClean="0"/>
            <a:t>Eva Papillon</a:t>
          </a:r>
          <a:endParaRPr lang="de-DE" sz="2000" kern="1200" dirty="0"/>
        </a:p>
      </dsp:txBody>
      <dsp:txXfrm>
        <a:off x="2214147" y="1335587"/>
        <a:ext cx="2531983" cy="1145175"/>
      </dsp:txXfrm>
    </dsp:sp>
    <dsp:sp modelId="{0EB86F32-03A4-427A-9F87-047C1AEC0FCD}">
      <dsp:nvSpPr>
        <dsp:cNvPr id="0" name=""/>
        <dsp:cNvSpPr/>
      </dsp:nvSpPr>
      <dsp:spPr>
        <a:xfrm>
          <a:off x="4859503" y="1335587"/>
          <a:ext cx="1133723" cy="1145175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8B55FF-2594-4AD8-A69D-36BA7BCFE0FA}">
      <dsp:nvSpPr>
        <dsp:cNvPr id="0" name=""/>
        <dsp:cNvSpPr/>
      </dsp:nvSpPr>
      <dsp:spPr>
        <a:xfrm>
          <a:off x="3461244" y="2669716"/>
          <a:ext cx="2531983" cy="1145175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349268"/>
                <a:satOff val="-15524"/>
                <a:lumOff val="28341"/>
                <a:alphaOff val="0"/>
                <a:tint val="98000"/>
                <a:shade val="98000"/>
                <a:satMod val="110000"/>
              </a:schemeClr>
            </a:gs>
            <a:gs pos="35000">
              <a:schemeClr val="accent1">
                <a:shade val="80000"/>
                <a:hueOff val="349268"/>
                <a:satOff val="-15524"/>
                <a:lumOff val="28341"/>
                <a:alphaOff val="0"/>
                <a:shade val="95000"/>
                <a:satMod val="110000"/>
              </a:schemeClr>
            </a:gs>
            <a:gs pos="100000">
              <a:schemeClr val="accent1">
                <a:shade val="80000"/>
                <a:hueOff val="349268"/>
                <a:satOff val="-15524"/>
                <a:lumOff val="28341"/>
                <a:alphaOff val="0"/>
                <a:shade val="60000"/>
                <a:satMod val="11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Mitarbeiterin</a:t>
          </a:r>
          <a:br>
            <a:rPr lang="de-DE" sz="2400" kern="1200" dirty="0" smtClean="0"/>
          </a:br>
          <a:r>
            <a:rPr lang="de-DE" sz="2000" kern="1200" dirty="0" smtClean="0"/>
            <a:t>Suzanne Faubier</a:t>
          </a:r>
          <a:endParaRPr lang="de-DE" sz="2000" kern="1200" dirty="0"/>
        </a:p>
      </dsp:txBody>
      <dsp:txXfrm>
        <a:off x="3461244" y="2669716"/>
        <a:ext cx="2531983" cy="1145175"/>
      </dsp:txXfrm>
    </dsp:sp>
    <dsp:sp modelId="{501AEA3C-6ACB-4A5D-9D5B-A36B7ECB5AD6}">
      <dsp:nvSpPr>
        <dsp:cNvPr id="0" name=""/>
        <dsp:cNvSpPr/>
      </dsp:nvSpPr>
      <dsp:spPr>
        <a:xfrm>
          <a:off x="2214147" y="2669716"/>
          <a:ext cx="1133723" cy="1145175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piralPicture">
  <dgm:title val=""/>
  <dgm:desc val=""/>
  <dgm:catLst>
    <dgm:cat type="picture" pri="4000"/>
    <dgm:cat type="pictureconvert" pri="4000"/>
  </dgm:catLst>
  <dgm:samp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11" srcId="0" destId="1" srcOrd="0" destOrd="0"/>
        <dgm:cxn modelId="12" srcId="0" destId="2" srcOrd="0" destOrd="0"/>
        <dgm:cxn modelId="13" srcId="0" destId="3" srcOrd="0" destOrd="0"/>
        <dgm:cxn modelId="14" srcId="0" destId="4" srcOrd="0" destOrd="0"/>
        <dgm:cxn modelId="15" srcId="0" destId="5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5"/>
      <dgm:dir/>
    </dgm:varLst>
    <dgm:alg type="composite">
      <dgm:param type="ar" val="1.515"/>
    </dgm:alg>
    <dgm:shape xmlns:r="http://schemas.openxmlformats.org/officeDocument/2006/relationships" r:blip="">
      <dgm:adjLst/>
    </dgm:shape>
    <dgm:constrLst>
      <dgm:constr type="w" for="ch" forName="picts" refType="w"/>
      <dgm:constr type="h" for="ch" forName="picts" refType="h" fact="0.93"/>
      <dgm:constr type="b" for="ch" forName="txLine" refType="h"/>
      <dgm:constr type="w" for="ch" forName="txLine" refType="w"/>
      <dgm:constr type="h" for="ch" forName="txLine" refType="h" fact="0.07"/>
      <dgm:constr type="userD" for="des" refType="h" fact="0.016"/>
    </dgm:constrLst>
    <dgm:forEach name="Name1" axis="self" ptType="parTrans">
      <dgm:forEach name="Name2" axis="self" ptType="sibTrans" st="2">
        <dgm:forEach name="imageRepeat" axis="self">
          <dgm:layoutNode name="imageRepeatNode" styleLbl="alignNode1">
            <dgm:alg type="sp"/>
            <dgm:shape xmlns:r="http://schemas.openxmlformats.org/officeDocument/2006/relationships" type="rect" r:blip="" blipPhldr="1">
              <dgm:adjLst/>
            </dgm:shape>
            <dgm:presOf axis="self"/>
          </dgm:layoutNode>
        </dgm:forEach>
      </dgm:forEach>
    </dgm:forEach>
    <dgm:layoutNode name="picts">
      <dgm:alg type="composite"/>
      <dgm:shape xmlns:r="http://schemas.openxmlformats.org/officeDocument/2006/relationships" r:blip="">
        <dgm:adjLst/>
      </dgm:shape>
      <dgm:choose name="Name3">
        <dgm:if name="Name4" func="var" arg="dir" op="equ" val="norm">
          <dgm:constrLst>
            <dgm:constr type="userD"/>
            <dgm:constr type="w" for="ch" forName="space1" refType="h"/>
            <dgm:constr type="h" for="ch" forName="space1" refType="h"/>
            <dgm:constr type="r" for="ch" forName="space2" refType="w"/>
            <dgm:constr type="w" for="ch" forName="space2" refType="h" fact="0.608"/>
            <dgm:constr type="l" for="ch" forName="pictA1"/>
            <dgm:constr type="t" for="ch" forName="pictA1"/>
            <dgm:constr type="w" for="ch" forName="pictA1" refType="h"/>
            <dgm:constr type="h" for="ch" forName="pictA1" refType="h"/>
            <dgm:constr type="l" for="ch" forName="pictB1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r" for="ch" forName="pictA2" refType="w"/>
            <dgm:constr type="t" for="ch" forName="pictA2"/>
            <dgm:constr type="w" for="ch" forName="pictA2" refType="h" fact="0.608"/>
            <dgm:constr type="h" for="ch" forName="pictA2" refType="h" fact="0.608"/>
            <dgm:constr type="r" for="ch" forName="pictB2" refType="w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r" for="ch" forName="pictA3" refType="w"/>
            <dgm:constr type="b" for="ch" forName="pictA3" refType="h"/>
            <dgm:constr type="w" for="ch" forName="pictA3" refType="h" fact="0.371"/>
            <dgm:constr type="h" for="ch" forName="pictA3" refType="h" fact="0.371"/>
            <dgm:constr type="r" for="ch" forName="pictB3" refType="w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l" for="ch" forName="pictA4" refType="l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l" for="ch" forName="pictB4" refType="l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l" for="ch" forName="pictA5" refType="l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l" for="ch" forName="pictB5" refType="l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if>
        <dgm:else name="Name5">
          <dgm:constrLst>
            <dgm:constr type="userD"/>
            <dgm:constr type="w" for="ch" forName="space1" refType="h"/>
            <dgm:constr type="h" for="ch" forName="space1" refType="h"/>
            <dgm:constr type="l" for="ch" forName="space2"/>
            <dgm:constr type="w" for="ch" forName="space2" refType="h" fact="0.608"/>
            <dgm:constr type="r" for="ch" forName="pictA1" refType="w"/>
            <dgm:constr type="t" for="ch" forName="pictA1"/>
            <dgm:constr type="w" for="ch" forName="pictA1" refType="h"/>
            <dgm:constr type="h" for="ch" forName="pictA1" refType="h"/>
            <dgm:constr type="r" for="ch" forName="pictB1" refType="w"/>
            <dgm:constr type="t" for="ch" forName="pictB1"/>
            <dgm:constr type="w" for="ch" forName="pictB1" refType="h"/>
            <dgm:constr type="h" for="ch" forName="pictB1" refType="h"/>
            <dgm:constr type="r" for="ch" forName="oneDotPict" refType="r" refFor="ch" refForName="pictA1"/>
            <dgm:constr type="b" for="ch" forName="oneDotPict" refType="b" refFor="ch" refForName="pictA1"/>
            <dgm:constr type="rOff" for="ch" forName="oneDotPict" refType="userD" fact="-1"/>
            <dgm:constr type="bOff" for="ch" forName="oneDotPict" refType="userD" fact="-1"/>
            <dgm:constr type="w" for="ch" forName="oneDotPict" refType="userD"/>
            <dgm:constr type="h" for="ch" forName="oneDotPict" refType="userD"/>
            <dgm:constr type="l" for="ch" forName="pictA2"/>
            <dgm:constr type="t" for="ch" forName="pictA2"/>
            <dgm:constr type="w" for="ch" forName="pictA2" refType="h" fact="0.608"/>
            <dgm:constr type="h" for="ch" forName="pictA2" refType="h" fact="0.608"/>
            <dgm:constr type="l" for="ch" forName="pictB2"/>
            <dgm:constr type="t" for="ch" forName="pictB2"/>
            <dgm:constr type="w" for="ch" forName="pictB2" refType="h" fact="0.608"/>
            <dgm:constr type="h" for="ch" forName="pictB2" refType="h" fact="0.608"/>
            <dgm:constr type="r" for="ch" forName="twoDotsPict" refType="r" refFor="ch" refForName="pictA2"/>
            <dgm:constr type="b" for="ch" forName="twoDotsPict" refType="b" refFor="ch" refForName="pictA2"/>
            <dgm:constr type="rOff" for="ch" forName="twoDotsPict" refType="userD" fact="-1"/>
            <dgm:constr type="bOff" for="ch" forName="twoDotsPict" refType="userD" fact="-1"/>
            <dgm:constr type="w" for="ch" forName="twoDotsPict" refType="userD" fact="2.5"/>
            <dgm:constr type="h" for="ch" forName="twoDotsPict" refType="userD"/>
            <dgm:constr type="l" for="ch" forName="pictA3"/>
            <dgm:constr type="b" for="ch" forName="pictA3" refType="h"/>
            <dgm:constr type="w" for="ch" forName="pictA3" refType="h" fact="0.371"/>
            <dgm:constr type="h" for="ch" forName="pictA3" refType="h" fact="0.371"/>
            <dgm:constr type="l" for="ch" forName="pictB3"/>
            <dgm:constr type="b" for="ch" forName="pictB3" refType="h"/>
            <dgm:constr type="w" for="ch" forName="pictB3" refType="h" fact="0.371"/>
            <dgm:constr type="h" for="ch" forName="pictB3" refType="h" fact="0.371"/>
            <dgm:constr type="r" for="ch" forName="threeDotsPict" refType="r" refFor="ch" refForName="pictA3"/>
            <dgm:constr type="b" for="ch" forName="threeDotsPict" refType="b" refFor="ch" refForName="pictA3"/>
            <dgm:constr type="rOff" for="ch" forName="threeDotsPict" refType="userD" fact="-1"/>
            <dgm:constr type="bOff" for="ch" forName="threeDotsPict" refType="userD" fact="-1"/>
            <dgm:constr type="w" for="ch" forName="threeDotsPict" refType="userD" fact="3.25"/>
            <dgm:constr type="h" for="ch" forName="threeDotsPict" refType="userD" fact="3.25"/>
            <dgm:constr type="r" for="ch" forName="pictA4" refType="r" refFor="ch" refForName="space2"/>
            <dgm:constr type="b" for="ch" forName="pictA4" refType="h"/>
            <dgm:constr type="w" for="ch" forName="pictA4" refType="h" fact="0.216"/>
            <dgm:constr type="h" for="ch" forName="pictA4" refType="h" fact="0.216"/>
            <dgm:constr type="r" for="ch" forName="pictB4" refType="r" refFor="ch" refForName="space2"/>
            <dgm:constr type="b" for="ch" forName="pictB4" refType="h"/>
            <dgm:constr type="w" for="ch" forName="pictB4" refType="h" fact="0.216"/>
            <dgm:constr type="h" for="ch" forName="pictB4" refType="h" fact="0.216"/>
            <dgm:constr type="r" for="ch" forName="fourDotsPict" refType="r" refFor="ch" refForName="pictA4"/>
            <dgm:constr type="b" for="ch" forName="fourDotsPict" refType="b" refFor="ch" refForName="pictA4"/>
            <dgm:constr type="rOff" for="ch" forName="fourDotsPict" refType="userD" fact="-1"/>
            <dgm:constr type="bOff" for="ch" forName="fourDotsPict" refType="userD" fact="-1"/>
            <dgm:constr type="w" for="ch" forName="fourDotsPict" refType="userD" fact="2.5"/>
            <dgm:constr type="h" for="ch" forName="fourDotsPict" refType="userD" fact="2.5"/>
            <dgm:constr type="r" for="ch" forName="pictA5" refType="r" refFor="ch" refForName="space2"/>
            <dgm:constr type="t" for="ch" forName="pictA5" refType="h" fact="0.629"/>
            <dgm:constr type="w" for="ch" forName="pictA5" refType="h" fact="0.216"/>
            <dgm:constr type="h" for="ch" forName="pictA5" refType="h" fact="0.133"/>
            <dgm:constr type="r" for="ch" forName="pictB5" refType="r" refFor="ch" refForName="space2"/>
            <dgm:constr type="t" for="ch" forName="pictB5" refType="h" fact="0.629"/>
            <dgm:constr type="w" for="ch" forName="pictB5" refType="h" fact="0.216"/>
            <dgm:constr type="h" for="ch" forName="pictB5" refType="h" fact="0.133"/>
            <dgm:constr type="r" for="ch" forName="fiveDotsPict" refType="r" refFor="ch" refForName="pictA5"/>
            <dgm:constr type="b" for="ch" forName="fiveDotsPict" refType="b" refFor="ch" refForName="pictA5"/>
            <dgm:constr type="rOff" for="ch" forName="fiveDotsPict" refType="userD" fact="-1"/>
            <dgm:constr type="bOff" for="ch" forName="fiveDotsPict" refType="userD" fact="-1"/>
            <dgm:constr type="w" for="ch" forName="fiveDotsPict" refType="userD" fact="3.25"/>
            <dgm:constr type="h" for="ch" forName="fiveDotsPict" refType="userD" fact="3.25"/>
          </dgm:constrLst>
        </dgm:else>
      </dgm:choose>
      <dgm:layoutNode name="space1">
        <dgm:alg type="sp"/>
        <dgm:shape xmlns:r="http://schemas.openxmlformats.org/officeDocument/2006/relationships" r:blip="">
          <dgm:adjLst/>
        </dgm:shape>
      </dgm:layoutNode>
      <dgm:layoutNode name="space2">
        <dgm:alg type="sp"/>
        <dgm:shape xmlns:r="http://schemas.openxmlformats.org/officeDocument/2006/relationships" r:blip="">
          <dgm:adjLst/>
        </dgm:shape>
      </dgm:layoutNode>
      <dgm:choose name="Name6">
        <dgm:if name="Name7" axis="ch" ptType="node" func="cnt" op="gte" val="1">
          <dgm:forEach name="Name8" axis="ch" ptType="sibTrans" hideLastTrans="0" cnt="1">
            <dgm:layoutNode name="pictA1">
              <dgm:alg type="sp"/>
              <dgm:shape xmlns:r="http://schemas.openxmlformats.org/officeDocument/2006/relationships" r:blip="">
                <dgm:adjLst/>
              </dgm:shape>
              <dgm:presOf/>
              <dgm:forEach name="Name9" ref="imageRepeat"/>
            </dgm:layoutNode>
            <dgm:layoutNode name="oneDot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11" refType="userD"/>
                <dgm:constr type="h" for="ch" forName="dotPict_11" refType="userD"/>
              </dgm:constrLst>
              <dgm:layoutNode name="dotPict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0">
          <dgm:layoutNode name="pictB1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1">
        <dgm:if name="Name12" axis="ch" ptType="node" func="cnt" op="gte" val="2">
          <dgm:forEach name="Name13" axis="ch" ptType="sibTrans" hideLastTrans="0" st="2" cnt="1">
            <dgm:layoutNode name="pictA2">
              <dgm:alg type="sp"/>
              <dgm:shape xmlns:r="http://schemas.openxmlformats.org/officeDocument/2006/relationships" r:blip="">
                <dgm:adjLst/>
              </dgm:shape>
              <dgm:presOf/>
              <dgm:forEach name="Name14" ref="imageRepeat"/>
            </dgm:layoutNode>
            <dgm:layoutNode name="two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21" refType="userD"/>
                <dgm:constr type="h" for="ch" forName="dotPict_21" refType="userD"/>
                <dgm:constr type="l" for="ch" forName="dotPict_22" refType="userD" fact="1.5"/>
                <dgm:constr type="w" for="ch" forName="dotPict_22" refType="userD"/>
                <dgm:constr type="h" for="ch" forName="dotPict_22" refType="userD"/>
              </dgm:constrLst>
              <dgm:layoutNode name="dotPict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15">
          <dgm:layoutNode name="pictB2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16">
        <dgm:if name="Name17" axis="ch" ptType="node" func="cnt" op="gte" val="3">
          <dgm:forEach name="Name18" axis="ch" ptType="sibTrans" hideLastTrans="0" st="3" cnt="1">
            <dgm:layoutNode name="pictA3">
              <dgm:alg type="sp"/>
              <dgm:shape xmlns:r="http://schemas.openxmlformats.org/officeDocument/2006/relationships" r:blip="">
                <dgm:adjLst/>
              </dgm:shape>
              <dgm:presOf/>
              <dgm:forEach name="Name19" ref="imageRepeat"/>
            </dgm:layoutNode>
            <dgm:layoutNode name="thre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31"/>
                <dgm:constr type="t" for="ch" forName="dotPict_31" refType="userD" fact="2.25"/>
                <dgm:constr type="w" for="ch" forName="dotPict_31" refType="userD"/>
                <dgm:constr type="h" for="ch" forName="dotPict_31" refType="userD"/>
                <dgm:constr type="l" for="ch" forName="dotPict_32" refType="userD" fact="1.125"/>
                <dgm:constr type="t" for="ch" forName="dotPict_32" refType="userD" fact="1.125"/>
                <dgm:constr type="w" for="ch" forName="dotPict_32" refType="userD"/>
                <dgm:constr type="h" for="ch" forName="dotPict_32" refType="userD"/>
                <dgm:constr type="l" for="ch" forName="dotPict_33" refType="userD" fact="2.25"/>
                <dgm:constr type="t" for="ch" forName="dotPict_33"/>
                <dgm:constr type="w" for="ch" forName="dotPict_33" refType="userD"/>
                <dgm:constr type="h" for="ch" forName="dotPict_33" refType="userD"/>
              </dgm:constrLst>
              <dgm:layoutNode name="dotPict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0">
          <dgm:layoutNode name="pictB3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1">
        <dgm:if name="Name22" axis="ch" ptType="node" func="cnt" op="gte" val="4">
          <dgm:forEach name="Name23" axis="ch" ptType="sibTrans" hideLastTrans="0" st="4" cnt="1">
            <dgm:layoutNode name="pictA4">
              <dgm:alg type="sp"/>
              <dgm:shape xmlns:r="http://schemas.openxmlformats.org/officeDocument/2006/relationships" r:blip="">
                <dgm:adjLst/>
              </dgm:shape>
              <dgm:presOf/>
              <dgm:forEach name="Name24" ref="imageRepeat"/>
            </dgm:layoutNode>
            <dgm:layoutNode name="four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Pict_41" refType="userD"/>
                <dgm:constr type="h" for="ch" forName="dotPict_41" refType="userD"/>
                <dgm:constr type="l" for="ch" forName="dotPict_42" refType="userD" fact="1.5"/>
                <dgm:constr type="w" for="ch" forName="dotPict_42" refType="userD"/>
                <dgm:constr type="h" for="ch" forName="dotPict_42" refType="userD"/>
                <dgm:constr type="t" for="ch" forName="dotPict_43" refType="userD" fact="1.5"/>
                <dgm:constr type="w" for="ch" forName="dotPict_43" refType="userD"/>
                <dgm:constr type="h" for="ch" forName="dotPict_43" refType="userD"/>
                <dgm:constr type="l" for="ch" forName="dotPict_44" refType="userD" fact="1.5"/>
                <dgm:constr type="t" for="ch" forName="dotPict_44" refType="userD" fact="1.5"/>
                <dgm:constr type="w" for="ch" forName="dotPict_44" refType="userD"/>
                <dgm:constr type="h" for="ch" forName="dotPict_44" refType="userD"/>
              </dgm:constrLst>
              <dgm:layoutNode name="dotPict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25">
          <dgm:layoutNode name="pictB4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  <dgm:choose name="Name26">
        <dgm:if name="Name27" axis="ch" ptType="node" func="cnt" op="gte" val="5">
          <dgm:forEach name="Name28" axis="ch" ptType="sibTrans" hideLastTrans="0" st="5" cnt="1">
            <dgm:layoutNode name="pictA5">
              <dgm:alg type="sp"/>
              <dgm:shape xmlns:r="http://schemas.openxmlformats.org/officeDocument/2006/relationships" r:blip="">
                <dgm:adjLst/>
              </dgm:shape>
              <dgm:presOf/>
              <dgm:forEach name="Name29" ref="imageRepeat"/>
            </dgm:layoutNode>
            <dgm:layoutNode name="fiveDotsPict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Pict_51"/>
                <dgm:constr type="t" for="ch" forName="dotPict_51" refType="userD" fact="2.25"/>
                <dgm:constr type="w" for="ch" forName="dotPict_51" refType="userD"/>
                <dgm:constr type="h" for="ch" forName="dotPict_51" refType="userD"/>
                <dgm:constr type="l" for="ch" forName="dotPict_52" refType="userD" fact="1.125"/>
                <dgm:constr type="t" for="ch" forName="dotPict_52" refType="userD" fact="1.125"/>
                <dgm:constr type="w" for="ch" forName="dotPict_52" refType="userD"/>
                <dgm:constr type="h" for="ch" forName="dotPict_52" refType="userD"/>
                <dgm:constr type="l" for="ch" forName="dotPict_53" refType="userD" fact="2.25"/>
                <dgm:constr type="t" for="ch" forName="dotPict_53"/>
                <dgm:constr type="w" for="ch" forName="dotPict_53" refType="userD"/>
                <dgm:constr type="h" for="ch" forName="dotPict_53" refType="userD"/>
                <dgm:constr type="l" for="ch" forName="dotPict_54"/>
                <dgm:constr type="t" for="ch" forName="dotPict_54"/>
                <dgm:constr type="w" for="ch" forName="dotPict_54" refType="userD"/>
                <dgm:constr type="h" for="ch" forName="dotPict_54" refType="userD"/>
                <dgm:constr type="l" for="ch" forName="dotPict_55" refType="userD" fact="2.25"/>
                <dgm:constr type="t" for="ch" forName="dotPict_55" refType="userD" fact="2.25"/>
                <dgm:constr type="w" for="ch" forName="dotPict_55" refType="userD"/>
                <dgm:constr type="h" for="ch" forName="dotPict_55" refType="userD"/>
              </dgm:constrLst>
              <dgm:layoutNode name="dotPict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Pict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</dgm:forEach>
        </dgm:if>
        <dgm:else name="Name30">
          <dgm:layoutNode name="pictB5" styleLbl="alignNode1">
            <dgm:alg type="sp"/>
            <dgm:shape xmlns:r="http://schemas.openxmlformats.org/officeDocument/2006/relationships" type="rect" r:blip="">
              <dgm:adjLst/>
            </dgm:shape>
            <dgm:presOf/>
          </dgm:layoutNode>
        </dgm:else>
      </dgm:choose>
    </dgm:layoutNode>
    <dgm:layoutNode name="txLine">
      <dgm:choose name="Name31">
        <dgm:if name="Name32" func="var" arg="dir" op="equ" val="norm">
          <dgm:alg type="lin">
            <dgm:param type="horzAlign" val="r"/>
          </dgm:alg>
        </dgm:if>
        <dgm:else name="Name33">
          <dgm:alg type="lin">
            <dgm:param type="horzAlign" val="l"/>
            <dgm:param type="linDir" val="fromR"/>
          </dgm:alg>
        </dgm:else>
      </dgm:choose>
      <dgm:constrLst>
        <dgm:constr type="primFontSz" for="ch" ptType="node" op="equ" val="65"/>
        <dgm:constr type="w" for="ch" ptType="node" refType="primFontSz" refFor="ch" refPtType="node" fact="0.5"/>
        <dgm:constr type="h" for="ch" ptType="node" refType="h"/>
      </dgm:constrLst>
      <dgm:ruleLst>
        <dgm:rule type="primFontSz" for="ch" ptType="node" val="5" fact="NaN" max="NaN"/>
      </dgm:ruleLst>
      <dgm:forEach name="Name34" axis="ch" ptType="node">
        <dgm:choose name="Name35">
          <dgm:if name="Name36" axis="self" ptType="node" func="pos" op="equ" val="1">
            <dgm:layoutNode name="oneDot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11" refType="userD"/>
                <dgm:constr type="h" for="ch" forName="dotTx_11" refType="userD"/>
              </dgm:constrLst>
              <dgm:layoutNode name="dotTx_1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7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38" axis="self" ptType="node" func="pos" op="equ" val="2">
            <dgm:layoutNode name="two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21" refType="userD"/>
                <dgm:constr type="h" for="ch" forName="dotTx_21" refType="userD"/>
                <dgm:constr type="l" for="ch" forName="dotTx_22" refType="userD" fact="1.5"/>
                <dgm:constr type="w" for="ch" forName="dotTx_22" refType="userD"/>
                <dgm:constr type="h" for="ch" forName="dotTx_22" refType="userD"/>
              </dgm:constrLst>
              <dgm:layoutNode name="dotTx_2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2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39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0" axis="self" ptType="node" func="pos" op="equ" val="3">
            <dgm:layoutNode name="thre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31"/>
                <dgm:constr type="t" for="ch" forName="dotTx_31" refType="userD" fact="2.25"/>
                <dgm:constr type="w" for="ch" forName="dotTx_31" refType="userD"/>
                <dgm:constr type="h" for="ch" forName="dotTx_31" refType="userD"/>
                <dgm:constr type="l" for="ch" forName="dotTx_32" refType="userD" fact="1.125"/>
                <dgm:constr type="t" for="ch" forName="dotTx_32" refType="userD" fact="1.125"/>
                <dgm:constr type="w" for="ch" forName="dotTx_32" refType="userD"/>
                <dgm:constr type="h" for="ch" forName="dotTx_32" refType="userD"/>
                <dgm:constr type="l" for="ch" forName="dotTx_33" refType="userD" fact="2.25"/>
                <dgm:constr type="t" for="ch" forName="dotTx_33"/>
                <dgm:constr type="w" for="ch" forName="dotTx_33" refType="userD"/>
                <dgm:constr type="h" for="ch" forName="dotTx_33" refType="userD"/>
              </dgm:constrLst>
              <dgm:layoutNode name="dotTx_3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3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1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2" axis="self" ptType="node" func="pos" op="equ" val="4">
            <dgm:layoutNode name="four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w" for="ch" forName="dotTx_41" refType="userD"/>
                <dgm:constr type="h" for="ch" forName="dotTx_41" refType="userD"/>
                <dgm:constr type="l" for="ch" forName="dotTx_42" refType="userD" fact="1.5"/>
                <dgm:constr type="w" for="ch" forName="dotTx_42" refType="userD"/>
                <dgm:constr type="h" for="ch" forName="dotTx_42" refType="userD"/>
                <dgm:constr type="t" for="ch" forName="dotTx_43" refType="userD" fact="1.5"/>
                <dgm:constr type="w" for="ch" forName="dotTx_43" refType="userD"/>
                <dgm:constr type="h" for="ch" forName="dotTx_43" refType="userD"/>
                <dgm:constr type="l" for="ch" forName="dotTx_44" refType="userD" fact="1.5"/>
                <dgm:constr type="t" for="ch" forName="dotTx_44" refType="userD" fact="1.5"/>
                <dgm:constr type="w" for="ch" forName="dotTx_44" refType="userD"/>
                <dgm:constr type="h" for="ch" forName="dotTx_44" refType="userD"/>
              </dgm:constrLst>
              <dgm:layoutNode name="dotTx_4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4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3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if name="Name44" axis="self" ptType="node" func="pos" op="equ" val="5">
            <dgm:layoutNode name="fiveDotsTx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D"/>
                <dgm:constr type="l" for="ch" forName="dotTx_51"/>
                <dgm:constr type="t" for="ch" forName="dotTx_51" refType="userD" fact="2.25"/>
                <dgm:constr type="w" for="ch" forName="dotTx_51" refType="userD"/>
                <dgm:constr type="h" for="ch" forName="dotTx_51" refType="userD"/>
                <dgm:constr type="l" for="ch" forName="dotTx_52" refType="userD" fact="1.125"/>
                <dgm:constr type="t" for="ch" forName="dotTx_52" refType="userD" fact="1.125"/>
                <dgm:constr type="w" for="ch" forName="dotTx_52" refType="userD"/>
                <dgm:constr type="h" for="ch" forName="dotTx_52" refType="userD"/>
                <dgm:constr type="l" for="ch" forName="dotTx_53" refType="userD" fact="2.25"/>
                <dgm:constr type="t" for="ch" forName="dotTx_53"/>
                <dgm:constr type="w" for="ch" forName="dotTx_53" refType="userD"/>
                <dgm:constr type="h" for="ch" forName="dotTx_53" refType="userD"/>
                <dgm:constr type="l" for="ch" forName="dotTx_54"/>
                <dgm:constr type="t" for="ch" forName="dotTx_54"/>
                <dgm:constr type="w" for="ch" forName="dotTx_54" refType="userD"/>
                <dgm:constr type="h" for="ch" forName="dotTx_54" refType="userD"/>
                <dgm:constr type="l" for="ch" forName="dotTx_55" refType="userD" fact="2.25"/>
                <dgm:constr type="t" for="ch" forName="dotTx_55" refType="userD" fact="2.25"/>
                <dgm:constr type="w" for="ch" forName="dotTx_55" refType="userD"/>
                <dgm:constr type="h" for="ch" forName="dotTx_55" refType="userD"/>
              </dgm:constrLst>
              <dgm:layoutNode name="dotTx_51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2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3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4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  <dgm:layoutNode name="dotTx_55" styleLbl="solidFgAcc1">
                <dgm:alg type="sp"/>
                <dgm:shape xmlns:r="http://schemas.openxmlformats.org/officeDocument/2006/relationships" type="ellipse" r:blip="">
                  <dgm:adjLst/>
                </dgm:shape>
                <dgm:presOf/>
              </dgm:layoutNode>
            </dgm:layoutNode>
            <dgm:layoutNode name="Name45" styleLbl="revTx">
              <dgm:varLst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desOrSelf" ptType="node"/>
              <dgm:constrLst>
                <dgm:constr type="tMarg" refType="primFontSz" fact="0.2"/>
                <dgm:constr type="bMarg"/>
              </dgm:constrLst>
              <dgm:ruleLst>
                <dgm:rule type="w" val="INF" fact="NaN" max="NaN"/>
              </dgm:ruleLst>
            </dgm:layoutNode>
          </dgm:if>
          <dgm:else name="Name46"/>
        </dgm:choos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bildliste"/>
  <dgm:desc val="Hiermit zeigen Sie Beziehungen zu einer zentralen Idee an. Die Form der Ebene 1 enthält Text, und alle Formen der Ebene 2 enthalten ein Bild mit entsprechendem Text. Auf vier Bilder der Ebene 2 beschränkt.  Nicht verwendete Bilder werden nicht angezeigt, bleiben jedoch verfügbar, wenn das Layout gewechselt wird. Dies eignet sich am besten für kleine Textmengen der Ebene 2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Sechseck-Cluster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164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Alternierende</a:t>
            </a:r>
            <a:r>
              <a:rPr lang="de-DE" baseline="0" dirty="0" smtClean="0"/>
              <a:t> Bildblöcke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437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Spiralförmige Grafik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917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Grundstruktur von SmartArt-Grafik Radialbildliste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e-DE" dirty="0" smtClean="0"/>
              <a:t>dann</a:t>
            </a:r>
            <a:r>
              <a:rPr lang="de-DE" baseline="0" dirty="0" smtClean="0"/>
              <a:t> in Formen konvertiert und individuell nachbearbeitet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659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de-DE" dirty="0" smtClean="0"/>
              <a:t>SmartArt-Grafik Radialbildliste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659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de-DE" dirty="0" smtClean="0"/>
              <a:t>SmartArt-Grafik in Formen konvertieren</a:t>
            </a:r>
            <a:r>
              <a:rPr lang="de-DE" baseline="0" dirty="0" smtClean="0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de-DE" baseline="0" dirty="0" smtClean="0"/>
              <a:t>eventuell auch noch die Gruppierung aufheben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659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65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659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Durch</a:t>
            </a:r>
            <a:r>
              <a:rPr lang="de-DE" baseline="0" dirty="0" smtClean="0"/>
              <a:t> Animation verschwindet das Bild langsam in den Hintergrund und macht den Blick frei auf die Menschen, die das Produkt geschaffen haben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076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1 – Bilder gekonnt in Szene setzen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Personen gekonnt ins rechte Licht rücken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4"/>
          <p:cNvSpPr/>
          <p:nvPr/>
        </p:nvSpPr>
        <p:spPr>
          <a:xfrm>
            <a:off x="1278596" y="2488759"/>
            <a:ext cx="1926503" cy="1926500"/>
          </a:xfrm>
          <a:custGeom>
            <a:avLst/>
            <a:gdLst/>
            <a:ahLst/>
            <a:cxnLst/>
            <a:rect l="l" t="t" r="r" b="b"/>
            <a:pathLst>
              <a:path w="2341152" h="2341149">
                <a:moveTo>
                  <a:pt x="1170575" y="1234750"/>
                </a:moveTo>
                <a:cubicBezTo>
                  <a:pt x="1110922" y="1234750"/>
                  <a:pt x="1062563" y="1283109"/>
                  <a:pt x="1062563" y="1342762"/>
                </a:cubicBezTo>
                <a:cubicBezTo>
                  <a:pt x="1062563" y="1402415"/>
                  <a:pt x="1110922" y="1450774"/>
                  <a:pt x="1170575" y="1450774"/>
                </a:cubicBezTo>
                <a:cubicBezTo>
                  <a:pt x="1230228" y="1450774"/>
                  <a:pt x="1278587" y="1402415"/>
                  <a:pt x="1278587" y="1342762"/>
                </a:cubicBezTo>
                <a:cubicBezTo>
                  <a:pt x="1278587" y="1283109"/>
                  <a:pt x="1230228" y="1234750"/>
                  <a:pt x="1170575" y="1234750"/>
                </a:cubicBezTo>
                <a:close/>
                <a:moveTo>
                  <a:pt x="1170575" y="874710"/>
                </a:moveTo>
                <a:cubicBezTo>
                  <a:pt x="1110922" y="874710"/>
                  <a:pt x="1062563" y="923069"/>
                  <a:pt x="1062563" y="982722"/>
                </a:cubicBezTo>
                <a:cubicBezTo>
                  <a:pt x="1062563" y="1042375"/>
                  <a:pt x="1110922" y="1090734"/>
                  <a:pt x="1170575" y="1090734"/>
                </a:cubicBezTo>
                <a:cubicBezTo>
                  <a:pt x="1230228" y="1090734"/>
                  <a:pt x="1278587" y="1042375"/>
                  <a:pt x="1278587" y="982722"/>
                </a:cubicBezTo>
                <a:cubicBezTo>
                  <a:pt x="1278587" y="923069"/>
                  <a:pt x="1230228" y="874710"/>
                  <a:pt x="1170575" y="874710"/>
                </a:cubicBezTo>
                <a:close/>
                <a:moveTo>
                  <a:pt x="1170576" y="0"/>
                </a:moveTo>
                <a:cubicBezTo>
                  <a:pt x="1817067" y="0"/>
                  <a:pt x="2341152" y="524084"/>
                  <a:pt x="2341152" y="1170575"/>
                </a:cubicBezTo>
                <a:cubicBezTo>
                  <a:pt x="2341152" y="1817065"/>
                  <a:pt x="1817067" y="2341149"/>
                  <a:pt x="1170576" y="2341149"/>
                </a:cubicBezTo>
                <a:cubicBezTo>
                  <a:pt x="524085" y="2341149"/>
                  <a:pt x="0" y="1817065"/>
                  <a:pt x="0" y="1170575"/>
                </a:cubicBezTo>
                <a:cubicBezTo>
                  <a:pt x="0" y="524084"/>
                  <a:pt x="524085" y="0"/>
                  <a:pt x="1170576" y="0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0977" tIns="450000" rIns="450977" bIns="450977" numCol="1" spcCol="1270" anchor="t" anchorCtr="0">
            <a:noAutofit/>
          </a:bodyPr>
          <a:lstStyle/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kern="1200" dirty="0" smtClean="0"/>
          </a:p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dirty="0"/>
          </a:p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kern="1200" dirty="0" smtClean="0"/>
          </a:p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dirty="0"/>
          </a:p>
        </p:txBody>
      </p:sp>
      <p:sp>
        <p:nvSpPr>
          <p:cNvPr id="9" name="Halbbogen 8"/>
          <p:cNvSpPr/>
          <p:nvPr/>
        </p:nvSpPr>
        <p:spPr>
          <a:xfrm>
            <a:off x="1188559" y="1251803"/>
            <a:ext cx="4027078" cy="4197985"/>
          </a:xfrm>
          <a:prstGeom prst="blockArc">
            <a:avLst>
              <a:gd name="adj1" fmla="val 17527788"/>
              <a:gd name="adj2" fmla="val 4119114"/>
              <a:gd name="adj3" fmla="val 5750"/>
            </a:avLst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49268"/>
              <a:satOff val="-15524"/>
              <a:lumOff val="28341"/>
              <a:alphaOff val="0"/>
            </a:schemeClr>
          </a:fillRef>
          <a:effectRef idx="2">
            <a:schemeClr val="accent1">
              <a:shade val="80000"/>
              <a:hueOff val="349268"/>
              <a:satOff val="-15524"/>
              <a:lumOff val="28341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Ellipse 9"/>
          <p:cNvSpPr/>
          <p:nvPr/>
        </p:nvSpPr>
        <p:spPr>
          <a:xfrm>
            <a:off x="3418000" y="1201316"/>
            <a:ext cx="1440000" cy="144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3518" b="-13518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ihandform 10"/>
          <p:cNvSpPr/>
          <p:nvPr/>
        </p:nvSpPr>
        <p:spPr>
          <a:xfrm>
            <a:off x="5240473" y="1450378"/>
            <a:ext cx="3224788" cy="941875"/>
          </a:xfrm>
          <a:custGeom>
            <a:avLst/>
            <a:gdLst>
              <a:gd name="connsiteX0" fmla="*/ 0 w 3224788"/>
              <a:gd name="connsiteY0" fmla="*/ 0 h 941875"/>
              <a:gd name="connsiteX1" fmla="*/ 3224788 w 3224788"/>
              <a:gd name="connsiteY1" fmla="*/ 0 h 941875"/>
              <a:gd name="connsiteX2" fmla="*/ 3224788 w 3224788"/>
              <a:gd name="connsiteY2" fmla="*/ 941875 h 941875"/>
              <a:gd name="connsiteX3" fmla="*/ 0 w 3224788"/>
              <a:gd name="connsiteY3" fmla="*/ 941875 h 941875"/>
              <a:gd name="connsiteX4" fmla="*/ 0 w 3224788"/>
              <a:gd name="connsiteY4" fmla="*/ 0 h 9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4788" h="941875">
                <a:moveTo>
                  <a:pt x="0" y="0"/>
                </a:moveTo>
                <a:lnTo>
                  <a:pt x="3224788" y="0"/>
                </a:lnTo>
                <a:lnTo>
                  <a:pt x="3224788" y="941875"/>
                </a:lnTo>
                <a:lnTo>
                  <a:pt x="0" y="941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l" defTabSz="1200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</a:pPr>
            <a:r>
              <a:rPr lang="de-DE" sz="2700" kern="1200" dirty="0" smtClean="0">
                <a:solidFill>
                  <a:schemeClr val="accent1"/>
                </a:solidFill>
              </a:rPr>
              <a:t>Monika Mergenthal</a:t>
            </a:r>
            <a:endParaRPr lang="de-DE" sz="2700" kern="1200" dirty="0">
              <a:solidFill>
                <a:schemeClr val="accent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81766" y="2678600"/>
            <a:ext cx="1440000" cy="1440000"/>
          </a:xfrm>
          <a:prstGeom prst="ellipse">
            <a:avLst/>
          </a:prstGeom>
          <a:blipFill dpi="0" rotWithShape="1">
            <a:blip r:embed="rId4"/>
            <a:srcRect/>
            <a:stretch>
              <a:fillRect t="-13518" b="-13518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Freihandform 12"/>
          <p:cNvSpPr/>
          <p:nvPr/>
        </p:nvSpPr>
        <p:spPr>
          <a:xfrm>
            <a:off x="5860303" y="2981072"/>
            <a:ext cx="2604958" cy="941875"/>
          </a:xfrm>
          <a:custGeom>
            <a:avLst/>
            <a:gdLst>
              <a:gd name="connsiteX0" fmla="*/ 0 w 1302260"/>
              <a:gd name="connsiteY0" fmla="*/ 0 h 941875"/>
              <a:gd name="connsiteX1" fmla="*/ 1302260 w 1302260"/>
              <a:gd name="connsiteY1" fmla="*/ 0 h 941875"/>
              <a:gd name="connsiteX2" fmla="*/ 1302260 w 1302260"/>
              <a:gd name="connsiteY2" fmla="*/ 941875 h 941875"/>
              <a:gd name="connsiteX3" fmla="*/ 0 w 1302260"/>
              <a:gd name="connsiteY3" fmla="*/ 941875 h 941875"/>
              <a:gd name="connsiteX4" fmla="*/ 0 w 1302260"/>
              <a:gd name="connsiteY4" fmla="*/ 0 h 9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260" h="941875">
                <a:moveTo>
                  <a:pt x="0" y="0"/>
                </a:moveTo>
                <a:lnTo>
                  <a:pt x="1302260" y="0"/>
                </a:lnTo>
                <a:lnTo>
                  <a:pt x="1302260" y="941875"/>
                </a:lnTo>
                <a:lnTo>
                  <a:pt x="0" y="941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l" defTabSz="1200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</a:pPr>
            <a:r>
              <a:rPr lang="de-DE" sz="2700" kern="1200" dirty="0" smtClean="0">
                <a:solidFill>
                  <a:schemeClr val="accent1"/>
                </a:solidFill>
              </a:rPr>
              <a:t>Eva Papillon</a:t>
            </a:r>
            <a:endParaRPr lang="de-DE" sz="2700" kern="1200" dirty="0">
              <a:solidFill>
                <a:schemeClr val="accent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3418000" y="4225812"/>
            <a:ext cx="1440000" cy="1440000"/>
          </a:xfrm>
          <a:prstGeom prst="ellipse">
            <a:avLst/>
          </a:prstGeom>
          <a:blipFill dpi="0" rotWithShape="1">
            <a:blip r:embed="rId5"/>
            <a:srcRect/>
            <a:stretch>
              <a:fillRect t="-13518" b="-13518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reihandform 14"/>
          <p:cNvSpPr/>
          <p:nvPr/>
        </p:nvSpPr>
        <p:spPr>
          <a:xfrm>
            <a:off x="5236022" y="4610383"/>
            <a:ext cx="2653405" cy="941875"/>
          </a:xfrm>
          <a:custGeom>
            <a:avLst/>
            <a:gdLst>
              <a:gd name="connsiteX0" fmla="*/ 0 w 4380661"/>
              <a:gd name="connsiteY0" fmla="*/ 0 h 941875"/>
              <a:gd name="connsiteX1" fmla="*/ 4380661 w 4380661"/>
              <a:gd name="connsiteY1" fmla="*/ 0 h 941875"/>
              <a:gd name="connsiteX2" fmla="*/ 4380661 w 4380661"/>
              <a:gd name="connsiteY2" fmla="*/ 941875 h 941875"/>
              <a:gd name="connsiteX3" fmla="*/ 0 w 4380661"/>
              <a:gd name="connsiteY3" fmla="*/ 941875 h 941875"/>
              <a:gd name="connsiteX4" fmla="*/ 0 w 4380661"/>
              <a:gd name="connsiteY4" fmla="*/ 0 h 9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661" h="941875">
                <a:moveTo>
                  <a:pt x="0" y="0"/>
                </a:moveTo>
                <a:lnTo>
                  <a:pt x="4380661" y="0"/>
                </a:lnTo>
                <a:lnTo>
                  <a:pt x="4380661" y="941875"/>
                </a:lnTo>
                <a:lnTo>
                  <a:pt x="0" y="941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l" defTabSz="1200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</a:pPr>
            <a:r>
              <a:rPr lang="de-DE" sz="2700" kern="1200" dirty="0" smtClean="0">
                <a:solidFill>
                  <a:schemeClr val="accent1"/>
                </a:solidFill>
              </a:rPr>
              <a:t>Suzanne Faubier</a:t>
            </a:r>
            <a:endParaRPr lang="de-DE" sz="2700" kern="1200" dirty="0">
              <a:solidFill>
                <a:schemeClr val="accent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Ergebnis: Modedesign Mergenthal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422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Inhaltsplatzhalt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19294287"/>
              </p:ext>
            </p:extLst>
          </p:nvPr>
        </p:nvGraphicFramePr>
        <p:xfrm>
          <a:off x="468313" y="1344613"/>
          <a:ext cx="82073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1: </a:t>
            </a:r>
            <a:r>
              <a:rPr lang="de-DE" sz="2400" b="0" dirty="0"/>
              <a:t>Die SmartArt-Grafik Radialbildliste 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40978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858957" y="1344613"/>
            <a:ext cx="5426085" cy="3816350"/>
            <a:chOff x="1858957" y="1344613"/>
            <a:chExt cx="5426085" cy="3816350"/>
          </a:xfrm>
        </p:grpSpPr>
        <p:sp>
          <p:nvSpPr>
            <p:cNvPr id="4" name="Freihandform 3"/>
            <p:cNvSpPr/>
            <p:nvPr/>
          </p:nvSpPr>
          <p:spPr>
            <a:xfrm>
              <a:off x="2795499" y="2354419"/>
              <a:ext cx="1816111" cy="1816200"/>
            </a:xfrm>
            <a:custGeom>
              <a:avLst/>
              <a:gdLst>
                <a:gd name="connsiteX0" fmla="*/ 0 w 1816111"/>
                <a:gd name="connsiteY0" fmla="*/ 908100 h 1816200"/>
                <a:gd name="connsiteX1" fmla="*/ 908056 w 1816111"/>
                <a:gd name="connsiteY1" fmla="*/ 0 h 1816200"/>
                <a:gd name="connsiteX2" fmla="*/ 1816112 w 1816111"/>
                <a:gd name="connsiteY2" fmla="*/ 908100 h 1816200"/>
                <a:gd name="connsiteX3" fmla="*/ 908056 w 1816111"/>
                <a:gd name="connsiteY3" fmla="*/ 1816200 h 1816200"/>
                <a:gd name="connsiteX4" fmla="*/ 0 w 1816111"/>
                <a:gd name="connsiteY4" fmla="*/ 908100 h 181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6111" h="1816200">
                  <a:moveTo>
                    <a:pt x="0" y="908100"/>
                  </a:moveTo>
                  <a:cubicBezTo>
                    <a:pt x="0" y="406570"/>
                    <a:pt x="406551" y="0"/>
                    <a:pt x="908056" y="0"/>
                  </a:cubicBezTo>
                  <a:cubicBezTo>
                    <a:pt x="1409561" y="0"/>
                    <a:pt x="1816112" y="406570"/>
                    <a:pt x="1816112" y="908100"/>
                  </a:cubicBezTo>
                  <a:cubicBezTo>
                    <a:pt x="1816112" y="1409630"/>
                    <a:pt x="1409561" y="1816200"/>
                    <a:pt x="908056" y="1816200"/>
                  </a:cubicBezTo>
                  <a:cubicBezTo>
                    <a:pt x="406551" y="1816200"/>
                    <a:pt x="0" y="1409630"/>
                    <a:pt x="0" y="908100"/>
                  </a:cubicBez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48513" tIns="348526" rIns="348513" bIns="348526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6500" kern="1200" dirty="0"/>
            </a:p>
          </p:txBody>
        </p:sp>
        <p:sp>
          <p:nvSpPr>
            <p:cNvPr id="5" name="Halbbogen 4"/>
            <p:cNvSpPr/>
            <p:nvPr/>
          </p:nvSpPr>
          <p:spPr>
            <a:xfrm>
              <a:off x="1858957" y="1344613"/>
              <a:ext cx="3660980" cy="3816350"/>
            </a:xfrm>
            <a:prstGeom prst="blockArc">
              <a:avLst>
                <a:gd name="adj1" fmla="val 17527788"/>
                <a:gd name="adj2" fmla="val 4119114"/>
                <a:gd name="adj3" fmla="val 575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Ellipse 6"/>
            <p:cNvSpPr/>
            <p:nvPr/>
          </p:nvSpPr>
          <p:spPr>
            <a:xfrm>
              <a:off x="4554637" y="1666331"/>
              <a:ext cx="972897" cy="973169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4000" b="-14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ihandform 7"/>
            <p:cNvSpPr/>
            <p:nvPr/>
          </p:nvSpPr>
          <p:spPr>
            <a:xfrm>
              <a:off x="5601329" y="1681978"/>
              <a:ext cx="1302260" cy="941875"/>
            </a:xfrm>
            <a:custGeom>
              <a:avLst/>
              <a:gdLst>
                <a:gd name="connsiteX0" fmla="*/ 0 w 1302260"/>
                <a:gd name="connsiteY0" fmla="*/ 0 h 941875"/>
                <a:gd name="connsiteX1" fmla="*/ 1302260 w 1302260"/>
                <a:gd name="connsiteY1" fmla="*/ 0 h 941875"/>
                <a:gd name="connsiteX2" fmla="*/ 1302260 w 1302260"/>
                <a:gd name="connsiteY2" fmla="*/ 941875 h 941875"/>
                <a:gd name="connsiteX3" fmla="*/ 0 w 1302260"/>
                <a:gd name="connsiteY3" fmla="*/ 941875 h 941875"/>
                <a:gd name="connsiteX4" fmla="*/ 0 w 1302260"/>
                <a:gd name="connsiteY4" fmla="*/ 0 h 9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2260" h="941875">
                  <a:moveTo>
                    <a:pt x="0" y="0"/>
                  </a:moveTo>
                  <a:lnTo>
                    <a:pt x="1302260" y="0"/>
                  </a:lnTo>
                  <a:lnTo>
                    <a:pt x="1302260" y="941875"/>
                  </a:lnTo>
                  <a:lnTo>
                    <a:pt x="0" y="9418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0000"/>
                </a:spcAft>
              </a:pPr>
              <a:r>
                <a:rPr lang="de-DE" sz="2000" kern="1200" dirty="0" smtClean="0"/>
                <a:t>Monika Mergenthal</a:t>
              </a:r>
              <a:endParaRPr lang="de-DE" sz="2000" kern="1200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4930664" y="2773454"/>
              <a:ext cx="972897" cy="973169"/>
            </a:xfrm>
            <a:prstGeom prst="ellipse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4000" b="-14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ihandform 9"/>
            <p:cNvSpPr/>
            <p:nvPr/>
          </p:nvSpPr>
          <p:spPr>
            <a:xfrm>
              <a:off x="5982782" y="2787193"/>
              <a:ext cx="1302260" cy="941875"/>
            </a:xfrm>
            <a:custGeom>
              <a:avLst/>
              <a:gdLst>
                <a:gd name="connsiteX0" fmla="*/ 0 w 1302260"/>
                <a:gd name="connsiteY0" fmla="*/ 0 h 941875"/>
                <a:gd name="connsiteX1" fmla="*/ 1302260 w 1302260"/>
                <a:gd name="connsiteY1" fmla="*/ 0 h 941875"/>
                <a:gd name="connsiteX2" fmla="*/ 1302260 w 1302260"/>
                <a:gd name="connsiteY2" fmla="*/ 941875 h 941875"/>
                <a:gd name="connsiteX3" fmla="*/ 0 w 1302260"/>
                <a:gd name="connsiteY3" fmla="*/ 941875 h 941875"/>
                <a:gd name="connsiteX4" fmla="*/ 0 w 1302260"/>
                <a:gd name="connsiteY4" fmla="*/ 0 h 9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2260" h="941875">
                  <a:moveTo>
                    <a:pt x="0" y="0"/>
                  </a:moveTo>
                  <a:lnTo>
                    <a:pt x="1302260" y="0"/>
                  </a:lnTo>
                  <a:lnTo>
                    <a:pt x="1302260" y="941875"/>
                  </a:lnTo>
                  <a:lnTo>
                    <a:pt x="0" y="9418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0000"/>
                </a:spcAft>
              </a:pPr>
              <a:r>
                <a:rPr lang="de-DE" sz="2000" kern="1200" dirty="0" smtClean="0"/>
                <a:t>Eva Papillon</a:t>
              </a:r>
              <a:endParaRPr lang="de-DE" sz="2000" kern="1200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554637" y="3896224"/>
              <a:ext cx="972897" cy="973169"/>
            </a:xfrm>
            <a:prstGeom prst="ellipse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4000" b="-14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ihandform 11"/>
            <p:cNvSpPr/>
            <p:nvPr/>
          </p:nvSpPr>
          <p:spPr>
            <a:xfrm>
              <a:off x="5601329" y="3916069"/>
              <a:ext cx="1302260" cy="941875"/>
            </a:xfrm>
            <a:custGeom>
              <a:avLst/>
              <a:gdLst>
                <a:gd name="connsiteX0" fmla="*/ 0 w 1302260"/>
                <a:gd name="connsiteY0" fmla="*/ 0 h 941875"/>
                <a:gd name="connsiteX1" fmla="*/ 1302260 w 1302260"/>
                <a:gd name="connsiteY1" fmla="*/ 0 h 941875"/>
                <a:gd name="connsiteX2" fmla="*/ 1302260 w 1302260"/>
                <a:gd name="connsiteY2" fmla="*/ 941875 h 941875"/>
                <a:gd name="connsiteX3" fmla="*/ 0 w 1302260"/>
                <a:gd name="connsiteY3" fmla="*/ 941875 h 941875"/>
                <a:gd name="connsiteX4" fmla="*/ 0 w 1302260"/>
                <a:gd name="connsiteY4" fmla="*/ 0 h 94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2260" h="941875">
                  <a:moveTo>
                    <a:pt x="0" y="0"/>
                  </a:moveTo>
                  <a:lnTo>
                    <a:pt x="1302260" y="0"/>
                  </a:lnTo>
                  <a:lnTo>
                    <a:pt x="1302260" y="941875"/>
                  </a:lnTo>
                  <a:lnTo>
                    <a:pt x="0" y="9418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0000"/>
                </a:spcAft>
              </a:pPr>
              <a:r>
                <a:rPr lang="de-DE" sz="2000" kern="1200" dirty="0" smtClean="0"/>
                <a:t>Suzanne Faubier</a:t>
              </a:r>
              <a:endParaRPr lang="de-DE" sz="2000" kern="1200" dirty="0"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2: </a:t>
            </a:r>
            <a:r>
              <a:rPr lang="de-DE" sz="2400" b="0" dirty="0" smtClean="0"/>
              <a:t>Konvertieren/In Formen konvertieren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5783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3</a:t>
            </a:r>
            <a:r>
              <a:rPr lang="de-DE" dirty="0"/>
              <a:t>: </a:t>
            </a:r>
            <a:r>
              <a:rPr lang="de-DE" sz="2400" b="0" dirty="0"/>
              <a:t>Knopf erstellen über </a:t>
            </a:r>
            <a:r>
              <a:rPr lang="de-DE" sz="2400" b="0" dirty="0" smtClean="0"/>
              <a:t>Formensubtraktion</a:t>
            </a:r>
            <a:endParaRPr lang="de-DE" b="0" dirty="0"/>
          </a:p>
        </p:txBody>
      </p:sp>
      <p:sp>
        <p:nvSpPr>
          <p:cNvPr id="15" name="Freihandform 14"/>
          <p:cNvSpPr/>
          <p:nvPr/>
        </p:nvSpPr>
        <p:spPr>
          <a:xfrm>
            <a:off x="468313" y="2354419"/>
            <a:ext cx="1816111" cy="1816200"/>
          </a:xfrm>
          <a:custGeom>
            <a:avLst/>
            <a:gdLst>
              <a:gd name="connsiteX0" fmla="*/ 0 w 1816111"/>
              <a:gd name="connsiteY0" fmla="*/ 908100 h 1816200"/>
              <a:gd name="connsiteX1" fmla="*/ 908056 w 1816111"/>
              <a:gd name="connsiteY1" fmla="*/ 0 h 1816200"/>
              <a:gd name="connsiteX2" fmla="*/ 1816112 w 1816111"/>
              <a:gd name="connsiteY2" fmla="*/ 908100 h 1816200"/>
              <a:gd name="connsiteX3" fmla="*/ 908056 w 1816111"/>
              <a:gd name="connsiteY3" fmla="*/ 1816200 h 1816200"/>
              <a:gd name="connsiteX4" fmla="*/ 0 w 1816111"/>
              <a:gd name="connsiteY4" fmla="*/ 908100 h 181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6111" h="1816200">
                <a:moveTo>
                  <a:pt x="0" y="908100"/>
                </a:moveTo>
                <a:cubicBezTo>
                  <a:pt x="0" y="406570"/>
                  <a:pt x="406551" y="0"/>
                  <a:pt x="908056" y="0"/>
                </a:cubicBezTo>
                <a:cubicBezTo>
                  <a:pt x="1409561" y="0"/>
                  <a:pt x="1816112" y="406570"/>
                  <a:pt x="1816112" y="908100"/>
                </a:cubicBezTo>
                <a:cubicBezTo>
                  <a:pt x="1816112" y="1409630"/>
                  <a:pt x="1409561" y="1816200"/>
                  <a:pt x="908056" y="1816200"/>
                </a:cubicBezTo>
                <a:cubicBezTo>
                  <a:pt x="406551" y="1816200"/>
                  <a:pt x="0" y="1409630"/>
                  <a:pt x="0" y="908100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 kern="1200" dirty="0"/>
          </a:p>
        </p:txBody>
      </p:sp>
      <p:sp>
        <p:nvSpPr>
          <p:cNvPr id="4" name="Ellipse 3"/>
          <p:cNvSpPr/>
          <p:nvPr/>
        </p:nvSpPr>
        <p:spPr>
          <a:xfrm>
            <a:off x="1258888" y="2003058"/>
            <a:ext cx="188918" cy="188918"/>
          </a:xfrm>
          <a:prstGeom prst="ellipse">
            <a:avLst/>
          </a:pr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/>
          </a:p>
        </p:txBody>
      </p:sp>
      <p:sp>
        <p:nvSpPr>
          <p:cNvPr id="16" name="Ellipse 15"/>
          <p:cNvSpPr/>
          <p:nvPr/>
        </p:nvSpPr>
        <p:spPr>
          <a:xfrm>
            <a:off x="1258888" y="1705372"/>
            <a:ext cx="188918" cy="188918"/>
          </a:xfrm>
          <a:prstGeom prst="ellipse">
            <a:avLst/>
          </a:pr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/>
          </a:p>
        </p:txBody>
      </p:sp>
      <p:sp>
        <p:nvSpPr>
          <p:cNvPr id="20" name="Freihandform 19"/>
          <p:cNvSpPr/>
          <p:nvPr/>
        </p:nvSpPr>
        <p:spPr>
          <a:xfrm>
            <a:off x="2755889" y="2354419"/>
            <a:ext cx="1816111" cy="1816200"/>
          </a:xfrm>
          <a:custGeom>
            <a:avLst/>
            <a:gdLst>
              <a:gd name="connsiteX0" fmla="*/ 0 w 1816111"/>
              <a:gd name="connsiteY0" fmla="*/ 908100 h 1816200"/>
              <a:gd name="connsiteX1" fmla="*/ 908056 w 1816111"/>
              <a:gd name="connsiteY1" fmla="*/ 0 h 1816200"/>
              <a:gd name="connsiteX2" fmla="*/ 1816112 w 1816111"/>
              <a:gd name="connsiteY2" fmla="*/ 908100 h 1816200"/>
              <a:gd name="connsiteX3" fmla="*/ 908056 w 1816111"/>
              <a:gd name="connsiteY3" fmla="*/ 1816200 h 1816200"/>
              <a:gd name="connsiteX4" fmla="*/ 0 w 1816111"/>
              <a:gd name="connsiteY4" fmla="*/ 908100 h 181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6111" h="1816200">
                <a:moveTo>
                  <a:pt x="0" y="908100"/>
                </a:moveTo>
                <a:cubicBezTo>
                  <a:pt x="0" y="406570"/>
                  <a:pt x="406551" y="0"/>
                  <a:pt x="908056" y="0"/>
                </a:cubicBezTo>
                <a:cubicBezTo>
                  <a:pt x="1409561" y="0"/>
                  <a:pt x="1816112" y="406570"/>
                  <a:pt x="1816112" y="908100"/>
                </a:cubicBezTo>
                <a:cubicBezTo>
                  <a:pt x="1816112" y="1409630"/>
                  <a:pt x="1409561" y="1816200"/>
                  <a:pt x="908056" y="1816200"/>
                </a:cubicBezTo>
                <a:cubicBezTo>
                  <a:pt x="406551" y="1816200"/>
                  <a:pt x="0" y="1409630"/>
                  <a:pt x="0" y="908100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 kern="1200" dirty="0"/>
          </a:p>
        </p:txBody>
      </p:sp>
      <p:sp>
        <p:nvSpPr>
          <p:cNvPr id="21" name="Ellipse 20"/>
          <p:cNvSpPr/>
          <p:nvPr/>
        </p:nvSpPr>
        <p:spPr>
          <a:xfrm>
            <a:off x="3546464" y="2003058"/>
            <a:ext cx="188918" cy="18891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/>
          </a:p>
        </p:txBody>
      </p:sp>
      <p:sp>
        <p:nvSpPr>
          <p:cNvPr id="22" name="Ellipse 21"/>
          <p:cNvSpPr/>
          <p:nvPr/>
        </p:nvSpPr>
        <p:spPr>
          <a:xfrm>
            <a:off x="3546464" y="1705372"/>
            <a:ext cx="188918" cy="18891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/>
          </a:p>
        </p:txBody>
      </p:sp>
      <p:sp>
        <p:nvSpPr>
          <p:cNvPr id="23" name="Freihandform 22"/>
          <p:cNvSpPr/>
          <p:nvPr/>
        </p:nvSpPr>
        <p:spPr>
          <a:xfrm>
            <a:off x="5004048" y="2354419"/>
            <a:ext cx="1816111" cy="1816200"/>
          </a:xfrm>
          <a:custGeom>
            <a:avLst/>
            <a:gdLst>
              <a:gd name="connsiteX0" fmla="*/ 0 w 1816111"/>
              <a:gd name="connsiteY0" fmla="*/ 908100 h 1816200"/>
              <a:gd name="connsiteX1" fmla="*/ 908056 w 1816111"/>
              <a:gd name="connsiteY1" fmla="*/ 0 h 1816200"/>
              <a:gd name="connsiteX2" fmla="*/ 1816112 w 1816111"/>
              <a:gd name="connsiteY2" fmla="*/ 908100 h 1816200"/>
              <a:gd name="connsiteX3" fmla="*/ 908056 w 1816111"/>
              <a:gd name="connsiteY3" fmla="*/ 1816200 h 1816200"/>
              <a:gd name="connsiteX4" fmla="*/ 0 w 1816111"/>
              <a:gd name="connsiteY4" fmla="*/ 908100 h 181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6111" h="1816200">
                <a:moveTo>
                  <a:pt x="0" y="908100"/>
                </a:moveTo>
                <a:cubicBezTo>
                  <a:pt x="0" y="406570"/>
                  <a:pt x="406551" y="0"/>
                  <a:pt x="908056" y="0"/>
                </a:cubicBezTo>
                <a:cubicBezTo>
                  <a:pt x="1409561" y="0"/>
                  <a:pt x="1816112" y="406570"/>
                  <a:pt x="1816112" y="908100"/>
                </a:cubicBezTo>
                <a:cubicBezTo>
                  <a:pt x="1816112" y="1409630"/>
                  <a:pt x="1409561" y="1816200"/>
                  <a:pt x="908056" y="1816200"/>
                </a:cubicBezTo>
                <a:cubicBezTo>
                  <a:pt x="406551" y="1816200"/>
                  <a:pt x="0" y="1409630"/>
                  <a:pt x="0" y="908100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 kern="1200" dirty="0"/>
          </a:p>
        </p:txBody>
      </p:sp>
      <p:sp>
        <p:nvSpPr>
          <p:cNvPr id="24" name="Ellipse 23"/>
          <p:cNvSpPr/>
          <p:nvPr/>
        </p:nvSpPr>
        <p:spPr>
          <a:xfrm>
            <a:off x="5817644" y="3316654"/>
            <a:ext cx="188918" cy="18891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/>
          </a:p>
        </p:txBody>
      </p:sp>
      <p:sp>
        <p:nvSpPr>
          <p:cNvPr id="25" name="Ellipse 24"/>
          <p:cNvSpPr/>
          <p:nvPr/>
        </p:nvSpPr>
        <p:spPr>
          <a:xfrm>
            <a:off x="5817644" y="3018968"/>
            <a:ext cx="188918" cy="18891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/>
          </a:p>
        </p:txBody>
      </p:sp>
      <p:sp>
        <p:nvSpPr>
          <p:cNvPr id="26" name="Freihandform 25"/>
          <p:cNvSpPr/>
          <p:nvPr/>
        </p:nvSpPr>
        <p:spPr>
          <a:xfrm>
            <a:off x="7236295" y="2354419"/>
            <a:ext cx="1816112" cy="1816200"/>
          </a:xfrm>
          <a:custGeom>
            <a:avLst/>
            <a:gdLst/>
            <a:ahLst/>
            <a:cxnLst/>
            <a:rect l="l" t="t" r="r" b="b"/>
            <a:pathLst>
              <a:path w="1816112" h="1816200">
                <a:moveTo>
                  <a:pt x="908055" y="962235"/>
                </a:moveTo>
                <a:cubicBezTo>
                  <a:pt x="855887" y="962235"/>
                  <a:pt x="813596" y="1004526"/>
                  <a:pt x="813596" y="1056694"/>
                </a:cubicBezTo>
                <a:cubicBezTo>
                  <a:pt x="813596" y="1108862"/>
                  <a:pt x="855887" y="1151153"/>
                  <a:pt x="908055" y="1151153"/>
                </a:cubicBezTo>
                <a:cubicBezTo>
                  <a:pt x="960223" y="1151153"/>
                  <a:pt x="1002514" y="1108862"/>
                  <a:pt x="1002514" y="1056694"/>
                </a:cubicBezTo>
                <a:cubicBezTo>
                  <a:pt x="1002514" y="1004526"/>
                  <a:pt x="960223" y="962235"/>
                  <a:pt x="908055" y="962235"/>
                </a:cubicBezTo>
                <a:close/>
                <a:moveTo>
                  <a:pt x="908055" y="664549"/>
                </a:moveTo>
                <a:cubicBezTo>
                  <a:pt x="855887" y="664549"/>
                  <a:pt x="813596" y="706840"/>
                  <a:pt x="813596" y="759008"/>
                </a:cubicBezTo>
                <a:cubicBezTo>
                  <a:pt x="813596" y="811176"/>
                  <a:pt x="855887" y="853467"/>
                  <a:pt x="908055" y="853467"/>
                </a:cubicBezTo>
                <a:cubicBezTo>
                  <a:pt x="960223" y="853467"/>
                  <a:pt x="1002514" y="811176"/>
                  <a:pt x="1002514" y="759008"/>
                </a:cubicBezTo>
                <a:cubicBezTo>
                  <a:pt x="1002514" y="706840"/>
                  <a:pt x="960223" y="664549"/>
                  <a:pt x="908055" y="664549"/>
                </a:cubicBezTo>
                <a:close/>
                <a:moveTo>
                  <a:pt x="908056" y="0"/>
                </a:moveTo>
                <a:cubicBezTo>
                  <a:pt x="1409561" y="0"/>
                  <a:pt x="1816112" y="406570"/>
                  <a:pt x="1816112" y="908100"/>
                </a:cubicBezTo>
                <a:cubicBezTo>
                  <a:pt x="1816112" y="1409630"/>
                  <a:pt x="1409561" y="1816200"/>
                  <a:pt x="908056" y="1816200"/>
                </a:cubicBezTo>
                <a:cubicBezTo>
                  <a:pt x="406551" y="1816200"/>
                  <a:pt x="0" y="1409630"/>
                  <a:pt x="0" y="908100"/>
                </a:cubicBezTo>
                <a:cubicBezTo>
                  <a:pt x="0" y="406570"/>
                  <a:pt x="406551" y="0"/>
                  <a:pt x="908056" y="0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8513" tIns="348526" rIns="348513" bIns="348526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6500" kern="1200" dirty="0"/>
          </a:p>
        </p:txBody>
      </p:sp>
      <p:sp>
        <p:nvSpPr>
          <p:cNvPr id="29" name="Textfeld 28"/>
          <p:cNvSpPr txBox="1"/>
          <p:nvPr/>
        </p:nvSpPr>
        <p:spPr>
          <a:xfrm>
            <a:off x="273611" y="4585692"/>
            <a:ext cx="2159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Erstellen Sie </a:t>
            </a:r>
            <a:r>
              <a:rPr lang="de-DE" sz="1400" dirty="0" smtClean="0"/>
              <a:t>zwei </a:t>
            </a:r>
            <a:r>
              <a:rPr lang="de-DE" sz="1400" dirty="0" smtClean="0"/>
              <a:t>kleine Kreise für die Löcher im Knopf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584208" y="4585692"/>
            <a:ext cx="2189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Übertragen </a:t>
            </a:r>
            <a:r>
              <a:rPr lang="de-DE" sz="1400" dirty="0"/>
              <a:t>Sie die Formatierung mit </a:t>
            </a:r>
            <a:r>
              <a:rPr lang="de-DE" sz="1400" b="1" dirty="0" smtClean="0"/>
              <a:t>Format übertragen </a:t>
            </a:r>
            <a:r>
              <a:rPr lang="de-DE" sz="1400" dirty="0" smtClean="0"/>
              <a:t>vom Knopf auf die beiden kleinen Kreise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4868650" y="4579064"/>
            <a:ext cx="20796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Ordnen Sie die beiden kleinen Kreise mittig im Kreis an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6852519" y="4579064"/>
            <a:ext cx="2275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Über Formensubtraktion  produzieren Sie den Knopf </a:t>
            </a:r>
          </a:p>
        </p:txBody>
      </p:sp>
    </p:spTree>
    <p:extLst>
      <p:ext uri="{BB962C8B-B14F-4D97-AF65-F5344CB8AC3E}">
        <p14:creationId xmlns:p14="http://schemas.microsoft.com/office/powerpoint/2010/main" val="228275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4"/>
          <p:cNvSpPr/>
          <p:nvPr/>
        </p:nvSpPr>
        <p:spPr>
          <a:xfrm>
            <a:off x="1278596" y="2488759"/>
            <a:ext cx="1926503" cy="1926500"/>
          </a:xfrm>
          <a:custGeom>
            <a:avLst/>
            <a:gdLst/>
            <a:ahLst/>
            <a:cxnLst/>
            <a:rect l="l" t="t" r="r" b="b"/>
            <a:pathLst>
              <a:path w="2341152" h="2341149">
                <a:moveTo>
                  <a:pt x="1170575" y="1234750"/>
                </a:moveTo>
                <a:cubicBezTo>
                  <a:pt x="1110922" y="1234750"/>
                  <a:pt x="1062563" y="1283109"/>
                  <a:pt x="1062563" y="1342762"/>
                </a:cubicBezTo>
                <a:cubicBezTo>
                  <a:pt x="1062563" y="1402415"/>
                  <a:pt x="1110922" y="1450774"/>
                  <a:pt x="1170575" y="1450774"/>
                </a:cubicBezTo>
                <a:cubicBezTo>
                  <a:pt x="1230228" y="1450774"/>
                  <a:pt x="1278587" y="1402415"/>
                  <a:pt x="1278587" y="1342762"/>
                </a:cubicBezTo>
                <a:cubicBezTo>
                  <a:pt x="1278587" y="1283109"/>
                  <a:pt x="1230228" y="1234750"/>
                  <a:pt x="1170575" y="1234750"/>
                </a:cubicBezTo>
                <a:close/>
                <a:moveTo>
                  <a:pt x="1170575" y="874710"/>
                </a:moveTo>
                <a:cubicBezTo>
                  <a:pt x="1110922" y="874710"/>
                  <a:pt x="1062563" y="923069"/>
                  <a:pt x="1062563" y="982722"/>
                </a:cubicBezTo>
                <a:cubicBezTo>
                  <a:pt x="1062563" y="1042375"/>
                  <a:pt x="1110922" y="1090734"/>
                  <a:pt x="1170575" y="1090734"/>
                </a:cubicBezTo>
                <a:cubicBezTo>
                  <a:pt x="1230228" y="1090734"/>
                  <a:pt x="1278587" y="1042375"/>
                  <a:pt x="1278587" y="982722"/>
                </a:cubicBezTo>
                <a:cubicBezTo>
                  <a:pt x="1278587" y="923069"/>
                  <a:pt x="1230228" y="874710"/>
                  <a:pt x="1170575" y="874710"/>
                </a:cubicBezTo>
                <a:close/>
                <a:moveTo>
                  <a:pt x="1170576" y="0"/>
                </a:moveTo>
                <a:cubicBezTo>
                  <a:pt x="1817067" y="0"/>
                  <a:pt x="2341152" y="524084"/>
                  <a:pt x="2341152" y="1170575"/>
                </a:cubicBezTo>
                <a:cubicBezTo>
                  <a:pt x="2341152" y="1817065"/>
                  <a:pt x="1817067" y="2341149"/>
                  <a:pt x="1170576" y="2341149"/>
                </a:cubicBezTo>
                <a:cubicBezTo>
                  <a:pt x="524085" y="2341149"/>
                  <a:pt x="0" y="1817065"/>
                  <a:pt x="0" y="1170575"/>
                </a:cubicBezTo>
                <a:cubicBezTo>
                  <a:pt x="0" y="524084"/>
                  <a:pt x="524085" y="0"/>
                  <a:pt x="1170576" y="0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0977" tIns="450000" rIns="450977" bIns="450977" numCol="1" spcCol="1270" anchor="t" anchorCtr="0">
            <a:noAutofit/>
          </a:bodyPr>
          <a:lstStyle/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kern="1200" dirty="0" smtClean="0"/>
          </a:p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dirty="0"/>
          </a:p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kern="1200" dirty="0" smtClean="0"/>
          </a:p>
          <a:p>
            <a:pPr lvl="0" algn="ctr" defTabSz="10223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de-DE" sz="3200" dirty="0"/>
          </a:p>
        </p:txBody>
      </p:sp>
      <p:sp>
        <p:nvSpPr>
          <p:cNvPr id="9" name="Halbbogen 8"/>
          <p:cNvSpPr/>
          <p:nvPr/>
        </p:nvSpPr>
        <p:spPr>
          <a:xfrm>
            <a:off x="1188559" y="1251803"/>
            <a:ext cx="4027078" cy="4197985"/>
          </a:xfrm>
          <a:prstGeom prst="blockArc">
            <a:avLst>
              <a:gd name="adj1" fmla="val 17527788"/>
              <a:gd name="adj2" fmla="val 4119114"/>
              <a:gd name="adj3" fmla="val 5750"/>
            </a:avLst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349268"/>
              <a:satOff val="-15524"/>
              <a:lumOff val="28341"/>
              <a:alphaOff val="0"/>
            </a:schemeClr>
          </a:fillRef>
          <a:effectRef idx="2">
            <a:schemeClr val="accent1">
              <a:shade val="80000"/>
              <a:hueOff val="349268"/>
              <a:satOff val="-15524"/>
              <a:lumOff val="28341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Ellipse 9"/>
          <p:cNvSpPr/>
          <p:nvPr/>
        </p:nvSpPr>
        <p:spPr>
          <a:xfrm>
            <a:off x="3418000" y="1201316"/>
            <a:ext cx="1440000" cy="14400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3518" b="-13518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ihandform 10"/>
          <p:cNvSpPr/>
          <p:nvPr/>
        </p:nvSpPr>
        <p:spPr>
          <a:xfrm>
            <a:off x="5240473" y="1450378"/>
            <a:ext cx="3224788" cy="941875"/>
          </a:xfrm>
          <a:custGeom>
            <a:avLst/>
            <a:gdLst>
              <a:gd name="connsiteX0" fmla="*/ 0 w 3224788"/>
              <a:gd name="connsiteY0" fmla="*/ 0 h 941875"/>
              <a:gd name="connsiteX1" fmla="*/ 3224788 w 3224788"/>
              <a:gd name="connsiteY1" fmla="*/ 0 h 941875"/>
              <a:gd name="connsiteX2" fmla="*/ 3224788 w 3224788"/>
              <a:gd name="connsiteY2" fmla="*/ 941875 h 941875"/>
              <a:gd name="connsiteX3" fmla="*/ 0 w 3224788"/>
              <a:gd name="connsiteY3" fmla="*/ 941875 h 941875"/>
              <a:gd name="connsiteX4" fmla="*/ 0 w 3224788"/>
              <a:gd name="connsiteY4" fmla="*/ 0 h 9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4788" h="941875">
                <a:moveTo>
                  <a:pt x="0" y="0"/>
                </a:moveTo>
                <a:lnTo>
                  <a:pt x="3224788" y="0"/>
                </a:lnTo>
                <a:lnTo>
                  <a:pt x="3224788" y="941875"/>
                </a:lnTo>
                <a:lnTo>
                  <a:pt x="0" y="941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l" defTabSz="1200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</a:pPr>
            <a:r>
              <a:rPr lang="de-DE" sz="2700" kern="1200" dirty="0" smtClean="0">
                <a:solidFill>
                  <a:schemeClr val="accent1"/>
                </a:solidFill>
              </a:rPr>
              <a:t>Monika Mergenthal</a:t>
            </a:r>
            <a:endParaRPr lang="de-DE" sz="2700" kern="1200" dirty="0">
              <a:solidFill>
                <a:schemeClr val="accent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81766" y="2678600"/>
            <a:ext cx="1440000" cy="1440000"/>
          </a:xfrm>
          <a:prstGeom prst="ellipse">
            <a:avLst/>
          </a:prstGeom>
          <a:blipFill dpi="0" rotWithShape="1">
            <a:blip r:embed="rId4"/>
            <a:srcRect/>
            <a:stretch>
              <a:fillRect t="-13518" b="-13518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Freihandform 12"/>
          <p:cNvSpPr/>
          <p:nvPr/>
        </p:nvSpPr>
        <p:spPr>
          <a:xfrm>
            <a:off x="5860303" y="2981072"/>
            <a:ext cx="2604958" cy="941875"/>
          </a:xfrm>
          <a:custGeom>
            <a:avLst/>
            <a:gdLst>
              <a:gd name="connsiteX0" fmla="*/ 0 w 1302260"/>
              <a:gd name="connsiteY0" fmla="*/ 0 h 941875"/>
              <a:gd name="connsiteX1" fmla="*/ 1302260 w 1302260"/>
              <a:gd name="connsiteY1" fmla="*/ 0 h 941875"/>
              <a:gd name="connsiteX2" fmla="*/ 1302260 w 1302260"/>
              <a:gd name="connsiteY2" fmla="*/ 941875 h 941875"/>
              <a:gd name="connsiteX3" fmla="*/ 0 w 1302260"/>
              <a:gd name="connsiteY3" fmla="*/ 941875 h 941875"/>
              <a:gd name="connsiteX4" fmla="*/ 0 w 1302260"/>
              <a:gd name="connsiteY4" fmla="*/ 0 h 9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2260" h="941875">
                <a:moveTo>
                  <a:pt x="0" y="0"/>
                </a:moveTo>
                <a:lnTo>
                  <a:pt x="1302260" y="0"/>
                </a:lnTo>
                <a:lnTo>
                  <a:pt x="1302260" y="941875"/>
                </a:lnTo>
                <a:lnTo>
                  <a:pt x="0" y="941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l" defTabSz="1200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</a:pPr>
            <a:r>
              <a:rPr lang="de-DE" sz="2700" kern="1200" dirty="0" smtClean="0">
                <a:solidFill>
                  <a:schemeClr val="accent1"/>
                </a:solidFill>
              </a:rPr>
              <a:t>Eva Papillon</a:t>
            </a:r>
            <a:endParaRPr lang="de-DE" sz="2700" kern="1200" dirty="0">
              <a:solidFill>
                <a:schemeClr val="accent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3418000" y="4225812"/>
            <a:ext cx="1440000" cy="1440000"/>
          </a:xfrm>
          <a:prstGeom prst="ellipse">
            <a:avLst/>
          </a:prstGeom>
          <a:blipFill dpi="0" rotWithShape="1">
            <a:blip r:embed="rId5"/>
            <a:srcRect/>
            <a:stretch>
              <a:fillRect t="-13518" b="-13518"/>
            </a:stretch>
          </a:blip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Freihandform 14"/>
          <p:cNvSpPr/>
          <p:nvPr/>
        </p:nvSpPr>
        <p:spPr>
          <a:xfrm>
            <a:off x="5236022" y="4610383"/>
            <a:ext cx="2653405" cy="941875"/>
          </a:xfrm>
          <a:custGeom>
            <a:avLst/>
            <a:gdLst>
              <a:gd name="connsiteX0" fmla="*/ 0 w 4380661"/>
              <a:gd name="connsiteY0" fmla="*/ 0 h 941875"/>
              <a:gd name="connsiteX1" fmla="*/ 4380661 w 4380661"/>
              <a:gd name="connsiteY1" fmla="*/ 0 h 941875"/>
              <a:gd name="connsiteX2" fmla="*/ 4380661 w 4380661"/>
              <a:gd name="connsiteY2" fmla="*/ 941875 h 941875"/>
              <a:gd name="connsiteX3" fmla="*/ 0 w 4380661"/>
              <a:gd name="connsiteY3" fmla="*/ 941875 h 941875"/>
              <a:gd name="connsiteX4" fmla="*/ 0 w 4380661"/>
              <a:gd name="connsiteY4" fmla="*/ 0 h 94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0661" h="941875">
                <a:moveTo>
                  <a:pt x="0" y="0"/>
                </a:moveTo>
                <a:lnTo>
                  <a:pt x="4380661" y="0"/>
                </a:lnTo>
                <a:lnTo>
                  <a:pt x="4380661" y="941875"/>
                </a:lnTo>
                <a:lnTo>
                  <a:pt x="0" y="94187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l" defTabSz="1200150">
              <a:lnSpc>
                <a:spcPct val="90000"/>
              </a:lnSpc>
              <a:spcBef>
                <a:spcPct val="0"/>
              </a:spcBef>
              <a:spcAft>
                <a:spcPct val="10000"/>
              </a:spcAft>
            </a:pPr>
            <a:r>
              <a:rPr lang="de-DE" sz="2700" kern="1200" dirty="0" smtClean="0">
                <a:solidFill>
                  <a:schemeClr val="accent1"/>
                </a:solidFill>
              </a:rPr>
              <a:t>Suzanne Faubier</a:t>
            </a:r>
            <a:endParaRPr lang="de-DE" sz="2700" kern="1200" dirty="0">
              <a:solidFill>
                <a:schemeClr val="accent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Ergebnis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525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martArt mit Fotos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6111392"/>
              </p:ext>
            </p:extLst>
          </p:nvPr>
        </p:nvGraphicFramePr>
        <p:xfrm>
          <a:off x="468313" y="1344613"/>
          <a:ext cx="82073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de-DE" dirty="0" smtClean="0"/>
              <a:t>Die Menschen hinter dem Produkt</a:t>
            </a:r>
            <a:endParaRPr lang="de-DE" dirty="0"/>
          </a:p>
        </p:txBody>
      </p:sp>
      <p:sp>
        <p:nvSpPr>
          <p:cNvPr id="8" name="Bild transparent 7"/>
          <p:cNvSpPr/>
          <p:nvPr/>
        </p:nvSpPr>
        <p:spPr>
          <a:xfrm>
            <a:off x="822574" y="1317066"/>
            <a:ext cx="7488238" cy="3845484"/>
          </a:xfrm>
          <a:prstGeom prst="rect">
            <a:avLst/>
          </a:prstGeom>
          <a:blipFill dpi="0" rotWithShape="1">
            <a:blip r:embed="rId8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Bild 1"/>
          <p:cNvSpPr/>
          <p:nvPr/>
        </p:nvSpPr>
        <p:spPr>
          <a:xfrm>
            <a:off x="822574" y="1317066"/>
            <a:ext cx="7488238" cy="3845484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03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Bildlayouts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123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Vorher: 3 Fotos auf einer Folie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531" y="2064581"/>
            <a:ext cx="1871317" cy="237724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341" y="2095298"/>
            <a:ext cx="1871317" cy="237724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095298"/>
            <a:ext cx="1871317" cy="237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2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SmartArt-Grafik </a:t>
            </a:r>
            <a:r>
              <a:rPr lang="de-DE" sz="2400" b="0" dirty="0" smtClean="0"/>
              <a:t>Umgebrochene Bildbeschriftung</a:t>
            </a:r>
            <a:endParaRPr lang="de-DE" b="0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399797623"/>
              </p:ext>
            </p:extLst>
          </p:nvPr>
        </p:nvGraphicFramePr>
        <p:xfrm>
          <a:off x="468313" y="2064581"/>
          <a:ext cx="8207375" cy="240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468313" y="4513684"/>
            <a:ext cx="8207375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Über Zuschneiden/Füllbereich können die Verzerrungen der Bilder korrigiert werden.</a:t>
            </a:r>
          </a:p>
        </p:txBody>
      </p:sp>
    </p:spTree>
    <p:extLst>
      <p:ext uri="{BB962C8B-B14F-4D97-AF65-F5344CB8AC3E}">
        <p14:creationId xmlns:p14="http://schemas.microsoft.com/office/powerpoint/2010/main" val="168168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SmartArt-Grafik</a:t>
            </a:r>
            <a:endParaRPr lang="de-DE" b="0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4189085149"/>
              </p:ext>
            </p:extLst>
          </p:nvPr>
        </p:nvGraphicFramePr>
        <p:xfrm>
          <a:off x="468313" y="2064581"/>
          <a:ext cx="8207375" cy="24079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69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6687058"/>
              </p:ext>
            </p:extLst>
          </p:nvPr>
        </p:nvGraphicFramePr>
        <p:xfrm>
          <a:off x="468313" y="1201315"/>
          <a:ext cx="8207375" cy="3959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Teamvorstellung per SmartArt-Grafik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722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85607092"/>
              </p:ext>
            </p:extLst>
          </p:nvPr>
        </p:nvGraphicFramePr>
        <p:xfrm>
          <a:off x="468313" y="1344613"/>
          <a:ext cx="82073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Teamvorstellung per </a:t>
            </a:r>
            <a:r>
              <a:rPr lang="de-DE" dirty="0" smtClean="0"/>
              <a:t>SmartArt-Grafik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14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0937867"/>
              </p:ext>
            </p:extLst>
          </p:nvPr>
        </p:nvGraphicFramePr>
        <p:xfrm>
          <a:off x="468313" y="1344613"/>
          <a:ext cx="8207375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Teamvorstellung per  SmartArt-Grafik</a:t>
            </a:r>
          </a:p>
        </p:txBody>
      </p:sp>
    </p:spTree>
    <p:extLst>
      <p:ext uri="{BB962C8B-B14F-4D97-AF65-F5344CB8AC3E}">
        <p14:creationId xmlns:p14="http://schemas.microsoft.com/office/powerpoint/2010/main" val="39346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 Formen konvertieren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233</Words>
  <Application>Microsoft Office PowerPoint</Application>
  <PresentationFormat>Bildschirmpräsentation (16:10)</PresentationFormat>
  <Paragraphs>73</Paragraphs>
  <Slides>15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MMI_Vorlage03</vt:lpstr>
      <vt:lpstr>Kapitel 1 – Bilder gekonnt in Szene setzen</vt:lpstr>
      <vt:lpstr>Bildlayouts</vt:lpstr>
      <vt:lpstr>Vorher: 3 Fotos auf einer Folie</vt:lpstr>
      <vt:lpstr>SmartArt-Grafik Umgebrochene Bildbeschriftung</vt:lpstr>
      <vt:lpstr>SmartArt-Grafik</vt:lpstr>
      <vt:lpstr>Teamvorstellung per SmartArt-Grafik</vt:lpstr>
      <vt:lpstr>Teamvorstellung per SmartArt-Grafik</vt:lpstr>
      <vt:lpstr>Teamvorstellung per  SmartArt-Grafik</vt:lpstr>
      <vt:lpstr>In Formen konvertieren</vt:lpstr>
      <vt:lpstr>Das Ergebnis: Modedesign Mergenthal</vt:lpstr>
      <vt:lpstr>Schritt 1: Die SmartArt-Grafik Radialbildliste </vt:lpstr>
      <vt:lpstr>Schritt 2: Konvertieren/In Formen konvertieren</vt:lpstr>
      <vt:lpstr>Schritt 3: Knopf erstellen über Formensubtraktion</vt:lpstr>
      <vt:lpstr>Das Ergebnis</vt:lpstr>
      <vt:lpstr>Die Menschen hinter dem Produkt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1 – Bilder in Szene setzen</dc:title>
  <dc:creator>Maria Hoeren</dc:creator>
  <cp:lastModifiedBy>F W</cp:lastModifiedBy>
  <cp:revision>5</cp:revision>
  <dcterms:created xsi:type="dcterms:W3CDTF">2012-01-30T11:44:59Z</dcterms:created>
  <dcterms:modified xsi:type="dcterms:W3CDTF">2012-05-31T16:03:55Z</dcterms:modified>
  <cp:version>42</cp:version>
</cp:coreProperties>
</file>