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1" r:id="rId1"/>
  </p:sldMasterIdLst>
  <p:notesMasterIdLst>
    <p:notesMasterId r:id="rId32"/>
  </p:notesMasterIdLst>
  <p:sldIdLst>
    <p:sldId id="28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</p:sldIdLst>
  <p:sldSz cx="9144000" cy="5715000" type="screen16x1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157A2"/>
    <a:srgbClr val="728D9E"/>
    <a:srgbClr val="FFFFFF"/>
    <a:srgbClr val="D25F37"/>
    <a:srgbClr val="FAC8A0"/>
    <a:srgbClr val="FAD7BE"/>
    <a:srgbClr val="D26038"/>
    <a:srgbClr val="D160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23" autoAdjust="0"/>
    <p:restoredTop sz="94957" autoAdjust="0"/>
  </p:normalViewPr>
  <p:slideViewPr>
    <p:cSldViewPr showGuides="1">
      <p:cViewPr>
        <p:scale>
          <a:sx n="107" d="100"/>
          <a:sy n="107" d="100"/>
        </p:scale>
        <p:origin x="-870" y="-72"/>
      </p:cViewPr>
      <p:guideLst>
        <p:guide orient="horz" pos="3478"/>
        <p:guide orient="horz" pos="2072"/>
        <p:guide orient="horz" pos="3252"/>
        <p:guide orient="horz" pos="666"/>
        <p:guide orient="horz" pos="76"/>
        <p:guide orient="horz" pos="2753"/>
        <p:guide pos="2880"/>
        <p:guide pos="295"/>
        <p:guide pos="5465"/>
        <p:guide pos="748"/>
        <p:guide pos="501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902"/>
    </p:cViewPr>
  </p:sorterViewPr>
  <p:notesViewPr>
    <p:cSldViewPr showGuides="1">
      <p:cViewPr>
        <p:scale>
          <a:sx n="90" d="100"/>
          <a:sy n="90" d="100"/>
        </p:scale>
        <p:origin x="-2820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826040-47AA-4BA2-8666-4B68419CA360}" type="datetimeFigureOut">
              <a:rPr lang="de-DE" smtClean="0"/>
              <a:t>31.05.2012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50CD3D-2DCB-4A16-A3A5-86D02E87746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20023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5516490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Hier mit Bildern übereinander angeordnet und </a:t>
            </a:r>
            <a:r>
              <a:rPr lang="de-DE" baseline="0" dirty="0" smtClean="0"/>
              <a:t>Animationen …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186477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3638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6234283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Variante 1</a:t>
            </a:r>
          </a:p>
          <a:p>
            <a:r>
              <a:rPr lang="de-DE" dirty="0" smtClean="0"/>
              <a:t>Folie</a:t>
            </a:r>
            <a:r>
              <a:rPr lang="de-DE" baseline="0" dirty="0" smtClean="0"/>
              <a:t> mit </a:t>
            </a:r>
            <a:r>
              <a:rPr lang="de-DE" baseline="0" dirty="0" smtClean="0"/>
              <a:t>zwei Bildern </a:t>
            </a:r>
            <a:r>
              <a:rPr lang="de-DE" baseline="0" dirty="0" smtClean="0"/>
              <a:t>exakt übereinander angeordnet</a:t>
            </a:r>
          </a:p>
          <a:p>
            <a:r>
              <a:rPr lang="de-DE" baseline="0" dirty="0" smtClean="0"/>
              <a:t>Unteres Bild „ausgrauen“</a:t>
            </a:r>
          </a:p>
          <a:p>
            <a:r>
              <a:rPr lang="de-DE" baseline="0" dirty="0" smtClean="0"/>
              <a:t>Oberes Bild in Originalfarben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baseline="0" dirty="0" smtClean="0"/>
              <a:t>Eingangsanimation Verblassen, Start „Mit Vorherigen“, Dauer 05,00 Sek. 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3858665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Variante 2</a:t>
            </a:r>
          </a:p>
          <a:p>
            <a:r>
              <a:rPr lang="de-DE" dirty="0" smtClean="0"/>
              <a:t>Folie</a:t>
            </a:r>
            <a:r>
              <a:rPr lang="de-DE" baseline="0" dirty="0" smtClean="0"/>
              <a:t> mit n Bildern exakt übereinander angeordnet</a:t>
            </a:r>
          </a:p>
          <a:p>
            <a:r>
              <a:rPr lang="de-DE" baseline="0" dirty="0" smtClean="0"/>
              <a:t>Jedes Bild </a:t>
            </a:r>
            <a:r>
              <a:rPr lang="de-DE" dirty="0" smtClean="0"/>
              <a:t>mit unterschiedlichen</a:t>
            </a:r>
            <a:r>
              <a:rPr lang="de-DE" baseline="0" dirty="0" smtClean="0"/>
              <a:t> künstlerischen Effekten</a:t>
            </a:r>
          </a:p>
          <a:p>
            <a:r>
              <a:rPr lang="de-DE" baseline="0" dirty="0" smtClean="0"/>
              <a:t>Hilfe = Auswahl und Sichtbarkeit</a:t>
            </a:r>
          </a:p>
          <a:p>
            <a:r>
              <a:rPr lang="de-DE" baseline="0" dirty="0" smtClean="0"/>
              <a:t>Eingangsanimation Verblassen, Dauer 02,00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3858665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8415711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16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8518793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17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2854902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18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3329285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19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465933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7868460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20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6128136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21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6244698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22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8202010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23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4237587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24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7248812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25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7248812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26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7248812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442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685817" indent="-263776" defTabSz="91442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055103" indent="-211021" defTabSz="914423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477145" indent="-211021" defTabSz="914423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1899186" indent="-211021" defTabSz="914423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321227" indent="-211021" defTabSz="91442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743269" indent="-211021" defTabSz="91442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165310" indent="-211021" defTabSz="91442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587351" indent="-211021" defTabSz="91442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GB"/>
              <a:t>Stand: 03 / 2009</a:t>
            </a:r>
          </a:p>
        </p:txBody>
      </p:sp>
      <p:sp>
        <p:nvSpPr>
          <p:cNvPr id="41987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442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685817" indent="-263776" defTabSz="91442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055103" indent="-211021" defTabSz="914423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477145" indent="-211021" defTabSz="914423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1899186" indent="-211021" defTabSz="914423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321227" indent="-211021" defTabSz="91442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743269" indent="-211021" defTabSz="91442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165310" indent="-211021" defTabSz="91442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587351" indent="-211021" defTabSz="91442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GB"/>
              <a:t>DEMO_Bilder und mehr.ppt</a:t>
            </a:r>
          </a:p>
        </p:txBody>
      </p:sp>
      <p:sp>
        <p:nvSpPr>
          <p:cNvPr id="4198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85800" y="685800"/>
            <a:ext cx="5486400" cy="3429000"/>
          </a:xfrm>
          <a:ln/>
        </p:spPr>
      </p:sp>
      <p:sp>
        <p:nvSpPr>
          <p:cNvPr id="4198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442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685817" indent="-263776" defTabSz="91442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055103" indent="-211021" defTabSz="914423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477145" indent="-211021" defTabSz="914423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1899186" indent="-211021" defTabSz="914423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321227" indent="-211021" defTabSz="91442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743269" indent="-211021" defTabSz="91442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165310" indent="-211021" defTabSz="91442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587351" indent="-211021" defTabSz="91442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GB"/>
              <a:t>Stand: 03 / 2009</a:t>
            </a:r>
          </a:p>
        </p:txBody>
      </p:sp>
      <p:sp>
        <p:nvSpPr>
          <p:cNvPr id="41987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442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685817" indent="-263776" defTabSz="91442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055103" indent="-211021" defTabSz="914423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477145" indent="-211021" defTabSz="914423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1899186" indent="-211021" defTabSz="914423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321227" indent="-211021" defTabSz="91442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743269" indent="-211021" defTabSz="91442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165310" indent="-211021" defTabSz="91442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587351" indent="-211021" defTabSz="91442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n-GB" dirty="0"/>
          </a:p>
        </p:txBody>
      </p:sp>
      <p:sp>
        <p:nvSpPr>
          <p:cNvPr id="4198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85800" y="685800"/>
            <a:ext cx="5486400" cy="3429000"/>
          </a:xfrm>
          <a:ln/>
        </p:spPr>
      </p:sp>
      <p:sp>
        <p:nvSpPr>
          <p:cNvPr id="4198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de-DE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29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706599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Folien duplizieren</a:t>
            </a:r>
          </a:p>
          <a:p>
            <a:r>
              <a:rPr lang="de-DE" dirty="0" smtClean="0"/>
              <a:t>Bilder</a:t>
            </a:r>
            <a:r>
              <a:rPr lang="de-DE" baseline="0" dirty="0" smtClean="0"/>
              <a:t> umfärben</a:t>
            </a:r>
          </a:p>
          <a:p>
            <a:r>
              <a:rPr lang="de-DE" baseline="0" dirty="0" smtClean="0"/>
              <a:t>Folienübergang VERBLASSEN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1953747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30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6937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096156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877522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401903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857863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Varianten mit Animationen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057438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963693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ieren 4"/>
          <p:cNvGrpSpPr>
            <a:grpSpLocks noChangeAspect="1"/>
          </p:cNvGrpSpPr>
          <p:nvPr userDrawn="1"/>
        </p:nvGrpSpPr>
        <p:grpSpPr>
          <a:xfrm>
            <a:off x="3238055" y="971044"/>
            <a:ext cx="2667372" cy="1382400"/>
            <a:chOff x="10449303" y="-1540268"/>
            <a:chExt cx="3334213" cy="1728000"/>
          </a:xfrm>
        </p:grpSpPr>
        <p:pic>
          <p:nvPicPr>
            <p:cNvPr id="6" name="Grafik 5"/>
            <p:cNvPicPr>
              <a:picLocks noChangeAspect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10000" b="9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031801">
              <a:off x="11839516" y="-1125301"/>
              <a:ext cx="1944000" cy="972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" name="Grafik 7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25296" b="100000" l="0" r="100000">
                          <a14:backgroundMark x1="17105" y1="83004" x2="17105" y2="83004"/>
                          <a14:backgroundMark x1="24211" y1="88933" x2="24211" y2="88933"/>
                          <a14:backgroundMark x1="30000" y1="91700" x2="30000" y2="91700"/>
                          <a14:backgroundMark x1="36842" y1="91304" x2="36842" y2="9130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97494">
              <a:off x="10449303" y="-1393563"/>
              <a:ext cx="2016224" cy="13423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" name="Grafik 8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540000">
              <a:off x="11252928" y="-1540268"/>
              <a:ext cx="1742010" cy="1728000"/>
            </a:xfrm>
            <a:prstGeom prst="rect">
              <a:avLst/>
            </a:prstGeom>
            <a:effectLst/>
          </p:spPr>
        </p:pic>
      </p:grpSp>
      <p:sp>
        <p:nvSpPr>
          <p:cNvPr id="7" name="Titel 6"/>
          <p:cNvSpPr>
            <a:spLocks noGrp="1"/>
          </p:cNvSpPr>
          <p:nvPr>
            <p:ph type="title"/>
          </p:nvPr>
        </p:nvSpPr>
        <p:spPr>
          <a:xfrm>
            <a:off x="-36512" y="3001516"/>
            <a:ext cx="9216000" cy="1080120"/>
          </a:xfr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>
            <a:lvl1pPr algn="ctr"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21" name="Untertitel 2"/>
          <p:cNvSpPr>
            <a:spLocks noGrp="1"/>
          </p:cNvSpPr>
          <p:nvPr>
            <p:ph type="subTitle" idx="1"/>
          </p:nvPr>
        </p:nvSpPr>
        <p:spPr>
          <a:xfrm>
            <a:off x="468313" y="4441825"/>
            <a:ext cx="8207375" cy="468000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419915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Weiß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Inhaltsplatzhalter"/>
          <p:cNvSpPr>
            <a:spLocks noGrp="1"/>
          </p:cNvSpPr>
          <p:nvPr>
            <p:ph sz="quarter" idx="13"/>
          </p:nvPr>
        </p:nvSpPr>
        <p:spPr>
          <a:xfrm>
            <a:off x="468313" y="1345290"/>
            <a:ext cx="8207375" cy="3816000"/>
          </a:xfrm>
        </p:spPr>
        <p:txBody>
          <a:bodyPr vert="horz" lIns="72000" tIns="36000" rIns="72000" bIns="36000" rtlCol="0">
            <a:noAutofit/>
          </a:bodyPr>
          <a:lstStyle>
            <a:lvl1pPr>
              <a:defRPr lang="de-DE" smtClean="0"/>
            </a:lvl1pPr>
            <a:lvl2pPr>
              <a:defRPr lang="de-DE" smtClean="0"/>
            </a:lvl2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</p:txBody>
      </p:sp>
      <p:sp>
        <p:nvSpPr>
          <p:cNvPr id="12" name="Datumsplatzhalter 1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13" name="Fußzeilenplatzhalter 12"/>
          <p:cNvSpPr>
            <a:spLocks noGrp="1"/>
          </p:cNvSpPr>
          <p:nvPr>
            <p:ph type="ftr" sz="quarter" idx="15"/>
          </p:nvPr>
        </p:nvSpPr>
        <p:spPr>
          <a:xfrm>
            <a:off x="2627744" y="5261168"/>
            <a:ext cx="3888472" cy="332636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14" name="Foliennummernplatzhalter 1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E676FFA7-9E00-4860-9855-164919AB3FA7}" type="slidenum">
              <a:rPr lang="de-DE" smtClean="0"/>
              <a:pPr/>
              <a:t>‹Nr.›</a:t>
            </a:fld>
            <a:endParaRPr lang="de-DE" dirty="0"/>
          </a:p>
        </p:txBody>
      </p:sp>
      <p:sp useBgFill="1">
        <p:nvSpPr>
          <p:cNvPr id="20" name="Kopfgrafik"/>
          <p:cNvSpPr/>
          <p:nvPr userDrawn="1"/>
        </p:nvSpPr>
        <p:spPr>
          <a:xfrm>
            <a:off x="0" y="0"/>
            <a:ext cx="9144000" cy="1561356"/>
          </a:xfrm>
          <a:custGeom>
            <a:avLst/>
            <a:gdLst/>
            <a:ahLst/>
            <a:cxnLst/>
            <a:rect l="l" t="t" r="r" b="b"/>
            <a:pathLst>
              <a:path w="9144000" h="1561356">
                <a:moveTo>
                  <a:pt x="0" y="0"/>
                </a:moveTo>
                <a:lnTo>
                  <a:pt x="9144000" y="0"/>
                </a:lnTo>
                <a:lnTo>
                  <a:pt x="9144000" y="1561356"/>
                </a:lnTo>
                <a:lnTo>
                  <a:pt x="9140877" y="1561356"/>
                </a:lnTo>
                <a:lnTo>
                  <a:pt x="9140877" y="1057300"/>
                </a:lnTo>
                <a:lnTo>
                  <a:pt x="468376" y="1057300"/>
                </a:lnTo>
                <a:cubicBezTo>
                  <a:pt x="218429" y="1057300"/>
                  <a:pt x="13908" y="1251786"/>
                  <a:pt x="0" y="1497820"/>
                </a:cubicBezTo>
                <a:close/>
              </a:path>
            </a:pathLst>
          </a:custGeom>
          <a:ln w="9525" cap="flat" cmpd="sng" algn="ctr">
            <a:noFill/>
            <a:prstDash val="soli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600000"/>
            </a:lightRig>
          </a:scene3d>
          <a:sp3d prstMaterial="plastic">
            <a:bevelT w="101600" h="1905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97142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chnitts-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Weiß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 useBgFill="1">
        <p:nvSpPr>
          <p:cNvPr id="6" name="Kopfgrafik"/>
          <p:cNvSpPr/>
          <p:nvPr userDrawn="1"/>
        </p:nvSpPr>
        <p:spPr>
          <a:xfrm>
            <a:off x="0" y="0"/>
            <a:ext cx="9144000" cy="1561356"/>
          </a:xfrm>
          <a:custGeom>
            <a:avLst/>
            <a:gdLst/>
            <a:ahLst/>
            <a:cxnLst/>
            <a:rect l="l" t="t" r="r" b="b"/>
            <a:pathLst>
              <a:path w="9144000" h="1561356">
                <a:moveTo>
                  <a:pt x="0" y="0"/>
                </a:moveTo>
                <a:lnTo>
                  <a:pt x="9144000" y="0"/>
                </a:lnTo>
                <a:lnTo>
                  <a:pt x="9144000" y="1561356"/>
                </a:lnTo>
                <a:lnTo>
                  <a:pt x="9140877" y="1561356"/>
                </a:lnTo>
                <a:lnTo>
                  <a:pt x="9140877" y="1057300"/>
                </a:lnTo>
                <a:lnTo>
                  <a:pt x="468376" y="1057300"/>
                </a:lnTo>
                <a:cubicBezTo>
                  <a:pt x="218429" y="1057300"/>
                  <a:pt x="13908" y="1251786"/>
                  <a:pt x="0" y="1497820"/>
                </a:cubicBezTo>
                <a:close/>
              </a:path>
            </a:pathLst>
          </a:custGeom>
          <a:ln w="9525" cap="flat" cmpd="sng" algn="ctr">
            <a:noFill/>
            <a:prstDash val="soli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600000"/>
            </a:lightRig>
          </a:scene3d>
          <a:sp3d prstMaterial="plastic">
            <a:bevelT w="101600" h="1905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Titel"/>
          <p:cNvSpPr>
            <a:spLocks noGrp="1"/>
          </p:cNvSpPr>
          <p:nvPr>
            <p:ph type="title" hasCustomPrompt="1"/>
          </p:nvPr>
        </p:nvSpPr>
        <p:spPr>
          <a:xfrm>
            <a:off x="468313" y="3084992"/>
            <a:ext cx="8207372" cy="811367"/>
          </a:xfrm>
          <a:noFill/>
        </p:spPr>
        <p:txBody>
          <a:bodyPr vert="horz" wrap="square" lIns="72000" tIns="36000" rIns="72000" bIns="36000" rtlCol="0" anchor="ctr">
            <a:spAutoFit/>
            <a:scene3d>
              <a:camera prst="orthographicFront"/>
              <a:lightRig rig="threePt" dir="t"/>
            </a:scene3d>
            <a:sp3d extrusionH="57150">
              <a:bevelT w="50800" h="12700"/>
            </a:sp3d>
          </a:bodyPr>
          <a:lstStyle>
            <a:lvl1pPr algn="ctr">
              <a:defRPr lang="de-DE" sz="4800" b="1" dirty="0">
                <a:ln w="6350" cmpd="sng">
                  <a:noFill/>
                  <a:prstDash val="solid"/>
                </a:ln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2000">
                      <a:schemeClr val="accent1"/>
                    </a:gs>
                    <a:gs pos="37000">
                      <a:schemeClr val="accent1">
                        <a:lumMod val="20000"/>
                        <a:lumOff val="80000"/>
                      </a:schemeClr>
                    </a:gs>
                    <a:gs pos="6400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/>
                </a:gradFill>
                <a:effectLst>
                  <a:reflection blurRad="12700" stA="55000" endPos="64000" dist="50800" dir="5400000" sy="-100000" algn="bl" rotWithShape="0"/>
                </a:effectLst>
                <a:latin typeface="Arial Black" pitchFamily="34" charset="0"/>
                <a:ea typeface="+mn-ea"/>
                <a:cs typeface="+mn-cs"/>
              </a:defRPr>
            </a:lvl1pPr>
          </a:lstStyle>
          <a:p>
            <a:pPr marL="0" lvl="0" algn="ctr" defTabSz="914400"/>
            <a:r>
              <a:rPr lang="de-DE" dirty="0" smtClean="0"/>
              <a:t>Zwischenfolie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682024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Weiß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 useBgFill="1">
        <p:nvSpPr>
          <p:cNvPr id="11" name="Kopfgrafik"/>
          <p:cNvSpPr/>
          <p:nvPr userDrawn="1"/>
        </p:nvSpPr>
        <p:spPr>
          <a:xfrm>
            <a:off x="0" y="0"/>
            <a:ext cx="9144000" cy="1561356"/>
          </a:xfrm>
          <a:custGeom>
            <a:avLst/>
            <a:gdLst/>
            <a:ahLst/>
            <a:cxnLst/>
            <a:rect l="l" t="t" r="r" b="b"/>
            <a:pathLst>
              <a:path w="9144000" h="1561356">
                <a:moveTo>
                  <a:pt x="0" y="0"/>
                </a:moveTo>
                <a:lnTo>
                  <a:pt x="9144000" y="0"/>
                </a:lnTo>
                <a:lnTo>
                  <a:pt x="9144000" y="1561356"/>
                </a:lnTo>
                <a:lnTo>
                  <a:pt x="9140877" y="1561356"/>
                </a:lnTo>
                <a:lnTo>
                  <a:pt x="9140877" y="1057300"/>
                </a:lnTo>
                <a:lnTo>
                  <a:pt x="468376" y="1057300"/>
                </a:lnTo>
                <a:cubicBezTo>
                  <a:pt x="218429" y="1057300"/>
                  <a:pt x="13908" y="1251786"/>
                  <a:pt x="0" y="1497820"/>
                </a:cubicBezTo>
                <a:close/>
              </a:path>
            </a:pathLst>
          </a:custGeom>
          <a:ln w="9525" cap="flat" cmpd="sng" algn="ctr">
            <a:noFill/>
            <a:prstDash val="soli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600000"/>
            </a:lightRig>
          </a:scene3d>
          <a:sp3d prstMaterial="plastic">
            <a:bevelT w="101600" h="1905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Inhaltsplatzhalter rechts"/>
          <p:cNvSpPr>
            <a:spLocks noGrp="1"/>
          </p:cNvSpPr>
          <p:nvPr>
            <p:ph sz="half" idx="2"/>
          </p:nvPr>
        </p:nvSpPr>
        <p:spPr>
          <a:xfrm>
            <a:off x="4716000" y="1347138"/>
            <a:ext cx="3959688" cy="3814618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>
            <a:lvl1pPr>
              <a:defRPr lang="de-DE" smtClean="0"/>
            </a:lvl1pPr>
            <a:lvl2pPr>
              <a:defRPr lang="de-DE" smtClean="0"/>
            </a:lvl2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</p:txBody>
      </p:sp>
      <p:sp>
        <p:nvSpPr>
          <p:cNvPr id="3" name="Inhaltsplatzhalter links"/>
          <p:cNvSpPr>
            <a:spLocks noGrp="1"/>
          </p:cNvSpPr>
          <p:nvPr>
            <p:ph sz="half" idx="1"/>
          </p:nvPr>
        </p:nvSpPr>
        <p:spPr>
          <a:xfrm>
            <a:off x="457200" y="1347138"/>
            <a:ext cx="3959688" cy="3814618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>
            <a:lvl1pPr>
              <a:defRPr lang="de-DE" smtClean="0"/>
            </a:lvl1pPr>
            <a:lvl2pPr>
              <a:defRPr lang="de-DE" smtClean="0"/>
            </a:lvl2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</p:txBody>
      </p:sp>
      <p:sp>
        <p:nvSpPr>
          <p:cNvPr id="13" name="Datumsplatzhalt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30.12.2011</a:t>
            </a:r>
            <a:endParaRPr lang="de-DE"/>
          </a:p>
        </p:txBody>
      </p:sp>
      <p:sp>
        <p:nvSpPr>
          <p:cNvPr id="14" name="Fußzeilenplatzhalt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PowerPoint 2010 - Das Ideenbuch für Bilder, Sound und Video</a:t>
            </a:r>
            <a:endParaRPr lang="de-DE" dirty="0"/>
          </a:p>
        </p:txBody>
      </p:sp>
      <p:sp>
        <p:nvSpPr>
          <p:cNvPr id="15" name="Foliennummernplatzhalt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76FFA7-9E00-4860-9855-164919AB3FA7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848104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Weiß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 useBgFill="1">
        <p:nvSpPr>
          <p:cNvPr id="16" name="Kopfgrafik"/>
          <p:cNvSpPr/>
          <p:nvPr userDrawn="1"/>
        </p:nvSpPr>
        <p:spPr>
          <a:xfrm>
            <a:off x="0" y="0"/>
            <a:ext cx="9144000" cy="1561356"/>
          </a:xfrm>
          <a:custGeom>
            <a:avLst/>
            <a:gdLst/>
            <a:ahLst/>
            <a:cxnLst/>
            <a:rect l="l" t="t" r="r" b="b"/>
            <a:pathLst>
              <a:path w="9144000" h="1561356">
                <a:moveTo>
                  <a:pt x="0" y="0"/>
                </a:moveTo>
                <a:lnTo>
                  <a:pt x="9144000" y="0"/>
                </a:lnTo>
                <a:lnTo>
                  <a:pt x="9144000" y="1561356"/>
                </a:lnTo>
                <a:lnTo>
                  <a:pt x="9140877" y="1561356"/>
                </a:lnTo>
                <a:lnTo>
                  <a:pt x="9140877" y="1057300"/>
                </a:lnTo>
                <a:lnTo>
                  <a:pt x="468376" y="1057300"/>
                </a:lnTo>
                <a:cubicBezTo>
                  <a:pt x="218429" y="1057300"/>
                  <a:pt x="13908" y="1251786"/>
                  <a:pt x="0" y="1497820"/>
                </a:cubicBezTo>
                <a:close/>
              </a:path>
            </a:pathLst>
          </a:custGeom>
          <a:ln w="9525" cap="flat" cmpd="sng" algn="ctr">
            <a:noFill/>
            <a:prstDash val="soli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600000"/>
            </a:lightRig>
          </a:scene3d>
          <a:sp3d prstMaterial="plastic">
            <a:bevelT w="101600" h="1905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Foliennummernplatzhalter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E676FFA7-9E00-4860-9855-164919AB3FA7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3" name="Fußzeilenplatzhalter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smtClean="0"/>
              <a:t>PowerPoint 2010 - Das Ideenbuch für Bilder, Sound und Video</a:t>
            </a:r>
            <a:endParaRPr lang="de-DE" dirty="0"/>
          </a:p>
        </p:txBody>
      </p:sp>
      <p:sp>
        <p:nvSpPr>
          <p:cNvPr id="2" name="Datumsplatzhalter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de-DE" smtClean="0"/>
              <a:t>30.12.2011</a:t>
            </a:r>
            <a:endParaRPr lang="de-DE"/>
          </a:p>
        </p:txBody>
      </p:sp>
      <p:sp>
        <p:nvSpPr>
          <p:cNvPr id="6" name="Inhaltsplatzhalter rechts"/>
          <p:cNvSpPr>
            <a:spLocks noGrp="1"/>
          </p:cNvSpPr>
          <p:nvPr>
            <p:ph sz="quarter" idx="4"/>
          </p:nvPr>
        </p:nvSpPr>
        <p:spPr>
          <a:xfrm>
            <a:off x="4716020" y="2065412"/>
            <a:ext cx="3959668" cy="3097138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>
            <a:lvl1pPr>
              <a:defRPr lang="de-DE" smtClean="0"/>
            </a:lvl1pPr>
            <a:lvl2pPr>
              <a:defRPr lang="de-DE" smtClean="0"/>
            </a:lvl2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</p:txBody>
      </p:sp>
      <p:sp>
        <p:nvSpPr>
          <p:cNvPr id="15" name="Textplatzhalter Überschrift rechts"/>
          <p:cNvSpPr>
            <a:spLocks noGrp="1"/>
          </p:cNvSpPr>
          <p:nvPr>
            <p:ph type="body" sz="quarter" idx="14"/>
          </p:nvPr>
        </p:nvSpPr>
        <p:spPr>
          <a:xfrm flipH="1">
            <a:off x="4716020" y="1344613"/>
            <a:ext cx="3959668" cy="504825"/>
          </a:xfrm>
          <a:prstGeom prst="round1Rect">
            <a:avLst>
              <a:gd name="adj" fmla="val 36547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none"/>
        </p:style>
        <p:txBody>
          <a:bodyPr lIns="144000" rIns="144000" anchor="ctr" anchorCtr="0"/>
          <a:lstStyle>
            <a:lvl1pPr marL="3175" indent="0">
              <a:buFontTx/>
              <a:buNone/>
              <a:defRPr>
                <a:solidFill>
                  <a:schemeClr val="bg1"/>
                </a:solidFill>
              </a:defRPr>
            </a:lvl1pPr>
            <a:lvl2pPr marL="585216" indent="0">
              <a:buFontTx/>
              <a:buNone/>
              <a:defRPr/>
            </a:lvl2pPr>
            <a:lvl3pPr marL="905256" indent="0">
              <a:buFontTx/>
              <a:buNone/>
              <a:defRPr/>
            </a:lvl3pPr>
            <a:lvl4pPr marL="1170432" indent="0">
              <a:buFontTx/>
              <a:buNone/>
              <a:defRPr/>
            </a:lvl4pPr>
            <a:lvl5pPr marL="1362456" indent="0">
              <a:buFontTx/>
              <a:buNone/>
              <a:defRPr/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links"/>
          <p:cNvSpPr>
            <a:spLocks noGrp="1"/>
          </p:cNvSpPr>
          <p:nvPr>
            <p:ph sz="half" idx="2"/>
          </p:nvPr>
        </p:nvSpPr>
        <p:spPr>
          <a:xfrm>
            <a:off x="457200" y="2065412"/>
            <a:ext cx="3959118" cy="3097138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>
            <a:lvl1pPr>
              <a:defRPr lang="de-DE" smtClean="0"/>
            </a:lvl1pPr>
            <a:lvl2pPr>
              <a:defRPr lang="de-DE" smtClean="0"/>
            </a:lvl2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</p:txBody>
      </p:sp>
      <p:sp>
        <p:nvSpPr>
          <p:cNvPr id="14" name="Textplatzhalter Überschrift links"/>
          <p:cNvSpPr>
            <a:spLocks noGrp="1"/>
          </p:cNvSpPr>
          <p:nvPr>
            <p:ph type="body" sz="quarter" idx="13"/>
          </p:nvPr>
        </p:nvSpPr>
        <p:spPr>
          <a:xfrm flipH="1">
            <a:off x="468312" y="1344613"/>
            <a:ext cx="3958802" cy="504825"/>
          </a:xfrm>
          <a:prstGeom prst="round1Rect">
            <a:avLst>
              <a:gd name="adj" fmla="val 36547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none"/>
        </p:style>
        <p:txBody>
          <a:bodyPr lIns="144000" rIns="144000" anchor="ctr" anchorCtr="0"/>
          <a:lstStyle>
            <a:lvl1pPr marL="3175" indent="0">
              <a:buFontTx/>
              <a:buNone/>
              <a:defRPr>
                <a:solidFill>
                  <a:schemeClr val="bg1"/>
                </a:solidFill>
              </a:defRPr>
            </a:lvl1pPr>
            <a:lvl2pPr marL="585216" indent="0">
              <a:buFontTx/>
              <a:buNone/>
              <a:defRPr/>
            </a:lvl2pPr>
            <a:lvl3pPr marL="905256" indent="0">
              <a:buFontTx/>
              <a:buNone/>
              <a:defRPr/>
            </a:lvl3pPr>
            <a:lvl4pPr marL="1170432" indent="0">
              <a:buFontTx/>
              <a:buNone/>
              <a:defRPr/>
            </a:lvl4pPr>
            <a:lvl5pPr marL="1362456" indent="0">
              <a:buFontTx/>
              <a:buNone/>
              <a:defRPr/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398589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Weiß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 useBgFill="1">
        <p:nvSpPr>
          <p:cNvPr id="12" name="Kopfgrafik"/>
          <p:cNvSpPr/>
          <p:nvPr userDrawn="1"/>
        </p:nvSpPr>
        <p:spPr>
          <a:xfrm>
            <a:off x="0" y="0"/>
            <a:ext cx="9144000" cy="1561356"/>
          </a:xfrm>
          <a:custGeom>
            <a:avLst/>
            <a:gdLst/>
            <a:ahLst/>
            <a:cxnLst/>
            <a:rect l="l" t="t" r="r" b="b"/>
            <a:pathLst>
              <a:path w="9144000" h="1561356">
                <a:moveTo>
                  <a:pt x="0" y="0"/>
                </a:moveTo>
                <a:lnTo>
                  <a:pt x="9144000" y="0"/>
                </a:lnTo>
                <a:lnTo>
                  <a:pt x="9144000" y="1561356"/>
                </a:lnTo>
                <a:lnTo>
                  <a:pt x="9140877" y="1561356"/>
                </a:lnTo>
                <a:lnTo>
                  <a:pt x="9140877" y="1057300"/>
                </a:lnTo>
                <a:lnTo>
                  <a:pt x="468376" y="1057300"/>
                </a:lnTo>
                <a:cubicBezTo>
                  <a:pt x="218429" y="1057300"/>
                  <a:pt x="13908" y="1251786"/>
                  <a:pt x="0" y="1497820"/>
                </a:cubicBezTo>
                <a:close/>
              </a:path>
            </a:pathLst>
          </a:custGeom>
          <a:ln w="9525" cap="flat" cmpd="sng" algn="ctr">
            <a:noFill/>
            <a:prstDash val="soli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600000"/>
            </a:lightRig>
          </a:scene3d>
          <a:sp3d prstMaterial="plastic">
            <a:bevelT w="101600" h="1905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Foliennummernplatzhalter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76FFA7-9E00-4860-9855-164919AB3FA7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8" name="Fußzeilenplatzhalter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PowerPoint 2010 - Das Ideenbuch für Bilder, Sound und Video</a:t>
            </a:r>
            <a:endParaRPr lang="de-DE" dirty="0"/>
          </a:p>
        </p:txBody>
      </p:sp>
      <p:sp>
        <p:nvSpPr>
          <p:cNvPr id="6" name="Datumsplatzhalter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30.12.2011</a:t>
            </a:r>
            <a:endParaRPr lang="de-DE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 ohne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23074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_weis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5800905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oliennummernplatzhalter"/>
          <p:cNvSpPr>
            <a:spLocks noGrp="1"/>
          </p:cNvSpPr>
          <p:nvPr>
            <p:ph type="sldNum" sz="quarter" idx="4"/>
          </p:nvPr>
        </p:nvSpPr>
        <p:spPr>
          <a:xfrm>
            <a:off x="7914570" y="5289533"/>
            <a:ext cx="761118" cy="304271"/>
          </a:xfrm>
          <a:prstGeom prst="rect">
            <a:avLst/>
          </a:prstGeom>
        </p:spPr>
        <p:txBody>
          <a:bodyPr vert="horz" lIns="72000" tIns="36000" rIns="72000" bIns="36000" anchor="b"/>
          <a:lstStyle>
            <a:lvl1pPr algn="r" eaLnBrk="1" latinLnBrk="0" hangingPunct="1">
              <a:defRPr kumimoji="0" sz="11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E676FFA7-9E00-4860-9855-164919AB3FA7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3" name="Fußzeilenplatzhalter"/>
          <p:cNvSpPr>
            <a:spLocks noGrp="1"/>
          </p:cNvSpPr>
          <p:nvPr>
            <p:ph type="ftr" sz="quarter" idx="3"/>
          </p:nvPr>
        </p:nvSpPr>
        <p:spPr>
          <a:xfrm>
            <a:off x="2627784" y="5261168"/>
            <a:ext cx="3888472" cy="332636"/>
          </a:xfrm>
          <a:prstGeom prst="rect">
            <a:avLst/>
          </a:prstGeom>
        </p:spPr>
        <p:txBody>
          <a:bodyPr vert="horz" lIns="72000" tIns="36000" rIns="72000" bIns="36000" anchor="b"/>
          <a:lstStyle>
            <a:lvl1pPr algn="ctr" eaLnBrk="1" latinLnBrk="0" hangingPunct="1">
              <a:defRPr kumimoji="0" sz="11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14" name="Datumsplatzhalter"/>
          <p:cNvSpPr>
            <a:spLocks noGrp="1"/>
          </p:cNvSpPr>
          <p:nvPr>
            <p:ph type="dt" sz="half" idx="2"/>
          </p:nvPr>
        </p:nvSpPr>
        <p:spPr>
          <a:xfrm>
            <a:off x="467430" y="5289533"/>
            <a:ext cx="2087408" cy="304271"/>
          </a:xfrm>
          <a:prstGeom prst="rect">
            <a:avLst/>
          </a:prstGeom>
        </p:spPr>
        <p:txBody>
          <a:bodyPr vert="horz" lIns="72000" tIns="36000" rIns="72000" bIns="36000" anchor="b"/>
          <a:lstStyle>
            <a:lvl1pPr algn="l" eaLnBrk="1" latinLnBrk="0" hangingPunct="1">
              <a:defRPr kumimoji="0" sz="11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2" name="Textplatzhalter 1"/>
          <p:cNvSpPr>
            <a:spLocks noGrp="1"/>
          </p:cNvSpPr>
          <p:nvPr>
            <p:ph type="body" idx="1"/>
          </p:nvPr>
        </p:nvSpPr>
        <p:spPr>
          <a:xfrm>
            <a:off x="467688" y="1345810"/>
            <a:ext cx="8208000" cy="3816740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</p:txBody>
      </p:sp>
      <p:sp>
        <p:nvSpPr>
          <p:cNvPr id="22" name="Titelplatzhalter 1"/>
          <p:cNvSpPr>
            <a:spLocks noGrp="1"/>
          </p:cNvSpPr>
          <p:nvPr>
            <p:ph type="title"/>
          </p:nvPr>
        </p:nvSpPr>
        <p:spPr>
          <a:xfrm>
            <a:off x="468570" y="120651"/>
            <a:ext cx="8208000" cy="865188"/>
          </a:xfrm>
          <a:prstGeom prst="rect">
            <a:avLst/>
          </a:prstGeom>
        </p:spPr>
        <p:txBody>
          <a:bodyPr vert="horz" lIns="72000" tIns="36000" rIns="72000" bIns="36000" rtlCol="0" anchor="ctr">
            <a:noAutofit/>
          </a:bodyPr>
          <a:lstStyle/>
          <a:p>
            <a:pPr lvl="0" algn="l" defTabSz="914400"/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3" r:id="rId2"/>
    <p:sldLayoutId id="2147483675" r:id="rId3"/>
    <p:sldLayoutId id="2147483676" r:id="rId4"/>
    <p:sldLayoutId id="2147483677" r:id="rId5"/>
    <p:sldLayoutId id="2147483679" r:id="rId6"/>
    <p:sldLayoutId id="2147483681" r:id="rId7"/>
    <p:sldLayoutId id="2147483684" r:id="rId8"/>
  </p:sldLayoutIdLst>
  <p:timing>
    <p:tnLst>
      <p:par>
        <p:cTn id="1" dur="indefinite" restart="never" nodeType="tmRoot"/>
      </p:par>
    </p:tnLst>
  </p:timing>
  <p:hf hdr="0"/>
  <p:txStyles>
    <p:titleStyle>
      <a:lvl1pPr algn="l" rtl="0" eaLnBrk="1" latinLnBrk="0" hangingPunct="1">
        <a:spcBef>
          <a:spcPct val="0"/>
        </a:spcBef>
        <a:buNone/>
        <a:defRPr kumimoji="0" lang="en-US" sz="3000" b="1" kern="1200" cap="none" baseline="0" dirty="0">
          <a:ln w="6350">
            <a:noFill/>
          </a:ln>
          <a:solidFill>
            <a:schemeClr val="bg1"/>
          </a:solidFill>
          <a:effectLst/>
          <a:latin typeface="+mj-lt"/>
          <a:ea typeface="+mj-ea"/>
          <a:cs typeface="+mj-cs"/>
        </a:defRPr>
      </a:lvl1pPr>
    </p:titleStyle>
    <p:bodyStyle>
      <a:lvl1pPr marL="216000" indent="-216000" algn="l" rtl="0" eaLnBrk="1" latinLnBrk="0" hangingPunct="1">
        <a:spcBef>
          <a:spcPts val="1000"/>
        </a:spcBef>
        <a:buClr>
          <a:schemeClr val="accent1">
            <a:lumMod val="50000"/>
          </a:schemeClr>
        </a:buClr>
        <a:buSzPct val="100000"/>
        <a:buFont typeface="Wingdings" pitchFamily="2" charset="2"/>
        <a:buChar char="§"/>
        <a:defRPr kumimoji="0" lang="de-DE" sz="2200" kern="1200" smtClean="0">
          <a:solidFill>
            <a:schemeClr val="tx1"/>
          </a:solidFill>
          <a:latin typeface="+mn-lt"/>
          <a:ea typeface="+mn-ea"/>
          <a:cs typeface="+mn-cs"/>
        </a:defRPr>
      </a:lvl1pPr>
      <a:lvl2pPr marL="432000" indent="-216000" algn="l" rtl="0" eaLnBrk="1" latinLnBrk="0" hangingPunct="1">
        <a:spcBef>
          <a:spcPts val="400"/>
        </a:spcBef>
        <a:buClrTx/>
        <a:buSzPct val="80000"/>
        <a:buFont typeface="Symbol" pitchFamily="18" charset="2"/>
        <a:buChar char="-"/>
        <a:defRPr kumimoji="0" lang="de-DE" sz="2000" kern="1200" smtClean="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lang="de-DE" sz="1800" kern="1200" smtClean="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lang="de-DE" sz="1600" kern="1200" smtClean="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lang="en-US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8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6" Type="http://schemas.microsoft.com/office/2007/relationships/hdphoto" Target="../media/hdphoto4.wdp"/><Relationship Id="rId11" Type="http://schemas.openxmlformats.org/officeDocument/2006/relationships/image" Target="../media/image17.jpeg"/><Relationship Id="rId5" Type="http://schemas.openxmlformats.org/officeDocument/2006/relationships/image" Target="../media/image12.png"/><Relationship Id="rId10" Type="http://schemas.openxmlformats.org/officeDocument/2006/relationships/image" Target="../media/image14.jpeg"/><Relationship Id="rId4" Type="http://schemas.microsoft.com/office/2007/relationships/hdphoto" Target="../media/hdphoto3.wdp"/><Relationship Id="rId9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8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6" Type="http://schemas.microsoft.com/office/2007/relationships/hdphoto" Target="../media/hdphoto4.wdp"/><Relationship Id="rId11" Type="http://schemas.openxmlformats.org/officeDocument/2006/relationships/image" Target="../media/image17.jpeg"/><Relationship Id="rId5" Type="http://schemas.openxmlformats.org/officeDocument/2006/relationships/image" Target="../media/image12.png"/><Relationship Id="rId10" Type="http://schemas.openxmlformats.org/officeDocument/2006/relationships/image" Target="../media/image14.jpeg"/><Relationship Id="rId4" Type="http://schemas.microsoft.com/office/2007/relationships/hdphoto" Target="../media/hdphoto3.wdp"/><Relationship Id="rId9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microsoft.com/office/2007/relationships/hdphoto" Target="../media/hdphoto10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32.jpeg"/><Relationship Id="rId4" Type="http://schemas.microsoft.com/office/2007/relationships/hdphoto" Target="../media/hdphoto11.wdp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microsoft.com/office/2007/relationships/hdphoto" Target="../media/hdphoto12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microsoft.com/office/2007/relationships/hdphoto" Target="../media/hdphoto13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9.png"/><Relationship Id="rId4" Type="http://schemas.microsoft.com/office/2007/relationships/hdphoto" Target="../media/hdphoto14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Relationship Id="rId5" Type="http://schemas.microsoft.com/office/2007/relationships/hdphoto" Target="../media/hdphoto15.wdp"/><Relationship Id="rId4" Type="http://schemas.openxmlformats.org/officeDocument/2006/relationships/image" Target="../media/image4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4.png"/><Relationship Id="rId4" Type="http://schemas.openxmlformats.org/officeDocument/2006/relationships/image" Target="../media/image43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eg"/><Relationship Id="rId3" Type="http://schemas.openxmlformats.org/officeDocument/2006/relationships/image" Target="../media/image45.jpeg"/><Relationship Id="rId7" Type="http://schemas.openxmlformats.org/officeDocument/2006/relationships/image" Target="../media/image48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microsoft.com/office/2007/relationships/hdphoto" Target="../media/hdphoto16.wdp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jpeg"/><Relationship Id="rId13" Type="http://schemas.microsoft.com/office/2007/relationships/hdphoto" Target="../media/hdphoto19.wdp"/><Relationship Id="rId3" Type="http://schemas.openxmlformats.org/officeDocument/2006/relationships/image" Target="../media/image50.emf"/><Relationship Id="rId7" Type="http://schemas.openxmlformats.org/officeDocument/2006/relationships/image" Target="../media/image54.png"/><Relationship Id="rId12" Type="http://schemas.openxmlformats.org/officeDocument/2006/relationships/image" Target="../media/image57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3.jpeg"/><Relationship Id="rId11" Type="http://schemas.microsoft.com/office/2007/relationships/hdphoto" Target="../media/hdphoto18.wdp"/><Relationship Id="rId5" Type="http://schemas.openxmlformats.org/officeDocument/2006/relationships/image" Target="../media/image52.jpeg"/><Relationship Id="rId10" Type="http://schemas.openxmlformats.org/officeDocument/2006/relationships/image" Target="../media/image56.jpeg"/><Relationship Id="rId4" Type="http://schemas.openxmlformats.org/officeDocument/2006/relationships/image" Target="../media/image51.jpeg"/><Relationship Id="rId9" Type="http://schemas.microsoft.com/office/2007/relationships/hdphoto" Target="../media/hdphoto17.wdp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jpeg"/><Relationship Id="rId13" Type="http://schemas.microsoft.com/office/2007/relationships/hdphoto" Target="../media/hdphoto17.wdp"/><Relationship Id="rId3" Type="http://schemas.openxmlformats.org/officeDocument/2006/relationships/image" Target="../media/image50.emf"/><Relationship Id="rId7" Type="http://schemas.openxmlformats.org/officeDocument/2006/relationships/image" Target="../media/image54.png"/><Relationship Id="rId12" Type="http://schemas.openxmlformats.org/officeDocument/2006/relationships/image" Target="../media/image59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3.jpeg"/><Relationship Id="rId11" Type="http://schemas.microsoft.com/office/2007/relationships/hdphoto" Target="../media/hdphoto18.wdp"/><Relationship Id="rId5" Type="http://schemas.openxmlformats.org/officeDocument/2006/relationships/image" Target="../media/image51.jpeg"/><Relationship Id="rId10" Type="http://schemas.openxmlformats.org/officeDocument/2006/relationships/image" Target="../media/image56.jpeg"/><Relationship Id="rId4" Type="http://schemas.openxmlformats.org/officeDocument/2006/relationships/image" Target="../media/image52.jpeg"/><Relationship Id="rId9" Type="http://schemas.microsoft.com/office/2007/relationships/hdphoto" Target="../media/hdphoto19.wdp"/></Relationships>
</file>

<file path=ppt/slides/_rels/slide26.xml.rels><?xml version="1.0" encoding="UTF-8" standalone="yes"?>
<Relationships xmlns="http://schemas.openxmlformats.org/package/2006/relationships"><Relationship Id="rId8" Type="http://schemas.microsoft.com/office/2007/relationships/hdphoto" Target="../media/hdphoto19.wdp"/><Relationship Id="rId13" Type="http://schemas.openxmlformats.org/officeDocument/2006/relationships/image" Target="../media/image63.png"/><Relationship Id="rId3" Type="http://schemas.openxmlformats.org/officeDocument/2006/relationships/image" Target="../media/image60.gif"/><Relationship Id="rId7" Type="http://schemas.openxmlformats.org/officeDocument/2006/relationships/image" Target="../media/image58.jpeg"/><Relationship Id="rId12" Type="http://schemas.microsoft.com/office/2007/relationships/hdphoto" Target="../media/hdphoto17.wdp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1.jpeg"/><Relationship Id="rId11" Type="http://schemas.openxmlformats.org/officeDocument/2006/relationships/image" Target="../media/image59.jpeg"/><Relationship Id="rId5" Type="http://schemas.openxmlformats.org/officeDocument/2006/relationships/image" Target="../media/image51.jpeg"/><Relationship Id="rId10" Type="http://schemas.microsoft.com/office/2007/relationships/hdphoto" Target="../media/hdphoto20.wdp"/><Relationship Id="rId4" Type="http://schemas.openxmlformats.org/officeDocument/2006/relationships/image" Target="../media/image52.jpeg"/><Relationship Id="rId9" Type="http://schemas.openxmlformats.org/officeDocument/2006/relationships/image" Target="../media/image62.jpeg"/></Relationships>
</file>

<file path=ppt/slides/_rels/slide27.xml.rels><?xml version="1.0" encoding="UTF-8" standalone="yes"?>
<Relationships xmlns="http://schemas.openxmlformats.org/package/2006/relationships"><Relationship Id="rId8" Type="http://schemas.microsoft.com/office/2007/relationships/hdphoto" Target="../media/hdphoto23.wdp"/><Relationship Id="rId13" Type="http://schemas.microsoft.com/office/2007/relationships/hdphoto" Target="../media/hdphoto24.wdp"/><Relationship Id="rId3" Type="http://schemas.openxmlformats.org/officeDocument/2006/relationships/image" Target="../media/image64.jpeg"/><Relationship Id="rId7" Type="http://schemas.openxmlformats.org/officeDocument/2006/relationships/image" Target="../media/image66.jpeg"/><Relationship Id="rId12" Type="http://schemas.openxmlformats.org/officeDocument/2006/relationships/image" Target="../media/image70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6" Type="http://schemas.microsoft.com/office/2007/relationships/hdphoto" Target="../media/hdphoto22.wdp"/><Relationship Id="rId11" Type="http://schemas.openxmlformats.org/officeDocument/2006/relationships/image" Target="../media/image69.jpeg"/><Relationship Id="rId5" Type="http://schemas.openxmlformats.org/officeDocument/2006/relationships/image" Target="../media/image65.jpeg"/><Relationship Id="rId10" Type="http://schemas.openxmlformats.org/officeDocument/2006/relationships/image" Target="../media/image68.jpeg"/><Relationship Id="rId4" Type="http://schemas.microsoft.com/office/2007/relationships/hdphoto" Target="../media/hdphoto21.wdp"/><Relationship Id="rId9" Type="http://schemas.openxmlformats.org/officeDocument/2006/relationships/image" Target="../media/image67.jpeg"/><Relationship Id="rId14" Type="http://schemas.openxmlformats.org/officeDocument/2006/relationships/image" Target="../media/image71.jpeg"/></Relationships>
</file>

<file path=ppt/slides/_rels/slide28.xml.rels><?xml version="1.0" encoding="UTF-8" standalone="yes"?>
<Relationships xmlns="http://schemas.openxmlformats.org/package/2006/relationships"><Relationship Id="rId8" Type="http://schemas.microsoft.com/office/2007/relationships/hdphoto" Target="../media/hdphoto27.wdp"/><Relationship Id="rId13" Type="http://schemas.microsoft.com/office/2007/relationships/hdphoto" Target="../media/hdphoto28.wdp"/><Relationship Id="rId3" Type="http://schemas.openxmlformats.org/officeDocument/2006/relationships/image" Target="../media/image72.jpeg"/><Relationship Id="rId7" Type="http://schemas.openxmlformats.org/officeDocument/2006/relationships/image" Target="../media/image74.jpeg"/><Relationship Id="rId12" Type="http://schemas.openxmlformats.org/officeDocument/2006/relationships/image" Target="../media/image78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6" Type="http://schemas.microsoft.com/office/2007/relationships/hdphoto" Target="../media/hdphoto26.wdp"/><Relationship Id="rId11" Type="http://schemas.openxmlformats.org/officeDocument/2006/relationships/image" Target="../media/image77.jpeg"/><Relationship Id="rId5" Type="http://schemas.openxmlformats.org/officeDocument/2006/relationships/image" Target="../media/image73.jpeg"/><Relationship Id="rId10" Type="http://schemas.openxmlformats.org/officeDocument/2006/relationships/image" Target="../media/image76.jpeg"/><Relationship Id="rId4" Type="http://schemas.microsoft.com/office/2007/relationships/hdphoto" Target="../media/hdphoto25.wdp"/><Relationship Id="rId9" Type="http://schemas.openxmlformats.org/officeDocument/2006/relationships/image" Target="../media/image75.jpeg"/><Relationship Id="rId14" Type="http://schemas.openxmlformats.org/officeDocument/2006/relationships/image" Target="../media/image79.jpe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jpeg"/><Relationship Id="rId3" Type="http://schemas.openxmlformats.org/officeDocument/2006/relationships/image" Target="../media/image80.jpeg"/><Relationship Id="rId7" Type="http://schemas.microsoft.com/office/2007/relationships/hdphoto" Target="../media/hdphoto29.wdp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3.jpeg"/><Relationship Id="rId11" Type="http://schemas.microsoft.com/office/2007/relationships/hdphoto" Target="../media/hdphoto31.wdp"/><Relationship Id="rId5" Type="http://schemas.openxmlformats.org/officeDocument/2006/relationships/image" Target="../media/image82.jpeg"/><Relationship Id="rId10" Type="http://schemas.openxmlformats.org/officeDocument/2006/relationships/image" Target="../media/image85.jpeg"/><Relationship Id="rId4" Type="http://schemas.openxmlformats.org/officeDocument/2006/relationships/image" Target="../media/image81.jpeg"/><Relationship Id="rId9" Type="http://schemas.microsoft.com/office/2007/relationships/hdphoto" Target="../media/hdphoto30.wdp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5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microsoft.com/office/2007/relationships/hdphoto" Target="../media/hdphoto4.wdp"/><Relationship Id="rId5" Type="http://schemas.openxmlformats.org/officeDocument/2006/relationships/image" Target="../media/image6.png"/><Relationship Id="rId4" Type="http://schemas.microsoft.com/office/2007/relationships/hdphoto" Target="../media/hdphoto3.wdp"/></Relationships>
</file>

<file path=ppt/slides/_rels/slide30.xml.rels><?xml version="1.0" encoding="UTF-8" standalone="yes"?>
<Relationships xmlns="http://schemas.openxmlformats.org/package/2006/relationships"><Relationship Id="rId8" Type="http://schemas.microsoft.com/office/2007/relationships/hdphoto" Target="../media/hdphoto29.wdp"/><Relationship Id="rId3" Type="http://schemas.openxmlformats.org/officeDocument/2006/relationships/image" Target="../media/image86.JPG"/><Relationship Id="rId7" Type="http://schemas.openxmlformats.org/officeDocument/2006/relationships/image" Target="../media/image83.jpeg"/><Relationship Id="rId12" Type="http://schemas.microsoft.com/office/2007/relationships/hdphoto" Target="../media/hdphoto31.wdp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2.jpeg"/><Relationship Id="rId11" Type="http://schemas.openxmlformats.org/officeDocument/2006/relationships/image" Target="../media/image85.jpeg"/><Relationship Id="rId5" Type="http://schemas.openxmlformats.org/officeDocument/2006/relationships/image" Target="../media/image81.jpeg"/><Relationship Id="rId10" Type="http://schemas.microsoft.com/office/2007/relationships/hdphoto" Target="../media/hdphoto30.wdp"/><Relationship Id="rId4" Type="http://schemas.openxmlformats.org/officeDocument/2006/relationships/image" Target="../media/image80.jpeg"/><Relationship Id="rId9" Type="http://schemas.openxmlformats.org/officeDocument/2006/relationships/image" Target="../media/image84.jpe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8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microsoft.com/office/2007/relationships/hdphoto" Target="../media/hdphoto4.wdp"/><Relationship Id="rId5" Type="http://schemas.openxmlformats.org/officeDocument/2006/relationships/image" Target="../media/image6.png"/><Relationship Id="rId4" Type="http://schemas.microsoft.com/office/2007/relationships/hdphoto" Target="../media/hdphoto3.wdp"/><Relationship Id="rId9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microsoft.com/office/2007/relationships/hdphoto" Target="../media/hdphoto4.wdp"/><Relationship Id="rId5" Type="http://schemas.openxmlformats.org/officeDocument/2006/relationships/image" Target="../media/image12.png"/><Relationship Id="rId4" Type="http://schemas.microsoft.com/office/2007/relationships/hdphoto" Target="../media/hdphoto3.wdp"/><Relationship Id="rId9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15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microsoft.com/office/2007/relationships/hdphoto" Target="../media/hdphoto4.wdp"/><Relationship Id="rId5" Type="http://schemas.openxmlformats.org/officeDocument/2006/relationships/image" Target="../media/image6.png"/><Relationship Id="rId4" Type="http://schemas.microsoft.com/office/2007/relationships/hdphoto" Target="../media/hdphoto3.wdp"/><Relationship Id="rId9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13" Type="http://schemas.openxmlformats.org/officeDocument/2006/relationships/image" Target="../media/image27.jpeg"/><Relationship Id="rId3" Type="http://schemas.openxmlformats.org/officeDocument/2006/relationships/image" Target="../media/image21.jpeg"/><Relationship Id="rId7" Type="http://schemas.openxmlformats.org/officeDocument/2006/relationships/image" Target="../media/image23.jpeg"/><Relationship Id="rId12" Type="http://schemas.openxmlformats.org/officeDocument/2006/relationships/image" Target="../media/image2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6" Type="http://schemas.microsoft.com/office/2007/relationships/hdphoto" Target="../media/hdphoto7.wdp"/><Relationship Id="rId11" Type="http://schemas.openxmlformats.org/officeDocument/2006/relationships/image" Target="../media/image25.jpeg"/><Relationship Id="rId5" Type="http://schemas.openxmlformats.org/officeDocument/2006/relationships/image" Target="../media/image22.jpeg"/><Relationship Id="rId10" Type="http://schemas.microsoft.com/office/2007/relationships/hdphoto" Target="../media/hdphoto9.wdp"/><Relationship Id="rId4" Type="http://schemas.microsoft.com/office/2007/relationships/hdphoto" Target="../media/hdphoto6.wdp"/><Relationship Id="rId9" Type="http://schemas.openxmlformats.org/officeDocument/2006/relationships/image" Target="../media/image24.jpeg"/><Relationship Id="rId14" Type="http://schemas.openxmlformats.org/officeDocument/2006/relationships/image" Target="../media/image2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Kapitel </a:t>
            </a:r>
            <a:r>
              <a:rPr lang="de-DE" dirty="0" smtClean="0"/>
              <a:t>1 – Bilder gekonnt in Szene setzen</a:t>
            </a:r>
            <a:endParaRPr lang="de-DE" dirty="0"/>
          </a:p>
        </p:txBody>
      </p:sp>
      <p:sp>
        <p:nvSpPr>
          <p:cNvPr id="4" name="Untertitel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 smtClean="0"/>
              <a:t>Produkte </a:t>
            </a:r>
            <a:r>
              <a:rPr lang="de-DE" smtClean="0"/>
              <a:t>spannend enthüllen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21299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Darstellung von </a:t>
            </a:r>
            <a:r>
              <a:rPr lang="de-DE" dirty="0" smtClean="0"/>
              <a:t>drei </a:t>
            </a:r>
            <a:r>
              <a:rPr lang="de-DE" dirty="0" smtClean="0"/>
              <a:t>Produkten</a:t>
            </a:r>
            <a:endParaRPr lang="de-DE" dirty="0"/>
          </a:p>
        </p:txBody>
      </p:sp>
      <p:pic>
        <p:nvPicPr>
          <p:cNvPr id="212" name="Grafik1 AUSGEGRAUT"/>
          <p:cNvPicPr>
            <a:picLocks noChangeAspect="1"/>
          </p:cNvPicPr>
          <p:nvPr/>
        </p:nvPicPr>
        <p:blipFill>
          <a:blip r:embed="rId3" cstate="email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59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536" y="2013939"/>
            <a:ext cx="2688000" cy="201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3" name="Grafik 2 AUSGEGRAUT"/>
          <p:cNvPicPr>
            <a:picLocks noChangeAspect="1"/>
          </p:cNvPicPr>
          <p:nvPr/>
        </p:nvPicPr>
        <p:blipFill>
          <a:blip r:embed="rId5" cstate="email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6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46838" y="2013939"/>
            <a:ext cx="2688000" cy="201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4" name="Grafik 3 AUSGEGRAUT262"/>
          <p:cNvPicPr>
            <a:picLocks noChangeAspect="1"/>
          </p:cNvPicPr>
          <p:nvPr/>
        </p:nvPicPr>
        <p:blipFill>
          <a:blip r:embed="rId7" cstate="email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4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98847" y="2013939"/>
            <a:ext cx="2688000" cy="201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5" name="Grafik 1 bunt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536" y="2013939"/>
            <a:ext cx="2688000" cy="201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6" name="Grafik 2 bunt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46838" y="2013939"/>
            <a:ext cx="2688000" cy="201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7" name="Grafik 3 bunt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98847" y="2013939"/>
            <a:ext cx="2688000" cy="201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18" name="Textfeld zu Grafik 2"/>
          <p:cNvSpPr txBox="1"/>
          <p:nvPr/>
        </p:nvSpPr>
        <p:spPr>
          <a:xfrm>
            <a:off x="2096876" y="4643844"/>
            <a:ext cx="4917609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Erläuterung zu Produkt 2</a:t>
            </a:r>
            <a:endParaRPr lang="de-DE" dirty="0"/>
          </a:p>
        </p:txBody>
      </p:sp>
      <p:sp>
        <p:nvSpPr>
          <p:cNvPr id="219" name="Textfeld zu Grafik 1"/>
          <p:cNvSpPr txBox="1"/>
          <p:nvPr/>
        </p:nvSpPr>
        <p:spPr>
          <a:xfrm>
            <a:off x="2096876" y="4643844"/>
            <a:ext cx="4917609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Erläuterung zu Produkt </a:t>
            </a:r>
            <a:r>
              <a:rPr lang="de-DE" dirty="0"/>
              <a:t>1</a:t>
            </a:r>
          </a:p>
        </p:txBody>
      </p:sp>
      <p:sp>
        <p:nvSpPr>
          <p:cNvPr id="220" name="Textfeld zu Grafik 3"/>
          <p:cNvSpPr txBox="1"/>
          <p:nvPr/>
        </p:nvSpPr>
        <p:spPr>
          <a:xfrm>
            <a:off x="2096876" y="4643844"/>
            <a:ext cx="4917609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Erläuterung zu Produkt 3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58807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20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20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3" dur="20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8" grpId="0" animBg="1"/>
      <p:bldP spid="219" grpId="0" animBg="1"/>
      <p:bldP spid="22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Darstellung von </a:t>
            </a:r>
            <a:r>
              <a:rPr lang="de-DE" dirty="0" smtClean="0"/>
              <a:t>drei </a:t>
            </a:r>
            <a:r>
              <a:rPr lang="de-DE" dirty="0" smtClean="0"/>
              <a:t>Produkten</a:t>
            </a:r>
            <a:endParaRPr lang="de-DE" dirty="0"/>
          </a:p>
        </p:txBody>
      </p:sp>
      <p:grpSp>
        <p:nvGrpSpPr>
          <p:cNvPr id="6" name="Gruppieren 5"/>
          <p:cNvGrpSpPr/>
          <p:nvPr/>
        </p:nvGrpSpPr>
        <p:grpSpPr>
          <a:xfrm>
            <a:off x="-20639" y="1772816"/>
            <a:ext cx="9201167" cy="2520280"/>
            <a:chOff x="-20639" y="1772816"/>
            <a:chExt cx="9201167" cy="2520280"/>
          </a:xfrm>
        </p:grpSpPr>
        <p:sp>
          <p:nvSpPr>
            <p:cNvPr id="8" name="Rectangle 4"/>
            <p:cNvSpPr>
              <a:spLocks noChangeArrowheads="1"/>
            </p:cNvSpPr>
            <p:nvPr/>
          </p:nvSpPr>
          <p:spPr bwMode="auto">
            <a:xfrm>
              <a:off x="-20638" y="1772816"/>
              <a:ext cx="9201166" cy="252028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9" name="AutoShape 9"/>
            <p:cNvSpPr>
              <a:spLocks noChangeArrowheads="1"/>
            </p:cNvSpPr>
            <p:nvPr/>
          </p:nvSpPr>
          <p:spPr bwMode="auto">
            <a:xfrm>
              <a:off x="-20639" y="1808840"/>
              <a:ext cx="144000" cy="1800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10" name="AutoShape 9"/>
            <p:cNvSpPr>
              <a:spLocks noChangeArrowheads="1"/>
            </p:cNvSpPr>
            <p:nvPr/>
          </p:nvSpPr>
          <p:spPr bwMode="auto">
            <a:xfrm>
              <a:off x="166828" y="1808840"/>
              <a:ext cx="144000" cy="1800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11" name="AutoShape 9"/>
            <p:cNvSpPr>
              <a:spLocks noChangeArrowheads="1"/>
            </p:cNvSpPr>
            <p:nvPr/>
          </p:nvSpPr>
          <p:spPr bwMode="auto">
            <a:xfrm>
              <a:off x="354295" y="1808840"/>
              <a:ext cx="144000" cy="1800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12" name="AutoShape 9"/>
            <p:cNvSpPr>
              <a:spLocks noChangeArrowheads="1"/>
            </p:cNvSpPr>
            <p:nvPr/>
          </p:nvSpPr>
          <p:spPr bwMode="auto">
            <a:xfrm>
              <a:off x="541762" y="1808840"/>
              <a:ext cx="144000" cy="1800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13" name="AutoShape 9"/>
            <p:cNvSpPr>
              <a:spLocks noChangeArrowheads="1"/>
            </p:cNvSpPr>
            <p:nvPr/>
          </p:nvSpPr>
          <p:spPr bwMode="auto">
            <a:xfrm>
              <a:off x="729229" y="1808840"/>
              <a:ext cx="144000" cy="1800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14" name="AutoShape 9"/>
            <p:cNvSpPr>
              <a:spLocks noChangeArrowheads="1"/>
            </p:cNvSpPr>
            <p:nvPr/>
          </p:nvSpPr>
          <p:spPr bwMode="auto">
            <a:xfrm>
              <a:off x="916696" y="1808840"/>
              <a:ext cx="144000" cy="1800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15" name="AutoShape 9"/>
            <p:cNvSpPr>
              <a:spLocks noChangeArrowheads="1"/>
            </p:cNvSpPr>
            <p:nvPr/>
          </p:nvSpPr>
          <p:spPr bwMode="auto">
            <a:xfrm>
              <a:off x="1104163" y="1808840"/>
              <a:ext cx="144000" cy="1800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16" name="AutoShape 9"/>
            <p:cNvSpPr>
              <a:spLocks noChangeArrowheads="1"/>
            </p:cNvSpPr>
            <p:nvPr/>
          </p:nvSpPr>
          <p:spPr bwMode="auto">
            <a:xfrm>
              <a:off x="1291630" y="1808840"/>
              <a:ext cx="144000" cy="1800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17" name="AutoShape 9"/>
            <p:cNvSpPr>
              <a:spLocks noChangeArrowheads="1"/>
            </p:cNvSpPr>
            <p:nvPr/>
          </p:nvSpPr>
          <p:spPr bwMode="auto">
            <a:xfrm>
              <a:off x="1479097" y="1808840"/>
              <a:ext cx="144000" cy="1800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18" name="AutoShape 9"/>
            <p:cNvSpPr>
              <a:spLocks noChangeArrowheads="1"/>
            </p:cNvSpPr>
            <p:nvPr/>
          </p:nvSpPr>
          <p:spPr bwMode="auto">
            <a:xfrm>
              <a:off x="1666564" y="1808840"/>
              <a:ext cx="144000" cy="1800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19" name="AutoShape 9"/>
            <p:cNvSpPr>
              <a:spLocks noChangeArrowheads="1"/>
            </p:cNvSpPr>
            <p:nvPr/>
          </p:nvSpPr>
          <p:spPr bwMode="auto">
            <a:xfrm>
              <a:off x="1854031" y="1808840"/>
              <a:ext cx="144000" cy="1800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20" name="AutoShape 9"/>
            <p:cNvSpPr>
              <a:spLocks noChangeArrowheads="1"/>
            </p:cNvSpPr>
            <p:nvPr/>
          </p:nvSpPr>
          <p:spPr bwMode="auto">
            <a:xfrm>
              <a:off x="2041498" y="1808840"/>
              <a:ext cx="144000" cy="1800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21" name="AutoShape 9"/>
            <p:cNvSpPr>
              <a:spLocks noChangeArrowheads="1"/>
            </p:cNvSpPr>
            <p:nvPr/>
          </p:nvSpPr>
          <p:spPr bwMode="auto">
            <a:xfrm>
              <a:off x="2228965" y="1808840"/>
              <a:ext cx="144000" cy="1800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22" name="AutoShape 9"/>
            <p:cNvSpPr>
              <a:spLocks noChangeArrowheads="1"/>
            </p:cNvSpPr>
            <p:nvPr/>
          </p:nvSpPr>
          <p:spPr bwMode="auto">
            <a:xfrm>
              <a:off x="2416432" y="1808840"/>
              <a:ext cx="144000" cy="1800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23" name="AutoShape 9"/>
            <p:cNvSpPr>
              <a:spLocks noChangeArrowheads="1"/>
            </p:cNvSpPr>
            <p:nvPr/>
          </p:nvSpPr>
          <p:spPr bwMode="auto">
            <a:xfrm>
              <a:off x="2603899" y="1808840"/>
              <a:ext cx="144000" cy="1800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24" name="AutoShape 9"/>
            <p:cNvSpPr>
              <a:spLocks noChangeArrowheads="1"/>
            </p:cNvSpPr>
            <p:nvPr/>
          </p:nvSpPr>
          <p:spPr bwMode="auto">
            <a:xfrm>
              <a:off x="2791366" y="1808840"/>
              <a:ext cx="144000" cy="1800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25" name="AutoShape 9"/>
            <p:cNvSpPr>
              <a:spLocks noChangeArrowheads="1"/>
            </p:cNvSpPr>
            <p:nvPr/>
          </p:nvSpPr>
          <p:spPr bwMode="auto">
            <a:xfrm>
              <a:off x="2978833" y="1808840"/>
              <a:ext cx="144000" cy="1800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26" name="AutoShape 9"/>
            <p:cNvSpPr>
              <a:spLocks noChangeArrowheads="1"/>
            </p:cNvSpPr>
            <p:nvPr/>
          </p:nvSpPr>
          <p:spPr bwMode="auto">
            <a:xfrm>
              <a:off x="3166300" y="1808840"/>
              <a:ext cx="144000" cy="1800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27" name="AutoShape 9"/>
            <p:cNvSpPr>
              <a:spLocks noChangeArrowheads="1"/>
            </p:cNvSpPr>
            <p:nvPr/>
          </p:nvSpPr>
          <p:spPr bwMode="auto">
            <a:xfrm>
              <a:off x="3353767" y="1808840"/>
              <a:ext cx="144000" cy="1800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28" name="AutoShape 9"/>
            <p:cNvSpPr>
              <a:spLocks noChangeArrowheads="1"/>
            </p:cNvSpPr>
            <p:nvPr/>
          </p:nvSpPr>
          <p:spPr bwMode="auto">
            <a:xfrm>
              <a:off x="3541234" y="1808840"/>
              <a:ext cx="144000" cy="1800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29" name="AutoShape 9"/>
            <p:cNvSpPr>
              <a:spLocks noChangeArrowheads="1"/>
            </p:cNvSpPr>
            <p:nvPr/>
          </p:nvSpPr>
          <p:spPr bwMode="auto">
            <a:xfrm>
              <a:off x="3728701" y="1808840"/>
              <a:ext cx="144000" cy="1800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30" name="AutoShape 9"/>
            <p:cNvSpPr>
              <a:spLocks noChangeArrowheads="1"/>
            </p:cNvSpPr>
            <p:nvPr/>
          </p:nvSpPr>
          <p:spPr bwMode="auto">
            <a:xfrm>
              <a:off x="3916168" y="1808840"/>
              <a:ext cx="144000" cy="1800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31" name="AutoShape 9"/>
            <p:cNvSpPr>
              <a:spLocks noChangeArrowheads="1"/>
            </p:cNvSpPr>
            <p:nvPr/>
          </p:nvSpPr>
          <p:spPr bwMode="auto">
            <a:xfrm>
              <a:off x="4103635" y="1808840"/>
              <a:ext cx="144000" cy="1800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32" name="AutoShape 9"/>
            <p:cNvSpPr>
              <a:spLocks noChangeArrowheads="1"/>
            </p:cNvSpPr>
            <p:nvPr/>
          </p:nvSpPr>
          <p:spPr bwMode="auto">
            <a:xfrm>
              <a:off x="4291102" y="1808840"/>
              <a:ext cx="144000" cy="1800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33" name="AutoShape 9"/>
            <p:cNvSpPr>
              <a:spLocks noChangeArrowheads="1"/>
            </p:cNvSpPr>
            <p:nvPr/>
          </p:nvSpPr>
          <p:spPr bwMode="auto">
            <a:xfrm>
              <a:off x="4478569" y="1808840"/>
              <a:ext cx="144000" cy="1800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34" name="AutoShape 9"/>
            <p:cNvSpPr>
              <a:spLocks noChangeArrowheads="1"/>
            </p:cNvSpPr>
            <p:nvPr/>
          </p:nvSpPr>
          <p:spPr bwMode="auto">
            <a:xfrm>
              <a:off x="4666036" y="1808840"/>
              <a:ext cx="144000" cy="1800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35" name="AutoShape 9"/>
            <p:cNvSpPr>
              <a:spLocks noChangeArrowheads="1"/>
            </p:cNvSpPr>
            <p:nvPr/>
          </p:nvSpPr>
          <p:spPr bwMode="auto">
            <a:xfrm>
              <a:off x="4853503" y="1808840"/>
              <a:ext cx="144000" cy="1800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36" name="AutoShape 9"/>
            <p:cNvSpPr>
              <a:spLocks noChangeArrowheads="1"/>
            </p:cNvSpPr>
            <p:nvPr/>
          </p:nvSpPr>
          <p:spPr bwMode="auto">
            <a:xfrm>
              <a:off x="5040970" y="1808840"/>
              <a:ext cx="144000" cy="1800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37" name="AutoShape 9"/>
            <p:cNvSpPr>
              <a:spLocks noChangeArrowheads="1"/>
            </p:cNvSpPr>
            <p:nvPr/>
          </p:nvSpPr>
          <p:spPr bwMode="auto">
            <a:xfrm>
              <a:off x="5228437" y="1808840"/>
              <a:ext cx="144000" cy="1800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38" name="AutoShape 9"/>
            <p:cNvSpPr>
              <a:spLocks noChangeArrowheads="1"/>
            </p:cNvSpPr>
            <p:nvPr/>
          </p:nvSpPr>
          <p:spPr bwMode="auto">
            <a:xfrm>
              <a:off x="5415904" y="1808840"/>
              <a:ext cx="144000" cy="1800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39" name="AutoShape 9"/>
            <p:cNvSpPr>
              <a:spLocks noChangeArrowheads="1"/>
            </p:cNvSpPr>
            <p:nvPr/>
          </p:nvSpPr>
          <p:spPr bwMode="auto">
            <a:xfrm>
              <a:off x="5603371" y="1808840"/>
              <a:ext cx="144000" cy="1800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40" name="AutoShape 9"/>
            <p:cNvSpPr>
              <a:spLocks noChangeArrowheads="1"/>
            </p:cNvSpPr>
            <p:nvPr/>
          </p:nvSpPr>
          <p:spPr bwMode="auto">
            <a:xfrm>
              <a:off x="5790838" y="1808840"/>
              <a:ext cx="144000" cy="1800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41" name="AutoShape 9"/>
            <p:cNvSpPr>
              <a:spLocks noChangeArrowheads="1"/>
            </p:cNvSpPr>
            <p:nvPr/>
          </p:nvSpPr>
          <p:spPr bwMode="auto">
            <a:xfrm>
              <a:off x="5978305" y="1808840"/>
              <a:ext cx="144000" cy="1800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42" name="AutoShape 9"/>
            <p:cNvSpPr>
              <a:spLocks noChangeArrowheads="1"/>
            </p:cNvSpPr>
            <p:nvPr/>
          </p:nvSpPr>
          <p:spPr bwMode="auto">
            <a:xfrm>
              <a:off x="6165772" y="1808840"/>
              <a:ext cx="144000" cy="1800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43" name="AutoShape 9"/>
            <p:cNvSpPr>
              <a:spLocks noChangeArrowheads="1"/>
            </p:cNvSpPr>
            <p:nvPr/>
          </p:nvSpPr>
          <p:spPr bwMode="auto">
            <a:xfrm>
              <a:off x="6353239" y="1808840"/>
              <a:ext cx="144000" cy="1800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44" name="AutoShape 9"/>
            <p:cNvSpPr>
              <a:spLocks noChangeArrowheads="1"/>
            </p:cNvSpPr>
            <p:nvPr/>
          </p:nvSpPr>
          <p:spPr bwMode="auto">
            <a:xfrm>
              <a:off x="6540706" y="1808840"/>
              <a:ext cx="144000" cy="1800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45" name="AutoShape 9"/>
            <p:cNvSpPr>
              <a:spLocks noChangeArrowheads="1"/>
            </p:cNvSpPr>
            <p:nvPr/>
          </p:nvSpPr>
          <p:spPr bwMode="auto">
            <a:xfrm>
              <a:off x="6728173" y="1808840"/>
              <a:ext cx="144000" cy="1800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46" name="AutoShape 9"/>
            <p:cNvSpPr>
              <a:spLocks noChangeArrowheads="1"/>
            </p:cNvSpPr>
            <p:nvPr/>
          </p:nvSpPr>
          <p:spPr bwMode="auto">
            <a:xfrm>
              <a:off x="6915640" y="1808840"/>
              <a:ext cx="144000" cy="1800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47" name="AutoShape 9"/>
            <p:cNvSpPr>
              <a:spLocks noChangeArrowheads="1"/>
            </p:cNvSpPr>
            <p:nvPr/>
          </p:nvSpPr>
          <p:spPr bwMode="auto">
            <a:xfrm>
              <a:off x="7103107" y="1808840"/>
              <a:ext cx="144000" cy="1800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48" name="AutoShape 9"/>
            <p:cNvSpPr>
              <a:spLocks noChangeArrowheads="1"/>
            </p:cNvSpPr>
            <p:nvPr/>
          </p:nvSpPr>
          <p:spPr bwMode="auto">
            <a:xfrm>
              <a:off x="7290574" y="1808840"/>
              <a:ext cx="144000" cy="1800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49" name="AutoShape 9"/>
            <p:cNvSpPr>
              <a:spLocks noChangeArrowheads="1"/>
            </p:cNvSpPr>
            <p:nvPr/>
          </p:nvSpPr>
          <p:spPr bwMode="auto">
            <a:xfrm>
              <a:off x="7478041" y="1808840"/>
              <a:ext cx="144000" cy="1800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50" name="AutoShape 9"/>
            <p:cNvSpPr>
              <a:spLocks noChangeArrowheads="1"/>
            </p:cNvSpPr>
            <p:nvPr/>
          </p:nvSpPr>
          <p:spPr bwMode="auto">
            <a:xfrm>
              <a:off x="7665508" y="1808840"/>
              <a:ext cx="144000" cy="1800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51" name="AutoShape 9"/>
            <p:cNvSpPr>
              <a:spLocks noChangeArrowheads="1"/>
            </p:cNvSpPr>
            <p:nvPr/>
          </p:nvSpPr>
          <p:spPr bwMode="auto">
            <a:xfrm>
              <a:off x="7852975" y="1808840"/>
              <a:ext cx="144000" cy="1800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52" name="AutoShape 9"/>
            <p:cNvSpPr>
              <a:spLocks noChangeArrowheads="1"/>
            </p:cNvSpPr>
            <p:nvPr/>
          </p:nvSpPr>
          <p:spPr bwMode="auto">
            <a:xfrm>
              <a:off x="8040442" y="1808840"/>
              <a:ext cx="144000" cy="1800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53" name="AutoShape 9"/>
            <p:cNvSpPr>
              <a:spLocks noChangeArrowheads="1"/>
            </p:cNvSpPr>
            <p:nvPr/>
          </p:nvSpPr>
          <p:spPr bwMode="auto">
            <a:xfrm>
              <a:off x="8227909" y="1808840"/>
              <a:ext cx="144000" cy="1800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54" name="AutoShape 9"/>
            <p:cNvSpPr>
              <a:spLocks noChangeArrowheads="1"/>
            </p:cNvSpPr>
            <p:nvPr/>
          </p:nvSpPr>
          <p:spPr bwMode="auto">
            <a:xfrm>
              <a:off x="8415376" y="1808840"/>
              <a:ext cx="144000" cy="1800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55" name="AutoShape 9"/>
            <p:cNvSpPr>
              <a:spLocks noChangeArrowheads="1"/>
            </p:cNvSpPr>
            <p:nvPr/>
          </p:nvSpPr>
          <p:spPr bwMode="auto">
            <a:xfrm>
              <a:off x="8602843" y="1808840"/>
              <a:ext cx="144000" cy="1800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56" name="AutoShape 9"/>
            <p:cNvSpPr>
              <a:spLocks noChangeArrowheads="1"/>
            </p:cNvSpPr>
            <p:nvPr/>
          </p:nvSpPr>
          <p:spPr bwMode="auto">
            <a:xfrm>
              <a:off x="8790310" y="1808840"/>
              <a:ext cx="144000" cy="1800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57" name="AutoShape 9"/>
            <p:cNvSpPr>
              <a:spLocks noChangeArrowheads="1"/>
            </p:cNvSpPr>
            <p:nvPr/>
          </p:nvSpPr>
          <p:spPr bwMode="auto">
            <a:xfrm>
              <a:off x="8977777" y="1808840"/>
              <a:ext cx="144000" cy="1800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58" name="AutoShape 9"/>
            <p:cNvSpPr>
              <a:spLocks noChangeArrowheads="1"/>
            </p:cNvSpPr>
            <p:nvPr/>
          </p:nvSpPr>
          <p:spPr bwMode="auto">
            <a:xfrm>
              <a:off x="-20639" y="4077072"/>
              <a:ext cx="144000" cy="1800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59" name="AutoShape 9"/>
            <p:cNvSpPr>
              <a:spLocks noChangeArrowheads="1"/>
            </p:cNvSpPr>
            <p:nvPr/>
          </p:nvSpPr>
          <p:spPr bwMode="auto">
            <a:xfrm>
              <a:off x="166828" y="4077072"/>
              <a:ext cx="144000" cy="1800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60" name="AutoShape 9"/>
            <p:cNvSpPr>
              <a:spLocks noChangeArrowheads="1"/>
            </p:cNvSpPr>
            <p:nvPr/>
          </p:nvSpPr>
          <p:spPr bwMode="auto">
            <a:xfrm>
              <a:off x="354295" y="4077072"/>
              <a:ext cx="144000" cy="1800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61" name="AutoShape 9"/>
            <p:cNvSpPr>
              <a:spLocks noChangeArrowheads="1"/>
            </p:cNvSpPr>
            <p:nvPr/>
          </p:nvSpPr>
          <p:spPr bwMode="auto">
            <a:xfrm>
              <a:off x="541762" y="4077072"/>
              <a:ext cx="144000" cy="1800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62" name="AutoShape 9"/>
            <p:cNvSpPr>
              <a:spLocks noChangeArrowheads="1"/>
            </p:cNvSpPr>
            <p:nvPr/>
          </p:nvSpPr>
          <p:spPr bwMode="auto">
            <a:xfrm>
              <a:off x="729229" y="4077072"/>
              <a:ext cx="144000" cy="1800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63" name="AutoShape 9"/>
            <p:cNvSpPr>
              <a:spLocks noChangeArrowheads="1"/>
            </p:cNvSpPr>
            <p:nvPr/>
          </p:nvSpPr>
          <p:spPr bwMode="auto">
            <a:xfrm>
              <a:off x="916696" y="4077072"/>
              <a:ext cx="144000" cy="1800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64" name="AutoShape 9"/>
            <p:cNvSpPr>
              <a:spLocks noChangeArrowheads="1"/>
            </p:cNvSpPr>
            <p:nvPr/>
          </p:nvSpPr>
          <p:spPr bwMode="auto">
            <a:xfrm>
              <a:off x="1104163" y="4077072"/>
              <a:ext cx="144000" cy="1800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65" name="AutoShape 9"/>
            <p:cNvSpPr>
              <a:spLocks noChangeArrowheads="1"/>
            </p:cNvSpPr>
            <p:nvPr/>
          </p:nvSpPr>
          <p:spPr bwMode="auto">
            <a:xfrm>
              <a:off x="1291630" y="4077072"/>
              <a:ext cx="144000" cy="1800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66" name="AutoShape 9"/>
            <p:cNvSpPr>
              <a:spLocks noChangeArrowheads="1"/>
            </p:cNvSpPr>
            <p:nvPr/>
          </p:nvSpPr>
          <p:spPr bwMode="auto">
            <a:xfrm>
              <a:off x="1479097" y="4077072"/>
              <a:ext cx="144000" cy="1800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67" name="AutoShape 9"/>
            <p:cNvSpPr>
              <a:spLocks noChangeArrowheads="1"/>
            </p:cNvSpPr>
            <p:nvPr/>
          </p:nvSpPr>
          <p:spPr bwMode="auto">
            <a:xfrm>
              <a:off x="1666564" y="4077072"/>
              <a:ext cx="144000" cy="1800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68" name="AutoShape 9"/>
            <p:cNvSpPr>
              <a:spLocks noChangeArrowheads="1"/>
            </p:cNvSpPr>
            <p:nvPr/>
          </p:nvSpPr>
          <p:spPr bwMode="auto">
            <a:xfrm>
              <a:off x="1854031" y="4077072"/>
              <a:ext cx="144000" cy="1800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69" name="AutoShape 9"/>
            <p:cNvSpPr>
              <a:spLocks noChangeArrowheads="1"/>
            </p:cNvSpPr>
            <p:nvPr/>
          </p:nvSpPr>
          <p:spPr bwMode="auto">
            <a:xfrm>
              <a:off x="2041498" y="4077072"/>
              <a:ext cx="144000" cy="1800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70" name="AutoShape 9"/>
            <p:cNvSpPr>
              <a:spLocks noChangeArrowheads="1"/>
            </p:cNvSpPr>
            <p:nvPr/>
          </p:nvSpPr>
          <p:spPr bwMode="auto">
            <a:xfrm>
              <a:off x="2228965" y="4077072"/>
              <a:ext cx="144000" cy="1800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71" name="AutoShape 9"/>
            <p:cNvSpPr>
              <a:spLocks noChangeArrowheads="1"/>
            </p:cNvSpPr>
            <p:nvPr/>
          </p:nvSpPr>
          <p:spPr bwMode="auto">
            <a:xfrm>
              <a:off x="2416432" y="4077072"/>
              <a:ext cx="144000" cy="1800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72" name="AutoShape 9"/>
            <p:cNvSpPr>
              <a:spLocks noChangeArrowheads="1"/>
            </p:cNvSpPr>
            <p:nvPr/>
          </p:nvSpPr>
          <p:spPr bwMode="auto">
            <a:xfrm>
              <a:off x="2603899" y="4077072"/>
              <a:ext cx="144000" cy="1800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73" name="AutoShape 9"/>
            <p:cNvSpPr>
              <a:spLocks noChangeArrowheads="1"/>
            </p:cNvSpPr>
            <p:nvPr/>
          </p:nvSpPr>
          <p:spPr bwMode="auto">
            <a:xfrm>
              <a:off x="2791366" y="4077072"/>
              <a:ext cx="144000" cy="1800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74" name="AutoShape 9"/>
            <p:cNvSpPr>
              <a:spLocks noChangeArrowheads="1"/>
            </p:cNvSpPr>
            <p:nvPr/>
          </p:nvSpPr>
          <p:spPr bwMode="auto">
            <a:xfrm>
              <a:off x="2978833" y="4077072"/>
              <a:ext cx="144000" cy="1800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75" name="AutoShape 9"/>
            <p:cNvSpPr>
              <a:spLocks noChangeArrowheads="1"/>
            </p:cNvSpPr>
            <p:nvPr/>
          </p:nvSpPr>
          <p:spPr bwMode="auto">
            <a:xfrm>
              <a:off x="3166300" y="4077072"/>
              <a:ext cx="144000" cy="1800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76" name="AutoShape 9"/>
            <p:cNvSpPr>
              <a:spLocks noChangeArrowheads="1"/>
            </p:cNvSpPr>
            <p:nvPr/>
          </p:nvSpPr>
          <p:spPr bwMode="auto">
            <a:xfrm>
              <a:off x="3353767" y="4077072"/>
              <a:ext cx="144000" cy="1800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77" name="AutoShape 9"/>
            <p:cNvSpPr>
              <a:spLocks noChangeArrowheads="1"/>
            </p:cNvSpPr>
            <p:nvPr/>
          </p:nvSpPr>
          <p:spPr bwMode="auto">
            <a:xfrm>
              <a:off x="3541234" y="4077072"/>
              <a:ext cx="144000" cy="1800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78" name="AutoShape 9"/>
            <p:cNvSpPr>
              <a:spLocks noChangeArrowheads="1"/>
            </p:cNvSpPr>
            <p:nvPr/>
          </p:nvSpPr>
          <p:spPr bwMode="auto">
            <a:xfrm>
              <a:off x="3728701" y="4077072"/>
              <a:ext cx="144000" cy="1800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79" name="AutoShape 9"/>
            <p:cNvSpPr>
              <a:spLocks noChangeArrowheads="1"/>
            </p:cNvSpPr>
            <p:nvPr/>
          </p:nvSpPr>
          <p:spPr bwMode="auto">
            <a:xfrm>
              <a:off x="3916168" y="4077072"/>
              <a:ext cx="144000" cy="1800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80" name="AutoShape 9"/>
            <p:cNvSpPr>
              <a:spLocks noChangeArrowheads="1"/>
            </p:cNvSpPr>
            <p:nvPr/>
          </p:nvSpPr>
          <p:spPr bwMode="auto">
            <a:xfrm>
              <a:off x="4103635" y="4077072"/>
              <a:ext cx="144000" cy="1800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81" name="AutoShape 9"/>
            <p:cNvSpPr>
              <a:spLocks noChangeArrowheads="1"/>
            </p:cNvSpPr>
            <p:nvPr/>
          </p:nvSpPr>
          <p:spPr bwMode="auto">
            <a:xfrm>
              <a:off x="4291102" y="4077072"/>
              <a:ext cx="144000" cy="1800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82" name="AutoShape 9"/>
            <p:cNvSpPr>
              <a:spLocks noChangeArrowheads="1"/>
            </p:cNvSpPr>
            <p:nvPr/>
          </p:nvSpPr>
          <p:spPr bwMode="auto">
            <a:xfrm>
              <a:off x="4478569" y="4077072"/>
              <a:ext cx="144000" cy="1800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83" name="AutoShape 9"/>
            <p:cNvSpPr>
              <a:spLocks noChangeArrowheads="1"/>
            </p:cNvSpPr>
            <p:nvPr/>
          </p:nvSpPr>
          <p:spPr bwMode="auto">
            <a:xfrm>
              <a:off x="4666036" y="4077072"/>
              <a:ext cx="144000" cy="1800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84" name="AutoShape 9"/>
            <p:cNvSpPr>
              <a:spLocks noChangeArrowheads="1"/>
            </p:cNvSpPr>
            <p:nvPr/>
          </p:nvSpPr>
          <p:spPr bwMode="auto">
            <a:xfrm>
              <a:off x="4853503" y="4077072"/>
              <a:ext cx="144000" cy="1800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85" name="AutoShape 9"/>
            <p:cNvSpPr>
              <a:spLocks noChangeArrowheads="1"/>
            </p:cNvSpPr>
            <p:nvPr/>
          </p:nvSpPr>
          <p:spPr bwMode="auto">
            <a:xfrm>
              <a:off x="5040970" y="4077072"/>
              <a:ext cx="144000" cy="1800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86" name="AutoShape 9"/>
            <p:cNvSpPr>
              <a:spLocks noChangeArrowheads="1"/>
            </p:cNvSpPr>
            <p:nvPr/>
          </p:nvSpPr>
          <p:spPr bwMode="auto">
            <a:xfrm>
              <a:off x="5228437" y="4077072"/>
              <a:ext cx="144000" cy="1800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87" name="AutoShape 9"/>
            <p:cNvSpPr>
              <a:spLocks noChangeArrowheads="1"/>
            </p:cNvSpPr>
            <p:nvPr/>
          </p:nvSpPr>
          <p:spPr bwMode="auto">
            <a:xfrm>
              <a:off x="5415904" y="4077072"/>
              <a:ext cx="144000" cy="1800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88" name="AutoShape 9"/>
            <p:cNvSpPr>
              <a:spLocks noChangeArrowheads="1"/>
            </p:cNvSpPr>
            <p:nvPr/>
          </p:nvSpPr>
          <p:spPr bwMode="auto">
            <a:xfrm>
              <a:off x="5603371" y="4077072"/>
              <a:ext cx="144000" cy="1800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89" name="AutoShape 9"/>
            <p:cNvSpPr>
              <a:spLocks noChangeArrowheads="1"/>
            </p:cNvSpPr>
            <p:nvPr/>
          </p:nvSpPr>
          <p:spPr bwMode="auto">
            <a:xfrm>
              <a:off x="5790838" y="4077072"/>
              <a:ext cx="144000" cy="1800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90" name="AutoShape 9"/>
            <p:cNvSpPr>
              <a:spLocks noChangeArrowheads="1"/>
            </p:cNvSpPr>
            <p:nvPr/>
          </p:nvSpPr>
          <p:spPr bwMode="auto">
            <a:xfrm>
              <a:off x="5978305" y="4077072"/>
              <a:ext cx="144000" cy="1800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91" name="AutoShape 9"/>
            <p:cNvSpPr>
              <a:spLocks noChangeArrowheads="1"/>
            </p:cNvSpPr>
            <p:nvPr/>
          </p:nvSpPr>
          <p:spPr bwMode="auto">
            <a:xfrm>
              <a:off x="6165772" y="4077072"/>
              <a:ext cx="144000" cy="1800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92" name="AutoShape 9"/>
            <p:cNvSpPr>
              <a:spLocks noChangeArrowheads="1"/>
            </p:cNvSpPr>
            <p:nvPr/>
          </p:nvSpPr>
          <p:spPr bwMode="auto">
            <a:xfrm>
              <a:off x="6353239" y="4077072"/>
              <a:ext cx="144000" cy="1800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93" name="AutoShape 9"/>
            <p:cNvSpPr>
              <a:spLocks noChangeArrowheads="1"/>
            </p:cNvSpPr>
            <p:nvPr/>
          </p:nvSpPr>
          <p:spPr bwMode="auto">
            <a:xfrm>
              <a:off x="6540706" y="4077072"/>
              <a:ext cx="144000" cy="1800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94" name="AutoShape 9"/>
            <p:cNvSpPr>
              <a:spLocks noChangeArrowheads="1"/>
            </p:cNvSpPr>
            <p:nvPr/>
          </p:nvSpPr>
          <p:spPr bwMode="auto">
            <a:xfrm>
              <a:off x="6728173" y="4077072"/>
              <a:ext cx="144000" cy="1800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95" name="AutoShape 9"/>
            <p:cNvSpPr>
              <a:spLocks noChangeArrowheads="1"/>
            </p:cNvSpPr>
            <p:nvPr/>
          </p:nvSpPr>
          <p:spPr bwMode="auto">
            <a:xfrm>
              <a:off x="6915640" y="4077072"/>
              <a:ext cx="144000" cy="1800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96" name="AutoShape 9"/>
            <p:cNvSpPr>
              <a:spLocks noChangeArrowheads="1"/>
            </p:cNvSpPr>
            <p:nvPr/>
          </p:nvSpPr>
          <p:spPr bwMode="auto">
            <a:xfrm>
              <a:off x="7103107" y="4077072"/>
              <a:ext cx="144000" cy="1800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97" name="AutoShape 9"/>
            <p:cNvSpPr>
              <a:spLocks noChangeArrowheads="1"/>
            </p:cNvSpPr>
            <p:nvPr/>
          </p:nvSpPr>
          <p:spPr bwMode="auto">
            <a:xfrm>
              <a:off x="7290574" y="4077072"/>
              <a:ext cx="144000" cy="1800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98" name="AutoShape 9"/>
            <p:cNvSpPr>
              <a:spLocks noChangeArrowheads="1"/>
            </p:cNvSpPr>
            <p:nvPr/>
          </p:nvSpPr>
          <p:spPr bwMode="auto">
            <a:xfrm>
              <a:off x="7478041" y="4077072"/>
              <a:ext cx="144000" cy="1800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99" name="AutoShape 9"/>
            <p:cNvSpPr>
              <a:spLocks noChangeArrowheads="1"/>
            </p:cNvSpPr>
            <p:nvPr/>
          </p:nvSpPr>
          <p:spPr bwMode="auto">
            <a:xfrm>
              <a:off x="7665508" y="4077072"/>
              <a:ext cx="144000" cy="1800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100" name="AutoShape 9"/>
            <p:cNvSpPr>
              <a:spLocks noChangeArrowheads="1"/>
            </p:cNvSpPr>
            <p:nvPr/>
          </p:nvSpPr>
          <p:spPr bwMode="auto">
            <a:xfrm>
              <a:off x="7852975" y="4077072"/>
              <a:ext cx="144000" cy="1800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101" name="AutoShape 9"/>
            <p:cNvSpPr>
              <a:spLocks noChangeArrowheads="1"/>
            </p:cNvSpPr>
            <p:nvPr/>
          </p:nvSpPr>
          <p:spPr bwMode="auto">
            <a:xfrm>
              <a:off x="8040442" y="4077072"/>
              <a:ext cx="144000" cy="1800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102" name="AutoShape 9"/>
            <p:cNvSpPr>
              <a:spLocks noChangeArrowheads="1"/>
            </p:cNvSpPr>
            <p:nvPr/>
          </p:nvSpPr>
          <p:spPr bwMode="auto">
            <a:xfrm>
              <a:off x="8227909" y="4077072"/>
              <a:ext cx="144000" cy="1800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103" name="AutoShape 9"/>
            <p:cNvSpPr>
              <a:spLocks noChangeArrowheads="1"/>
            </p:cNvSpPr>
            <p:nvPr/>
          </p:nvSpPr>
          <p:spPr bwMode="auto">
            <a:xfrm>
              <a:off x="8415376" y="4077072"/>
              <a:ext cx="144000" cy="1800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104" name="AutoShape 9"/>
            <p:cNvSpPr>
              <a:spLocks noChangeArrowheads="1"/>
            </p:cNvSpPr>
            <p:nvPr/>
          </p:nvSpPr>
          <p:spPr bwMode="auto">
            <a:xfrm>
              <a:off x="8602843" y="4077072"/>
              <a:ext cx="144000" cy="1800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105" name="AutoShape 9"/>
            <p:cNvSpPr>
              <a:spLocks noChangeArrowheads="1"/>
            </p:cNvSpPr>
            <p:nvPr/>
          </p:nvSpPr>
          <p:spPr bwMode="auto">
            <a:xfrm>
              <a:off x="8790310" y="4077072"/>
              <a:ext cx="144000" cy="1800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106" name="AutoShape 9"/>
            <p:cNvSpPr>
              <a:spLocks noChangeArrowheads="1"/>
            </p:cNvSpPr>
            <p:nvPr/>
          </p:nvSpPr>
          <p:spPr bwMode="auto">
            <a:xfrm>
              <a:off x="8977777" y="4077072"/>
              <a:ext cx="144000" cy="1800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de-DE"/>
            </a:p>
          </p:txBody>
        </p:sp>
      </p:grpSp>
      <p:pic>
        <p:nvPicPr>
          <p:cNvPr id="107" name="Grafik1 AUSGEGRAUT"/>
          <p:cNvPicPr>
            <a:picLocks noChangeAspect="1"/>
          </p:cNvPicPr>
          <p:nvPr/>
        </p:nvPicPr>
        <p:blipFill>
          <a:blip r:embed="rId3" cstate="email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59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536" y="2013939"/>
            <a:ext cx="2688000" cy="2016000"/>
          </a:xfrm>
          <a:prstGeom prst="rect">
            <a:avLst/>
          </a:prstGeom>
        </p:spPr>
      </p:pic>
      <p:pic>
        <p:nvPicPr>
          <p:cNvPr id="108" name="Grafik 2 AUSGEGRAUT"/>
          <p:cNvPicPr>
            <a:picLocks noChangeAspect="1"/>
          </p:cNvPicPr>
          <p:nvPr/>
        </p:nvPicPr>
        <p:blipFill>
          <a:blip r:embed="rId5" cstate="email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6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46838" y="2027750"/>
            <a:ext cx="2688000" cy="2016000"/>
          </a:xfrm>
          <a:prstGeom prst="rect">
            <a:avLst/>
          </a:prstGeom>
        </p:spPr>
      </p:pic>
      <p:pic>
        <p:nvPicPr>
          <p:cNvPr id="109" name="Grafik 3 AUSGEGRAUT262"/>
          <p:cNvPicPr>
            <a:picLocks noChangeAspect="1"/>
          </p:cNvPicPr>
          <p:nvPr/>
        </p:nvPicPr>
        <p:blipFill>
          <a:blip r:embed="rId7" cstate="email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4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01971" y="2027750"/>
            <a:ext cx="2688000" cy="2016000"/>
          </a:xfrm>
          <a:prstGeom prst="rect">
            <a:avLst/>
          </a:prstGeom>
        </p:spPr>
      </p:pic>
      <p:pic>
        <p:nvPicPr>
          <p:cNvPr id="110" name="Grafik1 bunt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536" y="2013939"/>
            <a:ext cx="2688000" cy="2016000"/>
          </a:xfrm>
          <a:prstGeom prst="rect">
            <a:avLst/>
          </a:prstGeom>
        </p:spPr>
      </p:pic>
      <p:pic>
        <p:nvPicPr>
          <p:cNvPr id="111" name="Grafik 2 bunt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46838" y="2013939"/>
            <a:ext cx="2688000" cy="2016000"/>
          </a:xfrm>
          <a:prstGeom prst="rect">
            <a:avLst/>
          </a:prstGeom>
        </p:spPr>
      </p:pic>
      <p:pic>
        <p:nvPicPr>
          <p:cNvPr id="112" name="Grafik 3 bunt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95723" y="2013939"/>
            <a:ext cx="2688000" cy="2016000"/>
          </a:xfrm>
          <a:prstGeom prst="rect">
            <a:avLst/>
          </a:prstGeom>
        </p:spPr>
      </p:pic>
      <p:sp>
        <p:nvSpPr>
          <p:cNvPr id="113" name="Textfeld zu Grafik 2"/>
          <p:cNvSpPr txBox="1"/>
          <p:nvPr/>
        </p:nvSpPr>
        <p:spPr>
          <a:xfrm>
            <a:off x="2096876" y="4643844"/>
            <a:ext cx="4917609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Erläuterung zu Produkt 2</a:t>
            </a:r>
            <a:endParaRPr lang="de-DE" dirty="0"/>
          </a:p>
        </p:txBody>
      </p:sp>
      <p:sp>
        <p:nvSpPr>
          <p:cNvPr id="114" name="Textfeld zu Grafik 1"/>
          <p:cNvSpPr txBox="1"/>
          <p:nvPr/>
        </p:nvSpPr>
        <p:spPr>
          <a:xfrm>
            <a:off x="2096876" y="4643844"/>
            <a:ext cx="4917609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Erläuterung zu Produkt </a:t>
            </a:r>
            <a:r>
              <a:rPr lang="de-DE" dirty="0"/>
              <a:t>1</a:t>
            </a:r>
          </a:p>
        </p:txBody>
      </p:sp>
      <p:sp>
        <p:nvSpPr>
          <p:cNvPr id="115" name="Textfeld zu Grafik 3"/>
          <p:cNvSpPr txBox="1"/>
          <p:nvPr/>
        </p:nvSpPr>
        <p:spPr>
          <a:xfrm>
            <a:off x="2096876" y="4643844"/>
            <a:ext cx="4917609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Erläuterung zu Produkt 3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8124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" grpId="0" animBg="1"/>
      <p:bldP spid="114" grpId="0" animBg="1"/>
      <p:bldP spid="1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68313" y="3038825"/>
            <a:ext cx="8207372" cy="903700"/>
          </a:xfrm>
        </p:spPr>
        <p:txBody>
          <a:bodyPr/>
          <a:lstStyle/>
          <a:p>
            <a:r>
              <a:rPr lang="de-DE" sz="5400" dirty="0" smtClean="0"/>
              <a:t>Unser </a:t>
            </a:r>
            <a:r>
              <a:rPr lang="de-DE" sz="4800" dirty="0" smtClean="0"/>
              <a:t>neues</a:t>
            </a:r>
            <a:r>
              <a:rPr lang="de-DE" sz="5400" dirty="0" smtClean="0"/>
              <a:t> Produkt</a:t>
            </a:r>
            <a:endParaRPr lang="de-DE" sz="5400" dirty="0"/>
          </a:p>
        </p:txBody>
      </p:sp>
    </p:spTree>
    <p:extLst>
      <p:ext uri="{BB962C8B-B14F-4D97-AF65-F5344CB8AC3E}">
        <p14:creationId xmlns:p14="http://schemas.microsoft.com/office/powerpoint/2010/main" val="2811185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ild ausgegraut"/>
          <p:cNvPicPr>
            <a:picLocks noGrp="1" noChangeAspect="1"/>
          </p:cNvPicPr>
          <p:nvPr>
            <p:ph sz="quarter" idx="13"/>
          </p:nvPr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  <a14:imgEffect>
                      <a14:brightnessContrast bright="-50000" contras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67000" y="1347788"/>
            <a:ext cx="3810000" cy="3810000"/>
          </a:xfrm>
        </p:spPr>
      </p:pic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Unser neues Produkt – Variante 1</a:t>
            </a:r>
            <a:endParaRPr lang="de-DE" dirty="0"/>
          </a:p>
        </p:txBody>
      </p:sp>
      <p:pic>
        <p:nvPicPr>
          <p:cNvPr id="5" name="Bild in Farbe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63825" y="1345332"/>
            <a:ext cx="3816350" cy="38163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10301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Unser neues Produkt – Variante 2</a:t>
            </a:r>
            <a:endParaRPr lang="de-DE" dirty="0"/>
          </a:p>
        </p:txBody>
      </p:sp>
      <p:pic>
        <p:nvPicPr>
          <p:cNvPr id="7" name="Bild stark verschwommen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 radius="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58264" y="1345406"/>
            <a:ext cx="3816350" cy="3816350"/>
          </a:xfrm>
          <a:prstGeom prst="rect">
            <a:avLst/>
          </a:prstGeom>
        </p:spPr>
      </p:pic>
      <p:pic>
        <p:nvPicPr>
          <p:cNvPr id="8" name="Bild leicht verschwommen"/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 radius="1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58264" y="1345406"/>
            <a:ext cx="3816350" cy="3816350"/>
          </a:xfrm>
          <a:prstGeom prst="rect">
            <a:avLst/>
          </a:prstGeom>
        </p:spPr>
      </p:pic>
      <p:pic>
        <p:nvPicPr>
          <p:cNvPr id="16" name="Bild scharf"/>
          <p:cNvPicPr>
            <a:picLocks noGrp="1" noChangeAspect="1"/>
          </p:cNvPicPr>
          <p:nvPr>
            <p:ph sz="quarter" idx="13"/>
          </p:nvPr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58264" y="1345406"/>
            <a:ext cx="3816350" cy="3816350"/>
          </a:xfrm>
        </p:spPr>
      </p:pic>
    </p:spTree>
    <p:extLst>
      <p:ext uri="{BB962C8B-B14F-4D97-AF65-F5344CB8AC3E}">
        <p14:creationId xmlns:p14="http://schemas.microsoft.com/office/powerpoint/2010/main" val="2594709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68313" y="3038825"/>
            <a:ext cx="8207372" cy="903700"/>
          </a:xfrm>
        </p:spPr>
        <p:txBody>
          <a:bodyPr/>
          <a:lstStyle/>
          <a:p>
            <a:r>
              <a:rPr lang="de-DE" sz="5400" dirty="0" smtClean="0"/>
              <a:t>Im Segelverein</a:t>
            </a:r>
            <a:endParaRPr lang="de-DE" sz="5400" dirty="0"/>
          </a:p>
        </p:txBody>
      </p:sp>
    </p:spTree>
    <p:extLst>
      <p:ext uri="{BB962C8B-B14F-4D97-AF65-F5344CB8AC3E}">
        <p14:creationId xmlns:p14="http://schemas.microsoft.com/office/powerpoint/2010/main" val="1368920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 ausgegraut"/>
          <p:cNvPicPr>
            <a:picLocks noGrp="1" noChangeAspect="1"/>
          </p:cNvPicPr>
          <p:nvPr>
            <p:ph sz="quarter" idx="13"/>
          </p:nvPr>
        </p:nvPicPr>
        <p:blipFill>
          <a:blip r:embed="rId3" cstate="email"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6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39440" y="1353212"/>
            <a:ext cx="2865120" cy="3816096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Viva Colonia: Unser neues Vereinsboot</a:t>
            </a:r>
            <a:endParaRPr lang="de-DE" dirty="0"/>
          </a:p>
        </p:txBody>
      </p:sp>
      <p:sp>
        <p:nvSpPr>
          <p:cNvPr id="8" name="Textfeld 7"/>
          <p:cNvSpPr txBox="1"/>
          <p:nvPr/>
        </p:nvSpPr>
        <p:spPr>
          <a:xfrm rot="727632">
            <a:off x="7405461" y="1565459"/>
            <a:ext cx="1512722" cy="40011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de-DE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Variante 1 </a:t>
            </a:r>
          </a:p>
        </p:txBody>
      </p:sp>
      <p:pic>
        <p:nvPicPr>
          <p:cNvPr id="9" name="Bild in Farbe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39440" y="1353112"/>
            <a:ext cx="2865120" cy="381609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70475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 unscharf"/>
          <p:cNvPicPr>
            <a:picLocks noGrp="1" noChangeAspect="1"/>
          </p:cNvPicPr>
          <p:nvPr>
            <p:ph sz="quarter" idx="13"/>
          </p:nvPr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 radius="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940" y="1344613"/>
            <a:ext cx="5082121" cy="3816350"/>
          </a:xfrm>
        </p:spPr>
      </p:pic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Viva Colonia: Unser neues Vereinsboot</a:t>
            </a:r>
            <a:endParaRPr lang="de-DE" dirty="0"/>
          </a:p>
        </p:txBody>
      </p:sp>
      <p:pic>
        <p:nvPicPr>
          <p:cNvPr id="8" name="Bild halbscharf"/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 radius="1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27767" y="1344613"/>
            <a:ext cx="5088466" cy="3816350"/>
          </a:xfrm>
          <a:prstGeom prst="rect">
            <a:avLst/>
          </a:prstGeom>
        </p:spPr>
      </p:pic>
      <p:pic>
        <p:nvPicPr>
          <p:cNvPr id="9" name="Bild scharf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27767" y="1344613"/>
            <a:ext cx="5088466" cy="3816350"/>
          </a:xfrm>
          <a:prstGeom prst="rect">
            <a:avLst/>
          </a:prstGeom>
        </p:spPr>
      </p:pic>
      <p:sp>
        <p:nvSpPr>
          <p:cNvPr id="10" name="Textfeld 9"/>
          <p:cNvSpPr txBox="1"/>
          <p:nvPr/>
        </p:nvSpPr>
        <p:spPr>
          <a:xfrm rot="727632">
            <a:off x="7405461" y="1565459"/>
            <a:ext cx="1512722" cy="40011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de-DE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Variante 2 </a:t>
            </a:r>
          </a:p>
        </p:txBody>
      </p:sp>
    </p:spTree>
    <p:extLst>
      <p:ext uri="{BB962C8B-B14F-4D97-AF65-F5344CB8AC3E}">
        <p14:creationId xmlns:p14="http://schemas.microsoft.com/office/powerpoint/2010/main" val="1204240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platzhalter 10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de-DE" dirty="0" smtClean="0"/>
              <a:t>… zum neuen Produkt</a:t>
            </a:r>
            <a:endParaRPr lang="de-DE" dirty="0"/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13"/>
          </p:nvPr>
        </p:nvSpPr>
        <p:spPr>
          <a:xfrm flipH="1">
            <a:off x="468312" y="1344613"/>
            <a:ext cx="3958802" cy="504825"/>
          </a:xfrm>
        </p:spPr>
        <p:txBody>
          <a:bodyPr/>
          <a:lstStyle/>
          <a:p>
            <a:r>
              <a:rPr lang="de-DE" dirty="0" smtClean="0"/>
              <a:t>Von der Skizze …</a:t>
            </a:r>
            <a:endParaRPr lang="de-DE" dirty="0"/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Darstellung eines Entwicklungsprozesses</a:t>
            </a:r>
            <a:endParaRPr lang="de-DE" dirty="0"/>
          </a:p>
        </p:txBody>
      </p:sp>
      <p:pic>
        <p:nvPicPr>
          <p:cNvPr id="9" name="Inhaltsplatzhalter 8"/>
          <p:cNvPicPr>
            <a:picLocks noGrp="1" noChangeAspect="1"/>
          </p:cNvPicPr>
          <p:nvPr>
            <p:ph sz="quarter" idx="4"/>
          </p:nvPr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764" b="99528" l="6506" r="100000">
                        <a14:foregroundMark x1="77650" y1="88504" x2="77650" y2="88504"/>
                        <a14:foregroundMark x1="31584" y1="26457" x2="31584" y2="26457"/>
                        <a14:backgroundMark x1="85519" y1="81417" x2="85519" y2="81417"/>
                        <a14:backgroundMark x1="25289" y1="35433" x2="25289" y2="35433"/>
                        <a14:backgroundMark x1="20881" y1="28504" x2="20881" y2="28504"/>
                        <a14:backgroundMark x1="19412" y1="36220" x2="19412" y2="36220"/>
                        <a14:backgroundMark x1="34103" y1="68346" x2="34103" y2="683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16462" y="2294201"/>
            <a:ext cx="3960000" cy="2640000"/>
          </a:xfrm>
          <a:prstGeom prst="roundRect">
            <a:avLst/>
          </a:prstGeom>
          <a:ln w="1270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Inhaltsplatzhalter 8"/>
          <p:cNvPicPr>
            <a:picLocks noGrp="1" noChangeAspect="1"/>
          </p:cNvPicPr>
          <p:nvPr>
            <p:ph sz="half" idx="2"/>
          </p:nvPr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931" b="94457" l="4308" r="100000">
                        <a14:foregroundMark x1="43846" y1="29561" x2="43846" y2="29561"/>
                        <a14:foregroundMark x1="52769" y1="24249" x2="52769" y2="24249"/>
                        <a14:foregroundMark x1="74154" y1="43880" x2="74154" y2="43880"/>
                        <a14:foregroundMark x1="28000" y1="11778" x2="28000" y2="11778"/>
                        <a14:foregroundMark x1="30923" y1="17090" x2="30923" y2="17090"/>
                        <a14:foregroundMark x1="26923" y1="15704" x2="26923" y2="15704"/>
                        <a14:backgroundMark x1="20462" y1="33025" x2="20462" y2="33025"/>
                        <a14:backgroundMark x1="20769" y1="30023" x2="20769" y2="30023"/>
                        <a14:backgroundMark x1="29692" y1="13626" x2="29692" y2="13626"/>
                      </a14:backgroundRemoval>
                    </a14:imgEffect>
                    <a14:imgEffect>
                      <a14:artisticPencilGrayscal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" y="2294895"/>
            <a:ext cx="3959225" cy="2638098"/>
          </a:xfrm>
          <a:prstGeom prst="roundRect">
            <a:avLst/>
          </a:prstGeom>
          <a:ln w="1270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42257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nhaltsplatzhalter 12"/>
          <p:cNvPicPr>
            <a:picLocks noGrp="1" noChangeAspect="1"/>
          </p:cNvPicPr>
          <p:nvPr>
            <p:ph sz="quarter" idx="4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4891" y="2065698"/>
            <a:ext cx="2322368" cy="3096491"/>
          </a:xfrm>
          <a:prstGeom prst="roundRect">
            <a:avLst/>
          </a:prstGeom>
          <a:ln w="1270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Textplatzhalter 10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de-DE" dirty="0" smtClean="0"/>
              <a:t>… zum fertigen Modell</a:t>
            </a:r>
            <a:endParaRPr lang="de-DE" dirty="0"/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13"/>
          </p:nvPr>
        </p:nvSpPr>
        <p:spPr>
          <a:xfrm flipH="1">
            <a:off x="468312" y="1344613"/>
            <a:ext cx="3958802" cy="504825"/>
          </a:xfrm>
        </p:spPr>
        <p:txBody>
          <a:bodyPr/>
          <a:lstStyle/>
          <a:p>
            <a:r>
              <a:rPr lang="de-DE" dirty="0" smtClean="0"/>
              <a:t>Von der Skizze …</a:t>
            </a:r>
            <a:endParaRPr lang="de-DE" dirty="0"/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Darstellung eines </a:t>
            </a:r>
            <a:r>
              <a:rPr lang="de-DE" dirty="0" smtClean="0"/>
              <a:t>Entwicklungsprozesses</a:t>
            </a:r>
            <a:endParaRPr lang="de-DE" dirty="0"/>
          </a:p>
        </p:txBody>
      </p:sp>
      <p:pic>
        <p:nvPicPr>
          <p:cNvPr id="23" name="Inhaltsplatzhalter 22"/>
          <p:cNvPicPr>
            <a:picLocks noGrp="1" noChangeAspect="1"/>
          </p:cNvPicPr>
          <p:nvPr>
            <p:ph sz="half" idx="2"/>
          </p:nvPr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2685" b="97315" l="21646" r="90698">
                        <a14:foregroundMark x1="58140" y1="35302" x2="58140" y2="35302"/>
                        <a14:foregroundMark x1="59034" y1="34497" x2="59034" y2="34497"/>
                        <a14:foregroundMark x1="56887" y1="34094" x2="56887" y2="34094"/>
                        <a14:foregroundMark x1="56351" y1="36242" x2="56887" y2="35705"/>
                        <a14:foregroundMark x1="59571" y1="36644" x2="59571" y2="36644"/>
                        <a14:foregroundMark x1="57066" y1="32752" x2="57066" y2="32752"/>
                        <a14:backgroundMark x1="30948" y1="54899" x2="30948" y2="54899"/>
                      </a14:backgroundRemoval>
                    </a14:imgEffect>
                    <a14:imgEffect>
                      <a14:artisticPencilGrayscale pencilSize="30"/>
                    </a14:imgEffect>
                    <a14:imgEffect>
                      <a14:sharpenSoften amount="6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0939" t="22083" r="6631" b="2337"/>
          <a:stretch/>
        </p:blipFill>
        <p:spPr>
          <a:xfrm>
            <a:off x="1335088" y="2065698"/>
            <a:ext cx="2225251" cy="3096000"/>
          </a:xfrm>
          <a:prstGeom prst="roundRect">
            <a:avLst/>
          </a:prstGeom>
          <a:ln w="12700">
            <a:solidFill>
              <a:schemeClr val="accent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45809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4800" dirty="0" smtClean="0"/>
              <a:t>Folienduplikate</a:t>
            </a:r>
            <a:endParaRPr lang="de-DE" sz="4800" dirty="0"/>
          </a:p>
        </p:txBody>
      </p:sp>
    </p:spTree>
    <p:extLst>
      <p:ext uri="{BB962C8B-B14F-4D97-AF65-F5344CB8AC3E}">
        <p14:creationId xmlns:p14="http://schemas.microsoft.com/office/powerpoint/2010/main" val="467891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"/>
          <p:cNvSpPr txBox="1"/>
          <p:nvPr/>
        </p:nvSpPr>
        <p:spPr>
          <a:xfrm>
            <a:off x="2362704" y="2713484"/>
            <a:ext cx="4009496" cy="181588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r"/>
            <a:r>
              <a:rPr lang="de-DE" sz="5400" b="1" dirty="0" smtClean="0">
                <a:ln/>
                <a:solidFill>
                  <a:schemeClr val="accent3"/>
                </a:solidFill>
                <a:latin typeface="Comic Sans MS" pitchFamily="66" charset="0"/>
              </a:rPr>
              <a:t>Modedesign</a:t>
            </a:r>
            <a:br>
              <a:rPr lang="de-DE" sz="5400" b="1" dirty="0" smtClean="0">
                <a:ln/>
                <a:solidFill>
                  <a:schemeClr val="accent3"/>
                </a:solidFill>
                <a:latin typeface="Comic Sans MS" pitchFamily="66" charset="0"/>
              </a:rPr>
            </a:br>
            <a:r>
              <a:rPr lang="de-DE" sz="1400" b="1" dirty="0" smtClean="0">
                <a:ln/>
                <a:solidFill>
                  <a:schemeClr val="accent3"/>
                </a:solidFill>
                <a:latin typeface="Comic Sans MS" pitchFamily="66" charset="0"/>
              </a:rPr>
              <a:t/>
            </a:r>
            <a:br>
              <a:rPr lang="de-DE" sz="1400" b="1" dirty="0" smtClean="0">
                <a:ln/>
                <a:solidFill>
                  <a:schemeClr val="accent3"/>
                </a:solidFill>
                <a:latin typeface="Comic Sans MS" pitchFamily="66" charset="0"/>
              </a:rPr>
            </a:br>
            <a:r>
              <a:rPr lang="de-DE" sz="4400" b="1" dirty="0" err="1" smtClean="0">
                <a:ln/>
                <a:solidFill>
                  <a:schemeClr val="accent3"/>
                </a:solidFill>
                <a:latin typeface="Comic Sans MS" pitchFamily="66" charset="0"/>
              </a:rPr>
              <a:t>Herkenthal</a:t>
            </a:r>
            <a:endParaRPr lang="de-DE" sz="4400" b="1" dirty="0" smtClean="0">
              <a:ln/>
              <a:solidFill>
                <a:schemeClr val="accent3"/>
              </a:solidFill>
              <a:latin typeface="Comic Sans MS" pitchFamily="66" charset="0"/>
            </a:endParaRPr>
          </a:p>
        </p:txBody>
      </p:sp>
      <p:pic>
        <p:nvPicPr>
          <p:cNvPr id="11" name="Bild 1"/>
          <p:cNvPicPr>
            <a:picLocks noChangeAspect="1"/>
          </p:cNvPicPr>
          <p:nvPr/>
        </p:nvPicPr>
        <p:blipFill>
          <a:blip r:embed="rId3" cstate="email">
            <a:lum bright="50000"/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9686" y="1360120"/>
            <a:ext cx="2322368" cy="3096491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0" name="Bild 2"/>
          <p:cNvPicPr>
            <a:picLocks noChangeAspect="1"/>
          </p:cNvPicPr>
          <p:nvPr/>
        </p:nvPicPr>
        <p:blipFill>
          <a:blip r:embed="rId3" cstate="email">
            <a:lum bright="40000"/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55812" y="1356423"/>
            <a:ext cx="2322368" cy="3096491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7" name="Bild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4190" y="1345332"/>
            <a:ext cx="2322368" cy="3096491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9" name="Bild 3"/>
          <p:cNvPicPr>
            <a:picLocks noChangeAspect="1"/>
          </p:cNvPicPr>
          <p:nvPr/>
        </p:nvPicPr>
        <p:blipFill>
          <a:blip r:embed="rId3" cstate="email">
            <a:lum bright="20000"/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51938" y="1352726"/>
            <a:ext cx="2322368" cy="3096491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8" name="Bild 4"/>
          <p:cNvPicPr>
            <a:picLocks noChangeAspect="1"/>
          </p:cNvPicPr>
          <p:nvPr/>
        </p:nvPicPr>
        <p:blipFill>
          <a:blip r:embed="rId3" cstate="email">
            <a:lum bright="20000"/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48064" y="1349029"/>
            <a:ext cx="2322368" cy="3096491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1953196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5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55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55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55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50" presetClass="exit" presetSubtype="0" accel="10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50" presetClass="exit" presetSubtype="0" accel="10000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50" presetClass="exit" presetSubtype="0" accel="10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Aus der neuen Herbst-/Winterkollektion</a:t>
            </a:r>
            <a:endParaRPr lang="de-DE" dirty="0"/>
          </a:p>
        </p:txBody>
      </p:sp>
      <p:pic>
        <p:nvPicPr>
          <p:cNvPr id="150" name="BILD 1 ausgegraut" descr="P1020011"/>
          <p:cNvPicPr>
            <a:picLocks noChangeAspect="1" noChangeArrowheads="1"/>
          </p:cNvPicPr>
          <p:nvPr/>
        </p:nvPicPr>
        <p:blipFill>
          <a:blip r:embed="rId3">
            <a:lum bright="-36000" contrast="-12000"/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1777380"/>
            <a:ext cx="3552825" cy="2665413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9" name="Text zu BILD 2"/>
          <p:cNvSpPr txBox="1">
            <a:spLocks noChangeArrowheads="1"/>
          </p:cNvSpPr>
          <p:nvPr/>
        </p:nvSpPr>
        <p:spPr bwMode="auto">
          <a:xfrm>
            <a:off x="3227839" y="4586809"/>
            <a:ext cx="2210092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de-DE" sz="2400">
                <a:solidFill>
                  <a:schemeClr val="accent1"/>
                </a:solidFill>
                <a:latin typeface="+mn-lt"/>
              </a:rPr>
              <a:t>Stulpen schwarz</a:t>
            </a:r>
          </a:p>
        </p:txBody>
      </p:sp>
      <p:sp>
        <p:nvSpPr>
          <p:cNvPr id="148" name="Text zu  BILD 1"/>
          <p:cNvSpPr txBox="1">
            <a:spLocks noChangeArrowheads="1"/>
          </p:cNvSpPr>
          <p:nvPr/>
        </p:nvSpPr>
        <p:spPr bwMode="auto">
          <a:xfrm>
            <a:off x="2561235" y="4586809"/>
            <a:ext cx="3544888" cy="4572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de-DE" sz="2400" dirty="0">
                <a:solidFill>
                  <a:schemeClr val="accent1"/>
                </a:solidFill>
                <a:latin typeface="+mn-lt"/>
              </a:rPr>
              <a:t>Stulpen beige mit Bordüre</a:t>
            </a:r>
          </a:p>
        </p:txBody>
      </p:sp>
      <p:pic>
        <p:nvPicPr>
          <p:cNvPr id="151" name="BILD 2 ausgegraut" descr="P1020019"/>
          <p:cNvPicPr>
            <a:picLocks noChangeAspect="1" noChangeArrowheads="1"/>
          </p:cNvPicPr>
          <p:nvPr/>
        </p:nvPicPr>
        <p:blipFill>
          <a:blip r:embed="rId4">
            <a:lum bright="-36000" contrast="-12000"/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1777380"/>
            <a:ext cx="3552825" cy="2665413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2" name="BILD 1" descr="P10200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1777380"/>
            <a:ext cx="3552825" cy="2665413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" name="BILD 2" descr="P102001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1777380"/>
            <a:ext cx="3552825" cy="2665413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9279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9" grpId="0"/>
      <p:bldP spid="14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Aus der neuen Herbst-/Winterkollektion</a:t>
            </a:r>
            <a:endParaRPr lang="de-DE" dirty="0"/>
          </a:p>
        </p:txBody>
      </p:sp>
      <p:pic>
        <p:nvPicPr>
          <p:cNvPr id="10" name="BILD 1 ausgegraut" descr="P1020014"/>
          <p:cNvPicPr>
            <a:picLocks noChangeAspect="1" noChangeArrowheads="1"/>
          </p:cNvPicPr>
          <p:nvPr/>
        </p:nvPicPr>
        <p:blipFill>
          <a:blip r:embed="rId3">
            <a:lum bright="-48000"/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6" y="2360241"/>
            <a:ext cx="2053590" cy="15401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BILD 2 ausgegraut" descr="P1020018"/>
          <p:cNvPicPr>
            <a:picLocks noChangeAspect="1" noChangeArrowheads="1"/>
          </p:cNvPicPr>
          <p:nvPr/>
        </p:nvPicPr>
        <p:blipFill>
          <a:blip r:embed="rId5">
            <a:lum bright="-48000"/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34484" y="2361829"/>
            <a:ext cx="2053590" cy="15401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BILD 3 ausgegraut" descr="P1020015"/>
          <p:cNvPicPr>
            <a:picLocks noChangeAspect="1" noChangeArrowheads="1"/>
          </p:cNvPicPr>
          <p:nvPr/>
        </p:nvPicPr>
        <p:blipFill>
          <a:blip r:embed="rId6">
            <a:lum bright="-48000"/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01421" y="2361829"/>
            <a:ext cx="2053590" cy="15401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BILD 4 ausgegraut" descr="P1020017"/>
          <p:cNvPicPr>
            <a:picLocks noChangeAspect="1" noChangeArrowheads="1"/>
          </p:cNvPicPr>
          <p:nvPr/>
        </p:nvPicPr>
        <p:blipFill>
          <a:blip r:embed="rId7">
            <a:lum bright="-48000"/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68359" y="2361829"/>
            <a:ext cx="2053590" cy="15401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BILD 1" descr="P102001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6" y="2360241"/>
            <a:ext cx="2053590" cy="15401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BILD 2" descr="P102001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34484" y="2361829"/>
            <a:ext cx="2053590" cy="15401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BILD 3" descr="P102001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01421" y="2361829"/>
            <a:ext cx="2053590" cy="15401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BILD 4" descr="P102001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68359" y="2361829"/>
            <a:ext cx="2053590" cy="15401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ext zu BILD 4"/>
          <p:cNvSpPr txBox="1">
            <a:spLocks noChangeArrowheads="1"/>
          </p:cNvSpPr>
          <p:nvPr/>
        </p:nvSpPr>
        <p:spPr bwMode="auto">
          <a:xfrm>
            <a:off x="2251382" y="4289613"/>
            <a:ext cx="4618573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de-DE" sz="2400" dirty="0" smtClean="0">
                <a:solidFill>
                  <a:schemeClr val="accent1"/>
                </a:solidFill>
                <a:latin typeface="MetaKorrespondenz" pitchFamily="34" charset="0"/>
              </a:rPr>
              <a:t>… oder </a:t>
            </a:r>
            <a:r>
              <a:rPr lang="de-DE" sz="2400" dirty="0">
                <a:solidFill>
                  <a:schemeClr val="accent1"/>
                </a:solidFill>
                <a:latin typeface="MetaKorrespondenz" pitchFamily="34" charset="0"/>
              </a:rPr>
              <a:t>lieber in </a:t>
            </a:r>
            <a:r>
              <a:rPr lang="de-DE" sz="2400" dirty="0" smtClean="0">
                <a:solidFill>
                  <a:schemeClr val="accent1"/>
                </a:solidFill>
                <a:latin typeface="MetaKorrespondenz" pitchFamily="34" charset="0"/>
              </a:rPr>
              <a:t>schwarz/braun</a:t>
            </a:r>
            <a:endParaRPr lang="de-DE" sz="2400" dirty="0">
              <a:solidFill>
                <a:schemeClr val="accent1"/>
              </a:solidFill>
              <a:latin typeface="MetaKorrespondenz" pitchFamily="34" charset="0"/>
            </a:endParaRPr>
          </a:p>
        </p:txBody>
      </p:sp>
      <p:sp>
        <p:nvSpPr>
          <p:cNvPr id="20" name="Text zu BILD 3"/>
          <p:cNvSpPr txBox="1">
            <a:spLocks noChangeArrowheads="1"/>
          </p:cNvSpPr>
          <p:nvPr/>
        </p:nvSpPr>
        <p:spPr bwMode="auto">
          <a:xfrm>
            <a:off x="2635301" y="4289613"/>
            <a:ext cx="3850734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de-DE" sz="2400" dirty="0" smtClean="0">
                <a:solidFill>
                  <a:schemeClr val="accent1"/>
                </a:solidFill>
                <a:latin typeface="MetaKorrespondenz" pitchFamily="34" charset="0"/>
              </a:rPr>
              <a:t>Hüftband und Handstulpen</a:t>
            </a:r>
            <a:endParaRPr lang="de-DE" sz="2400" dirty="0">
              <a:solidFill>
                <a:schemeClr val="accent1"/>
              </a:solidFill>
              <a:latin typeface="MetaKorrespondenz" pitchFamily="34" charset="0"/>
            </a:endParaRPr>
          </a:p>
        </p:txBody>
      </p:sp>
      <p:sp>
        <p:nvSpPr>
          <p:cNvPr id="19" name="Text zu BILD 2"/>
          <p:cNvSpPr txBox="1">
            <a:spLocks noChangeArrowheads="1"/>
          </p:cNvSpPr>
          <p:nvPr/>
        </p:nvSpPr>
        <p:spPr bwMode="auto">
          <a:xfrm>
            <a:off x="1557282" y="4289613"/>
            <a:ext cx="6006773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de-DE" sz="2400" dirty="0" smtClean="0">
                <a:solidFill>
                  <a:schemeClr val="accent1"/>
                </a:solidFill>
                <a:latin typeface="MetaKorrespondenz" pitchFamily="34" charset="0"/>
              </a:rPr>
              <a:t>Stiefelstulpen mit </a:t>
            </a:r>
            <a:r>
              <a:rPr lang="de-DE" sz="2400" dirty="0">
                <a:solidFill>
                  <a:schemeClr val="accent1"/>
                </a:solidFill>
                <a:latin typeface="MetaKorrespondenz" pitchFamily="34" charset="0"/>
              </a:rPr>
              <a:t>passenden </a:t>
            </a:r>
            <a:r>
              <a:rPr lang="de-DE" sz="2400" dirty="0" smtClean="0">
                <a:solidFill>
                  <a:schemeClr val="accent1"/>
                </a:solidFill>
                <a:latin typeface="MetaKorrespondenz" pitchFamily="34" charset="0"/>
              </a:rPr>
              <a:t>Pulswärmern</a:t>
            </a:r>
            <a:endParaRPr lang="de-DE" sz="2400" dirty="0">
              <a:solidFill>
                <a:schemeClr val="accent1"/>
              </a:solidFill>
              <a:latin typeface="MetaKorrespondenz" pitchFamily="34" charset="0"/>
            </a:endParaRPr>
          </a:p>
        </p:txBody>
      </p:sp>
      <p:sp>
        <p:nvSpPr>
          <p:cNvPr id="18" name="Text zu BILD 1"/>
          <p:cNvSpPr txBox="1">
            <a:spLocks noChangeArrowheads="1"/>
          </p:cNvSpPr>
          <p:nvPr/>
        </p:nvSpPr>
        <p:spPr bwMode="auto">
          <a:xfrm>
            <a:off x="1547664" y="4289613"/>
            <a:ext cx="6026009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de-DE" sz="2400" dirty="0" smtClean="0">
                <a:solidFill>
                  <a:schemeClr val="accent1"/>
                </a:solidFill>
                <a:latin typeface="MetaKorrespondenz" pitchFamily="34" charset="0"/>
              </a:rPr>
              <a:t>Ausgefallener </a:t>
            </a:r>
            <a:r>
              <a:rPr lang="de-DE" sz="2400" dirty="0">
                <a:solidFill>
                  <a:schemeClr val="accent1"/>
                </a:solidFill>
                <a:latin typeface="MetaKorrespondenz" pitchFamily="34" charset="0"/>
              </a:rPr>
              <a:t>Schal mit </a:t>
            </a:r>
            <a:r>
              <a:rPr lang="de-DE" sz="2400" dirty="0" smtClean="0">
                <a:solidFill>
                  <a:schemeClr val="accent1"/>
                </a:solidFill>
                <a:latin typeface="MetaKorrespondenz" pitchFamily="34" charset="0"/>
              </a:rPr>
              <a:t>Kaninchenbordüre</a:t>
            </a:r>
            <a:endParaRPr lang="de-DE" sz="2400" dirty="0">
              <a:solidFill>
                <a:schemeClr val="accent1"/>
              </a:solidFill>
              <a:latin typeface="MetaKorrespondenz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7863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0" grpId="0"/>
      <p:bldP spid="19" grpId="0"/>
      <p:bldP spid="1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Aus der neuen Herbst-/Winterkollektion</a:t>
            </a:r>
            <a:endParaRPr lang="de-DE" dirty="0"/>
          </a:p>
        </p:txBody>
      </p:sp>
      <p:grpSp>
        <p:nvGrpSpPr>
          <p:cNvPr id="10" name="Group 159"/>
          <p:cNvGrpSpPr>
            <a:grpSpLocks/>
          </p:cNvGrpSpPr>
          <p:nvPr/>
        </p:nvGrpSpPr>
        <p:grpSpPr bwMode="auto">
          <a:xfrm>
            <a:off x="-6350" y="2209428"/>
            <a:ext cx="9144000" cy="1728787"/>
            <a:chOff x="-4" y="1489"/>
            <a:chExt cx="5760" cy="1089"/>
          </a:xfrm>
        </p:grpSpPr>
        <p:sp>
          <p:nvSpPr>
            <p:cNvPr id="11" name="Rectangle 9"/>
            <p:cNvSpPr>
              <a:spLocks noChangeArrowheads="1"/>
            </p:cNvSpPr>
            <p:nvPr/>
          </p:nvSpPr>
          <p:spPr bwMode="auto">
            <a:xfrm>
              <a:off x="-4" y="1489"/>
              <a:ext cx="5760" cy="1089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12" name="AutoShape 17"/>
            <p:cNvSpPr>
              <a:spLocks noChangeArrowheads="1"/>
            </p:cNvSpPr>
            <p:nvPr/>
          </p:nvSpPr>
          <p:spPr bwMode="auto">
            <a:xfrm>
              <a:off x="13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13" name="AutoShape 18"/>
            <p:cNvSpPr>
              <a:spLocks noChangeArrowheads="1"/>
            </p:cNvSpPr>
            <p:nvPr/>
          </p:nvSpPr>
          <p:spPr bwMode="auto">
            <a:xfrm>
              <a:off x="95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14" name="AutoShape 19"/>
            <p:cNvSpPr>
              <a:spLocks noChangeArrowheads="1"/>
            </p:cNvSpPr>
            <p:nvPr/>
          </p:nvSpPr>
          <p:spPr bwMode="auto">
            <a:xfrm>
              <a:off x="177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15" name="AutoShape 20"/>
            <p:cNvSpPr>
              <a:spLocks noChangeArrowheads="1"/>
            </p:cNvSpPr>
            <p:nvPr/>
          </p:nvSpPr>
          <p:spPr bwMode="auto">
            <a:xfrm>
              <a:off x="259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16" name="AutoShape 21"/>
            <p:cNvSpPr>
              <a:spLocks noChangeArrowheads="1"/>
            </p:cNvSpPr>
            <p:nvPr/>
          </p:nvSpPr>
          <p:spPr bwMode="auto">
            <a:xfrm>
              <a:off x="342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17" name="AutoShape 22"/>
            <p:cNvSpPr>
              <a:spLocks noChangeArrowheads="1"/>
            </p:cNvSpPr>
            <p:nvPr/>
          </p:nvSpPr>
          <p:spPr bwMode="auto">
            <a:xfrm>
              <a:off x="424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18" name="AutoShape 23"/>
            <p:cNvSpPr>
              <a:spLocks noChangeArrowheads="1"/>
            </p:cNvSpPr>
            <p:nvPr/>
          </p:nvSpPr>
          <p:spPr bwMode="auto">
            <a:xfrm>
              <a:off x="506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19" name="AutoShape 24"/>
            <p:cNvSpPr>
              <a:spLocks noChangeArrowheads="1"/>
            </p:cNvSpPr>
            <p:nvPr/>
          </p:nvSpPr>
          <p:spPr bwMode="auto">
            <a:xfrm>
              <a:off x="588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20" name="AutoShape 25"/>
            <p:cNvSpPr>
              <a:spLocks noChangeArrowheads="1"/>
            </p:cNvSpPr>
            <p:nvPr/>
          </p:nvSpPr>
          <p:spPr bwMode="auto">
            <a:xfrm>
              <a:off x="671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21" name="AutoShape 26"/>
            <p:cNvSpPr>
              <a:spLocks noChangeArrowheads="1"/>
            </p:cNvSpPr>
            <p:nvPr/>
          </p:nvSpPr>
          <p:spPr bwMode="auto">
            <a:xfrm>
              <a:off x="753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22" name="AutoShape 27"/>
            <p:cNvSpPr>
              <a:spLocks noChangeArrowheads="1"/>
            </p:cNvSpPr>
            <p:nvPr/>
          </p:nvSpPr>
          <p:spPr bwMode="auto">
            <a:xfrm>
              <a:off x="835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23" name="AutoShape 28"/>
            <p:cNvSpPr>
              <a:spLocks noChangeArrowheads="1"/>
            </p:cNvSpPr>
            <p:nvPr/>
          </p:nvSpPr>
          <p:spPr bwMode="auto">
            <a:xfrm>
              <a:off x="918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24" name="AutoShape 29"/>
            <p:cNvSpPr>
              <a:spLocks noChangeArrowheads="1"/>
            </p:cNvSpPr>
            <p:nvPr/>
          </p:nvSpPr>
          <p:spPr bwMode="auto">
            <a:xfrm>
              <a:off x="1000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25" name="AutoShape 35"/>
            <p:cNvSpPr>
              <a:spLocks noChangeArrowheads="1"/>
            </p:cNvSpPr>
            <p:nvPr/>
          </p:nvSpPr>
          <p:spPr bwMode="auto">
            <a:xfrm>
              <a:off x="1082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26" name="AutoShape 36"/>
            <p:cNvSpPr>
              <a:spLocks noChangeArrowheads="1"/>
            </p:cNvSpPr>
            <p:nvPr/>
          </p:nvSpPr>
          <p:spPr bwMode="auto">
            <a:xfrm>
              <a:off x="1164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27" name="AutoShape 37"/>
            <p:cNvSpPr>
              <a:spLocks noChangeArrowheads="1"/>
            </p:cNvSpPr>
            <p:nvPr/>
          </p:nvSpPr>
          <p:spPr bwMode="auto">
            <a:xfrm>
              <a:off x="1247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28" name="AutoShape 38"/>
            <p:cNvSpPr>
              <a:spLocks noChangeArrowheads="1"/>
            </p:cNvSpPr>
            <p:nvPr/>
          </p:nvSpPr>
          <p:spPr bwMode="auto">
            <a:xfrm>
              <a:off x="1329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29" name="AutoShape 42"/>
            <p:cNvSpPr>
              <a:spLocks noChangeArrowheads="1"/>
            </p:cNvSpPr>
            <p:nvPr/>
          </p:nvSpPr>
          <p:spPr bwMode="auto">
            <a:xfrm>
              <a:off x="1411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30" name="AutoShape 43"/>
            <p:cNvSpPr>
              <a:spLocks noChangeArrowheads="1"/>
            </p:cNvSpPr>
            <p:nvPr/>
          </p:nvSpPr>
          <p:spPr bwMode="auto">
            <a:xfrm>
              <a:off x="1493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31" name="AutoShape 44"/>
            <p:cNvSpPr>
              <a:spLocks noChangeArrowheads="1"/>
            </p:cNvSpPr>
            <p:nvPr/>
          </p:nvSpPr>
          <p:spPr bwMode="auto">
            <a:xfrm>
              <a:off x="1576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32" name="AutoShape 45"/>
            <p:cNvSpPr>
              <a:spLocks noChangeArrowheads="1"/>
            </p:cNvSpPr>
            <p:nvPr/>
          </p:nvSpPr>
          <p:spPr bwMode="auto">
            <a:xfrm>
              <a:off x="1658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33" name="AutoShape 46"/>
            <p:cNvSpPr>
              <a:spLocks noChangeArrowheads="1"/>
            </p:cNvSpPr>
            <p:nvPr/>
          </p:nvSpPr>
          <p:spPr bwMode="auto">
            <a:xfrm>
              <a:off x="1740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34" name="AutoShape 47"/>
            <p:cNvSpPr>
              <a:spLocks noChangeArrowheads="1"/>
            </p:cNvSpPr>
            <p:nvPr/>
          </p:nvSpPr>
          <p:spPr bwMode="auto">
            <a:xfrm>
              <a:off x="1823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35" name="AutoShape 48"/>
            <p:cNvSpPr>
              <a:spLocks noChangeArrowheads="1"/>
            </p:cNvSpPr>
            <p:nvPr/>
          </p:nvSpPr>
          <p:spPr bwMode="auto">
            <a:xfrm>
              <a:off x="1905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36" name="AutoShape 49"/>
            <p:cNvSpPr>
              <a:spLocks noChangeArrowheads="1"/>
            </p:cNvSpPr>
            <p:nvPr/>
          </p:nvSpPr>
          <p:spPr bwMode="auto">
            <a:xfrm>
              <a:off x="1987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37" name="AutoShape 50"/>
            <p:cNvSpPr>
              <a:spLocks noChangeArrowheads="1"/>
            </p:cNvSpPr>
            <p:nvPr/>
          </p:nvSpPr>
          <p:spPr bwMode="auto">
            <a:xfrm>
              <a:off x="2069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38" name="AutoShape 51"/>
            <p:cNvSpPr>
              <a:spLocks noChangeArrowheads="1"/>
            </p:cNvSpPr>
            <p:nvPr/>
          </p:nvSpPr>
          <p:spPr bwMode="auto">
            <a:xfrm>
              <a:off x="2152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39" name="AutoShape 52"/>
            <p:cNvSpPr>
              <a:spLocks noChangeArrowheads="1"/>
            </p:cNvSpPr>
            <p:nvPr/>
          </p:nvSpPr>
          <p:spPr bwMode="auto">
            <a:xfrm>
              <a:off x="2234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40" name="AutoShape 53"/>
            <p:cNvSpPr>
              <a:spLocks noChangeArrowheads="1"/>
            </p:cNvSpPr>
            <p:nvPr/>
          </p:nvSpPr>
          <p:spPr bwMode="auto">
            <a:xfrm>
              <a:off x="2316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41" name="AutoShape 60"/>
            <p:cNvSpPr>
              <a:spLocks noChangeArrowheads="1"/>
            </p:cNvSpPr>
            <p:nvPr/>
          </p:nvSpPr>
          <p:spPr bwMode="auto">
            <a:xfrm>
              <a:off x="2398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42" name="AutoShape 61"/>
            <p:cNvSpPr>
              <a:spLocks noChangeArrowheads="1"/>
            </p:cNvSpPr>
            <p:nvPr/>
          </p:nvSpPr>
          <p:spPr bwMode="auto">
            <a:xfrm>
              <a:off x="2481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43" name="AutoShape 62"/>
            <p:cNvSpPr>
              <a:spLocks noChangeArrowheads="1"/>
            </p:cNvSpPr>
            <p:nvPr/>
          </p:nvSpPr>
          <p:spPr bwMode="auto">
            <a:xfrm>
              <a:off x="2563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44" name="AutoShape 63"/>
            <p:cNvSpPr>
              <a:spLocks noChangeArrowheads="1"/>
            </p:cNvSpPr>
            <p:nvPr/>
          </p:nvSpPr>
          <p:spPr bwMode="auto">
            <a:xfrm>
              <a:off x="2645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45" name="AutoShape 64"/>
            <p:cNvSpPr>
              <a:spLocks noChangeArrowheads="1"/>
            </p:cNvSpPr>
            <p:nvPr/>
          </p:nvSpPr>
          <p:spPr bwMode="auto">
            <a:xfrm>
              <a:off x="2728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46" name="AutoShape 65"/>
            <p:cNvSpPr>
              <a:spLocks noChangeArrowheads="1"/>
            </p:cNvSpPr>
            <p:nvPr/>
          </p:nvSpPr>
          <p:spPr bwMode="auto">
            <a:xfrm>
              <a:off x="2810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47" name="AutoShape 66"/>
            <p:cNvSpPr>
              <a:spLocks noChangeArrowheads="1"/>
            </p:cNvSpPr>
            <p:nvPr/>
          </p:nvSpPr>
          <p:spPr bwMode="auto">
            <a:xfrm>
              <a:off x="2892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48" name="AutoShape 67"/>
            <p:cNvSpPr>
              <a:spLocks noChangeArrowheads="1"/>
            </p:cNvSpPr>
            <p:nvPr/>
          </p:nvSpPr>
          <p:spPr bwMode="auto">
            <a:xfrm>
              <a:off x="2974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49" name="AutoShape 68"/>
            <p:cNvSpPr>
              <a:spLocks noChangeArrowheads="1"/>
            </p:cNvSpPr>
            <p:nvPr/>
          </p:nvSpPr>
          <p:spPr bwMode="auto">
            <a:xfrm>
              <a:off x="3057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50" name="AutoShape 81"/>
            <p:cNvSpPr>
              <a:spLocks noChangeArrowheads="1"/>
            </p:cNvSpPr>
            <p:nvPr/>
          </p:nvSpPr>
          <p:spPr bwMode="auto">
            <a:xfrm>
              <a:off x="3139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51" name="AutoShape 82"/>
            <p:cNvSpPr>
              <a:spLocks noChangeArrowheads="1"/>
            </p:cNvSpPr>
            <p:nvPr/>
          </p:nvSpPr>
          <p:spPr bwMode="auto">
            <a:xfrm>
              <a:off x="3221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52" name="AutoShape 83"/>
            <p:cNvSpPr>
              <a:spLocks noChangeArrowheads="1"/>
            </p:cNvSpPr>
            <p:nvPr/>
          </p:nvSpPr>
          <p:spPr bwMode="auto">
            <a:xfrm>
              <a:off x="3304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53" name="AutoShape 84"/>
            <p:cNvSpPr>
              <a:spLocks noChangeArrowheads="1"/>
            </p:cNvSpPr>
            <p:nvPr/>
          </p:nvSpPr>
          <p:spPr bwMode="auto">
            <a:xfrm>
              <a:off x="3386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54" name="AutoShape 85"/>
            <p:cNvSpPr>
              <a:spLocks noChangeArrowheads="1"/>
            </p:cNvSpPr>
            <p:nvPr/>
          </p:nvSpPr>
          <p:spPr bwMode="auto">
            <a:xfrm>
              <a:off x="3468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55" name="AutoShape 86"/>
            <p:cNvSpPr>
              <a:spLocks noChangeArrowheads="1"/>
            </p:cNvSpPr>
            <p:nvPr/>
          </p:nvSpPr>
          <p:spPr bwMode="auto">
            <a:xfrm>
              <a:off x="3550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56" name="AutoShape 87"/>
            <p:cNvSpPr>
              <a:spLocks noChangeArrowheads="1"/>
            </p:cNvSpPr>
            <p:nvPr/>
          </p:nvSpPr>
          <p:spPr bwMode="auto">
            <a:xfrm>
              <a:off x="3633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57" name="AutoShape 88"/>
            <p:cNvSpPr>
              <a:spLocks noChangeArrowheads="1"/>
            </p:cNvSpPr>
            <p:nvPr/>
          </p:nvSpPr>
          <p:spPr bwMode="auto">
            <a:xfrm>
              <a:off x="3715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58" name="AutoShape 89"/>
            <p:cNvSpPr>
              <a:spLocks noChangeArrowheads="1"/>
            </p:cNvSpPr>
            <p:nvPr/>
          </p:nvSpPr>
          <p:spPr bwMode="auto">
            <a:xfrm>
              <a:off x="3797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59" name="AutoShape 90"/>
            <p:cNvSpPr>
              <a:spLocks noChangeArrowheads="1"/>
            </p:cNvSpPr>
            <p:nvPr/>
          </p:nvSpPr>
          <p:spPr bwMode="auto">
            <a:xfrm>
              <a:off x="3879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60" name="AutoShape 91"/>
            <p:cNvSpPr>
              <a:spLocks noChangeArrowheads="1"/>
            </p:cNvSpPr>
            <p:nvPr/>
          </p:nvSpPr>
          <p:spPr bwMode="auto">
            <a:xfrm>
              <a:off x="3962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61" name="AutoShape 92"/>
            <p:cNvSpPr>
              <a:spLocks noChangeArrowheads="1"/>
            </p:cNvSpPr>
            <p:nvPr/>
          </p:nvSpPr>
          <p:spPr bwMode="auto">
            <a:xfrm>
              <a:off x="4044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62" name="AutoShape 93"/>
            <p:cNvSpPr>
              <a:spLocks noChangeArrowheads="1"/>
            </p:cNvSpPr>
            <p:nvPr/>
          </p:nvSpPr>
          <p:spPr bwMode="auto">
            <a:xfrm>
              <a:off x="4126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63" name="AutoShape 94"/>
            <p:cNvSpPr>
              <a:spLocks noChangeArrowheads="1"/>
            </p:cNvSpPr>
            <p:nvPr/>
          </p:nvSpPr>
          <p:spPr bwMode="auto">
            <a:xfrm>
              <a:off x="4209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64" name="AutoShape 95"/>
            <p:cNvSpPr>
              <a:spLocks noChangeArrowheads="1"/>
            </p:cNvSpPr>
            <p:nvPr/>
          </p:nvSpPr>
          <p:spPr bwMode="auto">
            <a:xfrm>
              <a:off x="4291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65" name="AutoShape 96"/>
            <p:cNvSpPr>
              <a:spLocks noChangeArrowheads="1"/>
            </p:cNvSpPr>
            <p:nvPr/>
          </p:nvSpPr>
          <p:spPr bwMode="auto">
            <a:xfrm>
              <a:off x="4373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66" name="AutoShape 121"/>
            <p:cNvSpPr>
              <a:spLocks noChangeArrowheads="1"/>
            </p:cNvSpPr>
            <p:nvPr/>
          </p:nvSpPr>
          <p:spPr bwMode="auto">
            <a:xfrm>
              <a:off x="4455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67" name="AutoShape 122"/>
            <p:cNvSpPr>
              <a:spLocks noChangeArrowheads="1"/>
            </p:cNvSpPr>
            <p:nvPr/>
          </p:nvSpPr>
          <p:spPr bwMode="auto">
            <a:xfrm>
              <a:off x="4538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68" name="AutoShape 123"/>
            <p:cNvSpPr>
              <a:spLocks noChangeArrowheads="1"/>
            </p:cNvSpPr>
            <p:nvPr/>
          </p:nvSpPr>
          <p:spPr bwMode="auto">
            <a:xfrm>
              <a:off x="4620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69" name="AutoShape 124"/>
            <p:cNvSpPr>
              <a:spLocks noChangeArrowheads="1"/>
            </p:cNvSpPr>
            <p:nvPr/>
          </p:nvSpPr>
          <p:spPr bwMode="auto">
            <a:xfrm>
              <a:off x="4702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70" name="AutoShape 125"/>
            <p:cNvSpPr>
              <a:spLocks noChangeArrowheads="1"/>
            </p:cNvSpPr>
            <p:nvPr/>
          </p:nvSpPr>
          <p:spPr bwMode="auto">
            <a:xfrm>
              <a:off x="4784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71" name="AutoShape 126"/>
            <p:cNvSpPr>
              <a:spLocks noChangeArrowheads="1"/>
            </p:cNvSpPr>
            <p:nvPr/>
          </p:nvSpPr>
          <p:spPr bwMode="auto">
            <a:xfrm>
              <a:off x="4867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72" name="AutoShape 127"/>
            <p:cNvSpPr>
              <a:spLocks noChangeArrowheads="1"/>
            </p:cNvSpPr>
            <p:nvPr/>
          </p:nvSpPr>
          <p:spPr bwMode="auto">
            <a:xfrm>
              <a:off x="4949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73" name="AutoShape 128"/>
            <p:cNvSpPr>
              <a:spLocks noChangeArrowheads="1"/>
            </p:cNvSpPr>
            <p:nvPr/>
          </p:nvSpPr>
          <p:spPr bwMode="auto">
            <a:xfrm>
              <a:off x="5031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74" name="AutoShape 129"/>
            <p:cNvSpPr>
              <a:spLocks noChangeArrowheads="1"/>
            </p:cNvSpPr>
            <p:nvPr/>
          </p:nvSpPr>
          <p:spPr bwMode="auto">
            <a:xfrm>
              <a:off x="5114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75" name="AutoShape 130"/>
            <p:cNvSpPr>
              <a:spLocks noChangeArrowheads="1"/>
            </p:cNvSpPr>
            <p:nvPr/>
          </p:nvSpPr>
          <p:spPr bwMode="auto">
            <a:xfrm>
              <a:off x="5196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76" name="AutoShape 131"/>
            <p:cNvSpPr>
              <a:spLocks noChangeArrowheads="1"/>
            </p:cNvSpPr>
            <p:nvPr/>
          </p:nvSpPr>
          <p:spPr bwMode="auto">
            <a:xfrm>
              <a:off x="5278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77" name="AutoShape 132"/>
            <p:cNvSpPr>
              <a:spLocks noChangeArrowheads="1"/>
            </p:cNvSpPr>
            <p:nvPr/>
          </p:nvSpPr>
          <p:spPr bwMode="auto">
            <a:xfrm>
              <a:off x="5360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78" name="AutoShape 133"/>
            <p:cNvSpPr>
              <a:spLocks noChangeArrowheads="1"/>
            </p:cNvSpPr>
            <p:nvPr/>
          </p:nvSpPr>
          <p:spPr bwMode="auto">
            <a:xfrm>
              <a:off x="5443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79" name="AutoShape 134"/>
            <p:cNvSpPr>
              <a:spLocks noChangeArrowheads="1"/>
            </p:cNvSpPr>
            <p:nvPr/>
          </p:nvSpPr>
          <p:spPr bwMode="auto">
            <a:xfrm>
              <a:off x="5525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80" name="AutoShape 135"/>
            <p:cNvSpPr>
              <a:spLocks noChangeArrowheads="1"/>
            </p:cNvSpPr>
            <p:nvPr/>
          </p:nvSpPr>
          <p:spPr bwMode="auto">
            <a:xfrm>
              <a:off x="5607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81" name="AutoShape 136"/>
            <p:cNvSpPr>
              <a:spLocks noChangeArrowheads="1"/>
            </p:cNvSpPr>
            <p:nvPr/>
          </p:nvSpPr>
          <p:spPr bwMode="auto">
            <a:xfrm>
              <a:off x="5690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82" name="AutoShape 137"/>
            <p:cNvSpPr>
              <a:spLocks noChangeArrowheads="1"/>
            </p:cNvSpPr>
            <p:nvPr/>
          </p:nvSpPr>
          <p:spPr bwMode="auto">
            <a:xfrm>
              <a:off x="13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83" name="AutoShape 138"/>
            <p:cNvSpPr>
              <a:spLocks noChangeArrowheads="1"/>
            </p:cNvSpPr>
            <p:nvPr/>
          </p:nvSpPr>
          <p:spPr bwMode="auto">
            <a:xfrm>
              <a:off x="95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84" name="AutoShape 139"/>
            <p:cNvSpPr>
              <a:spLocks noChangeArrowheads="1"/>
            </p:cNvSpPr>
            <p:nvPr/>
          </p:nvSpPr>
          <p:spPr bwMode="auto">
            <a:xfrm>
              <a:off x="177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85" name="AutoShape 140"/>
            <p:cNvSpPr>
              <a:spLocks noChangeArrowheads="1"/>
            </p:cNvSpPr>
            <p:nvPr/>
          </p:nvSpPr>
          <p:spPr bwMode="auto">
            <a:xfrm>
              <a:off x="259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86" name="AutoShape 141"/>
            <p:cNvSpPr>
              <a:spLocks noChangeArrowheads="1"/>
            </p:cNvSpPr>
            <p:nvPr/>
          </p:nvSpPr>
          <p:spPr bwMode="auto">
            <a:xfrm>
              <a:off x="342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87" name="AutoShape 142"/>
            <p:cNvSpPr>
              <a:spLocks noChangeArrowheads="1"/>
            </p:cNvSpPr>
            <p:nvPr/>
          </p:nvSpPr>
          <p:spPr bwMode="auto">
            <a:xfrm>
              <a:off x="424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88" name="AutoShape 143"/>
            <p:cNvSpPr>
              <a:spLocks noChangeArrowheads="1"/>
            </p:cNvSpPr>
            <p:nvPr/>
          </p:nvSpPr>
          <p:spPr bwMode="auto">
            <a:xfrm>
              <a:off x="506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89" name="AutoShape 144"/>
            <p:cNvSpPr>
              <a:spLocks noChangeArrowheads="1"/>
            </p:cNvSpPr>
            <p:nvPr/>
          </p:nvSpPr>
          <p:spPr bwMode="auto">
            <a:xfrm>
              <a:off x="588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90" name="AutoShape 145"/>
            <p:cNvSpPr>
              <a:spLocks noChangeArrowheads="1"/>
            </p:cNvSpPr>
            <p:nvPr/>
          </p:nvSpPr>
          <p:spPr bwMode="auto">
            <a:xfrm>
              <a:off x="671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91" name="AutoShape 146"/>
            <p:cNvSpPr>
              <a:spLocks noChangeArrowheads="1"/>
            </p:cNvSpPr>
            <p:nvPr/>
          </p:nvSpPr>
          <p:spPr bwMode="auto">
            <a:xfrm>
              <a:off x="753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92" name="AutoShape 147"/>
            <p:cNvSpPr>
              <a:spLocks noChangeArrowheads="1"/>
            </p:cNvSpPr>
            <p:nvPr/>
          </p:nvSpPr>
          <p:spPr bwMode="auto">
            <a:xfrm>
              <a:off x="835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93" name="AutoShape 148"/>
            <p:cNvSpPr>
              <a:spLocks noChangeArrowheads="1"/>
            </p:cNvSpPr>
            <p:nvPr/>
          </p:nvSpPr>
          <p:spPr bwMode="auto">
            <a:xfrm>
              <a:off x="918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94" name="AutoShape 149"/>
            <p:cNvSpPr>
              <a:spLocks noChangeArrowheads="1"/>
            </p:cNvSpPr>
            <p:nvPr/>
          </p:nvSpPr>
          <p:spPr bwMode="auto">
            <a:xfrm>
              <a:off x="1000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95" name="AutoShape 150"/>
            <p:cNvSpPr>
              <a:spLocks noChangeArrowheads="1"/>
            </p:cNvSpPr>
            <p:nvPr/>
          </p:nvSpPr>
          <p:spPr bwMode="auto">
            <a:xfrm>
              <a:off x="1082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96" name="AutoShape 151"/>
            <p:cNvSpPr>
              <a:spLocks noChangeArrowheads="1"/>
            </p:cNvSpPr>
            <p:nvPr/>
          </p:nvSpPr>
          <p:spPr bwMode="auto">
            <a:xfrm>
              <a:off x="1164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97" name="AutoShape 152"/>
            <p:cNvSpPr>
              <a:spLocks noChangeArrowheads="1"/>
            </p:cNvSpPr>
            <p:nvPr/>
          </p:nvSpPr>
          <p:spPr bwMode="auto">
            <a:xfrm>
              <a:off x="1247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98" name="AutoShape 153"/>
            <p:cNvSpPr>
              <a:spLocks noChangeArrowheads="1"/>
            </p:cNvSpPr>
            <p:nvPr/>
          </p:nvSpPr>
          <p:spPr bwMode="auto">
            <a:xfrm>
              <a:off x="1329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99" name="AutoShape 154"/>
            <p:cNvSpPr>
              <a:spLocks noChangeArrowheads="1"/>
            </p:cNvSpPr>
            <p:nvPr/>
          </p:nvSpPr>
          <p:spPr bwMode="auto">
            <a:xfrm>
              <a:off x="1411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100" name="AutoShape 155"/>
            <p:cNvSpPr>
              <a:spLocks noChangeArrowheads="1"/>
            </p:cNvSpPr>
            <p:nvPr/>
          </p:nvSpPr>
          <p:spPr bwMode="auto">
            <a:xfrm>
              <a:off x="1493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101" name="AutoShape 156"/>
            <p:cNvSpPr>
              <a:spLocks noChangeArrowheads="1"/>
            </p:cNvSpPr>
            <p:nvPr/>
          </p:nvSpPr>
          <p:spPr bwMode="auto">
            <a:xfrm>
              <a:off x="1576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102" name="AutoShape 157"/>
            <p:cNvSpPr>
              <a:spLocks noChangeArrowheads="1"/>
            </p:cNvSpPr>
            <p:nvPr/>
          </p:nvSpPr>
          <p:spPr bwMode="auto">
            <a:xfrm>
              <a:off x="1658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103" name="AutoShape 158"/>
            <p:cNvSpPr>
              <a:spLocks noChangeArrowheads="1"/>
            </p:cNvSpPr>
            <p:nvPr/>
          </p:nvSpPr>
          <p:spPr bwMode="auto">
            <a:xfrm>
              <a:off x="1740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104" name="AutoShape 159"/>
            <p:cNvSpPr>
              <a:spLocks noChangeArrowheads="1"/>
            </p:cNvSpPr>
            <p:nvPr/>
          </p:nvSpPr>
          <p:spPr bwMode="auto">
            <a:xfrm>
              <a:off x="1823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105" name="AutoShape 160"/>
            <p:cNvSpPr>
              <a:spLocks noChangeArrowheads="1"/>
            </p:cNvSpPr>
            <p:nvPr/>
          </p:nvSpPr>
          <p:spPr bwMode="auto">
            <a:xfrm>
              <a:off x="1905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106" name="AutoShape 161"/>
            <p:cNvSpPr>
              <a:spLocks noChangeArrowheads="1"/>
            </p:cNvSpPr>
            <p:nvPr/>
          </p:nvSpPr>
          <p:spPr bwMode="auto">
            <a:xfrm>
              <a:off x="1987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107" name="AutoShape 162"/>
            <p:cNvSpPr>
              <a:spLocks noChangeArrowheads="1"/>
            </p:cNvSpPr>
            <p:nvPr/>
          </p:nvSpPr>
          <p:spPr bwMode="auto">
            <a:xfrm>
              <a:off x="2069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108" name="AutoShape 163"/>
            <p:cNvSpPr>
              <a:spLocks noChangeArrowheads="1"/>
            </p:cNvSpPr>
            <p:nvPr/>
          </p:nvSpPr>
          <p:spPr bwMode="auto">
            <a:xfrm>
              <a:off x="2152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109" name="AutoShape 164"/>
            <p:cNvSpPr>
              <a:spLocks noChangeArrowheads="1"/>
            </p:cNvSpPr>
            <p:nvPr/>
          </p:nvSpPr>
          <p:spPr bwMode="auto">
            <a:xfrm>
              <a:off x="2234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110" name="AutoShape 165"/>
            <p:cNvSpPr>
              <a:spLocks noChangeArrowheads="1"/>
            </p:cNvSpPr>
            <p:nvPr/>
          </p:nvSpPr>
          <p:spPr bwMode="auto">
            <a:xfrm>
              <a:off x="2316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111" name="AutoShape 166"/>
            <p:cNvSpPr>
              <a:spLocks noChangeArrowheads="1"/>
            </p:cNvSpPr>
            <p:nvPr/>
          </p:nvSpPr>
          <p:spPr bwMode="auto">
            <a:xfrm>
              <a:off x="2398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112" name="AutoShape 167"/>
            <p:cNvSpPr>
              <a:spLocks noChangeArrowheads="1"/>
            </p:cNvSpPr>
            <p:nvPr/>
          </p:nvSpPr>
          <p:spPr bwMode="auto">
            <a:xfrm>
              <a:off x="2481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113" name="AutoShape 168"/>
            <p:cNvSpPr>
              <a:spLocks noChangeArrowheads="1"/>
            </p:cNvSpPr>
            <p:nvPr/>
          </p:nvSpPr>
          <p:spPr bwMode="auto">
            <a:xfrm>
              <a:off x="2563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114" name="AutoShape 169"/>
            <p:cNvSpPr>
              <a:spLocks noChangeArrowheads="1"/>
            </p:cNvSpPr>
            <p:nvPr/>
          </p:nvSpPr>
          <p:spPr bwMode="auto">
            <a:xfrm>
              <a:off x="2645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115" name="AutoShape 170"/>
            <p:cNvSpPr>
              <a:spLocks noChangeArrowheads="1"/>
            </p:cNvSpPr>
            <p:nvPr/>
          </p:nvSpPr>
          <p:spPr bwMode="auto">
            <a:xfrm>
              <a:off x="2728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116" name="AutoShape 171"/>
            <p:cNvSpPr>
              <a:spLocks noChangeArrowheads="1"/>
            </p:cNvSpPr>
            <p:nvPr/>
          </p:nvSpPr>
          <p:spPr bwMode="auto">
            <a:xfrm>
              <a:off x="2810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117" name="AutoShape 172"/>
            <p:cNvSpPr>
              <a:spLocks noChangeArrowheads="1"/>
            </p:cNvSpPr>
            <p:nvPr/>
          </p:nvSpPr>
          <p:spPr bwMode="auto">
            <a:xfrm>
              <a:off x="2892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118" name="AutoShape 173"/>
            <p:cNvSpPr>
              <a:spLocks noChangeArrowheads="1"/>
            </p:cNvSpPr>
            <p:nvPr/>
          </p:nvSpPr>
          <p:spPr bwMode="auto">
            <a:xfrm>
              <a:off x="2974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119" name="AutoShape 174"/>
            <p:cNvSpPr>
              <a:spLocks noChangeArrowheads="1"/>
            </p:cNvSpPr>
            <p:nvPr/>
          </p:nvSpPr>
          <p:spPr bwMode="auto">
            <a:xfrm>
              <a:off x="3057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120" name="AutoShape 175"/>
            <p:cNvSpPr>
              <a:spLocks noChangeArrowheads="1"/>
            </p:cNvSpPr>
            <p:nvPr/>
          </p:nvSpPr>
          <p:spPr bwMode="auto">
            <a:xfrm>
              <a:off x="3139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121" name="AutoShape 176"/>
            <p:cNvSpPr>
              <a:spLocks noChangeArrowheads="1"/>
            </p:cNvSpPr>
            <p:nvPr/>
          </p:nvSpPr>
          <p:spPr bwMode="auto">
            <a:xfrm>
              <a:off x="3221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122" name="AutoShape 177"/>
            <p:cNvSpPr>
              <a:spLocks noChangeArrowheads="1"/>
            </p:cNvSpPr>
            <p:nvPr/>
          </p:nvSpPr>
          <p:spPr bwMode="auto">
            <a:xfrm>
              <a:off x="3304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123" name="AutoShape 178"/>
            <p:cNvSpPr>
              <a:spLocks noChangeArrowheads="1"/>
            </p:cNvSpPr>
            <p:nvPr/>
          </p:nvSpPr>
          <p:spPr bwMode="auto">
            <a:xfrm>
              <a:off x="3386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124" name="AutoShape 179"/>
            <p:cNvSpPr>
              <a:spLocks noChangeArrowheads="1"/>
            </p:cNvSpPr>
            <p:nvPr/>
          </p:nvSpPr>
          <p:spPr bwMode="auto">
            <a:xfrm>
              <a:off x="3468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125" name="AutoShape 180"/>
            <p:cNvSpPr>
              <a:spLocks noChangeArrowheads="1"/>
            </p:cNvSpPr>
            <p:nvPr/>
          </p:nvSpPr>
          <p:spPr bwMode="auto">
            <a:xfrm>
              <a:off x="3550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126" name="AutoShape 181"/>
            <p:cNvSpPr>
              <a:spLocks noChangeArrowheads="1"/>
            </p:cNvSpPr>
            <p:nvPr/>
          </p:nvSpPr>
          <p:spPr bwMode="auto">
            <a:xfrm>
              <a:off x="3633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127" name="AutoShape 182"/>
            <p:cNvSpPr>
              <a:spLocks noChangeArrowheads="1"/>
            </p:cNvSpPr>
            <p:nvPr/>
          </p:nvSpPr>
          <p:spPr bwMode="auto">
            <a:xfrm>
              <a:off x="3715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128" name="AutoShape 183"/>
            <p:cNvSpPr>
              <a:spLocks noChangeArrowheads="1"/>
            </p:cNvSpPr>
            <p:nvPr/>
          </p:nvSpPr>
          <p:spPr bwMode="auto">
            <a:xfrm>
              <a:off x="3797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129" name="AutoShape 184"/>
            <p:cNvSpPr>
              <a:spLocks noChangeArrowheads="1"/>
            </p:cNvSpPr>
            <p:nvPr/>
          </p:nvSpPr>
          <p:spPr bwMode="auto">
            <a:xfrm>
              <a:off x="3879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130" name="AutoShape 185"/>
            <p:cNvSpPr>
              <a:spLocks noChangeArrowheads="1"/>
            </p:cNvSpPr>
            <p:nvPr/>
          </p:nvSpPr>
          <p:spPr bwMode="auto">
            <a:xfrm>
              <a:off x="3962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131" name="AutoShape 186"/>
            <p:cNvSpPr>
              <a:spLocks noChangeArrowheads="1"/>
            </p:cNvSpPr>
            <p:nvPr/>
          </p:nvSpPr>
          <p:spPr bwMode="auto">
            <a:xfrm>
              <a:off x="4044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132" name="AutoShape 187"/>
            <p:cNvSpPr>
              <a:spLocks noChangeArrowheads="1"/>
            </p:cNvSpPr>
            <p:nvPr/>
          </p:nvSpPr>
          <p:spPr bwMode="auto">
            <a:xfrm>
              <a:off x="4126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133" name="AutoShape 188"/>
            <p:cNvSpPr>
              <a:spLocks noChangeArrowheads="1"/>
            </p:cNvSpPr>
            <p:nvPr/>
          </p:nvSpPr>
          <p:spPr bwMode="auto">
            <a:xfrm>
              <a:off x="4209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134" name="AutoShape 189"/>
            <p:cNvSpPr>
              <a:spLocks noChangeArrowheads="1"/>
            </p:cNvSpPr>
            <p:nvPr/>
          </p:nvSpPr>
          <p:spPr bwMode="auto">
            <a:xfrm>
              <a:off x="4291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135" name="AutoShape 190"/>
            <p:cNvSpPr>
              <a:spLocks noChangeArrowheads="1"/>
            </p:cNvSpPr>
            <p:nvPr/>
          </p:nvSpPr>
          <p:spPr bwMode="auto">
            <a:xfrm>
              <a:off x="4373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136" name="AutoShape 191"/>
            <p:cNvSpPr>
              <a:spLocks noChangeArrowheads="1"/>
            </p:cNvSpPr>
            <p:nvPr/>
          </p:nvSpPr>
          <p:spPr bwMode="auto">
            <a:xfrm>
              <a:off x="4455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137" name="AutoShape 192"/>
            <p:cNvSpPr>
              <a:spLocks noChangeArrowheads="1"/>
            </p:cNvSpPr>
            <p:nvPr/>
          </p:nvSpPr>
          <p:spPr bwMode="auto">
            <a:xfrm>
              <a:off x="4538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138" name="AutoShape 193"/>
            <p:cNvSpPr>
              <a:spLocks noChangeArrowheads="1"/>
            </p:cNvSpPr>
            <p:nvPr/>
          </p:nvSpPr>
          <p:spPr bwMode="auto">
            <a:xfrm>
              <a:off x="4620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139" name="AutoShape 194"/>
            <p:cNvSpPr>
              <a:spLocks noChangeArrowheads="1"/>
            </p:cNvSpPr>
            <p:nvPr/>
          </p:nvSpPr>
          <p:spPr bwMode="auto">
            <a:xfrm>
              <a:off x="4702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140" name="AutoShape 195"/>
            <p:cNvSpPr>
              <a:spLocks noChangeArrowheads="1"/>
            </p:cNvSpPr>
            <p:nvPr/>
          </p:nvSpPr>
          <p:spPr bwMode="auto">
            <a:xfrm>
              <a:off x="4784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141" name="AutoShape 196"/>
            <p:cNvSpPr>
              <a:spLocks noChangeArrowheads="1"/>
            </p:cNvSpPr>
            <p:nvPr/>
          </p:nvSpPr>
          <p:spPr bwMode="auto">
            <a:xfrm>
              <a:off x="4867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142" name="AutoShape 197"/>
            <p:cNvSpPr>
              <a:spLocks noChangeArrowheads="1"/>
            </p:cNvSpPr>
            <p:nvPr/>
          </p:nvSpPr>
          <p:spPr bwMode="auto">
            <a:xfrm>
              <a:off x="4949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143" name="AutoShape 198"/>
            <p:cNvSpPr>
              <a:spLocks noChangeArrowheads="1"/>
            </p:cNvSpPr>
            <p:nvPr/>
          </p:nvSpPr>
          <p:spPr bwMode="auto">
            <a:xfrm>
              <a:off x="5031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144" name="AutoShape 199"/>
            <p:cNvSpPr>
              <a:spLocks noChangeArrowheads="1"/>
            </p:cNvSpPr>
            <p:nvPr/>
          </p:nvSpPr>
          <p:spPr bwMode="auto">
            <a:xfrm>
              <a:off x="5114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145" name="AutoShape 200"/>
            <p:cNvSpPr>
              <a:spLocks noChangeArrowheads="1"/>
            </p:cNvSpPr>
            <p:nvPr/>
          </p:nvSpPr>
          <p:spPr bwMode="auto">
            <a:xfrm>
              <a:off x="5196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146" name="AutoShape 201"/>
            <p:cNvSpPr>
              <a:spLocks noChangeArrowheads="1"/>
            </p:cNvSpPr>
            <p:nvPr/>
          </p:nvSpPr>
          <p:spPr bwMode="auto">
            <a:xfrm>
              <a:off x="5278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147" name="AutoShape 202"/>
            <p:cNvSpPr>
              <a:spLocks noChangeArrowheads="1"/>
            </p:cNvSpPr>
            <p:nvPr/>
          </p:nvSpPr>
          <p:spPr bwMode="auto">
            <a:xfrm>
              <a:off x="5360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154" name="AutoShape 203"/>
            <p:cNvSpPr>
              <a:spLocks noChangeArrowheads="1"/>
            </p:cNvSpPr>
            <p:nvPr/>
          </p:nvSpPr>
          <p:spPr bwMode="auto">
            <a:xfrm>
              <a:off x="5443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155" name="AutoShape 204"/>
            <p:cNvSpPr>
              <a:spLocks noChangeArrowheads="1"/>
            </p:cNvSpPr>
            <p:nvPr/>
          </p:nvSpPr>
          <p:spPr bwMode="auto">
            <a:xfrm>
              <a:off x="5525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156" name="AutoShape 205"/>
            <p:cNvSpPr>
              <a:spLocks noChangeArrowheads="1"/>
            </p:cNvSpPr>
            <p:nvPr/>
          </p:nvSpPr>
          <p:spPr bwMode="auto">
            <a:xfrm>
              <a:off x="5607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157" name="AutoShape 206"/>
            <p:cNvSpPr>
              <a:spLocks noChangeArrowheads="1"/>
            </p:cNvSpPr>
            <p:nvPr/>
          </p:nvSpPr>
          <p:spPr bwMode="auto">
            <a:xfrm>
              <a:off x="5690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</p:grpSp>
      <p:pic>
        <p:nvPicPr>
          <p:cNvPr id="159" name="BILD 1 ausgegraut" descr="P1020014"/>
          <p:cNvPicPr>
            <a:picLocks noChangeAspect="1" noChangeArrowheads="1"/>
          </p:cNvPicPr>
          <p:nvPr/>
        </p:nvPicPr>
        <p:blipFill>
          <a:blip r:embed="rId3">
            <a:lum bright="-48000"/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8300" y="2360240"/>
            <a:ext cx="1871663" cy="1404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0" name="BILD 2 ausgegraut" descr="P1020018"/>
          <p:cNvPicPr>
            <a:picLocks noChangeAspect="1" noChangeArrowheads="1"/>
          </p:cNvPicPr>
          <p:nvPr/>
        </p:nvPicPr>
        <p:blipFill>
          <a:blip r:embed="rId4">
            <a:lum bright="-48000"/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35238" y="2361828"/>
            <a:ext cx="1871662" cy="140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1" name="BILD 3 ausgegraut" descr="P1020015"/>
          <p:cNvPicPr>
            <a:picLocks noChangeAspect="1" noChangeArrowheads="1"/>
          </p:cNvPicPr>
          <p:nvPr/>
        </p:nvPicPr>
        <p:blipFill>
          <a:blip r:embed="rId5">
            <a:lum bright="-48000"/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02175" y="2361828"/>
            <a:ext cx="1871663" cy="140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2" name="BILD 4 ausgegraut" descr="P1020017"/>
          <p:cNvPicPr>
            <a:picLocks noChangeAspect="1" noChangeArrowheads="1"/>
          </p:cNvPicPr>
          <p:nvPr/>
        </p:nvPicPr>
        <p:blipFill>
          <a:blip r:embed="rId6">
            <a:lum bright="-48000"/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69113" y="2361828"/>
            <a:ext cx="1871662" cy="140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" name="BILD 1" descr="P10200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8300" y="2360240"/>
            <a:ext cx="1871663" cy="1404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" name="BILD 2" descr="P102001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35238" y="2361828"/>
            <a:ext cx="1871662" cy="140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5" name="BILD 3" descr="P102001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02175" y="2361828"/>
            <a:ext cx="1871663" cy="140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6" name="BILD 4" descr="P102001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69113" y="2361828"/>
            <a:ext cx="1871662" cy="140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9" name="Text zu BILD 4"/>
          <p:cNvSpPr txBox="1">
            <a:spLocks noChangeArrowheads="1"/>
          </p:cNvSpPr>
          <p:nvPr/>
        </p:nvSpPr>
        <p:spPr bwMode="auto">
          <a:xfrm>
            <a:off x="2249220" y="4297660"/>
            <a:ext cx="4618573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de-DE" sz="2400" dirty="0" smtClean="0">
                <a:solidFill>
                  <a:schemeClr val="hlink"/>
                </a:solidFill>
                <a:latin typeface="MetaKorrespondenz" pitchFamily="34" charset="0"/>
              </a:rPr>
              <a:t>… oder </a:t>
            </a:r>
            <a:r>
              <a:rPr lang="de-DE" sz="2400" dirty="0">
                <a:solidFill>
                  <a:schemeClr val="hlink"/>
                </a:solidFill>
                <a:latin typeface="MetaKorrespondenz" pitchFamily="34" charset="0"/>
              </a:rPr>
              <a:t>lieber in </a:t>
            </a:r>
            <a:r>
              <a:rPr lang="de-DE" sz="2400" dirty="0" smtClean="0">
                <a:solidFill>
                  <a:schemeClr val="hlink"/>
                </a:solidFill>
                <a:latin typeface="MetaKorrespondenz" pitchFamily="34" charset="0"/>
              </a:rPr>
              <a:t>schwarz/braun</a:t>
            </a:r>
            <a:endParaRPr lang="de-DE" sz="2400" dirty="0">
              <a:solidFill>
                <a:schemeClr val="hlink"/>
              </a:solidFill>
              <a:latin typeface="MetaKorrespondenz" pitchFamily="34" charset="0"/>
            </a:endParaRPr>
          </a:p>
        </p:txBody>
      </p:sp>
      <p:sp>
        <p:nvSpPr>
          <p:cNvPr id="168" name="Text zu BILD 3"/>
          <p:cNvSpPr txBox="1">
            <a:spLocks noChangeArrowheads="1"/>
          </p:cNvSpPr>
          <p:nvPr/>
        </p:nvSpPr>
        <p:spPr bwMode="auto">
          <a:xfrm>
            <a:off x="2132580" y="4297660"/>
            <a:ext cx="5339923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de-DE" sz="2400" dirty="0" err="1" smtClean="0">
                <a:solidFill>
                  <a:schemeClr val="hlink"/>
                </a:solidFill>
                <a:latin typeface="MetaKorrespondenz" pitchFamily="34" charset="0"/>
              </a:rPr>
              <a:t>Hüftband</a:t>
            </a:r>
            <a:r>
              <a:rPr lang="de-DE" sz="2400" dirty="0" smtClean="0">
                <a:solidFill>
                  <a:schemeClr val="hlink"/>
                </a:solidFill>
                <a:latin typeface="MetaKorrespondenz" pitchFamily="34" charset="0"/>
              </a:rPr>
              <a:t> </a:t>
            </a:r>
            <a:r>
              <a:rPr lang="de-DE" sz="2400" dirty="0">
                <a:solidFill>
                  <a:schemeClr val="hlink"/>
                </a:solidFill>
                <a:latin typeface="MetaKorrespondenz" pitchFamily="34" charset="0"/>
              </a:rPr>
              <a:t>mit passenden </a:t>
            </a:r>
            <a:r>
              <a:rPr lang="de-DE" sz="2400" dirty="0" smtClean="0">
                <a:solidFill>
                  <a:schemeClr val="hlink"/>
                </a:solidFill>
                <a:latin typeface="MetaKorrespondenz" pitchFamily="34" charset="0"/>
              </a:rPr>
              <a:t>Handstulpen</a:t>
            </a:r>
            <a:endParaRPr lang="de-DE" sz="2400" dirty="0">
              <a:solidFill>
                <a:schemeClr val="hlink"/>
              </a:solidFill>
              <a:latin typeface="MetaKorrespondenz" pitchFamily="34" charset="0"/>
            </a:endParaRPr>
          </a:p>
        </p:txBody>
      </p:sp>
      <p:sp>
        <p:nvSpPr>
          <p:cNvPr id="167" name="Text zu BILD 2"/>
          <p:cNvSpPr txBox="1">
            <a:spLocks noChangeArrowheads="1"/>
          </p:cNvSpPr>
          <p:nvPr/>
        </p:nvSpPr>
        <p:spPr bwMode="auto">
          <a:xfrm>
            <a:off x="1620978" y="4297660"/>
            <a:ext cx="6006773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de-DE" sz="2400" dirty="0" smtClean="0">
                <a:solidFill>
                  <a:schemeClr val="hlink"/>
                </a:solidFill>
                <a:latin typeface="MetaKorrespondenz" pitchFamily="34" charset="0"/>
              </a:rPr>
              <a:t>Stiefelstulpen mit </a:t>
            </a:r>
            <a:r>
              <a:rPr lang="de-DE" sz="2400" dirty="0">
                <a:solidFill>
                  <a:schemeClr val="hlink"/>
                </a:solidFill>
                <a:latin typeface="MetaKorrespondenz" pitchFamily="34" charset="0"/>
              </a:rPr>
              <a:t>passenden </a:t>
            </a:r>
            <a:r>
              <a:rPr lang="de-DE" sz="2400" dirty="0" smtClean="0">
                <a:solidFill>
                  <a:schemeClr val="hlink"/>
                </a:solidFill>
                <a:latin typeface="MetaKorrespondenz" pitchFamily="34" charset="0"/>
              </a:rPr>
              <a:t>Pulswärmern</a:t>
            </a:r>
            <a:endParaRPr lang="de-DE" sz="2400" dirty="0">
              <a:solidFill>
                <a:schemeClr val="hlink"/>
              </a:solidFill>
              <a:latin typeface="MetaKorrespondenz" pitchFamily="34" charset="0"/>
            </a:endParaRPr>
          </a:p>
        </p:txBody>
      </p:sp>
      <p:sp>
        <p:nvSpPr>
          <p:cNvPr id="158" name="Text zu BILD 1"/>
          <p:cNvSpPr txBox="1">
            <a:spLocks noChangeArrowheads="1"/>
          </p:cNvSpPr>
          <p:nvPr/>
        </p:nvSpPr>
        <p:spPr bwMode="auto">
          <a:xfrm>
            <a:off x="1620978" y="4297660"/>
            <a:ext cx="6026009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de-DE" sz="2400" dirty="0" smtClean="0">
                <a:solidFill>
                  <a:schemeClr val="hlink"/>
                </a:solidFill>
                <a:latin typeface="MetaKorrespondenz" pitchFamily="34" charset="0"/>
              </a:rPr>
              <a:t>Ausgefallener </a:t>
            </a:r>
            <a:r>
              <a:rPr lang="de-DE" sz="2400" dirty="0">
                <a:solidFill>
                  <a:schemeClr val="hlink"/>
                </a:solidFill>
                <a:latin typeface="MetaKorrespondenz" pitchFamily="34" charset="0"/>
              </a:rPr>
              <a:t>Schal mit </a:t>
            </a:r>
            <a:r>
              <a:rPr lang="de-DE" sz="2400" dirty="0" smtClean="0">
                <a:solidFill>
                  <a:schemeClr val="hlink"/>
                </a:solidFill>
                <a:latin typeface="MetaKorrespondenz" pitchFamily="34" charset="0"/>
              </a:rPr>
              <a:t>Kaninchenbordüre</a:t>
            </a:r>
            <a:endParaRPr lang="de-DE" sz="2400" dirty="0">
              <a:solidFill>
                <a:schemeClr val="hlink"/>
              </a:solidFill>
              <a:latin typeface="MetaKorrespondenz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5040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9" grpId="0"/>
      <p:bldP spid="168" grpId="0"/>
      <p:bldP spid="167" grpId="0"/>
      <p:bldP spid="15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USA Karte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576" y="409228"/>
            <a:ext cx="7524000" cy="4230678"/>
          </a:xfrm>
          <a:prstGeom prst="rect">
            <a:avLst/>
          </a:prstGeom>
          <a:ln w="101600" cap="sq" cmpd="thickThin">
            <a:solidFill>
              <a:schemeClr val="bg1">
                <a:lumMod val="65000"/>
              </a:schemeClr>
            </a:solidFill>
            <a:bevel/>
          </a:ln>
          <a:effectLst>
            <a:outerShdw blurRad="76200" dir="660000" sx="31000" sy="31000" kx="-1200000" algn="bl" rotWithShape="0">
              <a:prstClr val="black">
                <a:alpha val="15000"/>
              </a:prstClr>
            </a:outerShdw>
          </a:effectLst>
          <a:scene3d>
            <a:camera prst="perspectiveRelaxed"/>
            <a:lightRig rig="threePt" dir="t"/>
          </a:scene3d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Unsere Standorte in den USA</a:t>
            </a:r>
            <a:endParaRPr lang="de-DE" dirty="0"/>
          </a:p>
        </p:txBody>
      </p:sp>
      <p:pic>
        <p:nvPicPr>
          <p:cNvPr id="5" name="BILD NY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8144" y="3631319"/>
            <a:ext cx="2340000" cy="1755000"/>
          </a:xfrm>
          <a:prstGeom prst="rect">
            <a:avLst/>
          </a:prstGeom>
          <a:ln w="101600" cap="sq" cmpd="thickThin">
            <a:solidFill>
              <a:schemeClr val="bg1">
                <a:lumMod val="65000"/>
              </a:schemeClr>
            </a:solidFill>
            <a:beve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HeroicExtremeLeftFacing">
              <a:rot lat="487347" lon="2010000" rev="21425485"/>
            </a:camera>
            <a:lightRig rig="threePt" dir="t"/>
          </a:scene3d>
          <a:sp3d extrusionH="152400">
            <a:bevelT w="101600" prst="relaxedInset"/>
            <a:extrusionClr>
              <a:schemeClr val="tx1">
                <a:lumMod val="75000"/>
                <a:lumOff val="25000"/>
              </a:schemeClr>
            </a:extrusionClr>
          </a:sp3d>
        </p:spPr>
      </p:pic>
      <p:pic>
        <p:nvPicPr>
          <p:cNvPr id="6" name="BILD SF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7864" y="3631319"/>
            <a:ext cx="2340000" cy="1755000"/>
          </a:xfrm>
          <a:prstGeom prst="rect">
            <a:avLst/>
          </a:prstGeom>
          <a:ln w="101600" cap="rnd" cmpd="thickThin">
            <a:solidFill>
              <a:schemeClr val="bg1">
                <a:lumMod val="65000"/>
              </a:schemeClr>
            </a:solidFill>
            <a:bevel/>
          </a:ln>
          <a:effectLst>
            <a:outerShdw blurRad="76200" dir="660000" sy="23000" kx="-1200000" algn="bl" rotWithShape="0">
              <a:prstClr val="black">
                <a:alpha val="20000"/>
              </a:prstClr>
            </a:outerShdw>
          </a:effectLst>
          <a:scene3d>
            <a:camera prst="perspectiveHeroicExtremeRightFacing"/>
            <a:lightRig rig="threePt" dir="t"/>
          </a:scene3d>
          <a:sp3d extrusionH="152400">
            <a:bevelT w="101600" prst="relaxedInset"/>
            <a:extrusionClr>
              <a:schemeClr val="tx1">
                <a:lumMod val="75000"/>
                <a:lumOff val="25000"/>
              </a:schemeClr>
            </a:extrusionClr>
          </a:sp3d>
        </p:spPr>
      </p:pic>
      <p:pic>
        <p:nvPicPr>
          <p:cNvPr id="7" name="BILD LV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56120" y="3361556"/>
            <a:ext cx="2340000" cy="1755000"/>
          </a:xfrm>
          <a:prstGeom prst="rect">
            <a:avLst/>
          </a:prstGeom>
          <a:ln w="101600" cap="sq" cmpd="thickThin">
            <a:solidFill>
              <a:schemeClr val="bg1">
                <a:lumMod val="65000"/>
              </a:schemeClr>
            </a:solidFill>
            <a:bevel/>
          </a:ln>
          <a:effectLst>
            <a:outerShdw blurRad="76200" dir="66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 extrusionH="152400">
            <a:bevelT w="101600" prst="relaxedInset"/>
            <a:extrusionClr>
              <a:schemeClr val="tx1">
                <a:lumMod val="75000"/>
                <a:lumOff val="25000"/>
              </a:schemeClr>
            </a:extrusionClr>
          </a:sp3d>
        </p:spPr>
      </p:pic>
      <p:pic>
        <p:nvPicPr>
          <p:cNvPr id="1026" name="PIN 1" descr="C:\Users\Maria\AppData\Local\Microsoft\Windows\Temporary Internet Files\Content.IE5\KX2HMYTE\MC900432586[1].png"/>
          <p:cNvPicPr>
            <a:picLocks noChangeAspect="1" noChangeArrowheads="1"/>
          </p:cNvPicPr>
          <p:nvPr/>
        </p:nvPicPr>
        <p:blipFill>
          <a:blip r:embed="rId7" cstate="email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6296" y="1778000"/>
            <a:ext cx="692745" cy="692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N 3" descr="C:\Users\Maria\AppData\Local\Microsoft\Windows\Temporary Internet Files\Content.IE5\KX2HMYTE\MC900432586[1].png"/>
          <p:cNvPicPr>
            <a:picLocks noChangeAspect="1" noChangeArrowheads="1"/>
          </p:cNvPicPr>
          <p:nvPr/>
        </p:nvPicPr>
        <p:blipFill>
          <a:blip r:embed="rId7" cstate="email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2767" y="2178194"/>
            <a:ext cx="692745" cy="692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N 4" descr="C:\Users\Maria\AppData\Local\Microsoft\Windows\Temporary Internet Files\Content.IE5\KX2HMYTE\MC900432586[1].png"/>
          <p:cNvPicPr>
            <a:picLocks noChangeAspect="1" noChangeArrowheads="1"/>
          </p:cNvPicPr>
          <p:nvPr/>
        </p:nvPicPr>
        <p:blipFill>
          <a:blip r:embed="rId7" cstate="email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71203" y="1786012"/>
            <a:ext cx="692745" cy="692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BILD NY unscharf"/>
          <p:cNvPicPr>
            <a:picLocks noChangeAspect="1"/>
          </p:cNvPicPr>
          <p:nvPr/>
        </p:nvPicPr>
        <p:blipFill>
          <a:blip r:embed="rId8" cstate="email">
            <a:grayscl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artisticBlur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8144" y="3631319"/>
            <a:ext cx="2340000" cy="1755000"/>
          </a:xfrm>
          <a:prstGeom prst="rect">
            <a:avLst/>
          </a:prstGeom>
          <a:ln w="101600" cap="sq" cmpd="thickThin">
            <a:solidFill>
              <a:schemeClr val="bg1">
                <a:lumMod val="65000"/>
              </a:schemeClr>
            </a:solidFill>
            <a:beve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HeroicExtremeLeftFacing">
              <a:rot lat="487347" lon="2010000" rev="21425485"/>
            </a:camera>
            <a:lightRig rig="threePt" dir="t"/>
          </a:scene3d>
          <a:sp3d extrusionH="152400">
            <a:bevelT w="101600" prst="relaxedInset"/>
            <a:extrusionClr>
              <a:schemeClr val="tx1">
                <a:lumMod val="75000"/>
                <a:lumOff val="25000"/>
              </a:schemeClr>
            </a:extrusionClr>
          </a:sp3d>
        </p:spPr>
      </p:pic>
      <p:pic>
        <p:nvPicPr>
          <p:cNvPr id="16" name="BILD LV unscharf"/>
          <p:cNvPicPr>
            <a:picLocks noChangeAspect="1"/>
          </p:cNvPicPr>
          <p:nvPr/>
        </p:nvPicPr>
        <p:blipFill>
          <a:blip r:embed="rId10" cstate="email">
            <a:grayscl/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Blur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51593" y="3361556"/>
            <a:ext cx="2340000" cy="1755000"/>
          </a:xfrm>
          <a:prstGeom prst="rect">
            <a:avLst/>
          </a:prstGeom>
          <a:ln w="101600" cap="sq" cmpd="thickThin">
            <a:solidFill>
              <a:schemeClr val="bg1">
                <a:lumMod val="65000"/>
              </a:schemeClr>
            </a:solidFill>
            <a:bevel/>
          </a:ln>
          <a:effectLst>
            <a:outerShdw blurRad="76200" dir="66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 extrusionH="152400">
            <a:bevelT w="101600" prst="relaxedInset"/>
            <a:extrusionClr>
              <a:schemeClr val="tx1">
                <a:lumMod val="75000"/>
                <a:lumOff val="25000"/>
              </a:schemeClr>
            </a:extrusionClr>
          </a:sp3d>
        </p:spPr>
      </p:pic>
      <p:pic>
        <p:nvPicPr>
          <p:cNvPr id="17" name="BILD SF unscharf"/>
          <p:cNvPicPr>
            <a:picLocks noChangeAspect="1"/>
          </p:cNvPicPr>
          <p:nvPr/>
        </p:nvPicPr>
        <p:blipFill>
          <a:blip r:embed="rId12" cstate="email">
            <a:grayscl/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artisticBlur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5710" y="3631319"/>
            <a:ext cx="2340000" cy="1755000"/>
          </a:xfrm>
          <a:prstGeom prst="rect">
            <a:avLst/>
          </a:prstGeom>
          <a:ln w="101600" cap="rnd" cmpd="thickThin">
            <a:solidFill>
              <a:schemeClr val="bg1">
                <a:lumMod val="65000"/>
              </a:schemeClr>
            </a:solidFill>
            <a:bevel/>
          </a:ln>
          <a:effectLst>
            <a:outerShdw blurRad="76200" dir="660000" sy="23000" kx="-1200000" algn="bl" rotWithShape="0">
              <a:prstClr val="black">
                <a:alpha val="20000"/>
              </a:prstClr>
            </a:outerShdw>
          </a:effectLst>
          <a:scene3d>
            <a:camera prst="perspectiveHeroicExtremeRightFacing"/>
            <a:lightRig rig="threePt" dir="t"/>
          </a:scene3d>
          <a:sp3d extrusionH="152400">
            <a:bevelT w="101600" prst="relaxedInset"/>
            <a:extrusionClr>
              <a:schemeClr val="tx1">
                <a:lumMod val="75000"/>
                <a:lumOff val="25000"/>
              </a:schemeClr>
            </a:extrusionClr>
          </a:sp3d>
        </p:spPr>
      </p:pic>
      <p:sp>
        <p:nvSpPr>
          <p:cNvPr id="8" name="Text NYC"/>
          <p:cNvSpPr txBox="1"/>
          <p:nvPr/>
        </p:nvSpPr>
        <p:spPr>
          <a:xfrm>
            <a:off x="6516216" y="2218953"/>
            <a:ext cx="11950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b="1" dirty="0" smtClean="0">
                <a:solidFill>
                  <a:schemeClr val="accent1"/>
                </a:solidFill>
              </a:rPr>
              <a:t>New York</a:t>
            </a:r>
          </a:p>
        </p:txBody>
      </p:sp>
      <p:sp>
        <p:nvSpPr>
          <p:cNvPr id="18" name="Text LV"/>
          <p:cNvSpPr txBox="1"/>
          <p:nvPr/>
        </p:nvSpPr>
        <p:spPr>
          <a:xfrm>
            <a:off x="3920040" y="2228478"/>
            <a:ext cx="11962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b="1" dirty="0" smtClean="0">
                <a:solidFill>
                  <a:schemeClr val="accent1"/>
                </a:solidFill>
              </a:rPr>
              <a:t>Las Vegas</a:t>
            </a:r>
          </a:p>
        </p:txBody>
      </p:sp>
      <p:sp>
        <p:nvSpPr>
          <p:cNvPr id="19" name="TextSF"/>
          <p:cNvSpPr txBox="1"/>
          <p:nvPr/>
        </p:nvSpPr>
        <p:spPr>
          <a:xfrm>
            <a:off x="1187624" y="2619063"/>
            <a:ext cx="16076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b="1" dirty="0" smtClean="0">
                <a:solidFill>
                  <a:schemeClr val="accent1"/>
                </a:solidFill>
              </a:rPr>
              <a:t>San Francisco</a:t>
            </a:r>
          </a:p>
        </p:txBody>
      </p:sp>
    </p:spTree>
    <p:extLst>
      <p:ext uri="{BB962C8B-B14F-4D97-AF65-F5344CB8AC3E}">
        <p14:creationId xmlns:p14="http://schemas.microsoft.com/office/powerpoint/2010/main" val="455055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25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5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8" grpId="0"/>
      <p:bldP spid="1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USA Karte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576" y="409228"/>
            <a:ext cx="7524000" cy="4230678"/>
          </a:xfrm>
          <a:prstGeom prst="rect">
            <a:avLst/>
          </a:prstGeom>
          <a:ln w="101600" cap="sq" cmpd="thickThin">
            <a:solidFill>
              <a:schemeClr val="bg1">
                <a:lumMod val="65000"/>
              </a:schemeClr>
            </a:solidFill>
            <a:bevel/>
          </a:ln>
          <a:effectLst>
            <a:outerShdw blurRad="76200" dir="660000" sx="31000" sy="31000" kx="-1200000" algn="bl" rotWithShape="0">
              <a:prstClr val="black">
                <a:alpha val="15000"/>
              </a:prstClr>
            </a:outerShdw>
          </a:effectLst>
          <a:scene3d>
            <a:camera prst="perspectiveRelaxed"/>
            <a:lightRig rig="threePt" dir="t"/>
          </a:scene3d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Unsere Reiseroute</a:t>
            </a:r>
            <a:endParaRPr lang="de-DE" dirty="0"/>
          </a:p>
        </p:txBody>
      </p:sp>
      <p:pic>
        <p:nvPicPr>
          <p:cNvPr id="5" name="BILD SF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8144" y="3631319"/>
            <a:ext cx="2340000" cy="1755000"/>
          </a:xfrm>
          <a:prstGeom prst="rect">
            <a:avLst/>
          </a:prstGeom>
          <a:ln w="101600" cap="sq" cmpd="thickThin">
            <a:solidFill>
              <a:schemeClr val="bg1">
                <a:lumMod val="65000"/>
              </a:schemeClr>
            </a:solidFill>
            <a:beve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HeroicExtremeLeftFacing">
              <a:rot lat="487347" lon="2010000" rev="21425485"/>
            </a:camera>
            <a:lightRig rig="threePt" dir="t"/>
          </a:scene3d>
          <a:sp3d extrusionH="152400">
            <a:bevelT w="101600" prst="relaxedInset"/>
            <a:extrusionClr>
              <a:schemeClr val="tx1">
                <a:lumMod val="75000"/>
                <a:lumOff val="25000"/>
              </a:schemeClr>
            </a:extrusionClr>
          </a:sp3d>
        </p:spPr>
      </p:pic>
      <p:pic>
        <p:nvPicPr>
          <p:cNvPr id="6" name="BILD NYC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7864" y="3631319"/>
            <a:ext cx="2340000" cy="1755000"/>
          </a:xfrm>
          <a:prstGeom prst="rect">
            <a:avLst/>
          </a:prstGeom>
          <a:ln w="101600" cap="sq" cmpd="thickThin">
            <a:solidFill>
              <a:schemeClr val="bg1">
                <a:lumMod val="65000"/>
              </a:schemeClr>
            </a:solidFill>
            <a:bevel/>
          </a:ln>
          <a:effectLst>
            <a:outerShdw blurRad="76200" dir="660000" sy="23000" kx="-1200000" algn="bl" rotWithShape="0">
              <a:prstClr val="black">
                <a:alpha val="20000"/>
              </a:prstClr>
            </a:outerShdw>
          </a:effectLst>
          <a:scene3d>
            <a:camera prst="perspectiveHeroicExtremeRightFacing"/>
            <a:lightRig rig="threePt" dir="t"/>
          </a:scene3d>
          <a:sp3d extrusionH="152400">
            <a:bevelT w="101600" prst="relaxedInset"/>
            <a:extrusionClr>
              <a:schemeClr val="tx1">
                <a:lumMod val="75000"/>
                <a:lumOff val="25000"/>
              </a:schemeClr>
            </a:extrusionClr>
          </a:sp3d>
        </p:spPr>
      </p:pic>
      <p:pic>
        <p:nvPicPr>
          <p:cNvPr id="7" name="BILD MV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56120" y="3361556"/>
            <a:ext cx="2340000" cy="1755000"/>
          </a:xfrm>
          <a:prstGeom prst="rect">
            <a:avLst/>
          </a:prstGeom>
          <a:ln w="101600" cap="sq" cmpd="thickThin">
            <a:solidFill>
              <a:schemeClr val="bg1">
                <a:lumMod val="65000"/>
              </a:schemeClr>
            </a:solidFill>
            <a:bevel/>
          </a:ln>
          <a:effectLst>
            <a:outerShdw blurRad="76200" dir="66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 extrusionH="152400">
            <a:bevelT w="101600" prst="relaxedInset"/>
            <a:extrusionClr>
              <a:schemeClr val="tx1">
                <a:lumMod val="75000"/>
                <a:lumOff val="25000"/>
              </a:schemeClr>
            </a:extrusionClr>
          </a:sp3d>
        </p:spPr>
      </p:pic>
      <p:pic>
        <p:nvPicPr>
          <p:cNvPr id="1026" name="PIN 1" descr="C:\Users\Maria\AppData\Local\Microsoft\Windows\Temporary Internet Files\Content.IE5\KX2HMYTE\MC900432586[1].png"/>
          <p:cNvPicPr>
            <a:picLocks noChangeAspect="1" noChangeArrowheads="1"/>
          </p:cNvPicPr>
          <p:nvPr/>
        </p:nvPicPr>
        <p:blipFill>
          <a:blip r:embed="rId7" cstate="email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6296" y="1778000"/>
            <a:ext cx="692745" cy="692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N 3" descr="C:\Users\Maria\AppData\Local\Microsoft\Windows\Temporary Internet Files\Content.IE5\KX2HMYTE\MC900432586[1].png"/>
          <p:cNvPicPr>
            <a:picLocks noChangeAspect="1" noChangeArrowheads="1"/>
          </p:cNvPicPr>
          <p:nvPr/>
        </p:nvPicPr>
        <p:blipFill>
          <a:blip r:embed="rId7" cstate="email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2767" y="2178194"/>
            <a:ext cx="692745" cy="692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N 4" descr="C:\Users\Maria\AppData\Local\Microsoft\Windows\Temporary Internet Files\Content.IE5\KX2HMYTE\MC900432586[1].png"/>
          <p:cNvPicPr>
            <a:picLocks noChangeAspect="1" noChangeArrowheads="1"/>
          </p:cNvPicPr>
          <p:nvPr/>
        </p:nvPicPr>
        <p:blipFill>
          <a:blip r:embed="rId7" cstate="email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79747" y="1839542"/>
            <a:ext cx="692745" cy="692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LINIE 1"/>
          <p:cNvSpPr/>
          <p:nvPr/>
        </p:nvSpPr>
        <p:spPr>
          <a:xfrm>
            <a:off x="4500798" y="2286000"/>
            <a:ext cx="2956642" cy="274320"/>
          </a:xfrm>
          <a:custGeom>
            <a:avLst/>
            <a:gdLst>
              <a:gd name="connsiteX0" fmla="*/ 2956642 w 2956642"/>
              <a:gd name="connsiteY0" fmla="*/ 0 h 274320"/>
              <a:gd name="connsiteX1" fmla="*/ 2855042 w 2956642"/>
              <a:gd name="connsiteY1" fmla="*/ 30480 h 274320"/>
              <a:gd name="connsiteX2" fmla="*/ 2773762 w 2956642"/>
              <a:gd name="connsiteY2" fmla="*/ 60960 h 274320"/>
              <a:gd name="connsiteX3" fmla="*/ 2743282 w 2956642"/>
              <a:gd name="connsiteY3" fmla="*/ 81280 h 274320"/>
              <a:gd name="connsiteX4" fmla="*/ 2672162 w 2956642"/>
              <a:gd name="connsiteY4" fmla="*/ 111760 h 274320"/>
              <a:gd name="connsiteX5" fmla="*/ 2631522 w 2956642"/>
              <a:gd name="connsiteY5" fmla="*/ 152400 h 274320"/>
              <a:gd name="connsiteX6" fmla="*/ 2570562 w 2956642"/>
              <a:gd name="connsiteY6" fmla="*/ 172720 h 274320"/>
              <a:gd name="connsiteX7" fmla="*/ 2540082 w 2956642"/>
              <a:gd name="connsiteY7" fmla="*/ 182880 h 274320"/>
              <a:gd name="connsiteX8" fmla="*/ 2479122 w 2956642"/>
              <a:gd name="connsiteY8" fmla="*/ 213360 h 274320"/>
              <a:gd name="connsiteX9" fmla="*/ 2316562 w 2956642"/>
              <a:gd name="connsiteY9" fmla="*/ 223520 h 274320"/>
              <a:gd name="connsiteX10" fmla="*/ 2214962 w 2956642"/>
              <a:gd name="connsiteY10" fmla="*/ 233680 h 274320"/>
              <a:gd name="connsiteX11" fmla="*/ 2123522 w 2956642"/>
              <a:gd name="connsiteY11" fmla="*/ 254000 h 274320"/>
              <a:gd name="connsiteX12" fmla="*/ 1950802 w 2956642"/>
              <a:gd name="connsiteY12" fmla="*/ 274320 h 274320"/>
              <a:gd name="connsiteX13" fmla="*/ 1198962 w 2956642"/>
              <a:gd name="connsiteY13" fmla="*/ 264160 h 274320"/>
              <a:gd name="connsiteX14" fmla="*/ 1148162 w 2956642"/>
              <a:gd name="connsiteY14" fmla="*/ 254000 h 274320"/>
              <a:gd name="connsiteX15" fmla="*/ 1005922 w 2956642"/>
              <a:gd name="connsiteY15" fmla="*/ 233680 h 274320"/>
              <a:gd name="connsiteX16" fmla="*/ 884002 w 2956642"/>
              <a:gd name="connsiteY16" fmla="*/ 213360 h 274320"/>
              <a:gd name="connsiteX17" fmla="*/ 802722 w 2956642"/>
              <a:gd name="connsiteY17" fmla="*/ 182880 h 274320"/>
              <a:gd name="connsiteX18" fmla="*/ 731602 w 2956642"/>
              <a:gd name="connsiteY18" fmla="*/ 152400 h 274320"/>
              <a:gd name="connsiteX19" fmla="*/ 680802 w 2956642"/>
              <a:gd name="connsiteY19" fmla="*/ 142240 h 274320"/>
              <a:gd name="connsiteX20" fmla="*/ 569042 w 2956642"/>
              <a:gd name="connsiteY20" fmla="*/ 121920 h 274320"/>
              <a:gd name="connsiteX21" fmla="*/ 538562 w 2956642"/>
              <a:gd name="connsiteY21" fmla="*/ 111760 h 274320"/>
              <a:gd name="connsiteX22" fmla="*/ 30562 w 2956642"/>
              <a:gd name="connsiteY22" fmla="*/ 81280 h 274320"/>
              <a:gd name="connsiteX23" fmla="*/ 82 w 2956642"/>
              <a:gd name="connsiteY23" fmla="*/ 60960 h 274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956642" h="274320">
                <a:moveTo>
                  <a:pt x="2956642" y="0"/>
                </a:moveTo>
                <a:cubicBezTo>
                  <a:pt x="2922775" y="10160"/>
                  <a:pt x="2888340" y="18588"/>
                  <a:pt x="2855042" y="30480"/>
                </a:cubicBezTo>
                <a:cubicBezTo>
                  <a:pt x="2731073" y="74755"/>
                  <a:pt x="2894406" y="30799"/>
                  <a:pt x="2773762" y="60960"/>
                </a:cubicBezTo>
                <a:cubicBezTo>
                  <a:pt x="2763602" y="67733"/>
                  <a:pt x="2754204" y="75819"/>
                  <a:pt x="2743282" y="81280"/>
                </a:cubicBezTo>
                <a:cubicBezTo>
                  <a:pt x="2704045" y="100899"/>
                  <a:pt x="2714445" y="80047"/>
                  <a:pt x="2672162" y="111760"/>
                </a:cubicBezTo>
                <a:cubicBezTo>
                  <a:pt x="2656836" y="123255"/>
                  <a:pt x="2647950" y="142543"/>
                  <a:pt x="2631522" y="152400"/>
                </a:cubicBezTo>
                <a:cubicBezTo>
                  <a:pt x="2613155" y="163420"/>
                  <a:pt x="2590882" y="165947"/>
                  <a:pt x="2570562" y="172720"/>
                </a:cubicBezTo>
                <a:cubicBezTo>
                  <a:pt x="2560402" y="176107"/>
                  <a:pt x="2548993" y="176939"/>
                  <a:pt x="2540082" y="182880"/>
                </a:cubicBezTo>
                <a:cubicBezTo>
                  <a:pt x="2520175" y="196151"/>
                  <a:pt x="2504098" y="210731"/>
                  <a:pt x="2479122" y="213360"/>
                </a:cubicBezTo>
                <a:cubicBezTo>
                  <a:pt x="2425128" y="219044"/>
                  <a:pt x="2370694" y="219356"/>
                  <a:pt x="2316562" y="223520"/>
                </a:cubicBezTo>
                <a:cubicBezTo>
                  <a:pt x="2282627" y="226130"/>
                  <a:pt x="2248829" y="230293"/>
                  <a:pt x="2214962" y="233680"/>
                </a:cubicBezTo>
                <a:cubicBezTo>
                  <a:pt x="2182600" y="241770"/>
                  <a:pt x="2157058" y="248841"/>
                  <a:pt x="2123522" y="254000"/>
                </a:cubicBezTo>
                <a:cubicBezTo>
                  <a:pt x="2087216" y="259586"/>
                  <a:pt x="1984686" y="270555"/>
                  <a:pt x="1950802" y="274320"/>
                </a:cubicBezTo>
                <a:lnTo>
                  <a:pt x="1198962" y="264160"/>
                </a:lnTo>
                <a:cubicBezTo>
                  <a:pt x="1181699" y="263723"/>
                  <a:pt x="1165219" y="256693"/>
                  <a:pt x="1148162" y="254000"/>
                </a:cubicBezTo>
                <a:cubicBezTo>
                  <a:pt x="1100853" y="246530"/>
                  <a:pt x="1052387" y="245296"/>
                  <a:pt x="1005922" y="233680"/>
                </a:cubicBezTo>
                <a:cubicBezTo>
                  <a:pt x="938793" y="216898"/>
                  <a:pt x="979138" y="225252"/>
                  <a:pt x="884002" y="213360"/>
                </a:cubicBezTo>
                <a:cubicBezTo>
                  <a:pt x="780858" y="161788"/>
                  <a:pt x="904167" y="219769"/>
                  <a:pt x="802722" y="182880"/>
                </a:cubicBezTo>
                <a:cubicBezTo>
                  <a:pt x="778483" y="174066"/>
                  <a:pt x="756071" y="160556"/>
                  <a:pt x="731602" y="152400"/>
                </a:cubicBezTo>
                <a:cubicBezTo>
                  <a:pt x="715219" y="146939"/>
                  <a:pt x="697659" y="145986"/>
                  <a:pt x="680802" y="142240"/>
                </a:cubicBezTo>
                <a:cubicBezTo>
                  <a:pt x="594574" y="123078"/>
                  <a:pt x="692324" y="139532"/>
                  <a:pt x="569042" y="121920"/>
                </a:cubicBezTo>
                <a:cubicBezTo>
                  <a:pt x="558882" y="118533"/>
                  <a:pt x="549211" y="112901"/>
                  <a:pt x="538562" y="111760"/>
                </a:cubicBezTo>
                <a:cubicBezTo>
                  <a:pt x="336924" y="90156"/>
                  <a:pt x="232932" y="89375"/>
                  <a:pt x="30562" y="81280"/>
                </a:cubicBezTo>
                <a:cubicBezTo>
                  <a:pt x="-3131" y="70049"/>
                  <a:pt x="82" y="81830"/>
                  <a:pt x="82" y="60960"/>
                </a:cubicBezTo>
              </a:path>
            </a:pathLst>
          </a:custGeom>
          <a:noFill/>
          <a:ln w="5715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Linie 2"/>
          <p:cNvSpPr/>
          <p:nvPr/>
        </p:nvSpPr>
        <p:spPr>
          <a:xfrm>
            <a:off x="1219200" y="2357120"/>
            <a:ext cx="3241040" cy="426720"/>
          </a:xfrm>
          <a:custGeom>
            <a:avLst/>
            <a:gdLst>
              <a:gd name="connsiteX0" fmla="*/ 3241040 w 3241040"/>
              <a:gd name="connsiteY0" fmla="*/ 0 h 426720"/>
              <a:gd name="connsiteX1" fmla="*/ 2915920 w 3241040"/>
              <a:gd name="connsiteY1" fmla="*/ 10160 h 426720"/>
              <a:gd name="connsiteX2" fmla="*/ 2875280 w 3241040"/>
              <a:gd name="connsiteY2" fmla="*/ 20320 h 426720"/>
              <a:gd name="connsiteX3" fmla="*/ 2824480 w 3241040"/>
              <a:gd name="connsiteY3" fmla="*/ 30480 h 426720"/>
              <a:gd name="connsiteX4" fmla="*/ 2773680 w 3241040"/>
              <a:gd name="connsiteY4" fmla="*/ 50800 h 426720"/>
              <a:gd name="connsiteX5" fmla="*/ 2702560 w 3241040"/>
              <a:gd name="connsiteY5" fmla="*/ 60960 h 426720"/>
              <a:gd name="connsiteX6" fmla="*/ 2245360 w 3241040"/>
              <a:gd name="connsiteY6" fmla="*/ 81280 h 426720"/>
              <a:gd name="connsiteX7" fmla="*/ 2174240 w 3241040"/>
              <a:gd name="connsiteY7" fmla="*/ 101600 h 426720"/>
              <a:gd name="connsiteX8" fmla="*/ 2143760 w 3241040"/>
              <a:gd name="connsiteY8" fmla="*/ 111760 h 426720"/>
              <a:gd name="connsiteX9" fmla="*/ 2092960 w 3241040"/>
              <a:gd name="connsiteY9" fmla="*/ 121920 h 426720"/>
              <a:gd name="connsiteX10" fmla="*/ 1950720 w 3241040"/>
              <a:gd name="connsiteY10" fmla="*/ 152400 h 426720"/>
              <a:gd name="connsiteX11" fmla="*/ 1920240 w 3241040"/>
              <a:gd name="connsiteY11" fmla="*/ 162560 h 426720"/>
              <a:gd name="connsiteX12" fmla="*/ 1838960 w 3241040"/>
              <a:gd name="connsiteY12" fmla="*/ 193040 h 426720"/>
              <a:gd name="connsiteX13" fmla="*/ 1737360 w 3241040"/>
              <a:gd name="connsiteY13" fmla="*/ 203200 h 426720"/>
              <a:gd name="connsiteX14" fmla="*/ 1656080 w 3241040"/>
              <a:gd name="connsiteY14" fmla="*/ 213360 h 426720"/>
              <a:gd name="connsiteX15" fmla="*/ 1391920 w 3241040"/>
              <a:gd name="connsiteY15" fmla="*/ 243840 h 426720"/>
              <a:gd name="connsiteX16" fmla="*/ 1137920 w 3241040"/>
              <a:gd name="connsiteY16" fmla="*/ 254000 h 426720"/>
              <a:gd name="connsiteX17" fmla="*/ 1026160 w 3241040"/>
              <a:gd name="connsiteY17" fmla="*/ 264160 h 426720"/>
              <a:gd name="connsiteX18" fmla="*/ 853440 w 3241040"/>
              <a:gd name="connsiteY18" fmla="*/ 274320 h 426720"/>
              <a:gd name="connsiteX19" fmla="*/ 812800 w 3241040"/>
              <a:gd name="connsiteY19" fmla="*/ 284480 h 426720"/>
              <a:gd name="connsiteX20" fmla="*/ 660400 w 3241040"/>
              <a:gd name="connsiteY20" fmla="*/ 294640 h 426720"/>
              <a:gd name="connsiteX21" fmla="*/ 599440 w 3241040"/>
              <a:gd name="connsiteY21" fmla="*/ 314960 h 426720"/>
              <a:gd name="connsiteX22" fmla="*/ 508000 w 3241040"/>
              <a:gd name="connsiteY22" fmla="*/ 365760 h 426720"/>
              <a:gd name="connsiteX23" fmla="*/ 477520 w 3241040"/>
              <a:gd name="connsiteY23" fmla="*/ 386080 h 426720"/>
              <a:gd name="connsiteX24" fmla="*/ 355600 w 3241040"/>
              <a:gd name="connsiteY24" fmla="*/ 416560 h 426720"/>
              <a:gd name="connsiteX25" fmla="*/ 314960 w 3241040"/>
              <a:gd name="connsiteY25" fmla="*/ 426720 h 426720"/>
              <a:gd name="connsiteX26" fmla="*/ 142240 w 3241040"/>
              <a:gd name="connsiteY26" fmla="*/ 416560 h 426720"/>
              <a:gd name="connsiteX27" fmla="*/ 111760 w 3241040"/>
              <a:gd name="connsiteY27" fmla="*/ 396240 h 426720"/>
              <a:gd name="connsiteX28" fmla="*/ 71120 w 3241040"/>
              <a:gd name="connsiteY28" fmla="*/ 335280 h 426720"/>
              <a:gd name="connsiteX29" fmla="*/ 0 w 3241040"/>
              <a:gd name="connsiteY29" fmla="*/ 325120 h 426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3241040" h="426720">
                <a:moveTo>
                  <a:pt x="3241040" y="0"/>
                </a:moveTo>
                <a:cubicBezTo>
                  <a:pt x="3132667" y="3387"/>
                  <a:pt x="3024179" y="4146"/>
                  <a:pt x="2915920" y="10160"/>
                </a:cubicBezTo>
                <a:cubicBezTo>
                  <a:pt x="2901978" y="10935"/>
                  <a:pt x="2888911" y="17291"/>
                  <a:pt x="2875280" y="20320"/>
                </a:cubicBezTo>
                <a:cubicBezTo>
                  <a:pt x="2858423" y="24066"/>
                  <a:pt x="2841020" y="25518"/>
                  <a:pt x="2824480" y="30480"/>
                </a:cubicBezTo>
                <a:cubicBezTo>
                  <a:pt x="2807011" y="35721"/>
                  <a:pt x="2791373" y="46377"/>
                  <a:pt x="2773680" y="50800"/>
                </a:cubicBezTo>
                <a:cubicBezTo>
                  <a:pt x="2750448" y="56608"/>
                  <a:pt x="2726425" y="58971"/>
                  <a:pt x="2702560" y="60960"/>
                </a:cubicBezTo>
                <a:cubicBezTo>
                  <a:pt x="2572771" y="71776"/>
                  <a:pt x="2360998" y="77150"/>
                  <a:pt x="2245360" y="81280"/>
                </a:cubicBezTo>
                <a:lnTo>
                  <a:pt x="2174240" y="101600"/>
                </a:lnTo>
                <a:cubicBezTo>
                  <a:pt x="2163982" y="104677"/>
                  <a:pt x="2154150" y="109163"/>
                  <a:pt x="2143760" y="111760"/>
                </a:cubicBezTo>
                <a:cubicBezTo>
                  <a:pt x="2127007" y="115948"/>
                  <a:pt x="2109893" y="118533"/>
                  <a:pt x="2092960" y="121920"/>
                </a:cubicBezTo>
                <a:cubicBezTo>
                  <a:pt x="2027344" y="165664"/>
                  <a:pt x="2086930" y="132941"/>
                  <a:pt x="1950720" y="152400"/>
                </a:cubicBezTo>
                <a:cubicBezTo>
                  <a:pt x="1940118" y="153915"/>
                  <a:pt x="1930268" y="158800"/>
                  <a:pt x="1920240" y="162560"/>
                </a:cubicBezTo>
                <a:cubicBezTo>
                  <a:pt x="1918669" y="163149"/>
                  <a:pt x="1851995" y="191035"/>
                  <a:pt x="1838960" y="193040"/>
                </a:cubicBezTo>
                <a:cubicBezTo>
                  <a:pt x="1805320" y="198215"/>
                  <a:pt x="1771187" y="199441"/>
                  <a:pt x="1737360" y="203200"/>
                </a:cubicBezTo>
                <a:cubicBezTo>
                  <a:pt x="1710223" y="206215"/>
                  <a:pt x="1683173" y="209973"/>
                  <a:pt x="1656080" y="213360"/>
                </a:cubicBezTo>
                <a:cubicBezTo>
                  <a:pt x="1532146" y="254671"/>
                  <a:pt x="1612193" y="234050"/>
                  <a:pt x="1391920" y="243840"/>
                </a:cubicBezTo>
                <a:lnTo>
                  <a:pt x="1137920" y="254000"/>
                </a:lnTo>
                <a:lnTo>
                  <a:pt x="1026160" y="264160"/>
                </a:lnTo>
                <a:cubicBezTo>
                  <a:pt x="968634" y="268269"/>
                  <a:pt x="910853" y="268852"/>
                  <a:pt x="853440" y="274320"/>
                </a:cubicBezTo>
                <a:cubicBezTo>
                  <a:pt x="839539" y="275644"/>
                  <a:pt x="826687" y="283018"/>
                  <a:pt x="812800" y="284480"/>
                </a:cubicBezTo>
                <a:cubicBezTo>
                  <a:pt x="762167" y="289810"/>
                  <a:pt x="711200" y="291253"/>
                  <a:pt x="660400" y="294640"/>
                </a:cubicBezTo>
                <a:cubicBezTo>
                  <a:pt x="640080" y="301413"/>
                  <a:pt x="618244" y="304703"/>
                  <a:pt x="599440" y="314960"/>
                </a:cubicBezTo>
                <a:cubicBezTo>
                  <a:pt x="484576" y="377613"/>
                  <a:pt x="603909" y="341783"/>
                  <a:pt x="508000" y="365760"/>
                </a:cubicBezTo>
                <a:cubicBezTo>
                  <a:pt x="497840" y="372533"/>
                  <a:pt x="488857" y="381545"/>
                  <a:pt x="477520" y="386080"/>
                </a:cubicBezTo>
                <a:cubicBezTo>
                  <a:pt x="432809" y="403964"/>
                  <a:pt x="400450" y="406593"/>
                  <a:pt x="355600" y="416560"/>
                </a:cubicBezTo>
                <a:cubicBezTo>
                  <a:pt x="341969" y="419589"/>
                  <a:pt x="328507" y="423333"/>
                  <a:pt x="314960" y="426720"/>
                </a:cubicBezTo>
                <a:cubicBezTo>
                  <a:pt x="257387" y="423333"/>
                  <a:pt x="199275" y="425115"/>
                  <a:pt x="142240" y="416560"/>
                </a:cubicBezTo>
                <a:cubicBezTo>
                  <a:pt x="130164" y="414749"/>
                  <a:pt x="119801" y="405430"/>
                  <a:pt x="111760" y="396240"/>
                </a:cubicBezTo>
                <a:cubicBezTo>
                  <a:pt x="95678" y="377861"/>
                  <a:pt x="95296" y="338734"/>
                  <a:pt x="71120" y="335280"/>
                </a:cubicBezTo>
                <a:lnTo>
                  <a:pt x="0" y="325120"/>
                </a:lnTo>
              </a:path>
            </a:pathLst>
          </a:custGeom>
          <a:noFill/>
          <a:ln w="5715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5" name="BILD SF unscharf"/>
          <p:cNvPicPr>
            <a:picLocks noChangeAspect="1"/>
          </p:cNvPicPr>
          <p:nvPr/>
        </p:nvPicPr>
        <p:blipFill>
          <a:blip r:embed="rId8" cstate="email">
            <a:grayscl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artisticBlur/>
                    </a14:imgEffect>
                    <a14:imgEffect>
                      <a14:sharpenSoften amount="-50000"/>
                    </a14:imgEffect>
                    <a14:imgEffect>
                      <a14:brightnessContrast bright="-50000" contras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8144" y="3631319"/>
            <a:ext cx="2340000" cy="1755000"/>
          </a:xfrm>
          <a:prstGeom prst="rect">
            <a:avLst/>
          </a:prstGeom>
          <a:ln w="101600" cap="sq" cmpd="thickThin">
            <a:solidFill>
              <a:schemeClr val="bg1">
                <a:lumMod val="65000"/>
              </a:schemeClr>
            </a:solidFill>
            <a:beve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HeroicExtremeLeftFacing">
              <a:rot lat="487347" lon="2010000" rev="21425485"/>
            </a:camera>
            <a:lightRig rig="threePt" dir="t"/>
          </a:scene3d>
          <a:sp3d extrusionH="152400">
            <a:bevelT w="101600" prst="relaxedInset"/>
            <a:extrusionClr>
              <a:schemeClr val="tx1">
                <a:lumMod val="75000"/>
                <a:lumOff val="25000"/>
              </a:schemeClr>
            </a:extrusionClr>
          </a:sp3d>
        </p:spPr>
      </p:pic>
      <p:pic>
        <p:nvPicPr>
          <p:cNvPr id="16" name="BILD MV unscharf"/>
          <p:cNvPicPr>
            <a:picLocks noChangeAspect="1"/>
          </p:cNvPicPr>
          <p:nvPr/>
        </p:nvPicPr>
        <p:blipFill>
          <a:blip r:embed="rId10" cstate="email">
            <a:grayscl/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Blur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51593" y="3361556"/>
            <a:ext cx="2340000" cy="1755000"/>
          </a:xfrm>
          <a:prstGeom prst="rect">
            <a:avLst/>
          </a:prstGeom>
          <a:ln w="101600" cap="sq" cmpd="thickThin">
            <a:solidFill>
              <a:schemeClr val="bg1">
                <a:lumMod val="65000"/>
              </a:schemeClr>
            </a:solidFill>
            <a:bevel/>
          </a:ln>
          <a:effectLst>
            <a:outerShdw blurRad="76200" dir="66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 extrusionH="152400">
            <a:bevelT w="101600" prst="relaxedInset"/>
            <a:extrusionClr>
              <a:schemeClr val="tx1">
                <a:lumMod val="75000"/>
                <a:lumOff val="25000"/>
              </a:schemeClr>
            </a:extrusionClr>
          </a:sp3d>
        </p:spPr>
      </p:pic>
      <p:pic>
        <p:nvPicPr>
          <p:cNvPr id="17" name="BILD NYC unscharf"/>
          <p:cNvPicPr>
            <a:picLocks noChangeAspect="1"/>
          </p:cNvPicPr>
          <p:nvPr/>
        </p:nvPicPr>
        <p:blipFill>
          <a:blip r:embed="rId12" cstate="email">
            <a:grayscl/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artisticBlur/>
                    </a14:imgEffect>
                    <a14:imgEffect>
                      <a14:brightnessContrast bright="-50000" contras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7864" y="3631319"/>
            <a:ext cx="2340000" cy="1755000"/>
          </a:xfrm>
          <a:prstGeom prst="rect">
            <a:avLst/>
          </a:prstGeom>
          <a:ln w="101600" cap="sq" cmpd="thickThin">
            <a:solidFill>
              <a:schemeClr val="bg1">
                <a:lumMod val="65000"/>
              </a:schemeClr>
            </a:solidFill>
            <a:bevel/>
          </a:ln>
          <a:effectLst>
            <a:outerShdw blurRad="76200" dir="660000" sy="23000" kx="-1200000" algn="bl" rotWithShape="0">
              <a:prstClr val="black">
                <a:alpha val="20000"/>
              </a:prstClr>
            </a:outerShdw>
          </a:effectLst>
          <a:scene3d>
            <a:camera prst="perspectiveHeroicExtremeRightFacing"/>
            <a:lightRig rig="threePt" dir="t"/>
          </a:scene3d>
          <a:sp3d extrusionH="152400">
            <a:bevelT w="101600" prst="relaxedInset"/>
            <a:extrusionClr>
              <a:schemeClr val="tx1">
                <a:lumMod val="75000"/>
                <a:lumOff val="25000"/>
              </a:schemeClr>
            </a:extrusionClr>
          </a:sp3d>
        </p:spPr>
      </p:pic>
    </p:spTree>
    <p:extLst>
      <p:ext uri="{BB962C8B-B14F-4D97-AF65-F5344CB8AC3E}">
        <p14:creationId xmlns:p14="http://schemas.microsoft.com/office/powerpoint/2010/main" val="3397773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250"/>
                            </p:stCondLst>
                            <p:childTnLst>
                              <p:par>
                                <p:cTn id="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25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5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USA Karte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90284" y="409228"/>
            <a:ext cx="6254584" cy="4230678"/>
          </a:xfrm>
          <a:prstGeom prst="rect">
            <a:avLst/>
          </a:prstGeom>
          <a:ln w="101600" cap="sq" cmpd="thickThin">
            <a:solidFill>
              <a:schemeClr val="bg1">
                <a:lumMod val="65000"/>
              </a:schemeClr>
            </a:solidFill>
            <a:bevel/>
          </a:ln>
          <a:effectLst>
            <a:outerShdw blurRad="76200" dir="660000" sx="31000" sy="31000" kx="-1200000" algn="bl" rotWithShape="0">
              <a:prstClr val="black">
                <a:alpha val="15000"/>
              </a:prstClr>
            </a:outerShdw>
          </a:effectLst>
          <a:scene3d>
            <a:camera prst="perspectiveRelaxed"/>
            <a:lightRig rig="threePt" dir="t"/>
          </a:scene3d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Unsere Reiseroute</a:t>
            </a:r>
            <a:endParaRPr lang="de-DE" dirty="0"/>
          </a:p>
        </p:txBody>
      </p:sp>
      <p:pic>
        <p:nvPicPr>
          <p:cNvPr id="5" name="BILD SF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6616" y="3631319"/>
            <a:ext cx="2340000" cy="1755000"/>
          </a:xfrm>
          <a:prstGeom prst="rect">
            <a:avLst/>
          </a:prstGeom>
          <a:ln w="101600" cap="sq" cmpd="thickThin">
            <a:solidFill>
              <a:schemeClr val="bg1">
                <a:lumMod val="65000"/>
              </a:schemeClr>
            </a:solidFill>
            <a:beve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HeroicExtremeLeftFacing">
              <a:rot lat="487347" lon="2010000" rev="21425485"/>
            </a:camera>
            <a:lightRig rig="threePt" dir="t"/>
          </a:scene3d>
          <a:sp3d extrusionH="152400">
            <a:bevelT w="101600" prst="relaxedInset"/>
            <a:extrusionClr>
              <a:schemeClr val="tx1">
                <a:lumMod val="75000"/>
                <a:lumOff val="25000"/>
              </a:schemeClr>
            </a:extrusionClr>
          </a:sp3d>
        </p:spPr>
      </p:pic>
      <p:pic>
        <p:nvPicPr>
          <p:cNvPr id="6" name="BILD NYC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576" y="3631319"/>
            <a:ext cx="2340000" cy="1755000"/>
          </a:xfrm>
          <a:prstGeom prst="rect">
            <a:avLst/>
          </a:prstGeom>
          <a:ln w="101600" cap="sq" cmpd="thickThin">
            <a:solidFill>
              <a:schemeClr val="bg1">
                <a:lumMod val="65000"/>
              </a:schemeClr>
            </a:solidFill>
            <a:bevel/>
          </a:ln>
          <a:effectLst>
            <a:outerShdw blurRad="76200" dir="660000" sy="23000" kx="-1200000" algn="bl" rotWithShape="0">
              <a:prstClr val="black">
                <a:alpha val="20000"/>
              </a:prstClr>
            </a:outerShdw>
          </a:effectLst>
          <a:scene3d>
            <a:camera prst="perspectiveHeroicExtremeRightFacing"/>
            <a:lightRig rig="threePt" dir="t"/>
          </a:scene3d>
          <a:sp3d extrusionH="152400">
            <a:bevelT w="101600" prst="relaxedInset"/>
            <a:extrusionClr>
              <a:schemeClr val="tx1">
                <a:lumMod val="75000"/>
                <a:lumOff val="25000"/>
              </a:schemeClr>
            </a:extrusionClr>
          </a:sp3d>
        </p:spPr>
      </p:pic>
      <p:pic>
        <p:nvPicPr>
          <p:cNvPr id="7" name="BILD MV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56120" y="3361556"/>
            <a:ext cx="2340000" cy="1755000"/>
          </a:xfrm>
          <a:prstGeom prst="rect">
            <a:avLst/>
          </a:prstGeom>
          <a:ln w="101600" cap="sq" cmpd="thickThin">
            <a:solidFill>
              <a:schemeClr val="bg1">
                <a:lumMod val="65000"/>
              </a:schemeClr>
            </a:solidFill>
            <a:bevel/>
          </a:ln>
          <a:effectLst>
            <a:outerShdw blurRad="76200" dir="66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 extrusionH="152400">
            <a:bevelT w="101600" prst="relaxedInset"/>
            <a:extrusionClr>
              <a:schemeClr val="tx1">
                <a:lumMod val="75000"/>
                <a:lumOff val="25000"/>
              </a:schemeClr>
            </a:extrusionClr>
          </a:sp3d>
        </p:spPr>
      </p:pic>
      <p:pic>
        <p:nvPicPr>
          <p:cNvPr id="15" name="BILD SF unscharf"/>
          <p:cNvPicPr>
            <a:picLocks noChangeAspect="1"/>
          </p:cNvPicPr>
          <p:nvPr/>
        </p:nvPicPr>
        <p:blipFill>
          <a:blip r:embed="rId7" cstate="email">
            <a:grayscl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Blur/>
                    </a14:imgEffect>
                    <a14:imgEffect>
                      <a14:sharpenSoften amount="-50000"/>
                    </a14:imgEffect>
                    <a14:imgEffect>
                      <a14:brightnessContrast bright="-50000" contras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6616" y="3631319"/>
            <a:ext cx="2340000" cy="1755000"/>
          </a:xfrm>
          <a:prstGeom prst="rect">
            <a:avLst/>
          </a:prstGeom>
          <a:ln w="101600" cap="sq" cmpd="thickThin">
            <a:solidFill>
              <a:schemeClr val="bg1">
                <a:lumMod val="65000"/>
              </a:schemeClr>
            </a:solidFill>
            <a:beve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HeroicExtremeLeftFacing">
              <a:rot lat="487347" lon="2010000" rev="21425485"/>
            </a:camera>
            <a:lightRig rig="threePt" dir="t"/>
          </a:scene3d>
          <a:sp3d extrusionH="152400">
            <a:bevelT w="101600" prst="relaxedInset"/>
            <a:extrusionClr>
              <a:schemeClr val="tx1">
                <a:lumMod val="75000"/>
                <a:lumOff val="25000"/>
              </a:schemeClr>
            </a:extrusionClr>
          </a:sp3d>
        </p:spPr>
      </p:pic>
      <p:pic>
        <p:nvPicPr>
          <p:cNvPr id="16" name="BILD MV unscharf"/>
          <p:cNvPicPr>
            <a:picLocks noChangeAspect="1"/>
          </p:cNvPicPr>
          <p:nvPr/>
        </p:nvPicPr>
        <p:blipFill>
          <a:blip r:embed="rId9" cstate="email">
            <a:grayscl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artisticBlur/>
                    </a14:imgEffect>
                    <a14:imgEffect>
                      <a14:brightnessContrast bright="-50000" contras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56120" y="3361556"/>
            <a:ext cx="2340000" cy="1755000"/>
          </a:xfrm>
          <a:prstGeom prst="rect">
            <a:avLst/>
          </a:prstGeom>
          <a:ln w="101600" cap="sq" cmpd="thickThin">
            <a:solidFill>
              <a:schemeClr val="bg1">
                <a:lumMod val="65000"/>
              </a:schemeClr>
            </a:solidFill>
            <a:bevel/>
          </a:ln>
          <a:effectLst>
            <a:outerShdw blurRad="76200" dir="66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 extrusionH="152400">
            <a:bevelT w="101600" prst="relaxedInset"/>
            <a:extrusionClr>
              <a:schemeClr val="tx1">
                <a:lumMod val="75000"/>
                <a:lumOff val="25000"/>
              </a:schemeClr>
            </a:extrusionClr>
          </a:sp3d>
        </p:spPr>
      </p:pic>
      <p:pic>
        <p:nvPicPr>
          <p:cNvPr id="17" name="BILD NYC unscharf"/>
          <p:cNvPicPr>
            <a:picLocks noChangeAspect="1"/>
          </p:cNvPicPr>
          <p:nvPr/>
        </p:nvPicPr>
        <p:blipFill>
          <a:blip r:embed="rId11" cstate="email">
            <a:grayscl/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artisticBlur/>
                    </a14:imgEffect>
                    <a14:imgEffect>
                      <a14:brightnessContrast bright="-50000" contras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576" y="3631319"/>
            <a:ext cx="2340000" cy="1755000"/>
          </a:xfrm>
          <a:prstGeom prst="rect">
            <a:avLst/>
          </a:prstGeom>
          <a:ln w="101600" cap="sq" cmpd="thickThin">
            <a:solidFill>
              <a:schemeClr val="bg1">
                <a:lumMod val="65000"/>
              </a:schemeClr>
            </a:solidFill>
            <a:bevel/>
          </a:ln>
          <a:effectLst>
            <a:outerShdw blurRad="76200" dir="660000" sy="23000" kx="-1200000" algn="bl" rotWithShape="0">
              <a:prstClr val="black">
                <a:alpha val="20000"/>
              </a:prstClr>
            </a:outerShdw>
          </a:effectLst>
          <a:scene3d>
            <a:camera prst="perspectiveHeroicExtremeRightFacing"/>
            <a:lightRig rig="threePt" dir="t"/>
          </a:scene3d>
          <a:sp3d extrusionH="152400">
            <a:bevelT w="101600" prst="relaxedInset"/>
            <a:extrusionClr>
              <a:schemeClr val="tx1">
                <a:lumMod val="75000"/>
                <a:lumOff val="25000"/>
              </a:schemeClr>
            </a:extrusionClr>
          </a:sp3d>
        </p:spPr>
      </p:pic>
      <p:sp>
        <p:nvSpPr>
          <p:cNvPr id="8" name="Freihandform 7"/>
          <p:cNvSpPr/>
          <p:nvPr/>
        </p:nvSpPr>
        <p:spPr>
          <a:xfrm>
            <a:off x="3203848" y="2027935"/>
            <a:ext cx="3456384" cy="293918"/>
          </a:xfrm>
          <a:custGeom>
            <a:avLst/>
            <a:gdLst>
              <a:gd name="connsiteX0" fmla="*/ 3589020 w 3589020"/>
              <a:gd name="connsiteY0" fmla="*/ 0 h 420422"/>
              <a:gd name="connsiteX1" fmla="*/ 3550920 w 3589020"/>
              <a:gd name="connsiteY1" fmla="*/ 30480 h 420422"/>
              <a:gd name="connsiteX2" fmla="*/ 3505200 w 3589020"/>
              <a:gd name="connsiteY2" fmla="*/ 53340 h 420422"/>
              <a:gd name="connsiteX3" fmla="*/ 3459480 w 3589020"/>
              <a:gd name="connsiteY3" fmla="*/ 68580 h 420422"/>
              <a:gd name="connsiteX4" fmla="*/ 3436620 w 3589020"/>
              <a:gd name="connsiteY4" fmla="*/ 76200 h 420422"/>
              <a:gd name="connsiteX5" fmla="*/ 3246120 w 3589020"/>
              <a:gd name="connsiteY5" fmla="*/ 91440 h 420422"/>
              <a:gd name="connsiteX6" fmla="*/ 3185160 w 3589020"/>
              <a:gd name="connsiteY6" fmla="*/ 99060 h 420422"/>
              <a:gd name="connsiteX7" fmla="*/ 3131820 w 3589020"/>
              <a:gd name="connsiteY7" fmla="*/ 114300 h 420422"/>
              <a:gd name="connsiteX8" fmla="*/ 3101340 w 3589020"/>
              <a:gd name="connsiteY8" fmla="*/ 121920 h 420422"/>
              <a:gd name="connsiteX9" fmla="*/ 3078480 w 3589020"/>
              <a:gd name="connsiteY9" fmla="*/ 144780 h 420422"/>
              <a:gd name="connsiteX10" fmla="*/ 3055620 w 3589020"/>
              <a:gd name="connsiteY10" fmla="*/ 152400 h 420422"/>
              <a:gd name="connsiteX11" fmla="*/ 2994660 w 3589020"/>
              <a:gd name="connsiteY11" fmla="*/ 175260 h 420422"/>
              <a:gd name="connsiteX12" fmla="*/ 2933700 w 3589020"/>
              <a:gd name="connsiteY12" fmla="*/ 220980 h 420422"/>
              <a:gd name="connsiteX13" fmla="*/ 2887980 w 3589020"/>
              <a:gd name="connsiteY13" fmla="*/ 236220 h 420422"/>
              <a:gd name="connsiteX14" fmla="*/ 2849880 w 3589020"/>
              <a:gd name="connsiteY14" fmla="*/ 251460 h 420422"/>
              <a:gd name="connsiteX15" fmla="*/ 2804160 w 3589020"/>
              <a:gd name="connsiteY15" fmla="*/ 266700 h 420422"/>
              <a:gd name="connsiteX16" fmla="*/ 2743200 w 3589020"/>
              <a:gd name="connsiteY16" fmla="*/ 297180 h 420422"/>
              <a:gd name="connsiteX17" fmla="*/ 2636520 w 3589020"/>
              <a:gd name="connsiteY17" fmla="*/ 320040 h 420422"/>
              <a:gd name="connsiteX18" fmla="*/ 2522220 w 3589020"/>
              <a:gd name="connsiteY18" fmla="*/ 342900 h 420422"/>
              <a:gd name="connsiteX19" fmla="*/ 2484120 w 3589020"/>
              <a:gd name="connsiteY19" fmla="*/ 350520 h 420422"/>
              <a:gd name="connsiteX20" fmla="*/ 2385060 w 3589020"/>
              <a:gd name="connsiteY20" fmla="*/ 358140 h 420422"/>
              <a:gd name="connsiteX21" fmla="*/ 2270760 w 3589020"/>
              <a:gd name="connsiteY21" fmla="*/ 373380 h 420422"/>
              <a:gd name="connsiteX22" fmla="*/ 1920240 w 3589020"/>
              <a:gd name="connsiteY22" fmla="*/ 396240 h 420422"/>
              <a:gd name="connsiteX23" fmla="*/ 662940 w 3589020"/>
              <a:gd name="connsiteY23" fmla="*/ 396240 h 420422"/>
              <a:gd name="connsiteX24" fmla="*/ 632460 w 3589020"/>
              <a:gd name="connsiteY24" fmla="*/ 388620 h 420422"/>
              <a:gd name="connsiteX25" fmla="*/ 563880 w 3589020"/>
              <a:gd name="connsiteY25" fmla="*/ 365760 h 420422"/>
              <a:gd name="connsiteX26" fmla="*/ 541020 w 3589020"/>
              <a:gd name="connsiteY26" fmla="*/ 358140 h 420422"/>
              <a:gd name="connsiteX27" fmla="*/ 495300 w 3589020"/>
              <a:gd name="connsiteY27" fmla="*/ 335280 h 420422"/>
              <a:gd name="connsiteX28" fmla="*/ 434340 w 3589020"/>
              <a:gd name="connsiteY28" fmla="*/ 274320 h 420422"/>
              <a:gd name="connsiteX29" fmla="*/ 388620 w 3589020"/>
              <a:gd name="connsiteY29" fmla="*/ 236220 h 420422"/>
              <a:gd name="connsiteX30" fmla="*/ 358140 w 3589020"/>
              <a:gd name="connsiteY30" fmla="*/ 198120 h 420422"/>
              <a:gd name="connsiteX31" fmla="*/ 320040 w 3589020"/>
              <a:gd name="connsiteY31" fmla="*/ 167640 h 420422"/>
              <a:gd name="connsiteX32" fmla="*/ 251460 w 3589020"/>
              <a:gd name="connsiteY32" fmla="*/ 175260 h 420422"/>
              <a:gd name="connsiteX33" fmla="*/ 198120 w 3589020"/>
              <a:gd name="connsiteY33" fmla="*/ 205740 h 420422"/>
              <a:gd name="connsiteX34" fmla="*/ 175260 w 3589020"/>
              <a:gd name="connsiteY34" fmla="*/ 213360 h 420422"/>
              <a:gd name="connsiteX35" fmla="*/ 144780 w 3589020"/>
              <a:gd name="connsiteY35" fmla="*/ 228600 h 420422"/>
              <a:gd name="connsiteX36" fmla="*/ 68580 w 3589020"/>
              <a:gd name="connsiteY36" fmla="*/ 220980 h 420422"/>
              <a:gd name="connsiteX37" fmla="*/ 45720 w 3589020"/>
              <a:gd name="connsiteY37" fmla="*/ 213360 h 420422"/>
              <a:gd name="connsiteX38" fmla="*/ 0 w 3589020"/>
              <a:gd name="connsiteY38" fmla="*/ 205740 h 420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3589020" h="420422">
                <a:moveTo>
                  <a:pt x="3589020" y="0"/>
                </a:moveTo>
                <a:cubicBezTo>
                  <a:pt x="3576320" y="10160"/>
                  <a:pt x="3564641" y="21748"/>
                  <a:pt x="3550920" y="30480"/>
                </a:cubicBezTo>
                <a:cubicBezTo>
                  <a:pt x="3536545" y="39628"/>
                  <a:pt x="3520928" y="46787"/>
                  <a:pt x="3505200" y="53340"/>
                </a:cubicBezTo>
                <a:cubicBezTo>
                  <a:pt x="3490371" y="59519"/>
                  <a:pt x="3474720" y="63500"/>
                  <a:pt x="3459480" y="68580"/>
                </a:cubicBezTo>
                <a:cubicBezTo>
                  <a:pt x="3451860" y="71120"/>
                  <a:pt x="3444571" y="75064"/>
                  <a:pt x="3436620" y="76200"/>
                </a:cubicBezTo>
                <a:cubicBezTo>
                  <a:pt x="3337950" y="90296"/>
                  <a:pt x="3401213" y="82824"/>
                  <a:pt x="3246120" y="91440"/>
                </a:cubicBezTo>
                <a:cubicBezTo>
                  <a:pt x="3225800" y="93980"/>
                  <a:pt x="3205240" y="95044"/>
                  <a:pt x="3185160" y="99060"/>
                </a:cubicBezTo>
                <a:cubicBezTo>
                  <a:pt x="3167028" y="102686"/>
                  <a:pt x="3149660" y="109435"/>
                  <a:pt x="3131820" y="114300"/>
                </a:cubicBezTo>
                <a:cubicBezTo>
                  <a:pt x="3121716" y="117056"/>
                  <a:pt x="3111500" y="119380"/>
                  <a:pt x="3101340" y="121920"/>
                </a:cubicBezTo>
                <a:cubicBezTo>
                  <a:pt x="3093720" y="129540"/>
                  <a:pt x="3087446" y="138802"/>
                  <a:pt x="3078480" y="144780"/>
                </a:cubicBezTo>
                <a:cubicBezTo>
                  <a:pt x="3071797" y="149235"/>
                  <a:pt x="3063003" y="149236"/>
                  <a:pt x="3055620" y="152400"/>
                </a:cubicBezTo>
                <a:cubicBezTo>
                  <a:pt x="2999834" y="176308"/>
                  <a:pt x="3050855" y="161211"/>
                  <a:pt x="2994660" y="175260"/>
                </a:cubicBezTo>
                <a:cubicBezTo>
                  <a:pt x="2970513" y="199407"/>
                  <a:pt x="2968416" y="205200"/>
                  <a:pt x="2933700" y="220980"/>
                </a:cubicBezTo>
                <a:cubicBezTo>
                  <a:pt x="2919076" y="227627"/>
                  <a:pt x="2903077" y="230730"/>
                  <a:pt x="2887980" y="236220"/>
                </a:cubicBezTo>
                <a:cubicBezTo>
                  <a:pt x="2875125" y="240894"/>
                  <a:pt x="2862735" y="246786"/>
                  <a:pt x="2849880" y="251460"/>
                </a:cubicBezTo>
                <a:cubicBezTo>
                  <a:pt x="2834783" y="256950"/>
                  <a:pt x="2818528" y="259516"/>
                  <a:pt x="2804160" y="266700"/>
                </a:cubicBezTo>
                <a:cubicBezTo>
                  <a:pt x="2783840" y="276860"/>
                  <a:pt x="2765609" y="293445"/>
                  <a:pt x="2743200" y="297180"/>
                </a:cubicBezTo>
                <a:cubicBezTo>
                  <a:pt x="2704831" y="303575"/>
                  <a:pt x="2674494" y="307382"/>
                  <a:pt x="2636520" y="320040"/>
                </a:cubicBezTo>
                <a:cubicBezTo>
                  <a:pt x="2559138" y="345834"/>
                  <a:pt x="2620857" y="328809"/>
                  <a:pt x="2522220" y="342900"/>
                </a:cubicBezTo>
                <a:cubicBezTo>
                  <a:pt x="2509399" y="344732"/>
                  <a:pt x="2496992" y="349090"/>
                  <a:pt x="2484120" y="350520"/>
                </a:cubicBezTo>
                <a:cubicBezTo>
                  <a:pt x="2451205" y="354177"/>
                  <a:pt x="2418080" y="355600"/>
                  <a:pt x="2385060" y="358140"/>
                </a:cubicBezTo>
                <a:cubicBezTo>
                  <a:pt x="2332048" y="375811"/>
                  <a:pt x="2374528" y="363652"/>
                  <a:pt x="2270760" y="373380"/>
                </a:cubicBezTo>
                <a:cubicBezTo>
                  <a:pt x="2027937" y="396145"/>
                  <a:pt x="2201300" y="385430"/>
                  <a:pt x="1920240" y="396240"/>
                </a:cubicBezTo>
                <a:cubicBezTo>
                  <a:pt x="1456544" y="442610"/>
                  <a:pt x="1803896" y="410592"/>
                  <a:pt x="662940" y="396240"/>
                </a:cubicBezTo>
                <a:cubicBezTo>
                  <a:pt x="652468" y="396108"/>
                  <a:pt x="642470" y="391700"/>
                  <a:pt x="632460" y="388620"/>
                </a:cubicBezTo>
                <a:cubicBezTo>
                  <a:pt x="609429" y="381534"/>
                  <a:pt x="586740" y="373380"/>
                  <a:pt x="563880" y="365760"/>
                </a:cubicBezTo>
                <a:cubicBezTo>
                  <a:pt x="556260" y="363220"/>
                  <a:pt x="547703" y="362595"/>
                  <a:pt x="541020" y="358140"/>
                </a:cubicBezTo>
                <a:cubicBezTo>
                  <a:pt x="511477" y="338445"/>
                  <a:pt x="526848" y="345796"/>
                  <a:pt x="495300" y="335280"/>
                </a:cubicBezTo>
                <a:cubicBezTo>
                  <a:pt x="474980" y="314960"/>
                  <a:pt x="458250" y="290260"/>
                  <a:pt x="434340" y="274320"/>
                </a:cubicBezTo>
                <a:cubicBezTo>
                  <a:pt x="402514" y="253102"/>
                  <a:pt x="417956" y="265556"/>
                  <a:pt x="388620" y="236220"/>
                </a:cubicBezTo>
                <a:cubicBezTo>
                  <a:pt x="373785" y="191716"/>
                  <a:pt x="392607" y="232587"/>
                  <a:pt x="358140" y="198120"/>
                </a:cubicBezTo>
                <a:cubicBezTo>
                  <a:pt x="323673" y="163653"/>
                  <a:pt x="364544" y="182475"/>
                  <a:pt x="320040" y="167640"/>
                </a:cubicBezTo>
                <a:cubicBezTo>
                  <a:pt x="297180" y="170180"/>
                  <a:pt x="273872" y="170088"/>
                  <a:pt x="251460" y="175260"/>
                </a:cubicBezTo>
                <a:cubicBezTo>
                  <a:pt x="226650" y="180985"/>
                  <a:pt x="219256" y="195172"/>
                  <a:pt x="198120" y="205740"/>
                </a:cubicBezTo>
                <a:cubicBezTo>
                  <a:pt x="190936" y="209332"/>
                  <a:pt x="182643" y="210196"/>
                  <a:pt x="175260" y="213360"/>
                </a:cubicBezTo>
                <a:cubicBezTo>
                  <a:pt x="164819" y="217835"/>
                  <a:pt x="154940" y="223520"/>
                  <a:pt x="144780" y="228600"/>
                </a:cubicBezTo>
                <a:cubicBezTo>
                  <a:pt x="119380" y="226060"/>
                  <a:pt x="93810" y="224862"/>
                  <a:pt x="68580" y="220980"/>
                </a:cubicBezTo>
                <a:cubicBezTo>
                  <a:pt x="60641" y="219759"/>
                  <a:pt x="53512" y="215308"/>
                  <a:pt x="45720" y="213360"/>
                </a:cubicBezTo>
                <a:cubicBezTo>
                  <a:pt x="13247" y="205242"/>
                  <a:pt x="18979" y="205740"/>
                  <a:pt x="0" y="205740"/>
                </a:cubicBezTo>
              </a:path>
            </a:pathLst>
          </a:custGeom>
          <a:noFill/>
          <a:ln w="3810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Freihandform 10"/>
          <p:cNvSpPr/>
          <p:nvPr/>
        </p:nvSpPr>
        <p:spPr>
          <a:xfrm flipV="1">
            <a:off x="1691680" y="2174270"/>
            <a:ext cx="1454768" cy="69065"/>
          </a:xfrm>
          <a:custGeom>
            <a:avLst/>
            <a:gdLst>
              <a:gd name="connsiteX0" fmla="*/ 1226820 w 1226820"/>
              <a:gd name="connsiteY0" fmla="*/ 342900 h 342900"/>
              <a:gd name="connsiteX1" fmla="*/ 1181100 w 1226820"/>
              <a:gd name="connsiteY1" fmla="*/ 327660 h 342900"/>
              <a:gd name="connsiteX2" fmla="*/ 1043940 w 1226820"/>
              <a:gd name="connsiteY2" fmla="*/ 274320 h 342900"/>
              <a:gd name="connsiteX3" fmla="*/ 1021080 w 1226820"/>
              <a:gd name="connsiteY3" fmla="*/ 243840 h 342900"/>
              <a:gd name="connsiteX4" fmla="*/ 1005840 w 1226820"/>
              <a:gd name="connsiteY4" fmla="*/ 220980 h 342900"/>
              <a:gd name="connsiteX5" fmla="*/ 960120 w 1226820"/>
              <a:gd name="connsiteY5" fmla="*/ 182880 h 342900"/>
              <a:gd name="connsiteX6" fmla="*/ 914400 w 1226820"/>
              <a:gd name="connsiteY6" fmla="*/ 137160 h 342900"/>
              <a:gd name="connsiteX7" fmla="*/ 868680 w 1226820"/>
              <a:gd name="connsiteY7" fmla="*/ 99060 h 342900"/>
              <a:gd name="connsiteX8" fmla="*/ 815340 w 1226820"/>
              <a:gd name="connsiteY8" fmla="*/ 83820 h 342900"/>
              <a:gd name="connsiteX9" fmla="*/ 571500 w 1226820"/>
              <a:gd name="connsiteY9" fmla="*/ 91440 h 342900"/>
              <a:gd name="connsiteX10" fmla="*/ 457200 w 1226820"/>
              <a:gd name="connsiteY10" fmla="*/ 106680 h 342900"/>
              <a:gd name="connsiteX11" fmla="*/ 381000 w 1226820"/>
              <a:gd name="connsiteY11" fmla="*/ 114300 h 342900"/>
              <a:gd name="connsiteX12" fmla="*/ 129540 w 1226820"/>
              <a:gd name="connsiteY12" fmla="*/ 106680 h 342900"/>
              <a:gd name="connsiteX13" fmla="*/ 106680 w 1226820"/>
              <a:gd name="connsiteY13" fmla="*/ 99060 h 342900"/>
              <a:gd name="connsiteX14" fmla="*/ 83820 w 1226820"/>
              <a:gd name="connsiteY14" fmla="*/ 83820 h 342900"/>
              <a:gd name="connsiteX15" fmla="*/ 53340 w 1226820"/>
              <a:gd name="connsiteY15" fmla="*/ 45720 h 342900"/>
              <a:gd name="connsiteX16" fmla="*/ 38100 w 1226820"/>
              <a:gd name="connsiteY16" fmla="*/ 22860 h 342900"/>
              <a:gd name="connsiteX17" fmla="*/ 15240 w 1226820"/>
              <a:gd name="connsiteY17" fmla="*/ 15240 h 342900"/>
              <a:gd name="connsiteX18" fmla="*/ 0 w 1226820"/>
              <a:gd name="connsiteY18" fmla="*/ 0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226820" h="342900">
                <a:moveTo>
                  <a:pt x="1226820" y="342900"/>
                </a:moveTo>
                <a:cubicBezTo>
                  <a:pt x="1211580" y="337820"/>
                  <a:pt x="1196112" y="333379"/>
                  <a:pt x="1181100" y="327660"/>
                </a:cubicBezTo>
                <a:cubicBezTo>
                  <a:pt x="1010639" y="262723"/>
                  <a:pt x="1115262" y="298094"/>
                  <a:pt x="1043940" y="274320"/>
                </a:cubicBezTo>
                <a:cubicBezTo>
                  <a:pt x="1036320" y="264160"/>
                  <a:pt x="1028462" y="254174"/>
                  <a:pt x="1021080" y="243840"/>
                </a:cubicBezTo>
                <a:cubicBezTo>
                  <a:pt x="1015757" y="236388"/>
                  <a:pt x="1011703" y="228015"/>
                  <a:pt x="1005840" y="220980"/>
                </a:cubicBezTo>
                <a:cubicBezTo>
                  <a:pt x="968613" y="176307"/>
                  <a:pt x="998653" y="217131"/>
                  <a:pt x="960120" y="182880"/>
                </a:cubicBezTo>
                <a:cubicBezTo>
                  <a:pt x="944011" y="168561"/>
                  <a:pt x="929640" y="152400"/>
                  <a:pt x="914400" y="137160"/>
                </a:cubicBezTo>
                <a:cubicBezTo>
                  <a:pt x="897548" y="120308"/>
                  <a:pt x="889898" y="109669"/>
                  <a:pt x="868680" y="99060"/>
                </a:cubicBezTo>
                <a:cubicBezTo>
                  <a:pt x="857748" y="93594"/>
                  <a:pt x="825106" y="86261"/>
                  <a:pt x="815340" y="83820"/>
                </a:cubicBezTo>
                <a:lnTo>
                  <a:pt x="571500" y="91440"/>
                </a:lnTo>
                <a:cubicBezTo>
                  <a:pt x="440078" y="97698"/>
                  <a:pt x="541810" y="95399"/>
                  <a:pt x="457200" y="106680"/>
                </a:cubicBezTo>
                <a:cubicBezTo>
                  <a:pt x="431897" y="110054"/>
                  <a:pt x="406400" y="111760"/>
                  <a:pt x="381000" y="114300"/>
                </a:cubicBezTo>
                <a:cubicBezTo>
                  <a:pt x="297180" y="111760"/>
                  <a:pt x="213269" y="111332"/>
                  <a:pt x="129540" y="106680"/>
                </a:cubicBezTo>
                <a:cubicBezTo>
                  <a:pt x="121520" y="106234"/>
                  <a:pt x="113864" y="102652"/>
                  <a:pt x="106680" y="99060"/>
                </a:cubicBezTo>
                <a:cubicBezTo>
                  <a:pt x="98489" y="94964"/>
                  <a:pt x="91440" y="88900"/>
                  <a:pt x="83820" y="83820"/>
                </a:cubicBezTo>
                <a:cubicBezTo>
                  <a:pt x="68985" y="39316"/>
                  <a:pt x="87807" y="80187"/>
                  <a:pt x="53340" y="45720"/>
                </a:cubicBezTo>
                <a:cubicBezTo>
                  <a:pt x="46864" y="39244"/>
                  <a:pt x="45251" y="28581"/>
                  <a:pt x="38100" y="22860"/>
                </a:cubicBezTo>
                <a:cubicBezTo>
                  <a:pt x="31828" y="17842"/>
                  <a:pt x="22128" y="19373"/>
                  <a:pt x="15240" y="15240"/>
                </a:cubicBezTo>
                <a:cubicBezTo>
                  <a:pt x="9080" y="11544"/>
                  <a:pt x="5080" y="5080"/>
                  <a:pt x="0" y="0"/>
                </a:cubicBezTo>
              </a:path>
            </a:pathLst>
          </a:custGeom>
          <a:noFill/>
          <a:ln w="38100">
            <a:solidFill>
              <a:srgbClr val="C0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0" name="PIN 4" descr="C:\Users\Maria\AppData\Local\Microsoft\Windows\Temporary Internet Files\Content.IE5\KX2HMYTE\MC900432586[1].png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24336" y="1711322"/>
            <a:ext cx="576000" cy="5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N 3" descr="C:\Users\Maria\AppData\Local\Microsoft\Windows\Temporary Internet Files\Content.IE5\KX2HMYTE\MC900432586[1].png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3192" y="1849388"/>
            <a:ext cx="576000" cy="5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N 1" descr="C:\Users\Maria\AppData\Local\Microsoft\Windows\Temporary Internet Files\Content.IE5\KX2HMYTE\MC900432586[1].png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92944" y="1598894"/>
            <a:ext cx="576000" cy="5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2023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250"/>
                            </p:stCondLst>
                            <p:childTnLst>
                              <p:par>
                                <p:cTn id="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25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5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Titel 3"/>
          <p:cNvSpPr>
            <a:spLocks noGrp="1"/>
          </p:cNvSpPr>
          <p:nvPr>
            <p:ph type="title" idx="4294967295"/>
          </p:nvPr>
        </p:nvSpPr>
        <p:spPr/>
        <p:txBody>
          <a:bodyPr lIns="90488" tIns="44450" rIns="90488" bIns="44450"/>
          <a:lstStyle/>
          <a:p>
            <a:pPr eaLnBrk="1" hangingPunct="1"/>
            <a:r>
              <a:rPr lang="de-DE" dirty="0" smtClean="0"/>
              <a:t>Was gehört zu einem idealen </a:t>
            </a:r>
            <a:r>
              <a:rPr lang="de-DE" dirty="0" err="1" smtClean="0"/>
              <a:t>Segeltag</a:t>
            </a:r>
            <a:r>
              <a:rPr lang="de-DE" dirty="0" smtClean="0"/>
              <a:t>?</a:t>
            </a:r>
            <a:endParaRPr lang="de-DE" sz="1700" dirty="0" smtClean="0"/>
          </a:p>
        </p:txBody>
      </p:sp>
      <p:grpSp>
        <p:nvGrpSpPr>
          <p:cNvPr id="159" name="Group 159"/>
          <p:cNvGrpSpPr>
            <a:grpSpLocks/>
          </p:cNvGrpSpPr>
          <p:nvPr/>
        </p:nvGrpSpPr>
        <p:grpSpPr bwMode="auto">
          <a:xfrm>
            <a:off x="-6350" y="2209428"/>
            <a:ext cx="9144000" cy="1728787"/>
            <a:chOff x="-4" y="1489"/>
            <a:chExt cx="5760" cy="1089"/>
          </a:xfrm>
        </p:grpSpPr>
        <p:sp>
          <p:nvSpPr>
            <p:cNvPr id="160" name="Rectangle 9"/>
            <p:cNvSpPr>
              <a:spLocks noChangeArrowheads="1"/>
            </p:cNvSpPr>
            <p:nvPr/>
          </p:nvSpPr>
          <p:spPr bwMode="auto">
            <a:xfrm>
              <a:off x="-4" y="1489"/>
              <a:ext cx="5760" cy="1089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161" name="AutoShape 17"/>
            <p:cNvSpPr>
              <a:spLocks noChangeArrowheads="1"/>
            </p:cNvSpPr>
            <p:nvPr/>
          </p:nvSpPr>
          <p:spPr bwMode="auto">
            <a:xfrm>
              <a:off x="13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162" name="AutoShape 18"/>
            <p:cNvSpPr>
              <a:spLocks noChangeArrowheads="1"/>
            </p:cNvSpPr>
            <p:nvPr/>
          </p:nvSpPr>
          <p:spPr bwMode="auto">
            <a:xfrm>
              <a:off x="95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163" name="AutoShape 19"/>
            <p:cNvSpPr>
              <a:spLocks noChangeArrowheads="1"/>
            </p:cNvSpPr>
            <p:nvPr/>
          </p:nvSpPr>
          <p:spPr bwMode="auto">
            <a:xfrm>
              <a:off x="177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164" name="AutoShape 20"/>
            <p:cNvSpPr>
              <a:spLocks noChangeArrowheads="1"/>
            </p:cNvSpPr>
            <p:nvPr/>
          </p:nvSpPr>
          <p:spPr bwMode="auto">
            <a:xfrm>
              <a:off x="259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165" name="AutoShape 21"/>
            <p:cNvSpPr>
              <a:spLocks noChangeArrowheads="1"/>
            </p:cNvSpPr>
            <p:nvPr/>
          </p:nvSpPr>
          <p:spPr bwMode="auto">
            <a:xfrm>
              <a:off x="342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166" name="AutoShape 22"/>
            <p:cNvSpPr>
              <a:spLocks noChangeArrowheads="1"/>
            </p:cNvSpPr>
            <p:nvPr/>
          </p:nvSpPr>
          <p:spPr bwMode="auto">
            <a:xfrm>
              <a:off x="424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167" name="AutoShape 23"/>
            <p:cNvSpPr>
              <a:spLocks noChangeArrowheads="1"/>
            </p:cNvSpPr>
            <p:nvPr/>
          </p:nvSpPr>
          <p:spPr bwMode="auto">
            <a:xfrm>
              <a:off x="506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168" name="AutoShape 24"/>
            <p:cNvSpPr>
              <a:spLocks noChangeArrowheads="1"/>
            </p:cNvSpPr>
            <p:nvPr/>
          </p:nvSpPr>
          <p:spPr bwMode="auto">
            <a:xfrm>
              <a:off x="588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169" name="AutoShape 25"/>
            <p:cNvSpPr>
              <a:spLocks noChangeArrowheads="1"/>
            </p:cNvSpPr>
            <p:nvPr/>
          </p:nvSpPr>
          <p:spPr bwMode="auto">
            <a:xfrm>
              <a:off x="671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170" name="AutoShape 26"/>
            <p:cNvSpPr>
              <a:spLocks noChangeArrowheads="1"/>
            </p:cNvSpPr>
            <p:nvPr/>
          </p:nvSpPr>
          <p:spPr bwMode="auto">
            <a:xfrm>
              <a:off x="753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171" name="AutoShape 27"/>
            <p:cNvSpPr>
              <a:spLocks noChangeArrowheads="1"/>
            </p:cNvSpPr>
            <p:nvPr/>
          </p:nvSpPr>
          <p:spPr bwMode="auto">
            <a:xfrm>
              <a:off x="835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172" name="AutoShape 28"/>
            <p:cNvSpPr>
              <a:spLocks noChangeArrowheads="1"/>
            </p:cNvSpPr>
            <p:nvPr/>
          </p:nvSpPr>
          <p:spPr bwMode="auto">
            <a:xfrm>
              <a:off x="918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173" name="AutoShape 29"/>
            <p:cNvSpPr>
              <a:spLocks noChangeArrowheads="1"/>
            </p:cNvSpPr>
            <p:nvPr/>
          </p:nvSpPr>
          <p:spPr bwMode="auto">
            <a:xfrm>
              <a:off x="1000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174" name="AutoShape 35"/>
            <p:cNvSpPr>
              <a:spLocks noChangeArrowheads="1"/>
            </p:cNvSpPr>
            <p:nvPr/>
          </p:nvSpPr>
          <p:spPr bwMode="auto">
            <a:xfrm>
              <a:off x="1082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175" name="AutoShape 36"/>
            <p:cNvSpPr>
              <a:spLocks noChangeArrowheads="1"/>
            </p:cNvSpPr>
            <p:nvPr/>
          </p:nvSpPr>
          <p:spPr bwMode="auto">
            <a:xfrm>
              <a:off x="1164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176" name="AutoShape 37"/>
            <p:cNvSpPr>
              <a:spLocks noChangeArrowheads="1"/>
            </p:cNvSpPr>
            <p:nvPr/>
          </p:nvSpPr>
          <p:spPr bwMode="auto">
            <a:xfrm>
              <a:off x="1247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177" name="AutoShape 38"/>
            <p:cNvSpPr>
              <a:spLocks noChangeArrowheads="1"/>
            </p:cNvSpPr>
            <p:nvPr/>
          </p:nvSpPr>
          <p:spPr bwMode="auto">
            <a:xfrm>
              <a:off x="1329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178" name="AutoShape 42"/>
            <p:cNvSpPr>
              <a:spLocks noChangeArrowheads="1"/>
            </p:cNvSpPr>
            <p:nvPr/>
          </p:nvSpPr>
          <p:spPr bwMode="auto">
            <a:xfrm>
              <a:off x="1411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179" name="AutoShape 43"/>
            <p:cNvSpPr>
              <a:spLocks noChangeArrowheads="1"/>
            </p:cNvSpPr>
            <p:nvPr/>
          </p:nvSpPr>
          <p:spPr bwMode="auto">
            <a:xfrm>
              <a:off x="1493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180" name="AutoShape 44"/>
            <p:cNvSpPr>
              <a:spLocks noChangeArrowheads="1"/>
            </p:cNvSpPr>
            <p:nvPr/>
          </p:nvSpPr>
          <p:spPr bwMode="auto">
            <a:xfrm>
              <a:off x="1576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181" name="AutoShape 45"/>
            <p:cNvSpPr>
              <a:spLocks noChangeArrowheads="1"/>
            </p:cNvSpPr>
            <p:nvPr/>
          </p:nvSpPr>
          <p:spPr bwMode="auto">
            <a:xfrm>
              <a:off x="1658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182" name="AutoShape 46"/>
            <p:cNvSpPr>
              <a:spLocks noChangeArrowheads="1"/>
            </p:cNvSpPr>
            <p:nvPr/>
          </p:nvSpPr>
          <p:spPr bwMode="auto">
            <a:xfrm>
              <a:off x="1740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183" name="AutoShape 47"/>
            <p:cNvSpPr>
              <a:spLocks noChangeArrowheads="1"/>
            </p:cNvSpPr>
            <p:nvPr/>
          </p:nvSpPr>
          <p:spPr bwMode="auto">
            <a:xfrm>
              <a:off x="1823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184" name="AutoShape 48"/>
            <p:cNvSpPr>
              <a:spLocks noChangeArrowheads="1"/>
            </p:cNvSpPr>
            <p:nvPr/>
          </p:nvSpPr>
          <p:spPr bwMode="auto">
            <a:xfrm>
              <a:off x="1905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185" name="AutoShape 49"/>
            <p:cNvSpPr>
              <a:spLocks noChangeArrowheads="1"/>
            </p:cNvSpPr>
            <p:nvPr/>
          </p:nvSpPr>
          <p:spPr bwMode="auto">
            <a:xfrm>
              <a:off x="1987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186" name="AutoShape 50"/>
            <p:cNvSpPr>
              <a:spLocks noChangeArrowheads="1"/>
            </p:cNvSpPr>
            <p:nvPr/>
          </p:nvSpPr>
          <p:spPr bwMode="auto">
            <a:xfrm>
              <a:off x="2069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187" name="AutoShape 51"/>
            <p:cNvSpPr>
              <a:spLocks noChangeArrowheads="1"/>
            </p:cNvSpPr>
            <p:nvPr/>
          </p:nvSpPr>
          <p:spPr bwMode="auto">
            <a:xfrm>
              <a:off x="2152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188" name="AutoShape 52"/>
            <p:cNvSpPr>
              <a:spLocks noChangeArrowheads="1"/>
            </p:cNvSpPr>
            <p:nvPr/>
          </p:nvSpPr>
          <p:spPr bwMode="auto">
            <a:xfrm>
              <a:off x="2234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189" name="AutoShape 53"/>
            <p:cNvSpPr>
              <a:spLocks noChangeArrowheads="1"/>
            </p:cNvSpPr>
            <p:nvPr/>
          </p:nvSpPr>
          <p:spPr bwMode="auto">
            <a:xfrm>
              <a:off x="2316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190" name="AutoShape 60"/>
            <p:cNvSpPr>
              <a:spLocks noChangeArrowheads="1"/>
            </p:cNvSpPr>
            <p:nvPr/>
          </p:nvSpPr>
          <p:spPr bwMode="auto">
            <a:xfrm>
              <a:off x="2398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191" name="AutoShape 61"/>
            <p:cNvSpPr>
              <a:spLocks noChangeArrowheads="1"/>
            </p:cNvSpPr>
            <p:nvPr/>
          </p:nvSpPr>
          <p:spPr bwMode="auto">
            <a:xfrm>
              <a:off x="2481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192" name="AutoShape 62"/>
            <p:cNvSpPr>
              <a:spLocks noChangeArrowheads="1"/>
            </p:cNvSpPr>
            <p:nvPr/>
          </p:nvSpPr>
          <p:spPr bwMode="auto">
            <a:xfrm>
              <a:off x="2563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193" name="AutoShape 63"/>
            <p:cNvSpPr>
              <a:spLocks noChangeArrowheads="1"/>
            </p:cNvSpPr>
            <p:nvPr/>
          </p:nvSpPr>
          <p:spPr bwMode="auto">
            <a:xfrm>
              <a:off x="2645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194" name="AutoShape 64"/>
            <p:cNvSpPr>
              <a:spLocks noChangeArrowheads="1"/>
            </p:cNvSpPr>
            <p:nvPr/>
          </p:nvSpPr>
          <p:spPr bwMode="auto">
            <a:xfrm>
              <a:off x="2728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195" name="AutoShape 65"/>
            <p:cNvSpPr>
              <a:spLocks noChangeArrowheads="1"/>
            </p:cNvSpPr>
            <p:nvPr/>
          </p:nvSpPr>
          <p:spPr bwMode="auto">
            <a:xfrm>
              <a:off x="2810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196" name="AutoShape 66"/>
            <p:cNvSpPr>
              <a:spLocks noChangeArrowheads="1"/>
            </p:cNvSpPr>
            <p:nvPr/>
          </p:nvSpPr>
          <p:spPr bwMode="auto">
            <a:xfrm>
              <a:off x="2892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197" name="AutoShape 67"/>
            <p:cNvSpPr>
              <a:spLocks noChangeArrowheads="1"/>
            </p:cNvSpPr>
            <p:nvPr/>
          </p:nvSpPr>
          <p:spPr bwMode="auto">
            <a:xfrm>
              <a:off x="2974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198" name="AutoShape 68"/>
            <p:cNvSpPr>
              <a:spLocks noChangeArrowheads="1"/>
            </p:cNvSpPr>
            <p:nvPr/>
          </p:nvSpPr>
          <p:spPr bwMode="auto">
            <a:xfrm>
              <a:off x="3057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199" name="AutoShape 81"/>
            <p:cNvSpPr>
              <a:spLocks noChangeArrowheads="1"/>
            </p:cNvSpPr>
            <p:nvPr/>
          </p:nvSpPr>
          <p:spPr bwMode="auto">
            <a:xfrm>
              <a:off x="3139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200" name="AutoShape 82"/>
            <p:cNvSpPr>
              <a:spLocks noChangeArrowheads="1"/>
            </p:cNvSpPr>
            <p:nvPr/>
          </p:nvSpPr>
          <p:spPr bwMode="auto">
            <a:xfrm>
              <a:off x="3221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201" name="AutoShape 83"/>
            <p:cNvSpPr>
              <a:spLocks noChangeArrowheads="1"/>
            </p:cNvSpPr>
            <p:nvPr/>
          </p:nvSpPr>
          <p:spPr bwMode="auto">
            <a:xfrm>
              <a:off x="3304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202" name="AutoShape 84"/>
            <p:cNvSpPr>
              <a:spLocks noChangeArrowheads="1"/>
            </p:cNvSpPr>
            <p:nvPr/>
          </p:nvSpPr>
          <p:spPr bwMode="auto">
            <a:xfrm>
              <a:off x="3386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203" name="AutoShape 85"/>
            <p:cNvSpPr>
              <a:spLocks noChangeArrowheads="1"/>
            </p:cNvSpPr>
            <p:nvPr/>
          </p:nvSpPr>
          <p:spPr bwMode="auto">
            <a:xfrm>
              <a:off x="3468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204" name="AutoShape 86"/>
            <p:cNvSpPr>
              <a:spLocks noChangeArrowheads="1"/>
            </p:cNvSpPr>
            <p:nvPr/>
          </p:nvSpPr>
          <p:spPr bwMode="auto">
            <a:xfrm>
              <a:off x="3550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205" name="AutoShape 87"/>
            <p:cNvSpPr>
              <a:spLocks noChangeArrowheads="1"/>
            </p:cNvSpPr>
            <p:nvPr/>
          </p:nvSpPr>
          <p:spPr bwMode="auto">
            <a:xfrm>
              <a:off x="3633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206" name="AutoShape 88"/>
            <p:cNvSpPr>
              <a:spLocks noChangeArrowheads="1"/>
            </p:cNvSpPr>
            <p:nvPr/>
          </p:nvSpPr>
          <p:spPr bwMode="auto">
            <a:xfrm>
              <a:off x="3715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207" name="AutoShape 89"/>
            <p:cNvSpPr>
              <a:spLocks noChangeArrowheads="1"/>
            </p:cNvSpPr>
            <p:nvPr/>
          </p:nvSpPr>
          <p:spPr bwMode="auto">
            <a:xfrm>
              <a:off x="3797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208" name="AutoShape 90"/>
            <p:cNvSpPr>
              <a:spLocks noChangeArrowheads="1"/>
            </p:cNvSpPr>
            <p:nvPr/>
          </p:nvSpPr>
          <p:spPr bwMode="auto">
            <a:xfrm>
              <a:off x="3879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209" name="AutoShape 91"/>
            <p:cNvSpPr>
              <a:spLocks noChangeArrowheads="1"/>
            </p:cNvSpPr>
            <p:nvPr/>
          </p:nvSpPr>
          <p:spPr bwMode="auto">
            <a:xfrm>
              <a:off x="3962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210" name="AutoShape 92"/>
            <p:cNvSpPr>
              <a:spLocks noChangeArrowheads="1"/>
            </p:cNvSpPr>
            <p:nvPr/>
          </p:nvSpPr>
          <p:spPr bwMode="auto">
            <a:xfrm>
              <a:off x="4044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211" name="AutoShape 93"/>
            <p:cNvSpPr>
              <a:spLocks noChangeArrowheads="1"/>
            </p:cNvSpPr>
            <p:nvPr/>
          </p:nvSpPr>
          <p:spPr bwMode="auto">
            <a:xfrm>
              <a:off x="4126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212" name="AutoShape 94"/>
            <p:cNvSpPr>
              <a:spLocks noChangeArrowheads="1"/>
            </p:cNvSpPr>
            <p:nvPr/>
          </p:nvSpPr>
          <p:spPr bwMode="auto">
            <a:xfrm>
              <a:off x="4209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213" name="AutoShape 95"/>
            <p:cNvSpPr>
              <a:spLocks noChangeArrowheads="1"/>
            </p:cNvSpPr>
            <p:nvPr/>
          </p:nvSpPr>
          <p:spPr bwMode="auto">
            <a:xfrm>
              <a:off x="4291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214" name="AutoShape 96"/>
            <p:cNvSpPr>
              <a:spLocks noChangeArrowheads="1"/>
            </p:cNvSpPr>
            <p:nvPr/>
          </p:nvSpPr>
          <p:spPr bwMode="auto">
            <a:xfrm>
              <a:off x="4373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215" name="AutoShape 121"/>
            <p:cNvSpPr>
              <a:spLocks noChangeArrowheads="1"/>
            </p:cNvSpPr>
            <p:nvPr/>
          </p:nvSpPr>
          <p:spPr bwMode="auto">
            <a:xfrm>
              <a:off x="4455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216" name="AutoShape 122"/>
            <p:cNvSpPr>
              <a:spLocks noChangeArrowheads="1"/>
            </p:cNvSpPr>
            <p:nvPr/>
          </p:nvSpPr>
          <p:spPr bwMode="auto">
            <a:xfrm>
              <a:off x="4538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217" name="AutoShape 123"/>
            <p:cNvSpPr>
              <a:spLocks noChangeArrowheads="1"/>
            </p:cNvSpPr>
            <p:nvPr/>
          </p:nvSpPr>
          <p:spPr bwMode="auto">
            <a:xfrm>
              <a:off x="4620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218" name="AutoShape 124"/>
            <p:cNvSpPr>
              <a:spLocks noChangeArrowheads="1"/>
            </p:cNvSpPr>
            <p:nvPr/>
          </p:nvSpPr>
          <p:spPr bwMode="auto">
            <a:xfrm>
              <a:off x="4702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219" name="AutoShape 125"/>
            <p:cNvSpPr>
              <a:spLocks noChangeArrowheads="1"/>
            </p:cNvSpPr>
            <p:nvPr/>
          </p:nvSpPr>
          <p:spPr bwMode="auto">
            <a:xfrm>
              <a:off x="4784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220" name="AutoShape 126"/>
            <p:cNvSpPr>
              <a:spLocks noChangeArrowheads="1"/>
            </p:cNvSpPr>
            <p:nvPr/>
          </p:nvSpPr>
          <p:spPr bwMode="auto">
            <a:xfrm>
              <a:off x="4867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221" name="AutoShape 127"/>
            <p:cNvSpPr>
              <a:spLocks noChangeArrowheads="1"/>
            </p:cNvSpPr>
            <p:nvPr/>
          </p:nvSpPr>
          <p:spPr bwMode="auto">
            <a:xfrm>
              <a:off x="4949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222" name="AutoShape 128"/>
            <p:cNvSpPr>
              <a:spLocks noChangeArrowheads="1"/>
            </p:cNvSpPr>
            <p:nvPr/>
          </p:nvSpPr>
          <p:spPr bwMode="auto">
            <a:xfrm>
              <a:off x="5031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223" name="AutoShape 129"/>
            <p:cNvSpPr>
              <a:spLocks noChangeArrowheads="1"/>
            </p:cNvSpPr>
            <p:nvPr/>
          </p:nvSpPr>
          <p:spPr bwMode="auto">
            <a:xfrm>
              <a:off x="5114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224" name="AutoShape 130"/>
            <p:cNvSpPr>
              <a:spLocks noChangeArrowheads="1"/>
            </p:cNvSpPr>
            <p:nvPr/>
          </p:nvSpPr>
          <p:spPr bwMode="auto">
            <a:xfrm>
              <a:off x="5196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225" name="AutoShape 131"/>
            <p:cNvSpPr>
              <a:spLocks noChangeArrowheads="1"/>
            </p:cNvSpPr>
            <p:nvPr/>
          </p:nvSpPr>
          <p:spPr bwMode="auto">
            <a:xfrm>
              <a:off x="5278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226" name="AutoShape 132"/>
            <p:cNvSpPr>
              <a:spLocks noChangeArrowheads="1"/>
            </p:cNvSpPr>
            <p:nvPr/>
          </p:nvSpPr>
          <p:spPr bwMode="auto">
            <a:xfrm>
              <a:off x="5360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227" name="AutoShape 133"/>
            <p:cNvSpPr>
              <a:spLocks noChangeArrowheads="1"/>
            </p:cNvSpPr>
            <p:nvPr/>
          </p:nvSpPr>
          <p:spPr bwMode="auto">
            <a:xfrm>
              <a:off x="5443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228" name="AutoShape 134"/>
            <p:cNvSpPr>
              <a:spLocks noChangeArrowheads="1"/>
            </p:cNvSpPr>
            <p:nvPr/>
          </p:nvSpPr>
          <p:spPr bwMode="auto">
            <a:xfrm>
              <a:off x="5525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229" name="AutoShape 135"/>
            <p:cNvSpPr>
              <a:spLocks noChangeArrowheads="1"/>
            </p:cNvSpPr>
            <p:nvPr/>
          </p:nvSpPr>
          <p:spPr bwMode="auto">
            <a:xfrm>
              <a:off x="5607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230" name="AutoShape 136"/>
            <p:cNvSpPr>
              <a:spLocks noChangeArrowheads="1"/>
            </p:cNvSpPr>
            <p:nvPr/>
          </p:nvSpPr>
          <p:spPr bwMode="auto">
            <a:xfrm>
              <a:off x="5690" y="1507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231" name="AutoShape 137"/>
            <p:cNvSpPr>
              <a:spLocks noChangeArrowheads="1"/>
            </p:cNvSpPr>
            <p:nvPr/>
          </p:nvSpPr>
          <p:spPr bwMode="auto">
            <a:xfrm>
              <a:off x="13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232" name="AutoShape 138"/>
            <p:cNvSpPr>
              <a:spLocks noChangeArrowheads="1"/>
            </p:cNvSpPr>
            <p:nvPr/>
          </p:nvSpPr>
          <p:spPr bwMode="auto">
            <a:xfrm>
              <a:off x="95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233" name="AutoShape 139"/>
            <p:cNvSpPr>
              <a:spLocks noChangeArrowheads="1"/>
            </p:cNvSpPr>
            <p:nvPr/>
          </p:nvSpPr>
          <p:spPr bwMode="auto">
            <a:xfrm>
              <a:off x="177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234" name="AutoShape 140"/>
            <p:cNvSpPr>
              <a:spLocks noChangeArrowheads="1"/>
            </p:cNvSpPr>
            <p:nvPr/>
          </p:nvSpPr>
          <p:spPr bwMode="auto">
            <a:xfrm>
              <a:off x="259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235" name="AutoShape 141"/>
            <p:cNvSpPr>
              <a:spLocks noChangeArrowheads="1"/>
            </p:cNvSpPr>
            <p:nvPr/>
          </p:nvSpPr>
          <p:spPr bwMode="auto">
            <a:xfrm>
              <a:off x="342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236" name="AutoShape 142"/>
            <p:cNvSpPr>
              <a:spLocks noChangeArrowheads="1"/>
            </p:cNvSpPr>
            <p:nvPr/>
          </p:nvSpPr>
          <p:spPr bwMode="auto">
            <a:xfrm>
              <a:off x="424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237" name="AutoShape 143"/>
            <p:cNvSpPr>
              <a:spLocks noChangeArrowheads="1"/>
            </p:cNvSpPr>
            <p:nvPr/>
          </p:nvSpPr>
          <p:spPr bwMode="auto">
            <a:xfrm>
              <a:off x="506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238" name="AutoShape 144"/>
            <p:cNvSpPr>
              <a:spLocks noChangeArrowheads="1"/>
            </p:cNvSpPr>
            <p:nvPr/>
          </p:nvSpPr>
          <p:spPr bwMode="auto">
            <a:xfrm>
              <a:off x="588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239" name="AutoShape 145"/>
            <p:cNvSpPr>
              <a:spLocks noChangeArrowheads="1"/>
            </p:cNvSpPr>
            <p:nvPr/>
          </p:nvSpPr>
          <p:spPr bwMode="auto">
            <a:xfrm>
              <a:off x="671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240" name="AutoShape 146"/>
            <p:cNvSpPr>
              <a:spLocks noChangeArrowheads="1"/>
            </p:cNvSpPr>
            <p:nvPr/>
          </p:nvSpPr>
          <p:spPr bwMode="auto">
            <a:xfrm>
              <a:off x="753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241" name="AutoShape 147"/>
            <p:cNvSpPr>
              <a:spLocks noChangeArrowheads="1"/>
            </p:cNvSpPr>
            <p:nvPr/>
          </p:nvSpPr>
          <p:spPr bwMode="auto">
            <a:xfrm>
              <a:off x="835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242" name="AutoShape 148"/>
            <p:cNvSpPr>
              <a:spLocks noChangeArrowheads="1"/>
            </p:cNvSpPr>
            <p:nvPr/>
          </p:nvSpPr>
          <p:spPr bwMode="auto">
            <a:xfrm>
              <a:off x="918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243" name="AutoShape 149"/>
            <p:cNvSpPr>
              <a:spLocks noChangeArrowheads="1"/>
            </p:cNvSpPr>
            <p:nvPr/>
          </p:nvSpPr>
          <p:spPr bwMode="auto">
            <a:xfrm>
              <a:off x="1000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244" name="AutoShape 150"/>
            <p:cNvSpPr>
              <a:spLocks noChangeArrowheads="1"/>
            </p:cNvSpPr>
            <p:nvPr/>
          </p:nvSpPr>
          <p:spPr bwMode="auto">
            <a:xfrm>
              <a:off x="1082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245" name="AutoShape 151"/>
            <p:cNvSpPr>
              <a:spLocks noChangeArrowheads="1"/>
            </p:cNvSpPr>
            <p:nvPr/>
          </p:nvSpPr>
          <p:spPr bwMode="auto">
            <a:xfrm>
              <a:off x="1164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246" name="AutoShape 152"/>
            <p:cNvSpPr>
              <a:spLocks noChangeArrowheads="1"/>
            </p:cNvSpPr>
            <p:nvPr/>
          </p:nvSpPr>
          <p:spPr bwMode="auto">
            <a:xfrm>
              <a:off x="1247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247" name="AutoShape 153"/>
            <p:cNvSpPr>
              <a:spLocks noChangeArrowheads="1"/>
            </p:cNvSpPr>
            <p:nvPr/>
          </p:nvSpPr>
          <p:spPr bwMode="auto">
            <a:xfrm>
              <a:off x="1329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248" name="AutoShape 154"/>
            <p:cNvSpPr>
              <a:spLocks noChangeArrowheads="1"/>
            </p:cNvSpPr>
            <p:nvPr/>
          </p:nvSpPr>
          <p:spPr bwMode="auto">
            <a:xfrm>
              <a:off x="1411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249" name="AutoShape 155"/>
            <p:cNvSpPr>
              <a:spLocks noChangeArrowheads="1"/>
            </p:cNvSpPr>
            <p:nvPr/>
          </p:nvSpPr>
          <p:spPr bwMode="auto">
            <a:xfrm>
              <a:off x="1493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250" name="AutoShape 156"/>
            <p:cNvSpPr>
              <a:spLocks noChangeArrowheads="1"/>
            </p:cNvSpPr>
            <p:nvPr/>
          </p:nvSpPr>
          <p:spPr bwMode="auto">
            <a:xfrm>
              <a:off x="1576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251" name="AutoShape 157"/>
            <p:cNvSpPr>
              <a:spLocks noChangeArrowheads="1"/>
            </p:cNvSpPr>
            <p:nvPr/>
          </p:nvSpPr>
          <p:spPr bwMode="auto">
            <a:xfrm>
              <a:off x="1658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252" name="AutoShape 158"/>
            <p:cNvSpPr>
              <a:spLocks noChangeArrowheads="1"/>
            </p:cNvSpPr>
            <p:nvPr/>
          </p:nvSpPr>
          <p:spPr bwMode="auto">
            <a:xfrm>
              <a:off x="1740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253" name="AutoShape 159"/>
            <p:cNvSpPr>
              <a:spLocks noChangeArrowheads="1"/>
            </p:cNvSpPr>
            <p:nvPr/>
          </p:nvSpPr>
          <p:spPr bwMode="auto">
            <a:xfrm>
              <a:off x="1823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254" name="AutoShape 160"/>
            <p:cNvSpPr>
              <a:spLocks noChangeArrowheads="1"/>
            </p:cNvSpPr>
            <p:nvPr/>
          </p:nvSpPr>
          <p:spPr bwMode="auto">
            <a:xfrm>
              <a:off x="1905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255" name="AutoShape 161"/>
            <p:cNvSpPr>
              <a:spLocks noChangeArrowheads="1"/>
            </p:cNvSpPr>
            <p:nvPr/>
          </p:nvSpPr>
          <p:spPr bwMode="auto">
            <a:xfrm>
              <a:off x="1987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256" name="AutoShape 162"/>
            <p:cNvSpPr>
              <a:spLocks noChangeArrowheads="1"/>
            </p:cNvSpPr>
            <p:nvPr/>
          </p:nvSpPr>
          <p:spPr bwMode="auto">
            <a:xfrm>
              <a:off x="2069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257" name="AutoShape 163"/>
            <p:cNvSpPr>
              <a:spLocks noChangeArrowheads="1"/>
            </p:cNvSpPr>
            <p:nvPr/>
          </p:nvSpPr>
          <p:spPr bwMode="auto">
            <a:xfrm>
              <a:off x="2152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258" name="AutoShape 164"/>
            <p:cNvSpPr>
              <a:spLocks noChangeArrowheads="1"/>
            </p:cNvSpPr>
            <p:nvPr/>
          </p:nvSpPr>
          <p:spPr bwMode="auto">
            <a:xfrm>
              <a:off x="2234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259" name="AutoShape 165"/>
            <p:cNvSpPr>
              <a:spLocks noChangeArrowheads="1"/>
            </p:cNvSpPr>
            <p:nvPr/>
          </p:nvSpPr>
          <p:spPr bwMode="auto">
            <a:xfrm>
              <a:off x="2316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260" name="AutoShape 166"/>
            <p:cNvSpPr>
              <a:spLocks noChangeArrowheads="1"/>
            </p:cNvSpPr>
            <p:nvPr/>
          </p:nvSpPr>
          <p:spPr bwMode="auto">
            <a:xfrm>
              <a:off x="2398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261" name="AutoShape 167"/>
            <p:cNvSpPr>
              <a:spLocks noChangeArrowheads="1"/>
            </p:cNvSpPr>
            <p:nvPr/>
          </p:nvSpPr>
          <p:spPr bwMode="auto">
            <a:xfrm>
              <a:off x="2481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262" name="AutoShape 168"/>
            <p:cNvSpPr>
              <a:spLocks noChangeArrowheads="1"/>
            </p:cNvSpPr>
            <p:nvPr/>
          </p:nvSpPr>
          <p:spPr bwMode="auto">
            <a:xfrm>
              <a:off x="2563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263" name="AutoShape 169"/>
            <p:cNvSpPr>
              <a:spLocks noChangeArrowheads="1"/>
            </p:cNvSpPr>
            <p:nvPr/>
          </p:nvSpPr>
          <p:spPr bwMode="auto">
            <a:xfrm>
              <a:off x="2645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264" name="AutoShape 170"/>
            <p:cNvSpPr>
              <a:spLocks noChangeArrowheads="1"/>
            </p:cNvSpPr>
            <p:nvPr/>
          </p:nvSpPr>
          <p:spPr bwMode="auto">
            <a:xfrm>
              <a:off x="2728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265" name="AutoShape 171"/>
            <p:cNvSpPr>
              <a:spLocks noChangeArrowheads="1"/>
            </p:cNvSpPr>
            <p:nvPr/>
          </p:nvSpPr>
          <p:spPr bwMode="auto">
            <a:xfrm>
              <a:off x="2810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266" name="AutoShape 172"/>
            <p:cNvSpPr>
              <a:spLocks noChangeArrowheads="1"/>
            </p:cNvSpPr>
            <p:nvPr/>
          </p:nvSpPr>
          <p:spPr bwMode="auto">
            <a:xfrm>
              <a:off x="2892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267" name="AutoShape 173"/>
            <p:cNvSpPr>
              <a:spLocks noChangeArrowheads="1"/>
            </p:cNvSpPr>
            <p:nvPr/>
          </p:nvSpPr>
          <p:spPr bwMode="auto">
            <a:xfrm>
              <a:off x="2974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268" name="AutoShape 174"/>
            <p:cNvSpPr>
              <a:spLocks noChangeArrowheads="1"/>
            </p:cNvSpPr>
            <p:nvPr/>
          </p:nvSpPr>
          <p:spPr bwMode="auto">
            <a:xfrm>
              <a:off x="3057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269" name="AutoShape 175"/>
            <p:cNvSpPr>
              <a:spLocks noChangeArrowheads="1"/>
            </p:cNvSpPr>
            <p:nvPr/>
          </p:nvSpPr>
          <p:spPr bwMode="auto">
            <a:xfrm>
              <a:off x="3139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270" name="AutoShape 176"/>
            <p:cNvSpPr>
              <a:spLocks noChangeArrowheads="1"/>
            </p:cNvSpPr>
            <p:nvPr/>
          </p:nvSpPr>
          <p:spPr bwMode="auto">
            <a:xfrm>
              <a:off x="3221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271" name="AutoShape 177"/>
            <p:cNvSpPr>
              <a:spLocks noChangeArrowheads="1"/>
            </p:cNvSpPr>
            <p:nvPr/>
          </p:nvSpPr>
          <p:spPr bwMode="auto">
            <a:xfrm>
              <a:off x="3304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272" name="AutoShape 178"/>
            <p:cNvSpPr>
              <a:spLocks noChangeArrowheads="1"/>
            </p:cNvSpPr>
            <p:nvPr/>
          </p:nvSpPr>
          <p:spPr bwMode="auto">
            <a:xfrm>
              <a:off x="3386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273" name="AutoShape 179"/>
            <p:cNvSpPr>
              <a:spLocks noChangeArrowheads="1"/>
            </p:cNvSpPr>
            <p:nvPr/>
          </p:nvSpPr>
          <p:spPr bwMode="auto">
            <a:xfrm>
              <a:off x="3468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274" name="AutoShape 180"/>
            <p:cNvSpPr>
              <a:spLocks noChangeArrowheads="1"/>
            </p:cNvSpPr>
            <p:nvPr/>
          </p:nvSpPr>
          <p:spPr bwMode="auto">
            <a:xfrm>
              <a:off x="3550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275" name="AutoShape 181"/>
            <p:cNvSpPr>
              <a:spLocks noChangeArrowheads="1"/>
            </p:cNvSpPr>
            <p:nvPr/>
          </p:nvSpPr>
          <p:spPr bwMode="auto">
            <a:xfrm>
              <a:off x="3633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276" name="AutoShape 182"/>
            <p:cNvSpPr>
              <a:spLocks noChangeArrowheads="1"/>
            </p:cNvSpPr>
            <p:nvPr/>
          </p:nvSpPr>
          <p:spPr bwMode="auto">
            <a:xfrm>
              <a:off x="3715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277" name="AutoShape 183"/>
            <p:cNvSpPr>
              <a:spLocks noChangeArrowheads="1"/>
            </p:cNvSpPr>
            <p:nvPr/>
          </p:nvSpPr>
          <p:spPr bwMode="auto">
            <a:xfrm>
              <a:off x="3797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278" name="AutoShape 184"/>
            <p:cNvSpPr>
              <a:spLocks noChangeArrowheads="1"/>
            </p:cNvSpPr>
            <p:nvPr/>
          </p:nvSpPr>
          <p:spPr bwMode="auto">
            <a:xfrm>
              <a:off x="3879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279" name="AutoShape 185"/>
            <p:cNvSpPr>
              <a:spLocks noChangeArrowheads="1"/>
            </p:cNvSpPr>
            <p:nvPr/>
          </p:nvSpPr>
          <p:spPr bwMode="auto">
            <a:xfrm>
              <a:off x="3962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280" name="AutoShape 186"/>
            <p:cNvSpPr>
              <a:spLocks noChangeArrowheads="1"/>
            </p:cNvSpPr>
            <p:nvPr/>
          </p:nvSpPr>
          <p:spPr bwMode="auto">
            <a:xfrm>
              <a:off x="4044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281" name="AutoShape 187"/>
            <p:cNvSpPr>
              <a:spLocks noChangeArrowheads="1"/>
            </p:cNvSpPr>
            <p:nvPr/>
          </p:nvSpPr>
          <p:spPr bwMode="auto">
            <a:xfrm>
              <a:off x="4126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282" name="AutoShape 188"/>
            <p:cNvSpPr>
              <a:spLocks noChangeArrowheads="1"/>
            </p:cNvSpPr>
            <p:nvPr/>
          </p:nvSpPr>
          <p:spPr bwMode="auto">
            <a:xfrm>
              <a:off x="4209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283" name="AutoShape 189"/>
            <p:cNvSpPr>
              <a:spLocks noChangeArrowheads="1"/>
            </p:cNvSpPr>
            <p:nvPr/>
          </p:nvSpPr>
          <p:spPr bwMode="auto">
            <a:xfrm>
              <a:off x="4291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284" name="AutoShape 190"/>
            <p:cNvSpPr>
              <a:spLocks noChangeArrowheads="1"/>
            </p:cNvSpPr>
            <p:nvPr/>
          </p:nvSpPr>
          <p:spPr bwMode="auto">
            <a:xfrm>
              <a:off x="4373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285" name="AutoShape 191"/>
            <p:cNvSpPr>
              <a:spLocks noChangeArrowheads="1"/>
            </p:cNvSpPr>
            <p:nvPr/>
          </p:nvSpPr>
          <p:spPr bwMode="auto">
            <a:xfrm>
              <a:off x="4455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286" name="AutoShape 192"/>
            <p:cNvSpPr>
              <a:spLocks noChangeArrowheads="1"/>
            </p:cNvSpPr>
            <p:nvPr/>
          </p:nvSpPr>
          <p:spPr bwMode="auto">
            <a:xfrm>
              <a:off x="4538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287" name="AutoShape 193"/>
            <p:cNvSpPr>
              <a:spLocks noChangeArrowheads="1"/>
            </p:cNvSpPr>
            <p:nvPr/>
          </p:nvSpPr>
          <p:spPr bwMode="auto">
            <a:xfrm>
              <a:off x="4620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288" name="AutoShape 194"/>
            <p:cNvSpPr>
              <a:spLocks noChangeArrowheads="1"/>
            </p:cNvSpPr>
            <p:nvPr/>
          </p:nvSpPr>
          <p:spPr bwMode="auto">
            <a:xfrm>
              <a:off x="4702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289" name="AutoShape 195"/>
            <p:cNvSpPr>
              <a:spLocks noChangeArrowheads="1"/>
            </p:cNvSpPr>
            <p:nvPr/>
          </p:nvSpPr>
          <p:spPr bwMode="auto">
            <a:xfrm>
              <a:off x="4784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290" name="AutoShape 196"/>
            <p:cNvSpPr>
              <a:spLocks noChangeArrowheads="1"/>
            </p:cNvSpPr>
            <p:nvPr/>
          </p:nvSpPr>
          <p:spPr bwMode="auto">
            <a:xfrm>
              <a:off x="4867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291" name="AutoShape 197"/>
            <p:cNvSpPr>
              <a:spLocks noChangeArrowheads="1"/>
            </p:cNvSpPr>
            <p:nvPr/>
          </p:nvSpPr>
          <p:spPr bwMode="auto">
            <a:xfrm>
              <a:off x="4949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292" name="AutoShape 198"/>
            <p:cNvSpPr>
              <a:spLocks noChangeArrowheads="1"/>
            </p:cNvSpPr>
            <p:nvPr/>
          </p:nvSpPr>
          <p:spPr bwMode="auto">
            <a:xfrm>
              <a:off x="5031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293" name="AutoShape 199"/>
            <p:cNvSpPr>
              <a:spLocks noChangeArrowheads="1"/>
            </p:cNvSpPr>
            <p:nvPr/>
          </p:nvSpPr>
          <p:spPr bwMode="auto">
            <a:xfrm>
              <a:off x="5114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294" name="AutoShape 200"/>
            <p:cNvSpPr>
              <a:spLocks noChangeArrowheads="1"/>
            </p:cNvSpPr>
            <p:nvPr/>
          </p:nvSpPr>
          <p:spPr bwMode="auto">
            <a:xfrm>
              <a:off x="5196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295" name="AutoShape 201"/>
            <p:cNvSpPr>
              <a:spLocks noChangeArrowheads="1"/>
            </p:cNvSpPr>
            <p:nvPr/>
          </p:nvSpPr>
          <p:spPr bwMode="auto">
            <a:xfrm>
              <a:off x="5278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296" name="AutoShape 202"/>
            <p:cNvSpPr>
              <a:spLocks noChangeArrowheads="1"/>
            </p:cNvSpPr>
            <p:nvPr/>
          </p:nvSpPr>
          <p:spPr bwMode="auto">
            <a:xfrm>
              <a:off x="5360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297" name="AutoShape 203"/>
            <p:cNvSpPr>
              <a:spLocks noChangeArrowheads="1"/>
            </p:cNvSpPr>
            <p:nvPr/>
          </p:nvSpPr>
          <p:spPr bwMode="auto">
            <a:xfrm>
              <a:off x="5443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298" name="AutoShape 204"/>
            <p:cNvSpPr>
              <a:spLocks noChangeArrowheads="1"/>
            </p:cNvSpPr>
            <p:nvPr/>
          </p:nvSpPr>
          <p:spPr bwMode="auto">
            <a:xfrm>
              <a:off x="5525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299" name="AutoShape 205"/>
            <p:cNvSpPr>
              <a:spLocks noChangeArrowheads="1"/>
            </p:cNvSpPr>
            <p:nvPr/>
          </p:nvSpPr>
          <p:spPr bwMode="auto">
            <a:xfrm>
              <a:off x="5607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  <p:sp>
          <p:nvSpPr>
            <p:cNvPr id="300" name="AutoShape 206"/>
            <p:cNvSpPr>
              <a:spLocks noChangeArrowheads="1"/>
            </p:cNvSpPr>
            <p:nvPr/>
          </p:nvSpPr>
          <p:spPr bwMode="auto">
            <a:xfrm>
              <a:off x="5690" y="2472"/>
              <a:ext cx="66" cy="79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lang="de-DE">
                <a:latin typeface="MetaKorrespondenz" pitchFamily="34" charset="0"/>
              </a:endParaRPr>
            </a:p>
          </p:txBody>
        </p:sp>
      </p:grpSp>
      <p:pic>
        <p:nvPicPr>
          <p:cNvPr id="302" name="BILD 2 ausgegraut"/>
          <p:cNvPicPr>
            <a:picLocks noChangeAspect="1" noChangeArrowheads="1"/>
          </p:cNvPicPr>
          <p:nvPr/>
        </p:nvPicPr>
        <p:blipFill>
          <a:blip r:embed="rId3" cstate="email"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535502" y="2361828"/>
            <a:ext cx="1871133" cy="140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3" name="BILD 3 ausgegraut"/>
          <p:cNvPicPr>
            <a:picLocks noChangeAspect="1" noChangeArrowheads="1"/>
          </p:cNvPicPr>
          <p:nvPr/>
        </p:nvPicPr>
        <p:blipFill>
          <a:blip r:embed="rId5" cstate="email">
            <a:grayscl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702440" y="2361828"/>
            <a:ext cx="1871133" cy="140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4" name="BILD 4 ausgegraut"/>
          <p:cNvPicPr>
            <a:picLocks noChangeAspect="1" noChangeArrowheads="1"/>
          </p:cNvPicPr>
          <p:nvPr/>
        </p:nvPicPr>
        <p:blipFill>
          <a:blip r:embed="rId7" cstate="email">
            <a:grayscl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869377" y="2361828"/>
            <a:ext cx="1871133" cy="140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6" name="BILD 2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535502" y="2361828"/>
            <a:ext cx="1871133" cy="140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" name="BILD 3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702440" y="2361828"/>
            <a:ext cx="1871133" cy="140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" name="BILD 4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869377" y="2361828"/>
            <a:ext cx="1871133" cy="140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9" name="Text zu BILD 4"/>
          <p:cNvSpPr txBox="1">
            <a:spLocks noChangeArrowheads="1"/>
          </p:cNvSpPr>
          <p:nvPr/>
        </p:nvSpPr>
        <p:spPr bwMode="auto">
          <a:xfrm>
            <a:off x="3661467" y="4297660"/>
            <a:ext cx="1794082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de-DE" sz="2400" dirty="0" smtClean="0">
                <a:solidFill>
                  <a:schemeClr val="hlink"/>
                </a:solidFill>
                <a:latin typeface="MetaKorrespondenz" pitchFamily="34" charset="0"/>
              </a:rPr>
              <a:t>Gute Laune</a:t>
            </a:r>
            <a:endParaRPr lang="de-DE" sz="2400" dirty="0">
              <a:solidFill>
                <a:schemeClr val="hlink"/>
              </a:solidFill>
              <a:latin typeface="MetaKorrespondenz" pitchFamily="34" charset="0"/>
            </a:endParaRPr>
          </a:p>
        </p:txBody>
      </p:sp>
      <p:sp>
        <p:nvSpPr>
          <p:cNvPr id="310" name="Text zu BILD 3"/>
          <p:cNvSpPr txBox="1">
            <a:spLocks noChangeArrowheads="1"/>
          </p:cNvSpPr>
          <p:nvPr/>
        </p:nvSpPr>
        <p:spPr bwMode="auto">
          <a:xfrm>
            <a:off x="3827982" y="4297660"/>
            <a:ext cx="1949124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de-DE" sz="2400" dirty="0" smtClean="0">
                <a:solidFill>
                  <a:schemeClr val="hlink"/>
                </a:solidFill>
                <a:latin typeface="MetaKorrespondenz" pitchFamily="34" charset="0"/>
              </a:rPr>
              <a:t>Tolles Revier</a:t>
            </a:r>
            <a:endParaRPr lang="de-DE" sz="2400" dirty="0">
              <a:solidFill>
                <a:schemeClr val="hlink"/>
              </a:solidFill>
              <a:latin typeface="MetaKorrespondenz" pitchFamily="34" charset="0"/>
            </a:endParaRPr>
          </a:p>
        </p:txBody>
      </p:sp>
      <p:sp>
        <p:nvSpPr>
          <p:cNvPr id="311" name="Text zu BILD 2"/>
          <p:cNvSpPr txBox="1">
            <a:spLocks noChangeArrowheads="1"/>
          </p:cNvSpPr>
          <p:nvPr/>
        </p:nvSpPr>
        <p:spPr bwMode="auto">
          <a:xfrm>
            <a:off x="4180974" y="4297660"/>
            <a:ext cx="886782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de-DE" sz="2400" dirty="0" smtClean="0">
                <a:solidFill>
                  <a:schemeClr val="hlink"/>
                </a:solidFill>
                <a:latin typeface="MetaKorrespondenz" pitchFamily="34" charset="0"/>
              </a:rPr>
              <a:t>Wind</a:t>
            </a:r>
            <a:endParaRPr lang="de-DE" sz="2400" dirty="0">
              <a:solidFill>
                <a:schemeClr val="hlink"/>
              </a:solidFill>
              <a:latin typeface="MetaKorrespondenz" pitchFamily="34" charset="0"/>
            </a:endParaRPr>
          </a:p>
        </p:txBody>
      </p:sp>
      <p:sp>
        <p:nvSpPr>
          <p:cNvPr id="312" name="Text zu BILD 1"/>
          <p:cNvSpPr txBox="1">
            <a:spLocks noChangeArrowheads="1"/>
          </p:cNvSpPr>
          <p:nvPr/>
        </p:nvSpPr>
        <p:spPr bwMode="auto">
          <a:xfrm>
            <a:off x="4096014" y="4297660"/>
            <a:ext cx="1075936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de-DE" sz="2400" dirty="0" smtClean="0">
                <a:solidFill>
                  <a:schemeClr val="hlink"/>
                </a:solidFill>
                <a:latin typeface="MetaKorrespondenz" pitchFamily="34" charset="0"/>
              </a:rPr>
              <a:t>Sonne</a:t>
            </a:r>
            <a:endParaRPr lang="de-DE" sz="2400" dirty="0">
              <a:solidFill>
                <a:schemeClr val="hlink"/>
              </a:solidFill>
              <a:latin typeface="MetaKorrespondenz" pitchFamily="34" charset="0"/>
            </a:endParaRPr>
          </a:p>
        </p:txBody>
      </p:sp>
      <p:pic>
        <p:nvPicPr>
          <p:cNvPr id="313" name="BILD 1 ausgegraut"/>
          <p:cNvPicPr>
            <a:picLocks noChangeAspect="1" noChangeArrowheads="1"/>
          </p:cNvPicPr>
          <p:nvPr/>
        </p:nvPicPr>
        <p:blipFill rotWithShape="1">
          <a:blip r:embed="rId12" cstate="email">
            <a:grayscl/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-1611"/>
          <a:stretch/>
        </p:blipFill>
        <p:spPr bwMode="auto">
          <a:xfrm>
            <a:off x="373380" y="2361178"/>
            <a:ext cx="1872000" cy="14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5" name="BILD 1"/>
          <p:cNvPicPr>
            <a:picLocks noChangeAspect="1" noChangeArrowheads="1"/>
          </p:cNvPicPr>
          <p:nvPr/>
        </p:nvPicPr>
        <p:blipFill rotWithShape="1"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611"/>
          <a:stretch/>
        </p:blipFill>
        <p:spPr bwMode="auto">
          <a:xfrm>
            <a:off x="373380" y="2361178"/>
            <a:ext cx="1872000" cy="140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11525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0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0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9" grpId="0"/>
      <p:bldP spid="310" grpId="0"/>
      <p:bldP spid="311" grpId="0"/>
      <p:bldP spid="31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Titel 3"/>
          <p:cNvSpPr>
            <a:spLocks noGrp="1"/>
          </p:cNvSpPr>
          <p:nvPr>
            <p:ph type="title" idx="4294967295"/>
          </p:nvPr>
        </p:nvSpPr>
        <p:spPr/>
        <p:txBody>
          <a:bodyPr lIns="90488" tIns="44450" rIns="90488" bIns="44450"/>
          <a:lstStyle/>
          <a:p>
            <a:pPr eaLnBrk="1" hangingPunct="1"/>
            <a:r>
              <a:rPr lang="de-DE" dirty="0" smtClean="0"/>
              <a:t>Was gehört zu einem idealen </a:t>
            </a:r>
            <a:r>
              <a:rPr lang="de-DE" dirty="0" err="1" smtClean="0"/>
              <a:t>Segeltag</a:t>
            </a:r>
            <a:r>
              <a:rPr lang="de-DE" dirty="0" smtClean="0"/>
              <a:t>?</a:t>
            </a:r>
            <a:endParaRPr lang="de-DE" sz="1700" dirty="0" smtClean="0"/>
          </a:p>
        </p:txBody>
      </p:sp>
      <p:pic>
        <p:nvPicPr>
          <p:cNvPr id="302" name="BILD 2 ausgegraut"/>
          <p:cNvPicPr>
            <a:picLocks noChangeAspect="1" noChangeArrowheads="1"/>
          </p:cNvPicPr>
          <p:nvPr/>
        </p:nvPicPr>
        <p:blipFill>
          <a:blip r:embed="rId3" cstate="email"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298225" y="2911854"/>
            <a:ext cx="2132215" cy="16015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3" name="BILD 3 ausgegraut"/>
          <p:cNvPicPr>
            <a:picLocks noChangeAspect="1" noChangeArrowheads="1"/>
          </p:cNvPicPr>
          <p:nvPr/>
        </p:nvPicPr>
        <p:blipFill>
          <a:blip r:embed="rId5" cstate="email">
            <a:grayscl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644009" y="2119766"/>
            <a:ext cx="2132215" cy="16015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4" name="BILD 4 ausgegraut"/>
          <p:cNvPicPr>
            <a:picLocks noChangeAspect="1" noChangeArrowheads="1"/>
          </p:cNvPicPr>
          <p:nvPr/>
        </p:nvPicPr>
        <p:blipFill>
          <a:blip r:embed="rId7" cstate="email">
            <a:grayscl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940498" y="1327678"/>
            <a:ext cx="2132215" cy="16015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6" name="BILD 2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298225" y="2911854"/>
            <a:ext cx="2132215" cy="16015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" name="BILD 3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644009" y="2119766"/>
            <a:ext cx="2132215" cy="16015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" name="BILD 4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940498" y="1327678"/>
            <a:ext cx="2132215" cy="16015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9" name="Text zu BILD 4"/>
          <p:cNvSpPr txBox="1">
            <a:spLocks noChangeArrowheads="1"/>
          </p:cNvSpPr>
          <p:nvPr/>
        </p:nvSpPr>
        <p:spPr bwMode="auto">
          <a:xfrm>
            <a:off x="3671889" y="4988123"/>
            <a:ext cx="1794082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de-DE" sz="2400" dirty="0" smtClean="0">
                <a:solidFill>
                  <a:schemeClr val="hlink"/>
                </a:solidFill>
                <a:latin typeface="MetaKorrespondenz" pitchFamily="34" charset="0"/>
              </a:rPr>
              <a:t>Gute Laune</a:t>
            </a:r>
            <a:endParaRPr lang="de-DE" sz="2400" dirty="0">
              <a:solidFill>
                <a:schemeClr val="hlink"/>
              </a:solidFill>
              <a:latin typeface="MetaKorrespondenz" pitchFamily="34" charset="0"/>
            </a:endParaRPr>
          </a:p>
        </p:txBody>
      </p:sp>
      <p:sp>
        <p:nvSpPr>
          <p:cNvPr id="310" name="Text zu BILD 3"/>
          <p:cNvSpPr txBox="1">
            <a:spLocks noChangeArrowheads="1"/>
          </p:cNvSpPr>
          <p:nvPr/>
        </p:nvSpPr>
        <p:spPr bwMode="auto">
          <a:xfrm>
            <a:off x="3594368" y="4988123"/>
            <a:ext cx="1949124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de-DE" sz="2400" dirty="0" smtClean="0">
                <a:solidFill>
                  <a:schemeClr val="hlink"/>
                </a:solidFill>
                <a:latin typeface="MetaKorrespondenz" pitchFamily="34" charset="0"/>
              </a:rPr>
              <a:t>Tolles Revier</a:t>
            </a:r>
            <a:endParaRPr lang="de-DE" sz="2400" dirty="0">
              <a:solidFill>
                <a:schemeClr val="hlink"/>
              </a:solidFill>
              <a:latin typeface="MetaKorrespondenz" pitchFamily="34" charset="0"/>
            </a:endParaRPr>
          </a:p>
        </p:txBody>
      </p:sp>
      <p:sp>
        <p:nvSpPr>
          <p:cNvPr id="311" name="Text zu BILD 2"/>
          <p:cNvSpPr txBox="1">
            <a:spLocks noChangeArrowheads="1"/>
          </p:cNvSpPr>
          <p:nvPr/>
        </p:nvSpPr>
        <p:spPr bwMode="auto">
          <a:xfrm>
            <a:off x="4125539" y="4988123"/>
            <a:ext cx="886782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de-DE" sz="2400" dirty="0" smtClean="0">
                <a:solidFill>
                  <a:schemeClr val="hlink"/>
                </a:solidFill>
                <a:latin typeface="MetaKorrespondenz" pitchFamily="34" charset="0"/>
              </a:rPr>
              <a:t>Wind</a:t>
            </a:r>
            <a:endParaRPr lang="de-DE" sz="2400" dirty="0">
              <a:solidFill>
                <a:schemeClr val="hlink"/>
              </a:solidFill>
              <a:latin typeface="MetaKorrespondenz" pitchFamily="34" charset="0"/>
            </a:endParaRPr>
          </a:p>
        </p:txBody>
      </p:sp>
      <p:sp>
        <p:nvSpPr>
          <p:cNvPr id="312" name="Text zu BILD 1"/>
          <p:cNvSpPr txBox="1">
            <a:spLocks noChangeArrowheads="1"/>
          </p:cNvSpPr>
          <p:nvPr/>
        </p:nvSpPr>
        <p:spPr bwMode="auto">
          <a:xfrm>
            <a:off x="4030962" y="4988123"/>
            <a:ext cx="1075936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de-DE" sz="2400" dirty="0" smtClean="0">
                <a:solidFill>
                  <a:schemeClr val="hlink"/>
                </a:solidFill>
                <a:latin typeface="MetaKorrespondenz" pitchFamily="34" charset="0"/>
              </a:rPr>
              <a:t>Sonne</a:t>
            </a:r>
            <a:endParaRPr lang="de-DE" sz="2400" dirty="0">
              <a:solidFill>
                <a:schemeClr val="hlink"/>
              </a:solidFill>
              <a:latin typeface="MetaKorrespondenz" pitchFamily="34" charset="0"/>
            </a:endParaRPr>
          </a:p>
        </p:txBody>
      </p:sp>
      <p:pic>
        <p:nvPicPr>
          <p:cNvPr id="313" name="BILD 1 ausgegraut"/>
          <p:cNvPicPr>
            <a:picLocks noChangeAspect="1" noChangeArrowheads="1"/>
          </p:cNvPicPr>
          <p:nvPr/>
        </p:nvPicPr>
        <p:blipFill rotWithShape="1">
          <a:blip r:embed="rId12" cstate="email">
            <a:grayscl/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-1611"/>
          <a:stretch/>
        </p:blipFill>
        <p:spPr bwMode="auto">
          <a:xfrm>
            <a:off x="35499" y="3703945"/>
            <a:ext cx="2136953" cy="16018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5" name="BILD 1"/>
          <p:cNvPicPr>
            <a:picLocks noChangeAspect="1" noChangeArrowheads="1"/>
          </p:cNvPicPr>
          <p:nvPr/>
        </p:nvPicPr>
        <p:blipFill rotWithShape="1"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611"/>
          <a:stretch/>
        </p:blipFill>
        <p:spPr bwMode="auto">
          <a:xfrm>
            <a:off x="35499" y="3703945"/>
            <a:ext cx="2136953" cy="16018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74550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0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0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9" grpId="0"/>
      <p:bldP spid="310" grpId="0"/>
      <p:bldP spid="311" grpId="0"/>
      <p:bldP spid="31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Was gehört zu einem idealen </a:t>
            </a:r>
            <a:r>
              <a:rPr lang="de-DE" dirty="0" err="1" smtClean="0"/>
              <a:t>Segeltag</a:t>
            </a:r>
            <a:r>
              <a:rPr lang="de-DE" dirty="0" smtClean="0"/>
              <a:t>?</a:t>
            </a:r>
            <a:endParaRPr lang="de-DE" dirty="0"/>
          </a:p>
        </p:txBody>
      </p:sp>
      <p:pic>
        <p:nvPicPr>
          <p:cNvPr id="13" name="GESELLSCHAFT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6464" y="2794724"/>
            <a:ext cx="2772000" cy="2079000"/>
          </a:xfrm>
          <a:prstGeom prst="rect">
            <a:avLst/>
          </a:prstGeom>
          <a:ln w="101600" cap="sq" cmpd="thickThin">
            <a:noFill/>
            <a:beve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HeroicExtremeLeftFacing">
              <a:rot lat="487347" lon="2010000" rev="21425485"/>
            </a:camera>
            <a:lightRig rig="threePt" dir="t"/>
          </a:scene3d>
          <a:sp3d extrusionH="152400">
            <a:bevelT w="101600" prst="relaxedInset"/>
            <a:extrusionClr>
              <a:schemeClr val="tx1">
                <a:lumMod val="75000"/>
                <a:lumOff val="25000"/>
              </a:schemeClr>
            </a:extrusionClr>
          </a:sp3d>
        </p:spPr>
      </p:pic>
      <p:pic>
        <p:nvPicPr>
          <p:cNvPr id="14" name="REVIER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40112" y="2137420"/>
            <a:ext cx="2772000" cy="2079000"/>
          </a:xfrm>
          <a:prstGeom prst="rect">
            <a:avLst/>
          </a:prstGeom>
          <a:ln w="101600" cap="sq" cmpd="thickThin">
            <a:noFill/>
            <a:bevel/>
          </a:ln>
          <a:effectLst>
            <a:outerShdw blurRad="76200" dir="66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 extrusionH="152400">
            <a:bevelT w="101600" prst="relaxedInset"/>
            <a:extrusionClr>
              <a:schemeClr val="tx1">
                <a:lumMod val="75000"/>
                <a:lumOff val="25000"/>
              </a:schemeClr>
            </a:extrusionClr>
          </a:sp3d>
        </p:spPr>
      </p:pic>
      <p:pic>
        <p:nvPicPr>
          <p:cNvPr id="15" name="SONNE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1875" b="21875"/>
          <a:stretch/>
        </p:blipFill>
        <p:spPr>
          <a:xfrm rot="21079265">
            <a:off x="539552" y="2794724"/>
            <a:ext cx="2772000" cy="2079000"/>
          </a:xfrm>
          <a:prstGeom prst="rect">
            <a:avLst/>
          </a:prstGeom>
          <a:ln w="101600" cap="sq" cmpd="thickThin">
            <a:noFill/>
            <a:bevel/>
          </a:ln>
          <a:effectLst>
            <a:outerShdw blurRad="76200" dir="660000" sy="23000" kx="-1200000" algn="bl" rotWithShape="0">
              <a:prstClr val="black">
                <a:alpha val="20000"/>
              </a:prstClr>
            </a:outerShdw>
          </a:effectLst>
          <a:scene3d>
            <a:camera prst="perspectiveHeroicExtremeRightFacing"/>
            <a:lightRig rig="threePt" dir="t"/>
          </a:scene3d>
          <a:sp3d extrusionH="152400">
            <a:bevelT w="101600" prst="relaxedInset"/>
            <a:extrusionClr>
              <a:schemeClr val="tx1">
                <a:lumMod val="75000"/>
                <a:lumOff val="25000"/>
              </a:schemeClr>
            </a:extrusionClr>
          </a:sp3d>
        </p:spPr>
      </p:pic>
      <p:pic>
        <p:nvPicPr>
          <p:cNvPr id="16" name="GESELLSCHAFT unscharf"/>
          <p:cNvPicPr>
            <a:picLocks noChangeAspect="1"/>
          </p:cNvPicPr>
          <p:nvPr/>
        </p:nvPicPr>
        <p:blipFill>
          <a:blip r:embed="rId6" cstate="email">
            <a:grayscl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6464" y="2794724"/>
            <a:ext cx="2772000" cy="2079000"/>
          </a:xfrm>
          <a:prstGeom prst="rect">
            <a:avLst/>
          </a:prstGeom>
          <a:ln w="101600" cap="sq" cmpd="thickThin">
            <a:noFill/>
            <a:beve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HeroicExtremeLeftFacing">
              <a:rot lat="487347" lon="2010000" rev="21425485"/>
            </a:camera>
            <a:lightRig rig="threePt" dir="t"/>
          </a:scene3d>
          <a:sp3d extrusionH="152400">
            <a:bevelT w="101600" prst="relaxedInset"/>
            <a:extrusionClr>
              <a:schemeClr val="tx1">
                <a:lumMod val="75000"/>
                <a:lumOff val="25000"/>
              </a:schemeClr>
            </a:extrusionClr>
          </a:sp3d>
        </p:spPr>
      </p:pic>
      <p:pic>
        <p:nvPicPr>
          <p:cNvPr id="17" name="REVIER unscharf"/>
          <p:cNvPicPr>
            <a:picLocks noChangeAspect="1"/>
          </p:cNvPicPr>
          <p:nvPr/>
        </p:nvPicPr>
        <p:blipFill>
          <a:blip r:embed="rId8" cstate="email">
            <a:grayscl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40112" y="2137420"/>
            <a:ext cx="2772000" cy="2079000"/>
          </a:xfrm>
          <a:prstGeom prst="rect">
            <a:avLst/>
          </a:prstGeom>
          <a:ln w="101600" cap="sq" cmpd="thickThin">
            <a:noFill/>
            <a:bevel/>
          </a:ln>
          <a:effectLst>
            <a:outerShdw blurRad="76200" dir="66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 extrusionH="152400">
            <a:bevelT w="101600" prst="relaxedInset"/>
            <a:extrusionClr>
              <a:schemeClr val="tx1">
                <a:lumMod val="75000"/>
                <a:lumOff val="25000"/>
              </a:schemeClr>
            </a:extrusionClr>
          </a:sp3d>
        </p:spPr>
      </p:pic>
      <p:pic>
        <p:nvPicPr>
          <p:cNvPr id="18" name="SONNE unscharf"/>
          <p:cNvPicPr>
            <a:picLocks noChangeAspect="1"/>
          </p:cNvPicPr>
          <p:nvPr/>
        </p:nvPicPr>
        <p:blipFill rotWithShape="1">
          <a:blip r:embed="rId10" cstate="email">
            <a:grayscl/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21875" b="21875"/>
          <a:stretch/>
        </p:blipFill>
        <p:spPr>
          <a:xfrm rot="21079265">
            <a:off x="539552" y="2794724"/>
            <a:ext cx="2772000" cy="2079000"/>
          </a:xfrm>
          <a:prstGeom prst="rect">
            <a:avLst/>
          </a:prstGeom>
          <a:ln w="101600" cap="sq" cmpd="thickThin">
            <a:noFill/>
            <a:bevel/>
          </a:ln>
          <a:effectLst>
            <a:outerShdw blurRad="76200" dir="660000" sy="23000" kx="-1200000" algn="bl" rotWithShape="0">
              <a:prstClr val="black">
                <a:alpha val="20000"/>
              </a:prstClr>
            </a:outerShdw>
          </a:effectLst>
          <a:scene3d>
            <a:camera prst="perspectiveHeroicExtremeRightFacing"/>
            <a:lightRig rig="threePt" dir="t"/>
          </a:scene3d>
          <a:sp3d extrusionH="152400">
            <a:bevelT w="101600" prst="relaxedInset"/>
            <a:extrusionClr>
              <a:schemeClr val="tx1">
                <a:lumMod val="75000"/>
                <a:lumOff val="25000"/>
              </a:schemeClr>
            </a:extrusionClr>
          </a:sp3d>
        </p:spPr>
      </p:pic>
      <p:sp>
        <p:nvSpPr>
          <p:cNvPr id="19" name="Text SONNE"/>
          <p:cNvSpPr txBox="1"/>
          <p:nvPr/>
        </p:nvSpPr>
        <p:spPr>
          <a:xfrm>
            <a:off x="3177629" y="4730180"/>
            <a:ext cx="2772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 smtClean="0">
                <a:solidFill>
                  <a:schemeClr val="bg2">
                    <a:lumMod val="50000"/>
                  </a:schemeClr>
                </a:solidFill>
              </a:rPr>
              <a:t>Sonne &amp; Wind</a:t>
            </a:r>
          </a:p>
        </p:txBody>
      </p:sp>
      <p:sp>
        <p:nvSpPr>
          <p:cNvPr id="20" name="Text REVIER"/>
          <p:cNvSpPr txBox="1"/>
          <p:nvPr/>
        </p:nvSpPr>
        <p:spPr>
          <a:xfrm>
            <a:off x="3177629" y="4730180"/>
            <a:ext cx="2772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 smtClean="0">
                <a:solidFill>
                  <a:schemeClr val="bg2">
                    <a:lumMod val="50000"/>
                  </a:schemeClr>
                </a:solidFill>
              </a:rPr>
              <a:t>Ein schönes Revier</a:t>
            </a:r>
          </a:p>
        </p:txBody>
      </p:sp>
      <p:sp>
        <p:nvSpPr>
          <p:cNvPr id="21" name="Text GESELLSCHAFT"/>
          <p:cNvSpPr txBox="1"/>
          <p:nvPr/>
        </p:nvSpPr>
        <p:spPr>
          <a:xfrm>
            <a:off x="2540918" y="4730180"/>
            <a:ext cx="40503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000" dirty="0" smtClean="0">
                <a:solidFill>
                  <a:schemeClr val="bg2">
                    <a:lumMod val="50000"/>
                  </a:schemeClr>
                </a:solidFill>
              </a:rPr>
              <a:t>Nette Gesellschaft</a:t>
            </a:r>
          </a:p>
        </p:txBody>
      </p:sp>
    </p:spTree>
    <p:extLst>
      <p:ext uri="{BB962C8B-B14F-4D97-AF65-F5344CB8AC3E}">
        <p14:creationId xmlns:p14="http://schemas.microsoft.com/office/powerpoint/2010/main" val="2934871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Darstellung von </a:t>
            </a:r>
            <a:r>
              <a:rPr lang="de-DE" dirty="0" smtClean="0"/>
              <a:t>drei </a:t>
            </a:r>
            <a:r>
              <a:rPr lang="de-DE" dirty="0" smtClean="0"/>
              <a:t>Produkten</a:t>
            </a:r>
            <a:endParaRPr lang="de-DE" dirty="0"/>
          </a:p>
        </p:txBody>
      </p:sp>
      <p:pic>
        <p:nvPicPr>
          <p:cNvPr id="107" name="Grafik 1 AUSGEGRAUT"/>
          <p:cNvPicPr>
            <a:picLocks noChangeAspect="1"/>
          </p:cNvPicPr>
          <p:nvPr/>
        </p:nvPicPr>
        <p:blipFill>
          <a:blip r:embed="rId3" cstate="email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536" y="2013939"/>
            <a:ext cx="2688000" cy="201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8" name="Grafik 2 AUSGEGRAUT"/>
          <p:cNvPicPr>
            <a:picLocks noChangeAspect="1"/>
          </p:cNvPicPr>
          <p:nvPr/>
        </p:nvPicPr>
        <p:blipFill>
          <a:blip r:embed="rId5" cstate="email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46838" y="2013939"/>
            <a:ext cx="2688000" cy="201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9" name="Grafik 3 AUSGEGRAUT"/>
          <p:cNvPicPr>
            <a:picLocks noChangeAspect="1"/>
          </p:cNvPicPr>
          <p:nvPr/>
        </p:nvPicPr>
        <p:blipFill>
          <a:blip r:embed="rId7" cstate="email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01971" y="2013939"/>
            <a:ext cx="2688000" cy="201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20886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Was gehört zu einem idealen </a:t>
            </a:r>
            <a:r>
              <a:rPr lang="de-DE" dirty="0" err="1" smtClean="0"/>
              <a:t>Segeltag</a:t>
            </a:r>
            <a:r>
              <a:rPr lang="de-DE" dirty="0" smtClean="0"/>
              <a:t>?</a:t>
            </a:r>
            <a:endParaRPr lang="de-DE" dirty="0"/>
          </a:p>
        </p:txBody>
      </p:sp>
      <p:pic>
        <p:nvPicPr>
          <p:cNvPr id="4" name="GESELLSCHAFT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6464" y="2794724"/>
            <a:ext cx="2772000" cy="2079000"/>
          </a:xfrm>
          <a:prstGeom prst="rect">
            <a:avLst/>
          </a:prstGeom>
          <a:ln w="101600" cap="sq" cmpd="thickThin">
            <a:noFill/>
            <a:beve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HeroicExtremeLeftFacing">
              <a:rot lat="487347" lon="2010000" rev="21425485"/>
            </a:camera>
            <a:lightRig rig="threePt" dir="t"/>
          </a:scene3d>
          <a:sp3d extrusionH="152400">
            <a:bevelT w="101600" prst="relaxedInset"/>
            <a:extrusionClr>
              <a:schemeClr val="tx1">
                <a:lumMod val="75000"/>
                <a:lumOff val="25000"/>
              </a:schemeClr>
            </a:extrusionClr>
          </a:sp3d>
        </p:spPr>
      </p:pic>
      <p:pic>
        <p:nvPicPr>
          <p:cNvPr id="5" name="REVIER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40112" y="2137420"/>
            <a:ext cx="2772000" cy="2079000"/>
          </a:xfrm>
          <a:prstGeom prst="rect">
            <a:avLst/>
          </a:prstGeom>
          <a:ln w="101600" cap="sq" cmpd="thickThin">
            <a:noFill/>
            <a:bevel/>
          </a:ln>
          <a:effectLst>
            <a:outerShdw blurRad="76200" dir="66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 extrusionH="152400">
            <a:bevelT w="101600" prst="relaxedInset"/>
            <a:extrusionClr>
              <a:schemeClr val="tx1">
                <a:lumMod val="75000"/>
                <a:lumOff val="25000"/>
              </a:schemeClr>
            </a:extrusionClr>
          </a:sp3d>
        </p:spPr>
      </p:pic>
      <p:pic>
        <p:nvPicPr>
          <p:cNvPr id="6" name="SONNE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1875" b="21875"/>
          <a:stretch/>
        </p:blipFill>
        <p:spPr>
          <a:xfrm rot="21079265">
            <a:off x="539552" y="2794724"/>
            <a:ext cx="2772000" cy="2079000"/>
          </a:xfrm>
          <a:prstGeom prst="rect">
            <a:avLst/>
          </a:prstGeom>
          <a:ln w="101600" cap="sq" cmpd="thickThin">
            <a:noFill/>
            <a:bevel/>
          </a:ln>
          <a:effectLst>
            <a:outerShdw blurRad="76200" dir="660000" sy="23000" kx="-1200000" algn="bl" rotWithShape="0">
              <a:prstClr val="black">
                <a:alpha val="20000"/>
              </a:prstClr>
            </a:outerShdw>
          </a:effectLst>
          <a:scene3d>
            <a:camera prst="perspectiveHeroicExtremeRightFacing"/>
            <a:lightRig rig="threePt" dir="t"/>
          </a:scene3d>
          <a:sp3d extrusionH="152400">
            <a:bevelT w="101600" prst="relaxedInset"/>
            <a:extrusionClr>
              <a:schemeClr val="tx1">
                <a:lumMod val="75000"/>
                <a:lumOff val="25000"/>
              </a:schemeClr>
            </a:extrusionClr>
          </a:sp3d>
        </p:spPr>
      </p:pic>
      <p:pic>
        <p:nvPicPr>
          <p:cNvPr id="7" name="GESELLSCHAFT unscharf"/>
          <p:cNvPicPr>
            <a:picLocks noChangeAspect="1"/>
          </p:cNvPicPr>
          <p:nvPr/>
        </p:nvPicPr>
        <p:blipFill>
          <a:blip r:embed="rId7" cstate="email">
            <a:grayscl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6464" y="2794724"/>
            <a:ext cx="2772000" cy="2079000"/>
          </a:xfrm>
          <a:prstGeom prst="rect">
            <a:avLst/>
          </a:prstGeom>
          <a:ln w="101600" cap="sq" cmpd="thickThin">
            <a:noFill/>
            <a:beve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HeroicExtremeLeftFacing">
              <a:rot lat="487347" lon="2010000" rev="21425485"/>
            </a:camera>
            <a:lightRig rig="threePt" dir="t"/>
          </a:scene3d>
          <a:sp3d extrusionH="152400">
            <a:bevelT w="101600" prst="relaxedInset"/>
            <a:extrusionClr>
              <a:schemeClr val="tx1">
                <a:lumMod val="75000"/>
                <a:lumOff val="25000"/>
              </a:schemeClr>
            </a:extrusionClr>
          </a:sp3d>
        </p:spPr>
      </p:pic>
      <p:pic>
        <p:nvPicPr>
          <p:cNvPr id="8" name="REVIER unscharf"/>
          <p:cNvPicPr>
            <a:picLocks noChangeAspect="1"/>
          </p:cNvPicPr>
          <p:nvPr/>
        </p:nvPicPr>
        <p:blipFill>
          <a:blip r:embed="rId9" cstate="email">
            <a:grayscl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40112" y="2137420"/>
            <a:ext cx="2772000" cy="2079000"/>
          </a:xfrm>
          <a:prstGeom prst="rect">
            <a:avLst/>
          </a:prstGeom>
          <a:ln w="101600" cap="sq" cmpd="thickThin">
            <a:noFill/>
            <a:bevel/>
          </a:ln>
          <a:effectLst>
            <a:outerShdw blurRad="76200" dir="66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 extrusionH="152400">
            <a:bevelT w="101600" prst="relaxedInset"/>
            <a:extrusionClr>
              <a:schemeClr val="tx1">
                <a:lumMod val="75000"/>
                <a:lumOff val="25000"/>
              </a:schemeClr>
            </a:extrusionClr>
          </a:sp3d>
        </p:spPr>
      </p:pic>
      <p:pic>
        <p:nvPicPr>
          <p:cNvPr id="9" name="SONNE unscharf"/>
          <p:cNvPicPr>
            <a:picLocks noChangeAspect="1"/>
          </p:cNvPicPr>
          <p:nvPr/>
        </p:nvPicPr>
        <p:blipFill rotWithShape="1">
          <a:blip r:embed="rId11" cstate="email">
            <a:grayscl/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21875" b="21875"/>
          <a:stretch/>
        </p:blipFill>
        <p:spPr>
          <a:xfrm rot="21079265">
            <a:off x="539552" y="2794724"/>
            <a:ext cx="2772000" cy="2079000"/>
          </a:xfrm>
          <a:prstGeom prst="rect">
            <a:avLst/>
          </a:prstGeom>
          <a:ln w="101600" cap="sq" cmpd="thickThin">
            <a:noFill/>
            <a:bevel/>
          </a:ln>
          <a:effectLst>
            <a:outerShdw blurRad="76200" dir="660000" sy="23000" kx="-1200000" algn="bl" rotWithShape="0">
              <a:prstClr val="black">
                <a:alpha val="20000"/>
              </a:prstClr>
            </a:outerShdw>
          </a:effectLst>
          <a:scene3d>
            <a:camera prst="perspectiveHeroicExtremeRightFacing"/>
            <a:lightRig rig="threePt" dir="t"/>
          </a:scene3d>
          <a:sp3d extrusionH="152400">
            <a:bevelT w="101600" prst="relaxedInset"/>
            <a:extrusionClr>
              <a:schemeClr val="tx1">
                <a:lumMod val="75000"/>
                <a:lumOff val="25000"/>
              </a:schemeClr>
            </a:extrusionClr>
          </a:sp3d>
        </p:spPr>
      </p:pic>
      <p:sp>
        <p:nvSpPr>
          <p:cNvPr id="10" name="Text SONNE"/>
          <p:cNvSpPr txBox="1"/>
          <p:nvPr/>
        </p:nvSpPr>
        <p:spPr>
          <a:xfrm>
            <a:off x="3177629" y="4730180"/>
            <a:ext cx="2772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 smtClean="0">
                <a:solidFill>
                  <a:schemeClr val="bg1"/>
                </a:solidFill>
              </a:rPr>
              <a:t>Sonne &amp; Wind</a:t>
            </a:r>
          </a:p>
        </p:txBody>
      </p:sp>
      <p:sp>
        <p:nvSpPr>
          <p:cNvPr id="11" name="Text REVIER"/>
          <p:cNvSpPr txBox="1"/>
          <p:nvPr/>
        </p:nvSpPr>
        <p:spPr>
          <a:xfrm>
            <a:off x="3177629" y="4730180"/>
            <a:ext cx="2772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dirty="0" smtClean="0">
                <a:solidFill>
                  <a:schemeClr val="bg1"/>
                </a:solidFill>
              </a:rPr>
              <a:t>Ein schönes Revier</a:t>
            </a:r>
          </a:p>
        </p:txBody>
      </p:sp>
      <p:sp>
        <p:nvSpPr>
          <p:cNvPr id="12" name="Text GESELLSCHAFT"/>
          <p:cNvSpPr txBox="1"/>
          <p:nvPr/>
        </p:nvSpPr>
        <p:spPr>
          <a:xfrm>
            <a:off x="2540918" y="4730180"/>
            <a:ext cx="40503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000" dirty="0" smtClean="0">
                <a:solidFill>
                  <a:schemeClr val="bg1"/>
                </a:solidFill>
              </a:rPr>
              <a:t>Nette Gesellschaft</a:t>
            </a:r>
          </a:p>
        </p:txBody>
      </p:sp>
    </p:spTree>
    <p:extLst>
      <p:ext uri="{BB962C8B-B14F-4D97-AF65-F5344CB8AC3E}">
        <p14:creationId xmlns:p14="http://schemas.microsoft.com/office/powerpoint/2010/main" val="1494920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Darstellung von </a:t>
            </a:r>
            <a:r>
              <a:rPr lang="de-DE" dirty="0" smtClean="0"/>
              <a:t>drei </a:t>
            </a:r>
            <a:r>
              <a:rPr lang="de-DE" dirty="0" smtClean="0"/>
              <a:t>Produkten</a:t>
            </a:r>
            <a:endParaRPr lang="de-DE" dirty="0"/>
          </a:p>
        </p:txBody>
      </p:sp>
      <p:pic>
        <p:nvPicPr>
          <p:cNvPr id="107" name="Grafik 1 AUSGEGRAUT"/>
          <p:cNvPicPr>
            <a:picLocks noChangeAspect="1"/>
          </p:cNvPicPr>
          <p:nvPr/>
        </p:nvPicPr>
        <p:blipFill>
          <a:blip r:embed="rId3" cstate="email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59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536" y="2013939"/>
            <a:ext cx="2688000" cy="201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8" name="Grafik 2 AUSGEGRAUT"/>
          <p:cNvPicPr>
            <a:picLocks noChangeAspect="1"/>
          </p:cNvPicPr>
          <p:nvPr/>
        </p:nvPicPr>
        <p:blipFill>
          <a:blip r:embed="rId5" cstate="email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46838" y="2013939"/>
            <a:ext cx="2688000" cy="201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9" name="Grafik 3 AUSGEGRAUT"/>
          <p:cNvPicPr>
            <a:picLocks noChangeAspect="1"/>
          </p:cNvPicPr>
          <p:nvPr/>
        </p:nvPicPr>
        <p:blipFill>
          <a:blip r:embed="rId7" cstate="email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01971" y="2013939"/>
            <a:ext cx="2688000" cy="201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0" name="Grafik 1 bunt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536" y="2013939"/>
            <a:ext cx="2688000" cy="201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4" name="Textfeld zu Grafik 1"/>
          <p:cNvSpPr txBox="1"/>
          <p:nvPr/>
        </p:nvSpPr>
        <p:spPr>
          <a:xfrm>
            <a:off x="2096876" y="4643844"/>
            <a:ext cx="49176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Erläuterung zu Produkt 1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46231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Darstellung von </a:t>
            </a:r>
            <a:r>
              <a:rPr lang="de-DE" dirty="0" smtClean="0"/>
              <a:t>drei </a:t>
            </a:r>
            <a:r>
              <a:rPr lang="de-DE" dirty="0" smtClean="0"/>
              <a:t>Produkten</a:t>
            </a:r>
            <a:endParaRPr lang="de-DE" dirty="0"/>
          </a:p>
        </p:txBody>
      </p:sp>
      <p:pic>
        <p:nvPicPr>
          <p:cNvPr id="107" name="Grafik1 AUSGEGRAUT"/>
          <p:cNvPicPr>
            <a:picLocks noChangeAspect="1"/>
          </p:cNvPicPr>
          <p:nvPr/>
        </p:nvPicPr>
        <p:blipFill>
          <a:blip r:embed="rId3" cstate="email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5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536" y="2013939"/>
            <a:ext cx="2688000" cy="201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8" name="Grafik 2 AUSGEGRAUT"/>
          <p:cNvPicPr>
            <a:picLocks noChangeAspect="1"/>
          </p:cNvPicPr>
          <p:nvPr/>
        </p:nvPicPr>
        <p:blipFill>
          <a:blip r:embed="rId5" cstate="email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6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46838" y="2013939"/>
            <a:ext cx="2688000" cy="201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9" name="Grafik 3 AUSGEGRAUT262"/>
          <p:cNvPicPr>
            <a:picLocks noChangeAspect="1"/>
          </p:cNvPicPr>
          <p:nvPr/>
        </p:nvPicPr>
        <p:blipFill>
          <a:blip r:embed="rId7" cstate="email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4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01971" y="2013939"/>
            <a:ext cx="2688000" cy="201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1" name="Grafik 2 bunt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46838" y="2013939"/>
            <a:ext cx="2688000" cy="201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3" name="Textfeld zu Grafik 2"/>
          <p:cNvSpPr txBox="1"/>
          <p:nvPr/>
        </p:nvSpPr>
        <p:spPr>
          <a:xfrm>
            <a:off x="2096876" y="4643844"/>
            <a:ext cx="49176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Erläuterung zu Produkt 2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05889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Darstellung von </a:t>
            </a:r>
            <a:r>
              <a:rPr lang="de-DE" dirty="0" smtClean="0"/>
              <a:t>drei </a:t>
            </a:r>
            <a:r>
              <a:rPr lang="de-DE" dirty="0" smtClean="0"/>
              <a:t>Produkten</a:t>
            </a:r>
            <a:endParaRPr lang="de-DE" dirty="0"/>
          </a:p>
        </p:txBody>
      </p:sp>
      <p:pic>
        <p:nvPicPr>
          <p:cNvPr id="107" name="Grafik 1 AUSGEGRAUT"/>
          <p:cNvPicPr>
            <a:picLocks noChangeAspect="1"/>
          </p:cNvPicPr>
          <p:nvPr/>
        </p:nvPicPr>
        <p:blipFill>
          <a:blip r:embed="rId3" cstate="email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5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536" y="2013939"/>
            <a:ext cx="2688000" cy="201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8" name="Grafik 2 AUSGEGRAUT"/>
          <p:cNvPicPr>
            <a:picLocks noChangeAspect="1"/>
          </p:cNvPicPr>
          <p:nvPr/>
        </p:nvPicPr>
        <p:blipFill>
          <a:blip r:embed="rId5" cstate="email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46838" y="2013939"/>
            <a:ext cx="2688000" cy="201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9" name="Grafik 3 AUSGEGRAUT"/>
          <p:cNvPicPr>
            <a:picLocks noChangeAspect="1"/>
          </p:cNvPicPr>
          <p:nvPr/>
        </p:nvPicPr>
        <p:blipFill>
          <a:blip r:embed="rId7" cstate="email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4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01971" y="2013939"/>
            <a:ext cx="2688000" cy="201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2" name="Grafik 3 bunt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95723" y="2013939"/>
            <a:ext cx="2688000" cy="201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5" name="Textfeld zu Grafik 3"/>
          <p:cNvSpPr txBox="1"/>
          <p:nvPr/>
        </p:nvSpPr>
        <p:spPr>
          <a:xfrm>
            <a:off x="2096876" y="4643844"/>
            <a:ext cx="49176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Erläuterung zu Produkt 3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72403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Darstellung von </a:t>
            </a:r>
            <a:r>
              <a:rPr lang="de-DE" dirty="0" smtClean="0"/>
              <a:t>drei </a:t>
            </a:r>
            <a:r>
              <a:rPr lang="de-DE" dirty="0" smtClean="0"/>
              <a:t>Produkten</a:t>
            </a:r>
            <a:endParaRPr lang="de-DE" dirty="0"/>
          </a:p>
        </p:txBody>
      </p:sp>
      <p:pic>
        <p:nvPicPr>
          <p:cNvPr id="107" name="Grafik 1 AUSGEGRAUT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536" y="2013939"/>
            <a:ext cx="2688000" cy="201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8" name="Grafik 2 AUSGEGRAUT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46838" y="2013939"/>
            <a:ext cx="2688000" cy="201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9" name="Grafik 3 AUSGEGRAUT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01971" y="2013939"/>
            <a:ext cx="2688000" cy="201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0001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68313" y="3084992"/>
            <a:ext cx="8207372" cy="811367"/>
          </a:xfrm>
        </p:spPr>
        <p:txBody>
          <a:bodyPr/>
          <a:lstStyle/>
          <a:p>
            <a:r>
              <a:rPr lang="de-DE" sz="4800" dirty="0" smtClean="0"/>
              <a:t>Mit Animationen</a:t>
            </a:r>
            <a:endParaRPr lang="de-DE" sz="4800" dirty="0"/>
          </a:p>
        </p:txBody>
      </p:sp>
    </p:spTree>
    <p:extLst>
      <p:ext uri="{BB962C8B-B14F-4D97-AF65-F5344CB8AC3E}">
        <p14:creationId xmlns:p14="http://schemas.microsoft.com/office/powerpoint/2010/main" val="1405791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Unsere Vereinsaktivitäten</a:t>
            </a:r>
            <a:endParaRPr lang="de-DE" dirty="0"/>
          </a:p>
        </p:txBody>
      </p:sp>
      <p:pic>
        <p:nvPicPr>
          <p:cNvPr id="10" name="BILD 1 ausgegraut"/>
          <p:cNvPicPr>
            <a:picLocks noChangeAspect="1" noChangeArrowheads="1"/>
          </p:cNvPicPr>
          <p:nvPr/>
        </p:nvPicPr>
        <p:blipFill>
          <a:blip r:embed="rId3" cstate="email"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67546" y="2360241"/>
            <a:ext cx="2053590" cy="15401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BILD 2 ausgegraut"/>
          <p:cNvPicPr>
            <a:picLocks noChangeAspect="1" noChangeArrowheads="1"/>
          </p:cNvPicPr>
          <p:nvPr/>
        </p:nvPicPr>
        <p:blipFill>
          <a:blip r:embed="rId5" cstate="email">
            <a:grayscl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634484" y="2361829"/>
            <a:ext cx="2053590" cy="15401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BILD 3 ausgegraut"/>
          <p:cNvPicPr>
            <a:picLocks noChangeArrowheads="1"/>
          </p:cNvPicPr>
          <p:nvPr/>
        </p:nvPicPr>
        <p:blipFill>
          <a:blip r:embed="rId7" cstate="email">
            <a:grayscl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801421" y="2361829"/>
            <a:ext cx="2053590" cy="1540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BILD 4 ausgegraut"/>
          <p:cNvPicPr>
            <a:picLocks noChangeAspect="1" noChangeArrowheads="1"/>
          </p:cNvPicPr>
          <p:nvPr/>
        </p:nvPicPr>
        <p:blipFill>
          <a:blip r:embed="rId9" cstate="email">
            <a:grayscl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968359" y="2361829"/>
            <a:ext cx="2053590" cy="15401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BILD 1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67546" y="2360241"/>
            <a:ext cx="2053590" cy="154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BILD 2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634484" y="2361829"/>
            <a:ext cx="2053590" cy="154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BILD 3"/>
          <p:cNvPicPr>
            <a:picLocks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801421" y="2361829"/>
            <a:ext cx="2052000" cy="154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BILD 4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968359" y="2361830"/>
            <a:ext cx="2053590" cy="154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ext zu BILD 4"/>
          <p:cNvSpPr txBox="1">
            <a:spLocks noChangeArrowheads="1"/>
          </p:cNvSpPr>
          <p:nvPr/>
        </p:nvSpPr>
        <p:spPr bwMode="auto">
          <a:xfrm>
            <a:off x="3315363" y="4289613"/>
            <a:ext cx="2490618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de-DE" sz="2400" dirty="0" smtClean="0">
                <a:solidFill>
                  <a:schemeClr val="accent1"/>
                </a:solidFill>
                <a:latin typeface="MetaKorrespondenz" pitchFamily="34" charset="0"/>
              </a:rPr>
              <a:t>Dickschiff segeln</a:t>
            </a:r>
            <a:endParaRPr lang="de-DE" sz="2400" dirty="0">
              <a:solidFill>
                <a:schemeClr val="accent1"/>
              </a:solidFill>
              <a:latin typeface="MetaKorrespondenz" pitchFamily="34" charset="0"/>
            </a:endParaRPr>
          </a:p>
        </p:txBody>
      </p:sp>
      <p:sp>
        <p:nvSpPr>
          <p:cNvPr id="20" name="Text zu BILD 3"/>
          <p:cNvSpPr txBox="1">
            <a:spLocks noChangeArrowheads="1"/>
          </p:cNvSpPr>
          <p:nvPr/>
        </p:nvSpPr>
        <p:spPr bwMode="auto">
          <a:xfrm>
            <a:off x="3689277" y="4289613"/>
            <a:ext cx="1742786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de-DE" sz="2400" dirty="0" smtClean="0">
                <a:solidFill>
                  <a:schemeClr val="accent1"/>
                </a:solidFill>
                <a:latin typeface="MetaKorrespondenz" pitchFamily="34" charset="0"/>
              </a:rPr>
              <a:t>Windsurfen</a:t>
            </a:r>
            <a:endParaRPr lang="de-DE" sz="2400" dirty="0">
              <a:solidFill>
                <a:schemeClr val="accent1"/>
              </a:solidFill>
              <a:latin typeface="MetaKorrespondenz" pitchFamily="34" charset="0"/>
            </a:endParaRPr>
          </a:p>
        </p:txBody>
      </p:sp>
      <p:sp>
        <p:nvSpPr>
          <p:cNvPr id="19" name="Text zu BILD 2"/>
          <p:cNvSpPr txBox="1">
            <a:spLocks noChangeArrowheads="1"/>
          </p:cNvSpPr>
          <p:nvPr/>
        </p:nvSpPr>
        <p:spPr bwMode="auto">
          <a:xfrm>
            <a:off x="3193148" y="4289613"/>
            <a:ext cx="2735044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de-DE" sz="2400" dirty="0" smtClean="0">
                <a:solidFill>
                  <a:schemeClr val="accent1"/>
                </a:solidFill>
                <a:latin typeface="MetaKorrespondenz" pitchFamily="34" charset="0"/>
              </a:rPr>
              <a:t>Katamaran fahren </a:t>
            </a:r>
            <a:endParaRPr lang="de-DE" sz="2400" dirty="0">
              <a:solidFill>
                <a:schemeClr val="accent1"/>
              </a:solidFill>
              <a:latin typeface="MetaKorrespondenz" pitchFamily="34" charset="0"/>
            </a:endParaRPr>
          </a:p>
        </p:txBody>
      </p:sp>
      <p:sp>
        <p:nvSpPr>
          <p:cNvPr id="18" name="Text zu BILD 1"/>
          <p:cNvSpPr txBox="1">
            <a:spLocks noChangeArrowheads="1"/>
          </p:cNvSpPr>
          <p:nvPr/>
        </p:nvSpPr>
        <p:spPr bwMode="auto">
          <a:xfrm>
            <a:off x="3610731" y="4289613"/>
            <a:ext cx="1899879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de-DE" sz="2400" dirty="0" smtClean="0">
                <a:solidFill>
                  <a:schemeClr val="accent1"/>
                </a:solidFill>
                <a:latin typeface="MetaKorrespondenz" pitchFamily="34" charset="0"/>
              </a:rPr>
              <a:t>Jollensegeln</a:t>
            </a:r>
            <a:endParaRPr lang="de-DE" sz="2400" dirty="0">
              <a:solidFill>
                <a:schemeClr val="accent1"/>
              </a:solidFill>
              <a:latin typeface="MetaKorrespondenz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9427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0" grpId="0"/>
      <p:bldP spid="19" grpId="0"/>
      <p:bldP spid="18" grpId="0"/>
    </p:bldLst>
  </p:timing>
</p:sld>
</file>

<file path=ppt/theme/theme1.xml><?xml version="1.0" encoding="utf-8"?>
<a:theme xmlns:a="http://schemas.openxmlformats.org/drawingml/2006/main" name="MMI_Vorlage03">
  <a:themeElements>
    <a:clrScheme name="MMI_Colors">
      <a:dk1>
        <a:srgbClr val="000000"/>
      </a:dk1>
      <a:lt1>
        <a:srgbClr val="FFFFFF"/>
      </a:lt1>
      <a:dk2>
        <a:srgbClr val="EEECF0"/>
      </a:dk2>
      <a:lt2>
        <a:srgbClr val="A0BED2"/>
      </a:lt2>
      <a:accent1>
        <a:srgbClr val="4068B0"/>
      </a:accent1>
      <a:accent2>
        <a:srgbClr val="DA652A"/>
      </a:accent2>
      <a:accent3>
        <a:srgbClr val="56A4AE"/>
      </a:accent3>
      <a:accent4>
        <a:srgbClr val="A5A5A5"/>
      </a:accent4>
      <a:accent5>
        <a:srgbClr val="F8BA20"/>
      </a:accent5>
      <a:accent6>
        <a:srgbClr val="5DB040"/>
      </a:accent6>
      <a:hlink>
        <a:srgbClr val="4068B0"/>
      </a:hlink>
      <a:folHlink>
        <a:srgbClr val="A60046"/>
      </a:folHlink>
    </a:clrScheme>
    <a:fontScheme name="Calibri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Anwendertage-2011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00000"/>
              </a:schemeClr>
            </a:gs>
            <a:gs pos="35000">
              <a:schemeClr val="phClr">
                <a:tint val="40000"/>
                <a:satMod val="300000"/>
              </a:schemeClr>
            </a:gs>
            <a:gs pos="100000">
              <a:schemeClr val="phClr">
                <a:tint val="20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98000"/>
                <a:shade val="98000"/>
                <a:satMod val="110000"/>
              </a:schemeClr>
            </a:gs>
            <a:gs pos="35000">
              <a:schemeClr val="phClr">
                <a:shade val="95000"/>
                <a:satMod val="110000"/>
              </a:schemeClr>
            </a:gs>
            <a:gs pos="100000">
              <a:schemeClr val="phClr">
                <a:shade val="60000"/>
                <a:satMod val="11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1000000"/>
            </a:lightRig>
          </a:scene3d>
          <a:sp3d>
            <a:bevelT w="101600" h="12700"/>
          </a:sp3d>
        </a:effectStyle>
      </a:effectStyleLst>
      <a:bgFillStyleLst>
        <a:solidFill>
          <a:schemeClr val="phClr">
            <a:hueMod val="101000"/>
            <a:satMod val="85000"/>
          </a:schemeClr>
        </a:solidFill>
        <a:gradFill rotWithShape="1">
          <a:gsLst>
            <a:gs pos="0">
              <a:schemeClr val="phClr">
                <a:tint val="40000"/>
                <a:shade val="100000"/>
                <a:hueMod val="110000"/>
                <a:satMod val="120000"/>
              </a:schemeClr>
            </a:gs>
            <a:gs pos="80000">
              <a:schemeClr val="phClr">
                <a:shade val="50000"/>
                <a:satMod val="1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0"/>
                <a:shade val="100000"/>
                <a:alpha val="100000"/>
                <a:hueMod val="115000"/>
                <a:satMod val="120000"/>
              </a:schemeClr>
            </a:gs>
            <a:gs pos="20000">
              <a:schemeClr val="phClr">
                <a:tint val="20000"/>
                <a:shade val="100000"/>
                <a:hueMod val="110000"/>
                <a:satMod val="120000"/>
              </a:schemeClr>
            </a:gs>
            <a:gs pos="100000">
              <a:schemeClr val="phClr">
                <a:tint val="100000"/>
                <a:shade val="100000"/>
                <a:hueMod val="100000"/>
              </a:schemeClr>
            </a:gs>
          </a:gsLst>
          <a:path path="circle">
            <a:fillToRect l="180000" t="12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2000" dirty="0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MMI_Vorlage03</Template>
  <TotalTime>0</TotalTime>
  <Words>383</Words>
  <Application>Microsoft Office PowerPoint</Application>
  <PresentationFormat>Bildschirmpräsentation (16:10)</PresentationFormat>
  <Paragraphs>123</Paragraphs>
  <Slides>30</Slides>
  <Notes>30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30</vt:i4>
      </vt:variant>
    </vt:vector>
  </HeadingPairs>
  <TitlesOfParts>
    <vt:vector size="31" baseType="lpstr">
      <vt:lpstr>MMI_Vorlage03</vt:lpstr>
      <vt:lpstr>Kapitel 1 – Bilder gekonnt in Szene setzen</vt:lpstr>
      <vt:lpstr>Folienduplikate</vt:lpstr>
      <vt:lpstr>Darstellung von drei Produkten</vt:lpstr>
      <vt:lpstr>Darstellung von drei Produkten</vt:lpstr>
      <vt:lpstr>Darstellung von drei Produkten</vt:lpstr>
      <vt:lpstr>Darstellung von drei Produkten</vt:lpstr>
      <vt:lpstr>Darstellung von drei Produkten</vt:lpstr>
      <vt:lpstr>Mit Animationen</vt:lpstr>
      <vt:lpstr>Unsere Vereinsaktivitäten</vt:lpstr>
      <vt:lpstr>Darstellung von drei Produkten</vt:lpstr>
      <vt:lpstr>Darstellung von drei Produkten</vt:lpstr>
      <vt:lpstr>Unser neues Produkt</vt:lpstr>
      <vt:lpstr>Unser neues Produkt – Variante 1</vt:lpstr>
      <vt:lpstr>Unser neues Produkt – Variante 2</vt:lpstr>
      <vt:lpstr>Im Segelverein</vt:lpstr>
      <vt:lpstr>Viva Colonia: Unser neues Vereinsboot</vt:lpstr>
      <vt:lpstr>Viva Colonia: Unser neues Vereinsboot</vt:lpstr>
      <vt:lpstr>Darstellung eines Entwicklungsprozesses</vt:lpstr>
      <vt:lpstr>Darstellung eines Entwicklungsprozesses</vt:lpstr>
      <vt:lpstr>PowerPoint-Präsentation</vt:lpstr>
      <vt:lpstr>Aus der neuen Herbst-/Winterkollektion</vt:lpstr>
      <vt:lpstr>Aus der neuen Herbst-/Winterkollektion</vt:lpstr>
      <vt:lpstr>Aus der neuen Herbst-/Winterkollektion</vt:lpstr>
      <vt:lpstr>Unsere Standorte in den USA</vt:lpstr>
      <vt:lpstr>Unsere Reiseroute</vt:lpstr>
      <vt:lpstr>Unsere Reiseroute</vt:lpstr>
      <vt:lpstr>Was gehört zu einem idealen Segeltag?</vt:lpstr>
      <vt:lpstr>Was gehört zu einem idealen Segeltag?</vt:lpstr>
      <vt:lpstr>Was gehört zu einem idealen Segeltag?</vt:lpstr>
      <vt:lpstr>Was gehört zu einem idealen Segeltag?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Kapitel 1 – Bilder gekonnt in Szene setzen</dc:title>
  <dc:creator>Maria Hoeren</dc:creator>
  <cp:lastModifiedBy>F W</cp:lastModifiedBy>
  <cp:revision>14</cp:revision>
  <dcterms:created xsi:type="dcterms:W3CDTF">2012-02-01T19:05:30Z</dcterms:created>
  <dcterms:modified xsi:type="dcterms:W3CDTF">2012-05-31T16:28:31Z</dcterms:modified>
  <cp:version>42</cp:version>
</cp:coreProperties>
</file>