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20"/>
  </p:notes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957" autoAdjust="0"/>
  </p:normalViewPr>
  <p:slideViewPr>
    <p:cSldViewPr showGuides="1">
      <p:cViewPr varScale="1">
        <p:scale>
          <a:sx n="84" d="100"/>
          <a:sy n="84" d="100"/>
        </p:scale>
        <p:origin x="-917" y="-72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27.03.2012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8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23.png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microsoft.com/office/2007/relationships/hdphoto" Target="../media/hdphoto14.wdp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microsoft.com/office/2007/relationships/hdphoto" Target="../media/hdphoto13.wdp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8.png"/><Relationship Id="rId7" Type="http://schemas.openxmlformats.org/officeDocument/2006/relationships/image" Target="../media/image1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6.wdp"/><Relationship Id="rId5" Type="http://schemas.openxmlformats.org/officeDocument/2006/relationships/image" Target="../media/image14.png"/><Relationship Id="rId10" Type="http://schemas.microsoft.com/office/2007/relationships/hdphoto" Target="../media/hdphoto8.wdp"/><Relationship Id="rId4" Type="http://schemas.microsoft.com/office/2007/relationships/hdphoto" Target="../media/hdphoto3.wdp"/><Relationship Id="rId9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Kapitel </a:t>
            </a:r>
            <a:r>
              <a:rPr lang="de-DE" dirty="0" smtClean="0"/>
              <a:t>1 – Bilder gekonnt in Szene setzen</a:t>
            </a:r>
            <a:endParaRPr lang="de-DE" dirty="0"/>
          </a:p>
        </p:txBody>
      </p:sp>
      <p:sp>
        <p:nvSpPr>
          <p:cNvPr id="2" name="Untertitel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Bilder freistellen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129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2586918" y="1596646"/>
            <a:ext cx="4176000" cy="3132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1" b="94833" l="0" r="96397">
                        <a14:foregroundMark x1="20415" y1="34425" x2="20415" y2="34425"/>
                        <a14:foregroundMark x1="23799" y1="28530" x2="23799" y2="30932"/>
                        <a14:foregroundMark x1="24181" y1="32824" x2="24181" y2="32824"/>
                        <a14:foregroundMark x1="21616" y1="39738" x2="21616" y2="39738"/>
                        <a14:foregroundMark x1="23581" y1="33624" x2="21616" y2="39738"/>
                        <a14:foregroundMark x1="21179" y1="40539" x2="22817" y2="60553"/>
                        <a14:foregroundMark x1="16812" y1="55459" x2="9607" y2="46652"/>
                        <a14:foregroundMark x1="9225" y1="43231" x2="9225" y2="42140"/>
                        <a14:foregroundMark x1="10808" y1="38428" x2="10808" y2="38428"/>
                        <a14:foregroundMark x1="10808" y1="37045" x2="21397" y2="28530"/>
                        <a14:backgroundMark x1="4203" y1="33843" x2="4203" y2="33843"/>
                        <a14:backgroundMark x1="22380" y1="58952" x2="25000" y2="68777"/>
                        <a14:backgroundMark x1="24181" y1="27438" x2="13210" y2="34425"/>
                        <a14:backgroundMark x1="12991" y1="34934" x2="9007" y2="38646"/>
                        <a14:backgroundMark x1="10808" y1="38137" x2="9989" y2="36245"/>
                        <a14:backgroundMark x1="9989" y1="37627" x2="8024" y2="41849"/>
                        <a14:backgroundMark x1="9389" y1="39738" x2="8406" y2="43741"/>
                        <a14:backgroundMark x1="8788" y1="43450" x2="11026" y2="50146"/>
                        <a14:backgroundMark x1="11190" y1="51164" x2="22817" y2="59971"/>
                        <a14:backgroundMark x1="23581" y1="63974" x2="23581" y2="63974"/>
                        <a14:backgroundMark x1="20415" y1="28020" x2="20415" y2="2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09" y="-179733"/>
            <a:ext cx="3070491" cy="219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90" b="96358" l="14598" r="96643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873">
            <a:off x="-684584" y="1054321"/>
            <a:ext cx="4752000" cy="356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39">
            <a:off x="5632970" y="1584902"/>
            <a:ext cx="3888000" cy="29160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51520" y="458569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>
                <a:solidFill>
                  <a:schemeClr val="bg1"/>
                </a:solidFill>
              </a:rPr>
              <a:t>Zanderfilet </a:t>
            </a:r>
            <a:br>
              <a:rPr lang="de-DE" sz="2800" dirty="0" smtClean="0">
                <a:solidFill>
                  <a:schemeClr val="bg1"/>
                </a:solidFill>
              </a:rPr>
            </a:br>
            <a:r>
              <a:rPr lang="de-DE" sz="2800" dirty="0" smtClean="0">
                <a:solidFill>
                  <a:schemeClr val="bg1"/>
                </a:solidFill>
              </a:rPr>
              <a:t>mit Spinat-</a:t>
            </a:r>
            <a:r>
              <a:rPr lang="de-DE" sz="2800" dirty="0" err="1" smtClean="0">
                <a:solidFill>
                  <a:schemeClr val="bg1"/>
                </a:solidFill>
              </a:rPr>
              <a:t>Gnocchis</a:t>
            </a:r>
            <a:r>
              <a:rPr lang="de-DE" sz="2800" dirty="0" smtClean="0">
                <a:solidFill>
                  <a:schemeClr val="bg1"/>
                </a:solidFill>
              </a:rPr>
              <a:t> und </a:t>
            </a:r>
            <a:r>
              <a:rPr lang="de-DE" sz="2800" dirty="0" err="1" smtClean="0">
                <a:solidFill>
                  <a:schemeClr val="bg1"/>
                </a:solidFill>
              </a:rPr>
              <a:t>Pestosoße</a:t>
            </a:r>
            <a:endParaRPr lang="de-DE" sz="28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83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2586918" y="1596646"/>
            <a:ext cx="4176000" cy="3132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1" b="94833" l="0" r="96397">
                        <a14:foregroundMark x1="20415" y1="34425" x2="20415" y2="34425"/>
                        <a14:foregroundMark x1="23799" y1="28530" x2="23799" y2="30932"/>
                        <a14:foregroundMark x1="24181" y1="32824" x2="24181" y2="32824"/>
                        <a14:foregroundMark x1="21616" y1="39738" x2="21616" y2="39738"/>
                        <a14:foregroundMark x1="23581" y1="33624" x2="21616" y2="39738"/>
                        <a14:foregroundMark x1="21179" y1="40539" x2="22817" y2="60553"/>
                        <a14:foregroundMark x1="16812" y1="55459" x2="9607" y2="46652"/>
                        <a14:foregroundMark x1="9225" y1="43231" x2="9225" y2="42140"/>
                        <a14:foregroundMark x1="10808" y1="38428" x2="10808" y2="38428"/>
                        <a14:foregroundMark x1="10808" y1="37045" x2="21397" y2="28530"/>
                        <a14:backgroundMark x1="4203" y1="33843" x2="4203" y2="33843"/>
                        <a14:backgroundMark x1="22380" y1="58952" x2="25000" y2="68777"/>
                        <a14:backgroundMark x1="24181" y1="27438" x2="13210" y2="34425"/>
                        <a14:backgroundMark x1="12991" y1="34934" x2="9007" y2="38646"/>
                        <a14:backgroundMark x1="10808" y1="38137" x2="9989" y2="36245"/>
                        <a14:backgroundMark x1="9989" y1="37627" x2="8024" y2="41849"/>
                        <a14:backgroundMark x1="9389" y1="39738" x2="8406" y2="43741"/>
                        <a14:backgroundMark x1="8788" y1="43450" x2="11026" y2="50146"/>
                        <a14:backgroundMark x1="11190" y1="51164" x2="22817" y2="59971"/>
                        <a14:backgroundMark x1="23581" y1="63974" x2="23581" y2="63974"/>
                        <a14:backgroundMark x1="20415" y1="28020" x2="20415" y2="2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09" y="-179733"/>
            <a:ext cx="3070491" cy="219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90" b="96358" l="14598" r="96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873">
            <a:off x="-684584" y="1054321"/>
            <a:ext cx="4752000" cy="356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39">
            <a:off x="5632970" y="1584902"/>
            <a:ext cx="3888000" cy="2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96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1201316"/>
            <a:ext cx="6480000" cy="4337851"/>
          </a:xfrm>
          <a:prstGeom prst="rect">
            <a:avLst/>
          </a:prstGeom>
        </p:spPr>
      </p:pic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1104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intergrund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644"/>
          <a:stretch/>
        </p:blipFill>
        <p:spPr>
          <a:xfrm>
            <a:off x="0" y="0"/>
            <a:ext cx="925252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01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intergrund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7644"/>
          <a:stretch/>
        </p:blipFill>
        <p:spPr>
          <a:xfrm>
            <a:off x="0" y="0"/>
            <a:ext cx="9252520" cy="5715000"/>
          </a:xfrm>
          <a:prstGeom prst="rect">
            <a:avLst/>
          </a:prstGeom>
        </p:spPr>
      </p:pic>
      <p:pic>
        <p:nvPicPr>
          <p:cNvPr id="5" name="Surferin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16" b="89884" l="8768" r="89966">
                        <a14:foregroundMark x1="46517" y1="23362" x2="46517" y2="23362"/>
                        <a14:foregroundMark x1="48027" y1="21616" x2="48027" y2="21616"/>
                        <a14:foregroundMark x1="48855" y1="21761" x2="48855" y2="21761"/>
                        <a14:foregroundMark x1="64978" y1="15211" x2="64978" y2="15211"/>
                        <a14:foregroundMark x1="42036" y1="59170" x2="42036" y2="59170"/>
                        <a14:foregroundMark x1="38578" y1="42795" x2="38578" y2="42795"/>
                        <a14:foregroundMark x1="38675" y1="40539" x2="38675" y2="40539"/>
                        <a14:foregroundMark x1="60862" y1="55816" x2="60862" y2="55816"/>
                        <a14:foregroundMark x1="23236" y1="21590" x2="21109" y2="18326"/>
                        <a14:foregroundMark x1="20997" y1="18159" x2="21501" y2="14979"/>
                        <a14:foregroundMark x1="23348" y1="17238" x2="24188" y2="15565"/>
                        <a14:foregroundMark x1="63830" y1="17573" x2="65286" y2="12050"/>
                        <a14:foregroundMark x1="63718" y1="11548" x2="64558" y2="12050"/>
                        <a14:backgroundMark x1="23673" y1="17467" x2="23673" y2="17467"/>
                        <a14:backgroundMark x1="21335" y1="17831" x2="21335" y2="178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24749">
            <a:off x="3343285" y="1865421"/>
            <a:ext cx="7416000" cy="4964427"/>
          </a:xfrm>
          <a:prstGeom prst="rect">
            <a:avLst/>
          </a:prstGeom>
          <a:effectLst>
            <a:softEdge rad="12700"/>
          </a:effectLst>
        </p:spPr>
      </p:pic>
      <p:pic>
        <p:nvPicPr>
          <p:cNvPr id="2" name="Möwe"/>
          <p:cNvPicPr>
            <a:picLocks noChangeAspect="1"/>
          </p:cNvPicPr>
          <p:nvPr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330" b="74672" l="9934" r="5927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902" b="16923"/>
          <a:stretch/>
        </p:blipFill>
        <p:spPr>
          <a:xfrm>
            <a:off x="3779912" y="-526876"/>
            <a:ext cx="7200800" cy="468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2221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972" y="2023054"/>
            <a:ext cx="3809308" cy="28575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28" y="1309804"/>
            <a:ext cx="3025464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5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109" l="7065" r="95290">
                        <a14:foregroundMark x1="24819" y1="19429" x2="22101" y2="24185"/>
                        <a14:foregroundMark x1="63225" y1="81522" x2="66486" y2="85054"/>
                        <a14:foregroundMark x1="66304" y1="84783" x2="69746" y2="86005"/>
                        <a14:foregroundMark x1="72283" y1="85054" x2="73007" y2="83016"/>
                        <a14:foregroundMark x1="72464" y1="83152" x2="67935" y2="78668"/>
                        <a14:foregroundMark x1="64855" y1="83832" x2="60870" y2="79348"/>
                        <a14:foregroundMark x1="60688" y1="79620" x2="59783" y2="81522"/>
                        <a14:foregroundMark x1="58696" y1="82337" x2="57065" y2="81114"/>
                        <a14:foregroundMark x1="58514" y1="75272" x2="56884" y2="81114"/>
                        <a14:backgroundMark x1="59058" y1="87364" x2="59058" y2="87364"/>
                        <a14:backgroundMark x1="62681" y1="83288" x2="62681" y2="83288"/>
                        <a14:backgroundMark x1="61775" y1="83832" x2="58696" y2="84783"/>
                        <a14:backgroundMark x1="59420" y1="74457" x2="55978" y2="81250"/>
                        <a14:backgroundMark x1="71739" y1="81658" x2="75362" y2="83696"/>
                        <a14:backgroundMark x1="71920" y1="81929" x2="71920" y2="81929"/>
                        <a14:backgroundMark x1="26993" y1="13451" x2="29891" y2="77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54889">
            <a:off x="1720429" y="1184864"/>
            <a:ext cx="2728321" cy="363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dirty="0" smtClean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  <a:endParaRPr lang="de-DE" sz="19900" b="1" dirty="0">
              <a:ln w="6350" cmpd="sng">
                <a:noFill/>
                <a:prstDash val="solid"/>
              </a:ln>
              <a:gradFill>
                <a:gsLst>
                  <a:gs pos="0">
                    <a:schemeClr val="accent1">
                      <a:lumMod val="75000"/>
                    </a:schemeClr>
                  </a:gs>
                  <a:gs pos="12000">
                    <a:schemeClr val="accent1"/>
                  </a:gs>
                  <a:gs pos="37000">
                    <a:schemeClr val="accent1">
                      <a:lumMod val="20000"/>
                      <a:lumOff val="80000"/>
                    </a:schemeClr>
                  </a:gs>
                  <a:gs pos="6400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/>
              </a:gradFill>
              <a:effectLst>
                <a:reflection blurRad="6350" stA="60000" endA="900" endPos="58000" dir="5400000" sy="-100000" algn="bl" rotWithShape="0"/>
              </a:effectLst>
              <a:latin typeface="Arial Black" pitchFamily="34" charset="0"/>
            </a:endParaRP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491806" y="3958911"/>
            <a:ext cx="914305" cy="107454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1104816" y="4973407"/>
            <a:ext cx="644187" cy="75708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945966" y="4888337"/>
            <a:ext cx="549882" cy="646251"/>
          </a:xfrm>
          <a:prstGeom prst="rect">
            <a:avLst/>
          </a:prstGeom>
        </p:spPr>
      </p:pic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107562" y="4574805"/>
            <a:ext cx="644187" cy="757085"/>
          </a:xfrm>
          <a:prstGeom prst="rect">
            <a:avLst/>
          </a:prstGeom>
        </p:spPr>
      </p:pic>
      <p:pic>
        <p:nvPicPr>
          <p:cNvPr id="12" name="Grafik 11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2530978" y="4990931"/>
            <a:ext cx="549882" cy="646251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3105442" y="3756803"/>
            <a:ext cx="758975" cy="891990"/>
          </a:xfrm>
          <a:prstGeom prst="rect">
            <a:avLst/>
          </a:prstGeom>
        </p:spPr>
      </p:pic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841062" y="5158377"/>
            <a:ext cx="549882" cy="646251"/>
          </a:xfrm>
          <a:prstGeom prst="rect">
            <a:avLst/>
          </a:prstGeom>
        </p:spPr>
      </p:pic>
      <p:pic>
        <p:nvPicPr>
          <p:cNvPr id="14" name="Grafik 13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 rot="2256098">
            <a:off x="31527" y="5155668"/>
            <a:ext cx="549882" cy="646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624" l="6926" r="637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992" y="1228604"/>
            <a:ext cx="3420000" cy="2565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8993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624" l="6926" r="6379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992" y="1228604"/>
            <a:ext cx="3420000" cy="2565000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4" name="Textfeld 3"/>
          <p:cNvSpPr txBox="1"/>
          <p:nvPr/>
        </p:nvSpPr>
        <p:spPr>
          <a:xfrm>
            <a:off x="-108520" y="1358974"/>
            <a:ext cx="2593980" cy="31547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de-DE" sz="199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6350" stA="60000" endA="900" endPos="58000" dir="5400000" sy="-100000" algn="bl" rotWithShape="0"/>
                </a:effectLst>
                <a:latin typeface="Arial Black" pitchFamily="34" charset="0"/>
              </a:rPr>
              <a:t>M</a:t>
            </a:r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547664" y="2531605"/>
            <a:ext cx="8207372" cy="1550031"/>
          </a:xfrm>
          <a:effectLst/>
        </p:spPr>
        <p:txBody>
          <a:bodyPr/>
          <a:lstStyle/>
          <a:p>
            <a:r>
              <a:rPr lang="de-DE" sz="9600" dirty="0" smtClean="0">
                <a:effectLst>
                  <a:reflection blurRad="6350" stA="60000" endA="900" endPos="58000" dir="5400000" sy="-100000" algn="bl" rotWithShape="0"/>
                </a:effectLst>
              </a:rPr>
              <a:t>odedesign</a:t>
            </a:r>
            <a:endParaRPr lang="de-DE" sz="9600" dirty="0"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64" b="70764" l="52319" r="670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711" t="45313" r="31713" b="28712"/>
          <a:stretch/>
        </p:blipFill>
        <p:spPr>
          <a:xfrm>
            <a:off x="2082200" y="2774816"/>
            <a:ext cx="1035612" cy="108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89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6217" y="1119665"/>
            <a:ext cx="6091566" cy="4568675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8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Entfernen Sie störende Hintergründe</a:t>
            </a: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3" y="1847061"/>
            <a:ext cx="4185458" cy="312558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4958304" y="1923692"/>
            <a:ext cx="4185458" cy="3125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82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Entfernen Sie störende Hintergründe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90" b="96358" l="14598" r="96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057300"/>
            <a:ext cx="5322168" cy="399162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313" y="1849438"/>
            <a:ext cx="4186800" cy="3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2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Entfernen Sie störende Hintergründe</a:t>
            </a:r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80" y="1705372"/>
            <a:ext cx="4222800" cy="316710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" y="1849438"/>
            <a:ext cx="4186800" cy="31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5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Ergebnis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7888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dir="u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2586918" y="1596646"/>
            <a:ext cx="4176000" cy="3132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1" b="94833" l="0" r="96397">
                        <a14:foregroundMark x1="20415" y1="34425" x2="20415" y2="34425"/>
                        <a14:foregroundMark x1="23799" y1="28530" x2="23799" y2="30932"/>
                        <a14:foregroundMark x1="24181" y1="32824" x2="24181" y2="32824"/>
                        <a14:foregroundMark x1="21616" y1="39738" x2="21616" y2="39738"/>
                        <a14:foregroundMark x1="23581" y1="33624" x2="21616" y2="39738"/>
                        <a14:foregroundMark x1="21179" y1="40539" x2="22817" y2="60553"/>
                        <a14:foregroundMark x1="16812" y1="55459" x2="9607" y2="46652"/>
                        <a14:foregroundMark x1="9225" y1="43231" x2="9225" y2="42140"/>
                        <a14:foregroundMark x1="10808" y1="38428" x2="10808" y2="38428"/>
                        <a14:foregroundMark x1="10808" y1="37045" x2="21397" y2="28530"/>
                        <a14:backgroundMark x1="4203" y1="33843" x2="4203" y2="33843"/>
                        <a14:backgroundMark x1="22380" y1="58952" x2="25000" y2="68777"/>
                        <a14:backgroundMark x1="24181" y1="27438" x2="13210" y2="34425"/>
                        <a14:backgroundMark x1="12991" y1="34934" x2="9007" y2="38646"/>
                        <a14:backgroundMark x1="10808" y1="38137" x2="9989" y2="36245"/>
                        <a14:backgroundMark x1="9989" y1="37627" x2="8024" y2="41849"/>
                        <a14:backgroundMark x1="9389" y1="39738" x2="8406" y2="43741"/>
                        <a14:backgroundMark x1="8788" y1="43450" x2="11026" y2="50146"/>
                        <a14:backgroundMark x1="11190" y1="51164" x2="22817" y2="59971"/>
                        <a14:backgroundMark x1="23581" y1="63974" x2="23581" y2="63974"/>
                        <a14:backgroundMark x1="20415" y1="28020" x2="20415" y2="2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09" y="-179733"/>
            <a:ext cx="3070491" cy="219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90" b="96358" l="14598" r="96643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873">
            <a:off x="-684584" y="1054321"/>
            <a:ext cx="4752000" cy="356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39">
            <a:off x="5632970" y="1584902"/>
            <a:ext cx="3888000" cy="2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03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2586918" y="1596646"/>
            <a:ext cx="4176000" cy="3132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1" b="94833" l="0" r="96397">
                        <a14:foregroundMark x1="20415" y1="34425" x2="20415" y2="34425"/>
                        <a14:foregroundMark x1="23799" y1="28530" x2="23799" y2="30932"/>
                        <a14:foregroundMark x1="24181" y1="32824" x2="24181" y2="32824"/>
                        <a14:foregroundMark x1="21616" y1="39738" x2="21616" y2="39738"/>
                        <a14:foregroundMark x1="23581" y1="33624" x2="21616" y2="39738"/>
                        <a14:foregroundMark x1="21179" y1="40539" x2="22817" y2="60553"/>
                        <a14:foregroundMark x1="16812" y1="55459" x2="9607" y2="46652"/>
                        <a14:foregroundMark x1="9225" y1="43231" x2="9225" y2="42140"/>
                        <a14:foregroundMark x1="10808" y1="38428" x2="10808" y2="38428"/>
                        <a14:foregroundMark x1="10808" y1="37045" x2="21397" y2="28530"/>
                        <a14:backgroundMark x1="4203" y1="33843" x2="4203" y2="33843"/>
                        <a14:backgroundMark x1="22380" y1="58952" x2="25000" y2="68777"/>
                        <a14:backgroundMark x1="24181" y1="27438" x2="13210" y2="34425"/>
                        <a14:backgroundMark x1="12991" y1="34934" x2="9007" y2="38646"/>
                        <a14:backgroundMark x1="10808" y1="38137" x2="9989" y2="36245"/>
                        <a14:backgroundMark x1="9989" y1="37627" x2="8024" y2="41849"/>
                        <a14:backgroundMark x1="9389" y1="39738" x2="8406" y2="43741"/>
                        <a14:backgroundMark x1="8788" y1="43450" x2="11026" y2="50146"/>
                        <a14:backgroundMark x1="11190" y1="51164" x2="22817" y2="59971"/>
                        <a14:backgroundMark x1="23581" y1="63974" x2="23581" y2="63974"/>
                        <a14:backgroundMark x1="20415" y1="28020" x2="20415" y2="2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09" y="-179733"/>
            <a:ext cx="3070491" cy="219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90" b="96358" l="14598" r="966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873">
            <a:off x="-684584" y="1054321"/>
            <a:ext cx="4752000" cy="356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39">
            <a:off x="5632970" y="1584902"/>
            <a:ext cx="3888000" cy="2916000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251520" y="458569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>
                <a:solidFill>
                  <a:schemeClr val="bg1"/>
                </a:solidFill>
              </a:rPr>
              <a:t>Gegrilltes </a:t>
            </a:r>
            <a:r>
              <a:rPr lang="de-DE" sz="2800" dirty="0" err="1" smtClean="0">
                <a:solidFill>
                  <a:schemeClr val="bg1"/>
                </a:solidFill>
              </a:rPr>
              <a:t>Ibérico-Carrée</a:t>
            </a:r>
            <a:r>
              <a:rPr lang="de-DE" sz="2800" dirty="0" smtClean="0">
                <a:solidFill>
                  <a:schemeClr val="bg1"/>
                </a:solidFill>
              </a:rPr>
              <a:t> </a:t>
            </a:r>
            <a:br>
              <a:rPr lang="de-DE" sz="2800" dirty="0" smtClean="0">
                <a:solidFill>
                  <a:schemeClr val="bg1"/>
                </a:solidFill>
              </a:rPr>
            </a:br>
            <a:r>
              <a:rPr lang="de-DE" sz="2800" dirty="0" smtClean="0">
                <a:solidFill>
                  <a:schemeClr val="bg1"/>
                </a:solidFill>
              </a:rPr>
              <a:t>mit gefüllten Pesto-Kartoffeln und Räucherjus</a:t>
            </a:r>
          </a:p>
        </p:txBody>
      </p:sp>
    </p:spTree>
    <p:extLst>
      <p:ext uri="{BB962C8B-B14F-4D97-AF65-F5344CB8AC3E}">
        <p14:creationId xmlns:p14="http://schemas.microsoft.com/office/powerpoint/2010/main" val="289208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764" b="99855" l="8292" r="899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1456">
            <a:off x="2586918" y="1596646"/>
            <a:ext cx="4176000" cy="3132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71" b="94833" l="0" r="96397">
                        <a14:foregroundMark x1="20415" y1="34425" x2="20415" y2="34425"/>
                        <a14:foregroundMark x1="23799" y1="28530" x2="23799" y2="30932"/>
                        <a14:foregroundMark x1="24181" y1="32824" x2="24181" y2="32824"/>
                        <a14:foregroundMark x1="21616" y1="39738" x2="21616" y2="39738"/>
                        <a14:foregroundMark x1="23581" y1="33624" x2="21616" y2="39738"/>
                        <a14:foregroundMark x1="21179" y1="40539" x2="22817" y2="60553"/>
                        <a14:foregroundMark x1="16812" y1="55459" x2="9607" y2="46652"/>
                        <a14:foregroundMark x1="9225" y1="43231" x2="9225" y2="42140"/>
                        <a14:foregroundMark x1="10808" y1="38428" x2="10808" y2="38428"/>
                        <a14:foregroundMark x1="10808" y1="37045" x2="21397" y2="28530"/>
                        <a14:backgroundMark x1="4203" y1="33843" x2="4203" y2="33843"/>
                        <a14:backgroundMark x1="22380" y1="58952" x2="25000" y2="68777"/>
                        <a14:backgroundMark x1="24181" y1="27438" x2="13210" y2="34425"/>
                        <a14:backgroundMark x1="12991" y1="34934" x2="9007" y2="38646"/>
                        <a14:backgroundMark x1="10808" y1="38137" x2="9989" y2="36245"/>
                        <a14:backgroundMark x1="9989" y1="37627" x2="8024" y2="41849"/>
                        <a14:backgroundMark x1="9389" y1="39738" x2="8406" y2="43741"/>
                        <a14:backgroundMark x1="8788" y1="43450" x2="11026" y2="50146"/>
                        <a14:backgroundMark x1="11190" y1="51164" x2="22817" y2="59971"/>
                        <a14:backgroundMark x1="23581" y1="63974" x2="23581" y2="63974"/>
                        <a14:backgroundMark x1="20415" y1="28020" x2="20415" y2="280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3509" y="-179733"/>
            <a:ext cx="3070491" cy="219600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90" b="96358" l="14598" r="96643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3873">
            <a:off x="-684584" y="1054321"/>
            <a:ext cx="4752000" cy="35640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3357" r="100000">
                        <a14:foregroundMark x1="79469" y1="48699" x2="80952" y2="49011"/>
                        <a14:foregroundMark x1="82045" y1="47867" x2="82904" y2="46722"/>
                        <a14:foregroundMark x1="82904" y1="46722" x2="88056" y2="51301"/>
                        <a14:foregroundMark x1="89774" y1="52862" x2="89774" y2="52862"/>
                        <a14:foregroundMark x1="92350" y1="55983" x2="92350" y2="55983"/>
                        <a14:foregroundMark x1="94067" y1="56712" x2="96409" y2="55151"/>
                        <a14:foregroundMark x1="96409" y1="55151" x2="99844" y2="60874"/>
                        <a14:foregroundMark x1="72912" y1="96358" x2="72912" y2="92924"/>
                        <a14:foregroundMark x1="73770" y1="93340" x2="71741" y2="84912"/>
                        <a14:foregroundMark x1="74629" y1="84183" x2="79469" y2="76899"/>
                        <a14:foregroundMark x1="80328" y1="75026" x2="81499" y2="63996"/>
                        <a14:foregroundMark x1="81811" y1="63996" x2="89539" y2="53278"/>
                        <a14:foregroundMark x1="72600" y1="97190" x2="66042" y2="98647"/>
                        <a14:foregroundMark x1="70023" y1="99063" x2="99532" y2="99063"/>
                        <a14:backgroundMark x1="70648" y1="1665" x2="86105" y2="5515"/>
                        <a14:backgroundMark x1="96409" y1="57128" x2="99844" y2="59001"/>
                      </a14:backgroundRemoval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8439">
            <a:off x="5632970" y="1584902"/>
            <a:ext cx="3888000" cy="291600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251520" y="458569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>
                <a:solidFill>
                  <a:schemeClr val="bg1"/>
                </a:solidFill>
              </a:rPr>
              <a:t>Kabeljau-Rückenfilet im Schinkenmantel</a:t>
            </a:r>
            <a:br>
              <a:rPr lang="de-DE" sz="2800" dirty="0" smtClean="0">
                <a:solidFill>
                  <a:schemeClr val="bg1"/>
                </a:solidFill>
              </a:rPr>
            </a:br>
            <a:r>
              <a:rPr lang="de-DE" sz="2800" dirty="0" smtClean="0">
                <a:solidFill>
                  <a:schemeClr val="bg1"/>
                </a:solidFill>
              </a:rPr>
              <a:t> auf einer Spargel-Linsenpfanne</a:t>
            </a:r>
          </a:p>
        </p:txBody>
      </p:sp>
    </p:spTree>
    <p:extLst>
      <p:ext uri="{BB962C8B-B14F-4D97-AF65-F5344CB8AC3E}">
        <p14:creationId xmlns:p14="http://schemas.microsoft.com/office/powerpoint/2010/main" val="2995495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38</Words>
  <Application>Microsoft Office PowerPoint</Application>
  <PresentationFormat>Bildschirmpräsentation (16:10)</PresentationFormat>
  <Paragraphs>18</Paragraphs>
  <Slides>18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MMI_Vorlage03</vt:lpstr>
      <vt:lpstr>Kapitel 1 – Bilder gekonnt in Szene setzen</vt:lpstr>
      <vt:lpstr>Vorher</vt:lpstr>
      <vt:lpstr>Entfernen Sie störende Hintergründe</vt:lpstr>
      <vt:lpstr>Entfernen Sie störende Hintergründe</vt:lpstr>
      <vt:lpstr>Entfernen Sie störende Hintergründe</vt:lpstr>
      <vt:lpstr>Ergebnis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Vorher</vt:lpstr>
      <vt:lpstr>PowerPoint-Präsentation</vt:lpstr>
      <vt:lpstr>PowerPoint-Präsentation</vt:lpstr>
      <vt:lpstr>Vorher</vt:lpstr>
      <vt:lpstr>odedesign</vt:lpstr>
      <vt:lpstr>odedesign</vt:lpstr>
      <vt:lpstr>odedesign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1 – Bilder gekonnt in Szene setzen</dc:title>
  <dc:creator>Maria Hoeren</dc:creator>
  <cp:lastModifiedBy>Maria Hoeren</cp:lastModifiedBy>
  <cp:revision>3</cp:revision>
  <dcterms:created xsi:type="dcterms:W3CDTF">2012-02-01T18:47:40Z</dcterms:created>
  <dcterms:modified xsi:type="dcterms:W3CDTF">2012-03-27T18:33:11Z</dcterms:modified>
  <cp:version>42</cp:version>
</cp:coreProperties>
</file>