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26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7A2"/>
    <a:srgbClr val="728D9E"/>
    <a:srgbClr val="FFFFFF"/>
    <a:srgbClr val="D25F37"/>
    <a:srgbClr val="FAC8A0"/>
    <a:srgbClr val="FAD7BE"/>
    <a:srgbClr val="D26038"/>
    <a:srgbClr val="D16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57" autoAdjust="0"/>
  </p:normalViewPr>
  <p:slideViewPr>
    <p:cSldViewPr showGuides="1">
      <p:cViewPr>
        <p:scale>
          <a:sx n="107" d="100"/>
          <a:sy n="107" d="100"/>
        </p:scale>
        <p:origin x="-84" y="-354"/>
      </p:cViewPr>
      <p:guideLst>
        <p:guide orient="horz" pos="711"/>
        <p:guide orient="horz" pos="2072"/>
        <p:guide orient="horz" pos="3252"/>
        <p:guide orient="horz" pos="666"/>
        <p:guide orient="horz" pos="76"/>
        <p:guide orient="horz" pos="2753"/>
        <p:guide orient="horz" pos="1029"/>
        <p:guide pos="2880"/>
        <p:guide pos="295"/>
        <p:guide pos="5465"/>
        <p:guide pos="748"/>
        <p:guide pos="50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-1992" y="-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26040-47AA-4BA2-8666-4B68419CA360}" type="datetimeFigureOut">
              <a:rPr lang="de-DE" smtClean="0"/>
              <a:t>12.04.2012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CD3D-2DCB-4A16-A3A5-86D02E8774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7454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02380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2710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65063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18253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89682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6589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7637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8152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5639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629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1552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53972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57428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74498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944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629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3713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1518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9580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5647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0652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38106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8963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 userDrawn="1"/>
        </p:nvGrpSpPr>
        <p:grpSpPr>
          <a:xfrm>
            <a:off x="3238055" y="971044"/>
            <a:ext cx="2667372" cy="1382400"/>
            <a:chOff x="10449303" y="-1540268"/>
            <a:chExt cx="3334213" cy="172800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31801">
              <a:off x="11839516" y="-1125301"/>
              <a:ext cx="1944000" cy="9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296" b="100000" l="0" r="100000">
                          <a14:backgroundMark x1="17105" y1="83004" x2="17105" y2="83004"/>
                          <a14:backgroundMark x1="24211" y1="88933" x2="24211" y2="88933"/>
                          <a14:backgroundMark x1="30000" y1="91700" x2="30000" y2="91700"/>
                          <a14:backgroundMark x1="36842" y1="91304" x2="36842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494">
              <a:off x="10449303" y="-1393563"/>
              <a:ext cx="2016224" cy="1342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540000">
              <a:off x="11252928" y="-1540268"/>
              <a:ext cx="1742010" cy="1728000"/>
            </a:xfrm>
            <a:prstGeom prst="rect">
              <a:avLst/>
            </a:prstGeom>
            <a:effectLst/>
          </p:spPr>
        </p:pic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-36512" y="3001516"/>
            <a:ext cx="9216000" cy="1080120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1" name="Untertitel 2"/>
          <p:cNvSpPr>
            <a:spLocks noGrp="1"/>
          </p:cNvSpPr>
          <p:nvPr>
            <p:ph type="subTitle" idx="1"/>
          </p:nvPr>
        </p:nvSpPr>
        <p:spPr>
          <a:xfrm>
            <a:off x="468313" y="4441825"/>
            <a:ext cx="8207375" cy="46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99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20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468313" y="3084992"/>
            <a:ext cx="8207372" cy="811367"/>
          </a:xfrm>
          <a:noFill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defRPr lang="de-DE" sz="4800" b="1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12700" stA="55000" endPos="64000" dist="50800" dir="5400000" sy="-100000" algn="bl" rotWithShape="0"/>
                </a:effectLst>
                <a:latin typeface="Arial Black" pitchFamily="34" charset="0"/>
                <a:ea typeface="+mn-ea"/>
                <a:cs typeface="+mn-cs"/>
              </a:defRPr>
            </a:lvl1pPr>
          </a:lstStyle>
          <a:p>
            <a:pPr marL="0" lvl="0" algn="ctr" defTabSz="914400"/>
            <a:r>
              <a:rPr lang="de-DE" dirty="0" smtClean="0"/>
              <a:t>Zwischenfolie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2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1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Inhaltsplatzhalter rechts"/>
          <p:cNvSpPr>
            <a:spLocks noGrp="1"/>
          </p:cNvSpPr>
          <p:nvPr>
            <p:ph sz="half" idx="2"/>
          </p:nvPr>
        </p:nvSpPr>
        <p:spPr>
          <a:xfrm>
            <a:off x="47160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Inhaltsplatzhalter links"/>
          <p:cNvSpPr>
            <a:spLocks noGrp="1"/>
          </p:cNvSpPr>
          <p:nvPr>
            <p:ph sz="half" idx="1"/>
          </p:nvPr>
        </p:nvSpPr>
        <p:spPr>
          <a:xfrm>
            <a:off x="4572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81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4716020" y="2065412"/>
            <a:ext cx="395966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links"/>
          <p:cNvSpPr>
            <a:spLocks noGrp="1"/>
          </p:cNvSpPr>
          <p:nvPr>
            <p:ph sz="half" idx="2"/>
          </p:nvPr>
        </p:nvSpPr>
        <p:spPr>
          <a:xfrm>
            <a:off x="457200" y="2065412"/>
            <a:ext cx="395911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85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2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30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0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7914570" y="5289533"/>
            <a:ext cx="76111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627784" y="5261168"/>
            <a:ext cx="3888472" cy="332636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ct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2"/>
          </p:nvPr>
        </p:nvSpPr>
        <p:spPr>
          <a:xfrm>
            <a:off x="467430" y="5289533"/>
            <a:ext cx="208740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l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688" y="1345810"/>
            <a:ext cx="8208000" cy="3816740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2" name="Titelplatzhalter 1"/>
          <p:cNvSpPr>
            <a:spLocks noGrp="1"/>
          </p:cNvSpPr>
          <p:nvPr>
            <p:ph type="title"/>
          </p:nvPr>
        </p:nvSpPr>
        <p:spPr>
          <a:xfrm>
            <a:off x="468570" y="120651"/>
            <a:ext cx="8208000" cy="865188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/>
          <a:p>
            <a:pPr lvl="0" algn="l" defTabSz="914400"/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5" r:id="rId3"/>
    <p:sldLayoutId id="2147483676" r:id="rId4"/>
    <p:sldLayoutId id="2147483677" r:id="rId5"/>
    <p:sldLayoutId id="2147483679" r:id="rId6"/>
    <p:sldLayoutId id="2147483681" r:id="rId7"/>
    <p:sldLayoutId id="2147483684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lang="en-US" sz="3000" b="1" kern="1200" cap="none" baseline="0" dirty="0">
          <a:ln w="6350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16000" indent="-216000" algn="l" rtl="0" eaLnBrk="1" latinLnBrk="0" hangingPunct="1">
        <a:spcBef>
          <a:spcPts val="1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§"/>
        <a:defRPr kumimoji="0" lang="de-DE" sz="2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rtl="0" eaLnBrk="1" latinLnBrk="0" hangingPunct="1">
        <a:spcBef>
          <a:spcPts val="400"/>
        </a:spcBef>
        <a:buClrTx/>
        <a:buSzPct val="80000"/>
        <a:buFont typeface="Symbol" pitchFamily="18" charset="2"/>
        <a:buChar char="-"/>
        <a:defRPr kumimoji="0"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lang="de-DE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lang="en-U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5" Type="http://schemas.openxmlformats.org/officeDocument/2006/relationships/image" Target="../media/image8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7.jpe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Kapitel 1 – Bilder gekonnt in Szene setzen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Personen gekonnt ins rechte Licht </a:t>
            </a:r>
            <a:r>
              <a:rPr lang="de-DE" dirty="0" smtClean="0"/>
              <a:t>rücken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8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28" t="14807" r="32879" b="54625"/>
          <a:stretch/>
        </p:blipFill>
        <p:spPr>
          <a:xfrm>
            <a:off x="4788419" y="1632645"/>
            <a:ext cx="1872000" cy="2376984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4" r="7652" b="24130"/>
          <a:stretch/>
        </p:blipFill>
        <p:spPr>
          <a:xfrm>
            <a:off x="6948472" y="1633364"/>
            <a:ext cx="1872000" cy="2376264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3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468313" y="1632645"/>
            <a:ext cx="1872000" cy="237698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2628366" y="1632645"/>
            <a:ext cx="1872000" cy="237698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4788419" y="1632645"/>
            <a:ext cx="1872000" cy="237698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6948472" y="1632645"/>
            <a:ext cx="1872000" cy="237698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468313" y="4369668"/>
            <a:ext cx="8352159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Markieren Sie das Bild und wählen Sie über </a:t>
            </a:r>
            <a:r>
              <a:rPr lang="de-DE" sz="1600" b="1" dirty="0" smtClean="0"/>
              <a:t>Bildtools/Zuschneiden </a:t>
            </a:r>
            <a:r>
              <a:rPr lang="de-DE" sz="1600" dirty="0" smtClean="0"/>
              <a:t>den Befehl </a:t>
            </a:r>
            <a:r>
              <a:rPr lang="de-DE" sz="1600" b="1" dirty="0" smtClean="0"/>
              <a:t>Zuschneiden</a:t>
            </a:r>
            <a:r>
              <a:rPr lang="de-DE" sz="1600" dirty="0" smtClean="0"/>
              <a:t> aus. </a:t>
            </a:r>
            <a:br>
              <a:rPr lang="de-DE" sz="1600" dirty="0" smtClean="0"/>
            </a:br>
            <a:r>
              <a:rPr lang="de-DE" sz="1600" dirty="0" smtClean="0"/>
              <a:t>Die üblichen Markierungsmarken verändern sich in schwarze Schnittmarken. Ziehen Sie an diesen Schnittmarken und entfernen Sie die überstehenden Ränder.</a:t>
            </a:r>
          </a:p>
        </p:txBody>
      </p:sp>
    </p:spTree>
    <p:extLst>
      <p:ext uri="{BB962C8B-B14F-4D97-AF65-F5344CB8AC3E}">
        <p14:creationId xmlns:p14="http://schemas.microsoft.com/office/powerpoint/2010/main" val="168488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28" t="14807" r="32879" b="54625"/>
          <a:stretch/>
        </p:blipFill>
        <p:spPr>
          <a:xfrm>
            <a:off x="4788419" y="1632645"/>
            <a:ext cx="1872000" cy="2376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4" r="7652" b="24130"/>
          <a:stretch/>
        </p:blipFill>
        <p:spPr>
          <a:xfrm>
            <a:off x="6948472" y="1633364"/>
            <a:ext cx="1872000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4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68313" y="4369668"/>
            <a:ext cx="8352159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Wiederholen Sie die Schritte für die restlichen Bilder. Löschen Sie zum Schluss die nicht mehr benötigten Rechtecke und formatieren Sie die Porträts über eine attraktive Bildformatvorlage.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3" t="10186" r="44534" b="56126"/>
          <a:stretch/>
        </p:blipFill>
        <p:spPr>
          <a:xfrm>
            <a:off x="2628365" y="1632645"/>
            <a:ext cx="1872001" cy="2376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7" t="1961" r="51238" b="65513"/>
          <a:stretch/>
        </p:blipFill>
        <p:spPr>
          <a:xfrm>
            <a:off x="468313" y="1632644"/>
            <a:ext cx="1872000" cy="2376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7396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3038825"/>
            <a:ext cx="8207372" cy="903700"/>
          </a:xfrm>
        </p:spPr>
        <p:txBody>
          <a:bodyPr/>
          <a:lstStyle/>
          <a:p>
            <a:r>
              <a:rPr lang="de-DE" sz="5400" dirty="0" smtClean="0"/>
              <a:t>Die animierte Lösung</a:t>
            </a:r>
            <a:endParaRPr lang="de-DE" sz="5400" dirty="0"/>
          </a:p>
        </p:txBody>
      </p:sp>
    </p:spTree>
    <p:extLst>
      <p:ext uri="{BB962C8B-B14F-4D97-AF65-F5344CB8AC3E}">
        <p14:creationId xmlns:p14="http://schemas.microsoft.com/office/powerpoint/2010/main" val="169962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3" t="10186" r="44534" b="56126"/>
          <a:stretch/>
        </p:blipFill>
        <p:spPr>
          <a:xfrm>
            <a:off x="2628365" y="1632645"/>
            <a:ext cx="1872001" cy="2376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Grafik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7" t="1961" r="51238" b="65513"/>
          <a:stretch/>
        </p:blipFill>
        <p:spPr>
          <a:xfrm>
            <a:off x="468313" y="1632644"/>
            <a:ext cx="1872000" cy="2376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77" t="15169" r="31719" b="55363"/>
          <a:stretch/>
        </p:blipFill>
        <p:spPr>
          <a:xfrm>
            <a:off x="4788419" y="1633364"/>
            <a:ext cx="1872000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Grafik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4" r="7652" b="24130"/>
          <a:stretch/>
        </p:blipFill>
        <p:spPr>
          <a:xfrm>
            <a:off x="6948472" y="1633364"/>
            <a:ext cx="1872000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Dieses Team ist für Sie da!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014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3" t="10186" r="44534" b="56126"/>
          <a:stretch/>
        </p:blipFill>
        <p:spPr>
          <a:xfrm>
            <a:off x="2628365" y="1633365"/>
            <a:ext cx="1872001" cy="2376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Grafik 24"/>
          <p:cNvPicPr>
            <a:picLocks noChangeAspect="1"/>
          </p:cNvPicPr>
          <p:nvPr/>
        </p:nvPicPr>
        <p:blipFill rotWithShape="1"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7" t="1961" r="51238" b="65513"/>
          <a:stretch/>
        </p:blipFill>
        <p:spPr>
          <a:xfrm>
            <a:off x="468313" y="1633364"/>
            <a:ext cx="1872000" cy="2376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77" t="15169" r="31719" b="55363"/>
          <a:stretch/>
        </p:blipFill>
        <p:spPr>
          <a:xfrm>
            <a:off x="4788419" y="1634084"/>
            <a:ext cx="1872000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Grafik 22"/>
          <p:cNvPicPr>
            <a:picLocks noChangeAspect="1"/>
          </p:cNvPicPr>
          <p:nvPr/>
        </p:nvPicPr>
        <p:blipFill rotWithShape="1"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4" r="7652" b="24130"/>
          <a:stretch/>
        </p:blipFill>
        <p:spPr>
          <a:xfrm>
            <a:off x="6948472" y="1634084"/>
            <a:ext cx="1872000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Dieses Team ist für Sie da!</a:t>
            </a:r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5536" y="1633364"/>
            <a:ext cx="1944777" cy="3167331"/>
            <a:chOff x="395536" y="1632644"/>
            <a:chExt cx="1944777" cy="3167331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57" t="1961" r="51238" b="65513"/>
            <a:stretch/>
          </p:blipFill>
          <p:spPr>
            <a:xfrm>
              <a:off x="468313" y="1632644"/>
              <a:ext cx="1872000" cy="237698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Textfeld 3"/>
            <p:cNvSpPr txBox="1"/>
            <p:nvPr/>
          </p:nvSpPr>
          <p:spPr>
            <a:xfrm>
              <a:off x="395536" y="4153644"/>
              <a:ext cx="127874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1"/>
                  </a:solidFill>
                </a:rPr>
                <a:t>Monika </a:t>
              </a:r>
              <a:br>
                <a:rPr lang="de-DE" dirty="0" smtClean="0">
                  <a:solidFill>
                    <a:schemeClr val="accent1"/>
                  </a:solidFill>
                </a:rPr>
              </a:br>
              <a:r>
                <a:rPr lang="de-DE" dirty="0" smtClean="0">
                  <a:solidFill>
                    <a:schemeClr val="accent1"/>
                  </a:solidFill>
                </a:rPr>
                <a:t>Mergenthal</a:t>
              </a:r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2555776" y="1633365"/>
            <a:ext cx="1944590" cy="3167330"/>
            <a:chOff x="2555776" y="1632645"/>
            <a:chExt cx="1944590" cy="3167330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63" t="10186" r="44534" b="56126"/>
            <a:stretch/>
          </p:blipFill>
          <p:spPr>
            <a:xfrm>
              <a:off x="2628365" y="1632645"/>
              <a:ext cx="1872001" cy="237698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Textfeld 13"/>
            <p:cNvSpPr txBox="1"/>
            <p:nvPr/>
          </p:nvSpPr>
          <p:spPr>
            <a:xfrm>
              <a:off x="2555776" y="4153644"/>
              <a:ext cx="9331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1"/>
                  </a:solidFill>
                </a:rPr>
                <a:t>Eva</a:t>
              </a:r>
              <a:br>
                <a:rPr lang="de-DE" dirty="0" smtClean="0">
                  <a:solidFill>
                    <a:schemeClr val="accent1"/>
                  </a:solidFill>
                </a:rPr>
              </a:br>
              <a:r>
                <a:rPr lang="de-DE" dirty="0" smtClean="0">
                  <a:solidFill>
                    <a:schemeClr val="accent1"/>
                  </a:solidFill>
                </a:rPr>
                <a:t>Papillon</a:t>
              </a: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6921370" y="1634084"/>
            <a:ext cx="1899102" cy="3166611"/>
            <a:chOff x="6921370" y="1633364"/>
            <a:chExt cx="1899102" cy="3166611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564" r="7652" b="24130"/>
            <a:stretch/>
          </p:blipFill>
          <p:spPr>
            <a:xfrm>
              <a:off x="6948472" y="1633364"/>
              <a:ext cx="1872000" cy="23762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Textfeld 14"/>
            <p:cNvSpPr txBox="1"/>
            <p:nvPr/>
          </p:nvSpPr>
          <p:spPr>
            <a:xfrm>
              <a:off x="6921370" y="4153644"/>
              <a:ext cx="10223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1"/>
                  </a:solidFill>
                </a:rPr>
                <a:t>Suzanne </a:t>
              </a:r>
              <a:br>
                <a:rPr lang="de-DE" dirty="0" smtClean="0">
                  <a:solidFill>
                    <a:schemeClr val="accent1"/>
                  </a:solidFill>
                </a:rPr>
              </a:br>
              <a:r>
                <a:rPr lang="de-DE" dirty="0" smtClean="0">
                  <a:solidFill>
                    <a:schemeClr val="accent1"/>
                  </a:solidFill>
                </a:rPr>
                <a:t>Faubier</a:t>
              </a: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4761048" y="1634084"/>
            <a:ext cx="1899371" cy="3166611"/>
            <a:chOff x="4761048" y="1633364"/>
            <a:chExt cx="1899371" cy="3166611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77" t="15169" r="31719" b="55363"/>
            <a:stretch/>
          </p:blipFill>
          <p:spPr>
            <a:xfrm>
              <a:off x="4788419" y="1633364"/>
              <a:ext cx="1872000" cy="23762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Textfeld 15"/>
            <p:cNvSpPr txBox="1"/>
            <p:nvPr/>
          </p:nvSpPr>
          <p:spPr>
            <a:xfrm>
              <a:off x="4761048" y="4153644"/>
              <a:ext cx="133363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accent1"/>
                  </a:solidFill>
                </a:rPr>
                <a:t>Werner</a:t>
              </a:r>
              <a:br>
                <a:rPr lang="de-DE" dirty="0" smtClean="0">
                  <a:solidFill>
                    <a:schemeClr val="accent1"/>
                  </a:solidFill>
                </a:rPr>
              </a:br>
              <a:r>
                <a:rPr lang="de-DE" dirty="0" smtClean="0">
                  <a:solidFill>
                    <a:schemeClr val="accent1"/>
                  </a:solidFill>
                </a:rPr>
                <a:t>Baumgarten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097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3" t="10186" r="44534" b="56126"/>
          <a:stretch/>
        </p:blipFill>
        <p:spPr>
          <a:xfrm>
            <a:off x="2628365" y="1632645"/>
            <a:ext cx="1872001" cy="2376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Grafik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7" t="1961" r="51238" b="65513"/>
          <a:stretch/>
        </p:blipFill>
        <p:spPr>
          <a:xfrm>
            <a:off x="468313" y="1632644"/>
            <a:ext cx="1872000" cy="2376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77" t="15169" r="31719" b="55363"/>
          <a:stretch/>
        </p:blipFill>
        <p:spPr>
          <a:xfrm>
            <a:off x="4788419" y="1633364"/>
            <a:ext cx="1872000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Grafik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4" r="7652" b="24130"/>
          <a:stretch/>
        </p:blipFill>
        <p:spPr>
          <a:xfrm>
            <a:off x="6948472" y="1633364"/>
            <a:ext cx="1872000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Dieses Team ist für Sie da!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929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</a:t>
            </a:r>
            <a:r>
              <a:rPr lang="de-DE" dirty="0" smtClean="0"/>
              <a:t>Zuschneidefunktionen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Neuerungen in PowerPoint 2010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82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Auf Form zuschneiden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77380"/>
            <a:ext cx="3914488" cy="3128532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9" r="10039"/>
          <a:stretch/>
        </p:blipFill>
        <p:spPr>
          <a:xfrm>
            <a:off x="5520804" y="1777380"/>
            <a:ext cx="3128532" cy="3128532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5960339" y="1305262"/>
            <a:ext cx="2249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Seitenverhältnis 1:1</a:t>
            </a:r>
            <a:endParaRPr lang="de-DE" sz="2000" dirty="0" smtClean="0"/>
          </a:p>
        </p:txBody>
      </p:sp>
      <p:sp>
        <p:nvSpPr>
          <p:cNvPr id="13" name="Textfeld 12"/>
          <p:cNvSpPr txBox="1"/>
          <p:nvPr/>
        </p:nvSpPr>
        <p:spPr>
          <a:xfrm>
            <a:off x="1628160" y="1305262"/>
            <a:ext cx="896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Vorher</a:t>
            </a:r>
          </a:p>
        </p:txBody>
      </p:sp>
      <p:sp>
        <p:nvSpPr>
          <p:cNvPr id="14" name="Pfeil nach rechts 13"/>
          <p:cNvSpPr/>
          <p:nvPr/>
        </p:nvSpPr>
        <p:spPr>
          <a:xfrm>
            <a:off x="4669532" y="2981606"/>
            <a:ext cx="838572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368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Auf Form zuschneiden</a:t>
            </a:r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9" r="10039"/>
          <a:stretch/>
        </p:blipFill>
        <p:spPr>
          <a:xfrm>
            <a:off x="5547924" y="1777380"/>
            <a:ext cx="3128532" cy="3128532"/>
          </a:xfrm>
          <a:prstGeom prst="ellipse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5987459" y="1305262"/>
            <a:ext cx="2480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auf Form zuschneiden</a:t>
            </a:r>
          </a:p>
        </p:txBody>
      </p:sp>
      <p:sp>
        <p:nvSpPr>
          <p:cNvPr id="14" name="Pfeil nach rechts 13"/>
          <p:cNvSpPr/>
          <p:nvPr/>
        </p:nvSpPr>
        <p:spPr>
          <a:xfrm>
            <a:off x="4669532" y="2981606"/>
            <a:ext cx="838572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9" r="10039"/>
          <a:stretch/>
        </p:blipFill>
        <p:spPr>
          <a:xfrm>
            <a:off x="481964" y="1777380"/>
            <a:ext cx="3128532" cy="3128532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921499" y="1305262"/>
            <a:ext cx="2249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Seitenverhältnis 1:1</a:t>
            </a:r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288667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Zuschneiden Seitenverhältnis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4427984" y="1305262"/>
            <a:ext cx="23793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Seitenverhältnis </a:t>
            </a:r>
            <a:r>
              <a:rPr lang="de-DE" sz="2000" dirty="0" smtClean="0"/>
              <a:t>16:9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496665" y="1305262"/>
            <a:ext cx="14321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dirty="0" smtClean="0"/>
              <a:t>Vorher</a:t>
            </a:r>
          </a:p>
          <a:p>
            <a:pPr algn="ctr"/>
            <a:r>
              <a:rPr lang="de-DE" sz="2000" dirty="0" smtClean="0"/>
              <a:t>Hochformat</a:t>
            </a:r>
          </a:p>
        </p:txBody>
      </p:sp>
      <p:sp>
        <p:nvSpPr>
          <p:cNvPr id="14" name="Pfeil nach rechts 13"/>
          <p:cNvSpPr/>
          <p:nvPr/>
        </p:nvSpPr>
        <p:spPr>
          <a:xfrm>
            <a:off x="3459568" y="2929508"/>
            <a:ext cx="838572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954" y="1993404"/>
            <a:ext cx="2086706" cy="3128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73" b="54809"/>
          <a:stretch/>
        </p:blipFill>
        <p:spPr>
          <a:xfrm>
            <a:off x="4517965" y="1777380"/>
            <a:ext cx="2086704" cy="1173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feld 15"/>
          <p:cNvSpPr txBox="1"/>
          <p:nvPr/>
        </p:nvSpPr>
        <p:spPr>
          <a:xfrm>
            <a:off x="4427984" y="3465502"/>
            <a:ext cx="2244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Seitenverhältnis </a:t>
            </a:r>
            <a:r>
              <a:rPr lang="de-DE" sz="2000" dirty="0" smtClean="0"/>
              <a:t>4.3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0" t="8696" r="15199" b="53786"/>
          <a:stretch/>
        </p:blipFill>
        <p:spPr>
          <a:xfrm>
            <a:off x="4778803" y="3948165"/>
            <a:ext cx="1565028" cy="1173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526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567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Ergebnis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5362698" y="1305262"/>
            <a:ext cx="36901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zu diesem kreisrunden Ausschnitt</a:t>
            </a:r>
          </a:p>
        </p:txBody>
      </p:sp>
      <p:sp>
        <p:nvSpPr>
          <p:cNvPr id="14" name="Pfeil nach rechts 13"/>
          <p:cNvSpPr/>
          <p:nvPr/>
        </p:nvSpPr>
        <p:spPr>
          <a:xfrm>
            <a:off x="4669532" y="2981606"/>
            <a:ext cx="838572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468313" y="1305262"/>
            <a:ext cx="1853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Von diesem Bild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7" t="29374" r="38759" b="38809"/>
          <a:stretch/>
        </p:blipFill>
        <p:spPr>
          <a:xfrm>
            <a:off x="5739822" y="1873713"/>
            <a:ext cx="2935866" cy="2935866"/>
          </a:xfrm>
          <a:prstGeom prst="ellipse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73713"/>
            <a:ext cx="3914488" cy="293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98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1: Seitenverhältnis ändern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73713"/>
            <a:ext cx="3914488" cy="2935866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5960339" y="1305262"/>
            <a:ext cx="2249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Seitenverhältnis 1:1</a:t>
            </a:r>
            <a:endParaRPr lang="de-DE" sz="2000" dirty="0" smtClean="0"/>
          </a:p>
        </p:txBody>
      </p:sp>
      <p:sp>
        <p:nvSpPr>
          <p:cNvPr id="13" name="Textfeld 12"/>
          <p:cNvSpPr txBox="1"/>
          <p:nvPr/>
        </p:nvSpPr>
        <p:spPr>
          <a:xfrm>
            <a:off x="1628160" y="1305262"/>
            <a:ext cx="896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Vorher</a:t>
            </a:r>
          </a:p>
        </p:txBody>
      </p:sp>
      <p:sp>
        <p:nvSpPr>
          <p:cNvPr id="14" name="Pfeil nach rechts 13"/>
          <p:cNvSpPr/>
          <p:nvPr/>
        </p:nvSpPr>
        <p:spPr>
          <a:xfrm>
            <a:off x="4669532" y="2981606"/>
            <a:ext cx="838572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/>
        </p:blipFill>
        <p:spPr>
          <a:xfrm>
            <a:off x="5617137" y="1873713"/>
            <a:ext cx="2935866" cy="293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67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7" t="29374" r="38759" b="38809"/>
          <a:stretch/>
        </p:blipFill>
        <p:spPr>
          <a:xfrm>
            <a:off x="468313" y="1873713"/>
            <a:ext cx="2935866" cy="2935866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2: Ausschnitt vergrößern</a:t>
            </a:r>
            <a:endParaRPr lang="de-DE" dirty="0"/>
          </a:p>
        </p:txBody>
      </p:sp>
      <p:sp>
        <p:nvSpPr>
          <p:cNvPr id="14" name="Pfeil nach rechts 13"/>
          <p:cNvSpPr/>
          <p:nvPr/>
        </p:nvSpPr>
        <p:spPr>
          <a:xfrm>
            <a:off x="4669532" y="2981606"/>
            <a:ext cx="838572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67544" y="1873713"/>
            <a:ext cx="2935866" cy="293586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6639867" y="1305262"/>
            <a:ext cx="107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Ergebnis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23528" y="1305262"/>
            <a:ext cx="4675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Bildausschnitt vergrößern und zuschneiden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7" t="29374" r="38759" b="38809"/>
          <a:stretch/>
        </p:blipFill>
        <p:spPr>
          <a:xfrm>
            <a:off x="5707883" y="1873713"/>
            <a:ext cx="2935866" cy="293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03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3: Auf Form zuschneiden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6131475" y="1305262"/>
            <a:ext cx="2480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auf Form zuschneiden</a:t>
            </a:r>
          </a:p>
        </p:txBody>
      </p:sp>
      <p:sp>
        <p:nvSpPr>
          <p:cNvPr id="14" name="Pfeil nach rechts 13"/>
          <p:cNvSpPr/>
          <p:nvPr/>
        </p:nvSpPr>
        <p:spPr>
          <a:xfrm>
            <a:off x="4669532" y="2981606"/>
            <a:ext cx="838572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468313" y="1305262"/>
            <a:ext cx="4057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Bildausschnitt im Seitenverhältnis </a:t>
            </a:r>
            <a:r>
              <a:rPr lang="de-DE" sz="2000" dirty="0"/>
              <a:t>1:1</a:t>
            </a:r>
            <a:endParaRPr lang="de-DE" sz="2000" dirty="0" smtClean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7" t="29374" r="38759" b="38809"/>
          <a:stretch/>
        </p:blipFill>
        <p:spPr>
          <a:xfrm>
            <a:off x="1028980" y="1873713"/>
            <a:ext cx="2935866" cy="2935866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7" t="29374" r="38759" b="38809"/>
          <a:stretch/>
        </p:blipFill>
        <p:spPr>
          <a:xfrm>
            <a:off x="5739822" y="1873713"/>
            <a:ext cx="2935866" cy="293586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59355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Zuschneiden Seitenverhältnis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496665" y="1305262"/>
            <a:ext cx="14321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dirty="0" smtClean="0"/>
              <a:t>Vorher</a:t>
            </a:r>
          </a:p>
          <a:p>
            <a:pPr algn="ctr"/>
            <a:r>
              <a:rPr lang="de-DE" sz="2000" dirty="0" smtClean="0"/>
              <a:t>Hochformat</a:t>
            </a:r>
          </a:p>
        </p:txBody>
      </p:sp>
      <p:sp>
        <p:nvSpPr>
          <p:cNvPr id="14" name="Pfeil nach rechts 13"/>
          <p:cNvSpPr/>
          <p:nvPr/>
        </p:nvSpPr>
        <p:spPr>
          <a:xfrm>
            <a:off x="3459568" y="2929508"/>
            <a:ext cx="838572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954" y="2166533"/>
            <a:ext cx="2086706" cy="27822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feld 15"/>
          <p:cNvSpPr txBox="1"/>
          <p:nvPr/>
        </p:nvSpPr>
        <p:spPr>
          <a:xfrm>
            <a:off x="4495311" y="3361556"/>
            <a:ext cx="2244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Seitenverhältnis </a:t>
            </a:r>
            <a:r>
              <a:rPr lang="de-DE" sz="2000" dirty="0" smtClean="0"/>
              <a:t>4:3</a:t>
            </a:r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82" b="40430"/>
          <a:stretch/>
        </p:blipFill>
        <p:spPr>
          <a:xfrm>
            <a:off x="4574285" y="1849388"/>
            <a:ext cx="2086704" cy="1173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85" b="29065"/>
          <a:stretch/>
        </p:blipFill>
        <p:spPr>
          <a:xfrm>
            <a:off x="4574285" y="3740744"/>
            <a:ext cx="2086704" cy="15650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feld 19"/>
          <p:cNvSpPr txBox="1"/>
          <p:nvPr/>
        </p:nvSpPr>
        <p:spPr>
          <a:xfrm>
            <a:off x="4427984" y="1365770"/>
            <a:ext cx="23793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Seitenverhältnis </a:t>
            </a:r>
            <a:r>
              <a:rPr lang="de-DE" sz="2000" dirty="0" smtClean="0"/>
              <a:t>16:9</a:t>
            </a:r>
          </a:p>
        </p:txBody>
      </p:sp>
    </p:spTree>
    <p:extLst>
      <p:ext uri="{BB962C8B-B14F-4D97-AF65-F5344CB8AC3E}">
        <p14:creationId xmlns:p14="http://schemas.microsoft.com/office/powerpoint/2010/main" val="207577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Fotos in unterschiedlichen Formaten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3" y="1366729"/>
            <a:ext cx="7301408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56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Fotos in unterschiedlichen Formaten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313293"/>
            <a:ext cx="3811860" cy="5715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3" y="1313293"/>
            <a:ext cx="2088746" cy="313159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313293"/>
            <a:ext cx="3914488" cy="312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01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Nachher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045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3" t="10186" r="44534" b="56126"/>
          <a:stretch/>
        </p:blipFill>
        <p:spPr>
          <a:xfrm>
            <a:off x="2628365" y="1632645"/>
            <a:ext cx="1872001" cy="2376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Grafik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7" t="1961" r="51238" b="65513"/>
          <a:stretch/>
        </p:blipFill>
        <p:spPr>
          <a:xfrm>
            <a:off x="468313" y="1632644"/>
            <a:ext cx="1872000" cy="2376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77" t="15169" r="31719" b="55363"/>
          <a:stretch/>
        </p:blipFill>
        <p:spPr>
          <a:xfrm>
            <a:off x="4788419" y="1633364"/>
            <a:ext cx="1872000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Grafik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4" r="7652" b="24130"/>
          <a:stretch/>
        </p:blipFill>
        <p:spPr>
          <a:xfrm>
            <a:off x="6948472" y="1633364"/>
            <a:ext cx="1872000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Perfekte Passfotos für die Teamvorstellung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479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Schrittfolgen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524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1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468313" y="1632645"/>
            <a:ext cx="1872000" cy="237698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2628366" y="1632645"/>
            <a:ext cx="1872000" cy="237698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4788419" y="1632645"/>
            <a:ext cx="1872000" cy="237698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6948472" y="1632645"/>
            <a:ext cx="1872000" cy="237698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468313" y="4369668"/>
            <a:ext cx="8352159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/>
            </a:lvl1pPr>
          </a:lstStyle>
          <a:p>
            <a:r>
              <a:rPr lang="de-DE" dirty="0"/>
              <a:t>Zeichnen Sie Rechtecke in der Größe, die später die Porträtfotos haben </a:t>
            </a:r>
            <a:r>
              <a:rPr lang="de-DE" dirty="0" smtClean="0"/>
              <a:t>sollen, </a:t>
            </a:r>
            <a:r>
              <a:rPr lang="de-DE" dirty="0"/>
              <a:t>und </a:t>
            </a:r>
            <a:r>
              <a:rPr lang="de-DE" dirty="0" smtClean="0"/>
              <a:t>ordnen Sie </a:t>
            </a:r>
            <a:r>
              <a:rPr lang="de-DE" dirty="0"/>
              <a:t>die Rechtecke auf der Folie an. Entfernen Sie den Fülleffekt der Rechtecke und wählen Sie eine gut sichtbare Formkontur.</a:t>
            </a:r>
          </a:p>
        </p:txBody>
      </p:sp>
    </p:spTree>
    <p:extLst>
      <p:ext uri="{BB962C8B-B14F-4D97-AF65-F5344CB8AC3E}">
        <p14:creationId xmlns:p14="http://schemas.microsoft.com/office/powerpoint/2010/main" val="385017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158" y="481236"/>
            <a:ext cx="5186567" cy="77760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64" r="7652" b="24130"/>
          <a:stretch/>
        </p:blipFill>
        <p:spPr>
          <a:xfrm>
            <a:off x="6948472" y="1633364"/>
            <a:ext cx="1872000" cy="2376264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2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468313" y="1632645"/>
            <a:ext cx="1872000" cy="237698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2628366" y="1632645"/>
            <a:ext cx="1872000" cy="237698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4788419" y="1632645"/>
            <a:ext cx="1872000" cy="237698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6948472" y="1632645"/>
            <a:ext cx="1872000" cy="237698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468313" y="4369668"/>
            <a:ext cx="8352159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Fügen Sie ein Bild ein und stellen Sie es über </a:t>
            </a:r>
            <a:r>
              <a:rPr lang="de-DE" sz="1600" b="1" dirty="0" smtClean="0"/>
              <a:t>Anordnen</a:t>
            </a:r>
            <a:r>
              <a:rPr lang="de-DE" sz="1600" dirty="0" smtClean="0"/>
              <a:t> in den Hintergrund. Positionieren Sie das Bild hinter einem der Rechtecke und ändern Sie über </a:t>
            </a:r>
            <a:r>
              <a:rPr lang="de-DE" sz="1600" b="1" dirty="0" smtClean="0"/>
              <a:t>Bildtools/Format </a:t>
            </a:r>
            <a:r>
              <a:rPr lang="de-DE" sz="1600" dirty="0" smtClean="0"/>
              <a:t>die </a:t>
            </a:r>
            <a:r>
              <a:rPr lang="de-DE" sz="1600" b="1" dirty="0" smtClean="0"/>
              <a:t>Größe</a:t>
            </a:r>
            <a:r>
              <a:rPr lang="de-DE" sz="1600" dirty="0" smtClean="0"/>
              <a:t>, bis das Porträt das Rechteck optimal ausfüllt.  </a:t>
            </a:r>
          </a:p>
        </p:txBody>
      </p:sp>
    </p:spTree>
    <p:extLst>
      <p:ext uri="{BB962C8B-B14F-4D97-AF65-F5344CB8AC3E}">
        <p14:creationId xmlns:p14="http://schemas.microsoft.com/office/powerpoint/2010/main" val="99048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I_Vorlage03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nwendertage-2011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20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8000"/>
                <a:shade val="98000"/>
                <a:satMod val="110000"/>
              </a:schemeClr>
            </a:gs>
            <a:gs pos="35000">
              <a:schemeClr val="phClr">
                <a:shade val="95000"/>
                <a:satMod val="110000"/>
              </a:schemeClr>
            </a:gs>
            <a:gs pos="100000">
              <a:schemeClr val="phClr">
                <a:shade val="60000"/>
                <a:satMod val="11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1000000"/>
            </a:lightRig>
          </a:scene3d>
          <a:sp3d>
            <a:bevelT w="101600" h="12700"/>
          </a:sp3d>
        </a:effectStyle>
      </a:effectStyleLst>
      <a:bgFillStyleLst>
        <a:solidFill>
          <a:schemeClr val="phClr">
            <a:hueMod val="101000"/>
            <a:satMod val="85000"/>
          </a:schemeClr>
        </a:solidFill>
        <a:gradFill rotWithShape="1">
          <a:gsLst>
            <a:gs pos="0">
              <a:schemeClr val="phClr">
                <a:tint val="40000"/>
                <a:shade val="100000"/>
                <a:hueMod val="110000"/>
                <a:satMod val="120000"/>
              </a:schemeClr>
            </a:gs>
            <a:gs pos="80000">
              <a:schemeClr val="phClr">
                <a:shade val="50000"/>
                <a:satMod val="1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0"/>
                <a:shade val="100000"/>
                <a:alpha val="100000"/>
                <a:hueMod val="115000"/>
                <a:satMod val="120000"/>
              </a:schemeClr>
            </a:gs>
            <a:gs pos="20000">
              <a:schemeClr val="phClr">
                <a:tint val="20000"/>
                <a:shade val="100000"/>
                <a:hueMod val="110000"/>
                <a:satMod val="120000"/>
              </a:schemeClr>
            </a:gs>
            <a:gs pos="100000">
              <a:schemeClr val="phClr">
                <a:tint val="100000"/>
                <a:shade val="100000"/>
                <a:hueMod val="100000"/>
              </a:schemeClr>
            </a:gs>
          </a:gsLst>
          <a:path path="circle">
            <a:fillToRect l="180000" t="12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MMI_Vorlage03</Template>
  <TotalTime>0</TotalTime>
  <Words>284</Words>
  <Application>Microsoft Office PowerPoint</Application>
  <PresentationFormat>Bildschirmpräsentation (16:10)</PresentationFormat>
  <Paragraphs>78</Paragraphs>
  <Slides>24</Slides>
  <Notes>24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MMI_Vorlage03</vt:lpstr>
      <vt:lpstr>Kapitel 1 – Bilder gekonnt in Szene setzen</vt:lpstr>
      <vt:lpstr>Vorher</vt:lpstr>
      <vt:lpstr>Fotos in unterschiedlichen Formaten</vt:lpstr>
      <vt:lpstr>Fotos in unterschiedlichen Formaten</vt:lpstr>
      <vt:lpstr>Nachher</vt:lpstr>
      <vt:lpstr>Perfekte Passfotos für die Teamvorstellung</vt:lpstr>
      <vt:lpstr>Schrittfolgen</vt:lpstr>
      <vt:lpstr>Schritt 1</vt:lpstr>
      <vt:lpstr>Schritt 2</vt:lpstr>
      <vt:lpstr>Schritt 3</vt:lpstr>
      <vt:lpstr>Schritt 4</vt:lpstr>
      <vt:lpstr>Die animierte Lösung</vt:lpstr>
      <vt:lpstr>Dieses Team ist für Sie da!</vt:lpstr>
      <vt:lpstr>Dieses Team ist für Sie da!</vt:lpstr>
      <vt:lpstr>Dieses Team ist für Sie da!</vt:lpstr>
      <vt:lpstr>Weitere Zuschneidefunktionen</vt:lpstr>
      <vt:lpstr>Auf Form zuschneiden</vt:lpstr>
      <vt:lpstr>Auf Form zuschneiden</vt:lpstr>
      <vt:lpstr>Zuschneiden Seitenverhältnis</vt:lpstr>
      <vt:lpstr>Ergebnis</vt:lpstr>
      <vt:lpstr>Schritt 1: Seitenverhältnis ändern</vt:lpstr>
      <vt:lpstr>Schritt 2: Ausschnitt vergrößern</vt:lpstr>
      <vt:lpstr>Schritt 3: Auf Form zuschneiden</vt:lpstr>
      <vt:lpstr>Zuschneiden Seitenverhältnis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Kapitel 1 – Bilder gekonnt in Szene setzen</dc:title>
  <dc:creator>Maria Hoeren</dc:creator>
  <cp:lastModifiedBy>F W</cp:lastModifiedBy>
  <cp:revision>4</cp:revision>
  <dcterms:created xsi:type="dcterms:W3CDTF">2012-02-01T18:54:58Z</dcterms:created>
  <dcterms:modified xsi:type="dcterms:W3CDTF">2012-04-12T18:19:38Z</dcterms:modified>
  <cp:version>42</cp:version>
</cp:coreProperties>
</file>