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15"/>
  </p:notesMasterIdLst>
  <p:sldIdLst>
    <p:sldId id="256" r:id="rId2"/>
    <p:sldId id="258" r:id="rId3"/>
    <p:sldId id="259" r:id="rId4"/>
    <p:sldId id="260" r:id="rId5"/>
    <p:sldId id="261" r:id="rId6"/>
    <p:sldId id="262" r:id="rId7"/>
    <p:sldId id="266" r:id="rId8"/>
    <p:sldId id="267" r:id="rId9"/>
    <p:sldId id="270" r:id="rId10"/>
    <p:sldId id="269" r:id="rId11"/>
    <p:sldId id="263" r:id="rId12"/>
    <p:sldId id="264" r:id="rId13"/>
    <p:sldId id="271" r:id="rId14"/>
  </p:sldIdLst>
  <p:sldSz cx="9144000" cy="5715000" type="screen16x1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57A2"/>
    <a:srgbClr val="728D9E"/>
    <a:srgbClr val="FFFFFF"/>
    <a:srgbClr val="D25F37"/>
    <a:srgbClr val="FAC8A0"/>
    <a:srgbClr val="FAD7BE"/>
    <a:srgbClr val="D26038"/>
    <a:srgbClr val="D160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240" autoAdjust="0"/>
  </p:normalViewPr>
  <p:slideViewPr>
    <p:cSldViewPr showGuides="1">
      <p:cViewPr>
        <p:scale>
          <a:sx n="107" d="100"/>
          <a:sy n="107" d="100"/>
        </p:scale>
        <p:origin x="-894" y="-72"/>
      </p:cViewPr>
      <p:guideLst>
        <p:guide orient="horz" pos="965"/>
        <p:guide orient="horz" pos="2072"/>
        <p:guide orient="horz" pos="3252"/>
        <p:guide orient="horz" pos="666"/>
        <p:guide orient="horz" pos="76"/>
        <p:guide orient="horz" pos="2753"/>
        <p:guide pos="2880"/>
        <p:guide pos="295"/>
        <p:guide pos="5465"/>
        <p:guide pos="868"/>
        <p:guide pos="50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>
        <p:scale>
          <a:sx n="90" d="100"/>
          <a:sy n="90" d="100"/>
        </p:scale>
        <p:origin x="-2820" y="105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26040-47AA-4BA2-8666-4B68419CA360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0CD3D-2DCB-4A16-A3A5-86D02E877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002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55135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34413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33970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Ausblenden über Effektoptionen „Mit</a:t>
            </a:r>
            <a:r>
              <a:rPr lang="de-DE" baseline="0" dirty="0" smtClean="0"/>
              <a:t> nächstem Mausklick ausblenden“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33970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3397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77768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0972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de-DE" dirty="0" smtClean="0"/>
              <a:t>Zwei Exemplare eines Fotos exakt übereinander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dirty="0" smtClean="0"/>
              <a:t>Das Foto</a:t>
            </a:r>
            <a:r>
              <a:rPr lang="de-DE" baseline="0" dirty="0" smtClean="0"/>
              <a:t> im Hintergrund: weichzeichnen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baseline="0" dirty="0" smtClean="0"/>
              <a:t>Das Foto im Vordergrund: die beiden Personen in der Mitte freistellen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92582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669360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Das Bild in den Folienhintergrund bringen</a:t>
            </a:r>
          </a:p>
          <a:p>
            <a:r>
              <a:rPr lang="de-DE" dirty="0" smtClean="0"/>
              <a:t>Bildquelle: Maria</a:t>
            </a:r>
            <a:r>
              <a:rPr lang="de-DE" baseline="0" dirty="0" smtClean="0"/>
              <a:t> Hoeren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3397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de-DE" dirty="0" smtClean="0"/>
              <a:t>Das</a:t>
            </a:r>
            <a:r>
              <a:rPr lang="de-DE" baseline="0" dirty="0" smtClean="0"/>
              <a:t> erste (scharfe) Foto ist fest verankert im Folienhintergrund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de-DE" baseline="0" dirty="0" smtClean="0"/>
              <a:t>Das zweite (unscharfe) Foto genau über </a:t>
            </a:r>
            <a:r>
              <a:rPr lang="de-DE" baseline="0" dirty="0" smtClean="0"/>
              <a:t>das erste </a:t>
            </a:r>
            <a:r>
              <a:rPr lang="de-DE" baseline="0" dirty="0" smtClean="0"/>
              <a:t>Bild positionieren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33970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de-DE" dirty="0" smtClean="0"/>
              <a:t>Über Freihandzeichnung</a:t>
            </a:r>
            <a:r>
              <a:rPr lang="de-DE" baseline="0" dirty="0" smtClean="0"/>
              <a:t> die Dinge zeichnen, die später in den Fokus rücken sollen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33970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de-DE" baseline="0" dirty="0" smtClean="0"/>
              <a:t>Füllung für Freihandform = Folienhintergrund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de-DE" dirty="0" smtClean="0"/>
              <a:t>Füllkontur</a:t>
            </a:r>
            <a:r>
              <a:rPr lang="de-DE" baseline="0" dirty="0" smtClean="0"/>
              <a:t> der Freihandformen entfernen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3397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>
            <a:grpSpLocks noChangeAspect="1"/>
          </p:cNvGrpSpPr>
          <p:nvPr userDrawn="1"/>
        </p:nvGrpSpPr>
        <p:grpSpPr>
          <a:xfrm>
            <a:off x="3238055" y="971044"/>
            <a:ext cx="2667372" cy="1382400"/>
            <a:chOff x="10449303" y="-1540268"/>
            <a:chExt cx="3334213" cy="1728000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031801">
              <a:off x="11839516" y="-1125301"/>
              <a:ext cx="1944000" cy="97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5296" b="100000" l="0" r="100000">
                          <a14:backgroundMark x1="17105" y1="83004" x2="17105" y2="83004"/>
                          <a14:backgroundMark x1="24211" y1="88933" x2="24211" y2="88933"/>
                          <a14:backgroundMark x1="30000" y1="91700" x2="30000" y2="91700"/>
                          <a14:backgroundMark x1="36842" y1="91304" x2="36842" y2="913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97494">
              <a:off x="10449303" y="-1393563"/>
              <a:ext cx="2016224" cy="13423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540000">
              <a:off x="11252928" y="-1540268"/>
              <a:ext cx="1742010" cy="1728000"/>
            </a:xfrm>
            <a:prstGeom prst="rect">
              <a:avLst/>
            </a:prstGeom>
            <a:effectLst/>
          </p:spPr>
        </p:pic>
      </p:grp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-36512" y="3001516"/>
            <a:ext cx="9216000" cy="1080120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21" name="Untertitel 2"/>
          <p:cNvSpPr>
            <a:spLocks noGrp="1"/>
          </p:cNvSpPr>
          <p:nvPr>
            <p:ph type="subTitle" idx="1"/>
          </p:nvPr>
        </p:nvSpPr>
        <p:spPr>
          <a:xfrm>
            <a:off x="468313" y="4441825"/>
            <a:ext cx="8207375" cy="468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991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haltsplatzhalter"/>
          <p:cNvSpPr>
            <a:spLocks noGrp="1"/>
          </p:cNvSpPr>
          <p:nvPr>
            <p:ph sz="quarter" idx="13"/>
          </p:nvPr>
        </p:nvSpPr>
        <p:spPr>
          <a:xfrm>
            <a:off x="468313" y="1345290"/>
            <a:ext cx="8207375" cy="3816000"/>
          </a:xfr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55C943A-3F4D-4CEA-BA7E-19EB25FFFF9D}" type="datetime1">
              <a:rPr lang="de-DE" smtClean="0"/>
              <a:t>31.05.2012</a:t>
            </a:fld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>
          <a:xfrm>
            <a:off x="2627744" y="5261168"/>
            <a:ext cx="3888472" cy="332636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 useBgFill="1">
        <p:nvSpPr>
          <p:cNvPr id="20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714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el"/>
          <p:cNvSpPr>
            <a:spLocks noGrp="1"/>
          </p:cNvSpPr>
          <p:nvPr>
            <p:ph type="title" hasCustomPrompt="1"/>
          </p:nvPr>
        </p:nvSpPr>
        <p:spPr>
          <a:xfrm>
            <a:off x="468313" y="3084992"/>
            <a:ext cx="8207372" cy="811367"/>
          </a:xfrm>
          <a:noFill/>
        </p:spPr>
        <p:txBody>
          <a:bodyPr vert="horz" wrap="square" lIns="72000" tIns="36000" rIns="72000" bIns="36000" rtlCol="0" anchor="ctr">
            <a:spAutoFit/>
            <a:scene3d>
              <a:camera prst="orthographicFront"/>
              <a:lightRig rig="threePt" dir="t"/>
            </a:scene3d>
            <a:sp3d extrusionH="57150">
              <a:bevelT w="50800" h="12700"/>
            </a:sp3d>
          </a:bodyPr>
          <a:lstStyle>
            <a:lvl1pPr algn="ctr">
              <a:defRPr lang="de-DE" sz="4800" b="1" dirty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12700" stA="55000" endPos="64000" dist="50800" dir="5400000" sy="-100000" algn="bl" rotWithShape="0"/>
                </a:effectLst>
                <a:latin typeface="Arial Black" pitchFamily="34" charset="0"/>
                <a:ea typeface="+mn-ea"/>
                <a:cs typeface="+mn-cs"/>
              </a:defRPr>
            </a:lvl1pPr>
          </a:lstStyle>
          <a:p>
            <a:pPr marL="0" lvl="0" algn="ctr" defTabSz="914400"/>
            <a:r>
              <a:rPr lang="de-DE" dirty="0" smtClean="0"/>
              <a:t>Zwischenfolie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8202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1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Inhaltsplatzhalter rechts"/>
          <p:cNvSpPr>
            <a:spLocks noGrp="1"/>
          </p:cNvSpPr>
          <p:nvPr>
            <p:ph sz="half" idx="2"/>
          </p:nvPr>
        </p:nvSpPr>
        <p:spPr>
          <a:xfrm>
            <a:off x="47160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3" name="Inhaltsplatzhalter links"/>
          <p:cNvSpPr>
            <a:spLocks noGrp="1"/>
          </p:cNvSpPr>
          <p:nvPr>
            <p:ph sz="half" idx="1"/>
          </p:nvPr>
        </p:nvSpPr>
        <p:spPr>
          <a:xfrm>
            <a:off x="4572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370B08-7E37-44E3-AD57-78323167729F}" type="datetime1">
              <a:rPr lang="de-DE" smtClean="0"/>
              <a:t>31.05.2012</a:t>
            </a:fld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4810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" name="Datumsplatzhalter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151FCC4C-39AB-42CB-B0DE-EE5D801B9966}" type="datetime1">
              <a:rPr lang="de-DE" smtClean="0"/>
              <a:t>31.05.2012</a:t>
            </a:fld>
            <a:endParaRPr lang="de-DE"/>
          </a:p>
        </p:txBody>
      </p:sp>
      <p:sp>
        <p:nvSpPr>
          <p:cNvPr id="6" name="Inhaltsplatzhalter rechts"/>
          <p:cNvSpPr>
            <a:spLocks noGrp="1"/>
          </p:cNvSpPr>
          <p:nvPr>
            <p:ph sz="quarter" idx="4"/>
          </p:nvPr>
        </p:nvSpPr>
        <p:spPr>
          <a:xfrm>
            <a:off x="4716020" y="2065412"/>
            <a:ext cx="395966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5" name="Textplatzhalter Überschrift rechts"/>
          <p:cNvSpPr>
            <a:spLocks noGrp="1"/>
          </p:cNvSpPr>
          <p:nvPr>
            <p:ph type="body" sz="quarter" idx="14"/>
          </p:nvPr>
        </p:nvSpPr>
        <p:spPr>
          <a:xfrm flipH="1">
            <a:off x="4716020" y="1344613"/>
            <a:ext cx="3959668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links"/>
          <p:cNvSpPr>
            <a:spLocks noGrp="1"/>
          </p:cNvSpPr>
          <p:nvPr>
            <p:ph sz="half" idx="2"/>
          </p:nvPr>
        </p:nvSpPr>
        <p:spPr>
          <a:xfrm>
            <a:off x="457200" y="2065412"/>
            <a:ext cx="395911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4" name="Textplatzhalter Überschrift links"/>
          <p:cNvSpPr>
            <a:spLocks noGrp="1"/>
          </p:cNvSpPr>
          <p:nvPr>
            <p:ph type="body" sz="quarter" idx="13"/>
          </p:nvPr>
        </p:nvSpPr>
        <p:spPr>
          <a:xfrm flipH="1">
            <a:off x="468312" y="1344613"/>
            <a:ext cx="3958802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9858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2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Datumsplatzhalt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18444-FBA3-4845-8A2C-526C68D5D559}" type="datetime1">
              <a:rPr lang="de-DE" smtClean="0"/>
              <a:t>31.05.2012</a:t>
            </a:fld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30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weis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0090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"/>
          <p:cNvSpPr>
            <a:spLocks noGrp="1"/>
          </p:cNvSpPr>
          <p:nvPr>
            <p:ph type="sldNum" sz="quarter" idx="4"/>
          </p:nvPr>
        </p:nvSpPr>
        <p:spPr>
          <a:xfrm>
            <a:off x="7914570" y="5289533"/>
            <a:ext cx="76111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3"/>
          </p:nvPr>
        </p:nvSpPr>
        <p:spPr>
          <a:xfrm>
            <a:off x="2627784" y="5261168"/>
            <a:ext cx="3888472" cy="332636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ct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4" name="Datumsplatzhalter"/>
          <p:cNvSpPr>
            <a:spLocks noGrp="1"/>
          </p:cNvSpPr>
          <p:nvPr>
            <p:ph type="dt" sz="half" idx="2"/>
          </p:nvPr>
        </p:nvSpPr>
        <p:spPr>
          <a:xfrm>
            <a:off x="467430" y="5289533"/>
            <a:ext cx="208740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l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86216578-FF43-4BD4-8C15-AB636F672446}" type="datetime1">
              <a:rPr lang="de-DE" smtClean="0"/>
              <a:t>31.05.2012</a:t>
            </a:fld>
            <a:endParaRPr lang="de-DE" dirty="0"/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67688" y="1345810"/>
            <a:ext cx="8208000" cy="3816740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2" name="Titelplatzhalter 1"/>
          <p:cNvSpPr>
            <a:spLocks noGrp="1"/>
          </p:cNvSpPr>
          <p:nvPr>
            <p:ph type="title"/>
          </p:nvPr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 vert="horz" lIns="72000" tIns="36000" rIns="72000" bIns="36000" rtlCol="0" anchor="ctr">
            <a:noAutofit/>
          </a:bodyPr>
          <a:lstStyle/>
          <a:p>
            <a:pPr lvl="0" algn="l" defTabSz="914400"/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5" r:id="rId3"/>
    <p:sldLayoutId id="2147483676" r:id="rId4"/>
    <p:sldLayoutId id="2147483677" r:id="rId5"/>
    <p:sldLayoutId id="2147483679" r:id="rId6"/>
    <p:sldLayoutId id="2147483681" r:id="rId7"/>
    <p:sldLayoutId id="2147483684" r:id="rId8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1" latinLnBrk="0" hangingPunct="1">
        <a:spcBef>
          <a:spcPct val="0"/>
        </a:spcBef>
        <a:buNone/>
        <a:defRPr kumimoji="0" lang="en-US" sz="3000" b="1" kern="1200" cap="none" baseline="0" dirty="0">
          <a:ln w="6350"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16000" indent="-216000" algn="l" rtl="0" eaLnBrk="1" latinLnBrk="0" hangingPunct="1">
        <a:spcBef>
          <a:spcPts val="1000"/>
        </a:spcBef>
        <a:buClr>
          <a:schemeClr val="accent1">
            <a:lumMod val="50000"/>
          </a:schemeClr>
        </a:buClr>
        <a:buSzPct val="100000"/>
        <a:buFont typeface="Wingdings" pitchFamily="2" charset="2"/>
        <a:buChar char="§"/>
        <a:defRPr kumimoji="0" lang="de-DE" sz="2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rtl="0" eaLnBrk="1" latinLnBrk="0" hangingPunct="1">
        <a:spcBef>
          <a:spcPts val="400"/>
        </a:spcBef>
        <a:buClrTx/>
        <a:buSzPct val="80000"/>
        <a:buFont typeface="Symbol" pitchFamily="18" charset="2"/>
        <a:buChar char="-"/>
        <a:defRPr kumimoji="0" lang="de-DE" sz="20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lang="de-DE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lang="de-DE" sz="16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lang="en-US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microsoft.com/office/2007/relationships/hdphoto" Target="../media/hdphoto3.wdp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microsoft.com/office/2007/relationships/hdphoto" Target="../media/hdphoto3.wdp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microsoft.com/office/2007/relationships/hdphoto" Target="../media/hdphoto3.wdp"/><Relationship Id="rId4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microsoft.com/office/2007/relationships/hdphoto" Target="../media/hdphoto3.wdp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microsoft.com/office/2007/relationships/hdphoto" Target="../media/hdphoto3.wdp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microsoft.com/office/2007/relationships/hdphoto" Target="../media/hdphoto3.wdp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microsoft.com/office/2007/relationships/hdphoto" Target="../media/hdphoto3.wdp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3001516"/>
            <a:ext cx="9144000" cy="1080120"/>
          </a:xfrm>
        </p:spPr>
        <p:txBody>
          <a:bodyPr/>
          <a:lstStyle/>
          <a:p>
            <a:r>
              <a:rPr lang="de-DE" dirty="0" smtClean="0"/>
              <a:t>Kapitel 1 – Bilder gekonnt in Szene setzen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Das Wesentliche auf </a:t>
            </a:r>
            <a:r>
              <a:rPr lang="de-DE" smtClean="0"/>
              <a:t>Gruppenfotos </a:t>
            </a:r>
            <a:r>
              <a:rPr lang="de-DE" smtClean="0"/>
              <a:t>herausstellen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1989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Ergebnis mit Animation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5048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Nacheinander</a:t>
            </a:r>
            <a:endParaRPr lang="de-DE" dirty="0"/>
          </a:p>
        </p:txBody>
      </p:sp>
      <p:pic>
        <p:nvPicPr>
          <p:cNvPr id="14" name="Hintergrundgrafik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258" b="7258"/>
          <a:stretch/>
        </p:blipFill>
        <p:spPr>
          <a:xfrm>
            <a:off x="1368817" y="1532844"/>
            <a:ext cx="6399999" cy="3600000"/>
          </a:xfrm>
          <a:prstGeom prst="rect">
            <a:avLst/>
          </a:prstGeom>
        </p:spPr>
      </p:pic>
      <p:sp useBgFill="1">
        <p:nvSpPr>
          <p:cNvPr id="4" name="Rechts außen"/>
          <p:cNvSpPr/>
          <p:nvPr/>
        </p:nvSpPr>
        <p:spPr>
          <a:xfrm>
            <a:off x="5667712" y="1562054"/>
            <a:ext cx="2072640" cy="3627123"/>
          </a:xfrm>
          <a:custGeom>
            <a:avLst/>
            <a:gdLst>
              <a:gd name="connsiteX0" fmla="*/ 335280 w 2072640"/>
              <a:gd name="connsiteY0" fmla="*/ 3604263 h 3627123"/>
              <a:gd name="connsiteX1" fmla="*/ 335280 w 2072640"/>
              <a:gd name="connsiteY1" fmla="*/ 3604263 h 3627123"/>
              <a:gd name="connsiteX2" fmla="*/ 297180 w 2072640"/>
              <a:gd name="connsiteY2" fmla="*/ 3550923 h 3627123"/>
              <a:gd name="connsiteX3" fmla="*/ 297180 w 2072640"/>
              <a:gd name="connsiteY3" fmla="*/ 3444243 h 3627123"/>
              <a:gd name="connsiteX4" fmla="*/ 342900 w 2072640"/>
              <a:gd name="connsiteY4" fmla="*/ 3413763 h 3627123"/>
              <a:gd name="connsiteX5" fmla="*/ 365760 w 2072640"/>
              <a:gd name="connsiteY5" fmla="*/ 3398523 h 3627123"/>
              <a:gd name="connsiteX6" fmla="*/ 381000 w 2072640"/>
              <a:gd name="connsiteY6" fmla="*/ 3375663 h 3627123"/>
              <a:gd name="connsiteX7" fmla="*/ 403860 w 2072640"/>
              <a:gd name="connsiteY7" fmla="*/ 3360423 h 3627123"/>
              <a:gd name="connsiteX8" fmla="*/ 365760 w 2072640"/>
              <a:gd name="connsiteY8" fmla="*/ 3307083 h 3627123"/>
              <a:gd name="connsiteX9" fmla="*/ 335280 w 2072640"/>
              <a:gd name="connsiteY9" fmla="*/ 3238503 h 3627123"/>
              <a:gd name="connsiteX10" fmla="*/ 365760 w 2072640"/>
              <a:gd name="connsiteY10" fmla="*/ 3192783 h 3627123"/>
              <a:gd name="connsiteX11" fmla="*/ 411480 w 2072640"/>
              <a:gd name="connsiteY11" fmla="*/ 3162303 h 3627123"/>
              <a:gd name="connsiteX12" fmla="*/ 411480 w 2072640"/>
              <a:gd name="connsiteY12" fmla="*/ 3070863 h 3627123"/>
              <a:gd name="connsiteX13" fmla="*/ 403860 w 2072640"/>
              <a:gd name="connsiteY13" fmla="*/ 3040383 h 3627123"/>
              <a:gd name="connsiteX14" fmla="*/ 388620 w 2072640"/>
              <a:gd name="connsiteY14" fmla="*/ 3017523 h 3627123"/>
              <a:gd name="connsiteX15" fmla="*/ 365760 w 2072640"/>
              <a:gd name="connsiteY15" fmla="*/ 2971803 h 3627123"/>
              <a:gd name="connsiteX16" fmla="*/ 320040 w 2072640"/>
              <a:gd name="connsiteY16" fmla="*/ 2941323 h 3627123"/>
              <a:gd name="connsiteX17" fmla="*/ 297180 w 2072640"/>
              <a:gd name="connsiteY17" fmla="*/ 2926083 h 3627123"/>
              <a:gd name="connsiteX18" fmla="*/ 281940 w 2072640"/>
              <a:gd name="connsiteY18" fmla="*/ 2903223 h 3627123"/>
              <a:gd name="connsiteX19" fmla="*/ 236220 w 2072640"/>
              <a:gd name="connsiteY19" fmla="*/ 2880363 h 3627123"/>
              <a:gd name="connsiteX20" fmla="*/ 213360 w 2072640"/>
              <a:gd name="connsiteY20" fmla="*/ 2865123 h 3627123"/>
              <a:gd name="connsiteX21" fmla="*/ 190500 w 2072640"/>
              <a:gd name="connsiteY21" fmla="*/ 2819403 h 3627123"/>
              <a:gd name="connsiteX22" fmla="*/ 121920 w 2072640"/>
              <a:gd name="connsiteY22" fmla="*/ 2781303 h 3627123"/>
              <a:gd name="connsiteX23" fmla="*/ 99060 w 2072640"/>
              <a:gd name="connsiteY23" fmla="*/ 2766063 h 3627123"/>
              <a:gd name="connsiteX24" fmla="*/ 68580 w 2072640"/>
              <a:gd name="connsiteY24" fmla="*/ 2720343 h 3627123"/>
              <a:gd name="connsiteX25" fmla="*/ 60960 w 2072640"/>
              <a:gd name="connsiteY25" fmla="*/ 2697483 h 3627123"/>
              <a:gd name="connsiteX26" fmla="*/ 38100 w 2072640"/>
              <a:gd name="connsiteY26" fmla="*/ 2674623 h 3627123"/>
              <a:gd name="connsiteX27" fmla="*/ 22860 w 2072640"/>
              <a:gd name="connsiteY27" fmla="*/ 2628903 h 3627123"/>
              <a:gd name="connsiteX28" fmla="*/ 15240 w 2072640"/>
              <a:gd name="connsiteY28" fmla="*/ 2606043 h 3627123"/>
              <a:gd name="connsiteX29" fmla="*/ 0 w 2072640"/>
              <a:gd name="connsiteY29" fmla="*/ 2583183 h 3627123"/>
              <a:gd name="connsiteX30" fmla="*/ 15240 w 2072640"/>
              <a:gd name="connsiteY30" fmla="*/ 2453643 h 3627123"/>
              <a:gd name="connsiteX31" fmla="*/ 30480 w 2072640"/>
              <a:gd name="connsiteY31" fmla="*/ 2430783 h 3627123"/>
              <a:gd name="connsiteX32" fmla="*/ 38100 w 2072640"/>
              <a:gd name="connsiteY32" fmla="*/ 2407923 h 3627123"/>
              <a:gd name="connsiteX33" fmla="*/ 76200 w 2072640"/>
              <a:gd name="connsiteY33" fmla="*/ 2362203 h 3627123"/>
              <a:gd name="connsiteX34" fmla="*/ 99060 w 2072640"/>
              <a:gd name="connsiteY34" fmla="*/ 2316483 h 3627123"/>
              <a:gd name="connsiteX35" fmla="*/ 114300 w 2072640"/>
              <a:gd name="connsiteY35" fmla="*/ 2293623 h 3627123"/>
              <a:gd name="connsiteX36" fmla="*/ 129540 w 2072640"/>
              <a:gd name="connsiteY36" fmla="*/ 2247903 h 3627123"/>
              <a:gd name="connsiteX37" fmla="*/ 160020 w 2072640"/>
              <a:gd name="connsiteY37" fmla="*/ 2202183 h 3627123"/>
              <a:gd name="connsiteX38" fmla="*/ 182880 w 2072640"/>
              <a:gd name="connsiteY38" fmla="*/ 2125983 h 3627123"/>
              <a:gd name="connsiteX39" fmla="*/ 213360 w 2072640"/>
              <a:gd name="connsiteY39" fmla="*/ 2080263 h 3627123"/>
              <a:gd name="connsiteX40" fmla="*/ 243840 w 2072640"/>
              <a:gd name="connsiteY40" fmla="*/ 2026923 h 3627123"/>
              <a:gd name="connsiteX41" fmla="*/ 259080 w 2072640"/>
              <a:gd name="connsiteY41" fmla="*/ 1981203 h 3627123"/>
              <a:gd name="connsiteX42" fmla="*/ 335280 w 2072640"/>
              <a:gd name="connsiteY42" fmla="*/ 1866903 h 3627123"/>
              <a:gd name="connsiteX43" fmla="*/ 350520 w 2072640"/>
              <a:gd name="connsiteY43" fmla="*/ 1844043 h 3627123"/>
              <a:gd name="connsiteX44" fmla="*/ 365760 w 2072640"/>
              <a:gd name="connsiteY44" fmla="*/ 1821183 h 3627123"/>
              <a:gd name="connsiteX45" fmla="*/ 373380 w 2072640"/>
              <a:gd name="connsiteY45" fmla="*/ 1798323 h 3627123"/>
              <a:gd name="connsiteX46" fmla="*/ 388620 w 2072640"/>
              <a:gd name="connsiteY46" fmla="*/ 1630683 h 3627123"/>
              <a:gd name="connsiteX47" fmla="*/ 419100 w 2072640"/>
              <a:gd name="connsiteY47" fmla="*/ 1562103 h 3627123"/>
              <a:gd name="connsiteX48" fmla="*/ 449580 w 2072640"/>
              <a:gd name="connsiteY48" fmla="*/ 1493523 h 3627123"/>
              <a:gd name="connsiteX49" fmla="*/ 457200 w 2072640"/>
              <a:gd name="connsiteY49" fmla="*/ 1341123 h 3627123"/>
              <a:gd name="connsiteX50" fmla="*/ 472440 w 2072640"/>
              <a:gd name="connsiteY50" fmla="*/ 1318263 h 3627123"/>
              <a:gd name="connsiteX51" fmla="*/ 510540 w 2072640"/>
              <a:gd name="connsiteY51" fmla="*/ 1295403 h 3627123"/>
              <a:gd name="connsiteX52" fmla="*/ 510540 w 2072640"/>
              <a:gd name="connsiteY52" fmla="*/ 1295403 h 3627123"/>
              <a:gd name="connsiteX53" fmla="*/ 571500 w 2072640"/>
              <a:gd name="connsiteY53" fmla="*/ 1264923 h 3627123"/>
              <a:gd name="connsiteX54" fmla="*/ 594360 w 2072640"/>
              <a:gd name="connsiteY54" fmla="*/ 1257303 h 3627123"/>
              <a:gd name="connsiteX55" fmla="*/ 647700 w 2072640"/>
              <a:gd name="connsiteY55" fmla="*/ 1226823 h 3627123"/>
              <a:gd name="connsiteX56" fmla="*/ 662940 w 2072640"/>
              <a:gd name="connsiteY56" fmla="*/ 1203963 h 3627123"/>
              <a:gd name="connsiteX57" fmla="*/ 685800 w 2072640"/>
              <a:gd name="connsiteY57" fmla="*/ 1188723 h 3627123"/>
              <a:gd name="connsiteX58" fmla="*/ 716280 w 2072640"/>
              <a:gd name="connsiteY58" fmla="*/ 1143003 h 3627123"/>
              <a:gd name="connsiteX59" fmla="*/ 701040 w 2072640"/>
              <a:gd name="connsiteY59" fmla="*/ 1089663 h 3627123"/>
              <a:gd name="connsiteX60" fmla="*/ 678180 w 2072640"/>
              <a:gd name="connsiteY60" fmla="*/ 1074423 h 3627123"/>
              <a:gd name="connsiteX61" fmla="*/ 670560 w 2072640"/>
              <a:gd name="connsiteY61" fmla="*/ 1043943 h 3627123"/>
              <a:gd name="connsiteX62" fmla="*/ 624840 w 2072640"/>
              <a:gd name="connsiteY62" fmla="*/ 998223 h 3627123"/>
              <a:gd name="connsiteX63" fmla="*/ 601980 w 2072640"/>
              <a:gd name="connsiteY63" fmla="*/ 952503 h 3627123"/>
              <a:gd name="connsiteX64" fmla="*/ 579120 w 2072640"/>
              <a:gd name="connsiteY64" fmla="*/ 929643 h 3627123"/>
              <a:gd name="connsiteX65" fmla="*/ 563880 w 2072640"/>
              <a:gd name="connsiteY65" fmla="*/ 906783 h 3627123"/>
              <a:gd name="connsiteX66" fmla="*/ 518160 w 2072640"/>
              <a:gd name="connsiteY66" fmla="*/ 876303 h 3627123"/>
              <a:gd name="connsiteX67" fmla="*/ 495300 w 2072640"/>
              <a:gd name="connsiteY67" fmla="*/ 861063 h 3627123"/>
              <a:gd name="connsiteX68" fmla="*/ 464820 w 2072640"/>
              <a:gd name="connsiteY68" fmla="*/ 815343 h 3627123"/>
              <a:gd name="connsiteX69" fmla="*/ 457200 w 2072640"/>
              <a:gd name="connsiteY69" fmla="*/ 792483 h 3627123"/>
              <a:gd name="connsiteX70" fmla="*/ 426720 w 2072640"/>
              <a:gd name="connsiteY70" fmla="*/ 746763 h 3627123"/>
              <a:gd name="connsiteX71" fmla="*/ 419100 w 2072640"/>
              <a:gd name="connsiteY71" fmla="*/ 723903 h 3627123"/>
              <a:gd name="connsiteX72" fmla="*/ 403860 w 2072640"/>
              <a:gd name="connsiteY72" fmla="*/ 701043 h 3627123"/>
              <a:gd name="connsiteX73" fmla="*/ 388620 w 2072640"/>
              <a:gd name="connsiteY73" fmla="*/ 670563 h 3627123"/>
              <a:gd name="connsiteX74" fmla="*/ 381000 w 2072640"/>
              <a:gd name="connsiteY74" fmla="*/ 647703 h 3627123"/>
              <a:gd name="connsiteX75" fmla="*/ 365760 w 2072640"/>
              <a:gd name="connsiteY75" fmla="*/ 624843 h 3627123"/>
              <a:gd name="connsiteX76" fmla="*/ 350520 w 2072640"/>
              <a:gd name="connsiteY76" fmla="*/ 579123 h 3627123"/>
              <a:gd name="connsiteX77" fmla="*/ 342900 w 2072640"/>
              <a:gd name="connsiteY77" fmla="*/ 556263 h 3627123"/>
              <a:gd name="connsiteX78" fmla="*/ 335280 w 2072640"/>
              <a:gd name="connsiteY78" fmla="*/ 518163 h 3627123"/>
              <a:gd name="connsiteX79" fmla="*/ 320040 w 2072640"/>
              <a:gd name="connsiteY79" fmla="*/ 487683 h 3627123"/>
              <a:gd name="connsiteX80" fmla="*/ 297180 w 2072640"/>
              <a:gd name="connsiteY80" fmla="*/ 426723 h 3627123"/>
              <a:gd name="connsiteX81" fmla="*/ 304800 w 2072640"/>
              <a:gd name="connsiteY81" fmla="*/ 243843 h 3627123"/>
              <a:gd name="connsiteX82" fmla="*/ 327660 w 2072640"/>
              <a:gd name="connsiteY82" fmla="*/ 198123 h 3627123"/>
              <a:gd name="connsiteX83" fmla="*/ 335280 w 2072640"/>
              <a:gd name="connsiteY83" fmla="*/ 175263 h 3627123"/>
              <a:gd name="connsiteX84" fmla="*/ 365760 w 2072640"/>
              <a:gd name="connsiteY84" fmla="*/ 129543 h 3627123"/>
              <a:gd name="connsiteX85" fmla="*/ 373380 w 2072640"/>
              <a:gd name="connsiteY85" fmla="*/ 106683 h 3627123"/>
              <a:gd name="connsiteX86" fmla="*/ 441960 w 2072640"/>
              <a:gd name="connsiteY86" fmla="*/ 53343 h 3627123"/>
              <a:gd name="connsiteX87" fmla="*/ 464820 w 2072640"/>
              <a:gd name="connsiteY87" fmla="*/ 38103 h 3627123"/>
              <a:gd name="connsiteX88" fmla="*/ 487680 w 2072640"/>
              <a:gd name="connsiteY88" fmla="*/ 30483 h 3627123"/>
              <a:gd name="connsiteX89" fmla="*/ 548640 w 2072640"/>
              <a:gd name="connsiteY89" fmla="*/ 3 h 3627123"/>
              <a:gd name="connsiteX90" fmla="*/ 693420 w 2072640"/>
              <a:gd name="connsiteY90" fmla="*/ 15243 h 3627123"/>
              <a:gd name="connsiteX91" fmla="*/ 716280 w 2072640"/>
              <a:gd name="connsiteY91" fmla="*/ 30483 h 3627123"/>
              <a:gd name="connsiteX92" fmla="*/ 739140 w 2072640"/>
              <a:gd name="connsiteY92" fmla="*/ 38103 h 3627123"/>
              <a:gd name="connsiteX93" fmla="*/ 784860 w 2072640"/>
              <a:gd name="connsiteY93" fmla="*/ 68583 h 3627123"/>
              <a:gd name="connsiteX94" fmla="*/ 807720 w 2072640"/>
              <a:gd name="connsiteY94" fmla="*/ 83823 h 3627123"/>
              <a:gd name="connsiteX95" fmla="*/ 845820 w 2072640"/>
              <a:gd name="connsiteY95" fmla="*/ 99063 h 3627123"/>
              <a:gd name="connsiteX96" fmla="*/ 891540 w 2072640"/>
              <a:gd name="connsiteY96" fmla="*/ 121923 h 3627123"/>
              <a:gd name="connsiteX97" fmla="*/ 914400 w 2072640"/>
              <a:gd name="connsiteY97" fmla="*/ 144783 h 3627123"/>
              <a:gd name="connsiteX98" fmla="*/ 967740 w 2072640"/>
              <a:gd name="connsiteY98" fmla="*/ 182883 h 3627123"/>
              <a:gd name="connsiteX99" fmla="*/ 998220 w 2072640"/>
              <a:gd name="connsiteY99" fmla="*/ 213363 h 3627123"/>
              <a:gd name="connsiteX100" fmla="*/ 1005840 w 2072640"/>
              <a:gd name="connsiteY100" fmla="*/ 236223 h 3627123"/>
              <a:gd name="connsiteX101" fmla="*/ 1028700 w 2072640"/>
              <a:gd name="connsiteY101" fmla="*/ 251463 h 3627123"/>
              <a:gd name="connsiteX102" fmla="*/ 1059180 w 2072640"/>
              <a:gd name="connsiteY102" fmla="*/ 297183 h 3627123"/>
              <a:gd name="connsiteX103" fmla="*/ 1066800 w 2072640"/>
              <a:gd name="connsiteY103" fmla="*/ 320043 h 3627123"/>
              <a:gd name="connsiteX104" fmla="*/ 1082040 w 2072640"/>
              <a:gd name="connsiteY104" fmla="*/ 342903 h 3627123"/>
              <a:gd name="connsiteX105" fmla="*/ 1097280 w 2072640"/>
              <a:gd name="connsiteY105" fmla="*/ 388623 h 3627123"/>
              <a:gd name="connsiteX106" fmla="*/ 1112520 w 2072640"/>
              <a:gd name="connsiteY106" fmla="*/ 594363 h 3627123"/>
              <a:gd name="connsiteX107" fmla="*/ 1143000 w 2072640"/>
              <a:gd name="connsiteY107" fmla="*/ 678183 h 3627123"/>
              <a:gd name="connsiteX108" fmla="*/ 1165860 w 2072640"/>
              <a:gd name="connsiteY108" fmla="*/ 731523 h 3627123"/>
              <a:gd name="connsiteX109" fmla="*/ 1188720 w 2072640"/>
              <a:gd name="connsiteY109" fmla="*/ 777243 h 3627123"/>
              <a:gd name="connsiteX110" fmla="*/ 1203960 w 2072640"/>
              <a:gd name="connsiteY110" fmla="*/ 853443 h 3627123"/>
              <a:gd name="connsiteX111" fmla="*/ 1234440 w 2072640"/>
              <a:gd name="connsiteY111" fmla="*/ 906783 h 3627123"/>
              <a:gd name="connsiteX112" fmla="*/ 1257300 w 2072640"/>
              <a:gd name="connsiteY112" fmla="*/ 952503 h 3627123"/>
              <a:gd name="connsiteX113" fmla="*/ 1280160 w 2072640"/>
              <a:gd name="connsiteY113" fmla="*/ 960123 h 3627123"/>
              <a:gd name="connsiteX114" fmla="*/ 1485900 w 2072640"/>
              <a:gd name="connsiteY114" fmla="*/ 975363 h 3627123"/>
              <a:gd name="connsiteX115" fmla="*/ 1508760 w 2072640"/>
              <a:gd name="connsiteY115" fmla="*/ 990603 h 3627123"/>
              <a:gd name="connsiteX116" fmla="*/ 1554480 w 2072640"/>
              <a:gd name="connsiteY116" fmla="*/ 1028703 h 3627123"/>
              <a:gd name="connsiteX117" fmla="*/ 1569720 w 2072640"/>
              <a:gd name="connsiteY117" fmla="*/ 1051563 h 3627123"/>
              <a:gd name="connsiteX118" fmla="*/ 1615440 w 2072640"/>
              <a:gd name="connsiteY118" fmla="*/ 1097283 h 3627123"/>
              <a:gd name="connsiteX119" fmla="*/ 1645920 w 2072640"/>
              <a:gd name="connsiteY119" fmla="*/ 1143003 h 3627123"/>
              <a:gd name="connsiteX120" fmla="*/ 1661160 w 2072640"/>
              <a:gd name="connsiteY120" fmla="*/ 1165863 h 3627123"/>
              <a:gd name="connsiteX121" fmla="*/ 1691640 w 2072640"/>
              <a:gd name="connsiteY121" fmla="*/ 1188723 h 3627123"/>
              <a:gd name="connsiteX122" fmla="*/ 1714500 w 2072640"/>
              <a:gd name="connsiteY122" fmla="*/ 1203963 h 3627123"/>
              <a:gd name="connsiteX123" fmla="*/ 1775460 w 2072640"/>
              <a:gd name="connsiteY123" fmla="*/ 1295403 h 3627123"/>
              <a:gd name="connsiteX124" fmla="*/ 1798320 w 2072640"/>
              <a:gd name="connsiteY124" fmla="*/ 1325883 h 3627123"/>
              <a:gd name="connsiteX125" fmla="*/ 1813560 w 2072640"/>
              <a:gd name="connsiteY125" fmla="*/ 1348743 h 3627123"/>
              <a:gd name="connsiteX126" fmla="*/ 1836420 w 2072640"/>
              <a:gd name="connsiteY126" fmla="*/ 1379223 h 3627123"/>
              <a:gd name="connsiteX127" fmla="*/ 1851660 w 2072640"/>
              <a:gd name="connsiteY127" fmla="*/ 1417323 h 3627123"/>
              <a:gd name="connsiteX128" fmla="*/ 1866900 w 2072640"/>
              <a:gd name="connsiteY128" fmla="*/ 1440183 h 3627123"/>
              <a:gd name="connsiteX129" fmla="*/ 1882140 w 2072640"/>
              <a:gd name="connsiteY129" fmla="*/ 1470663 h 3627123"/>
              <a:gd name="connsiteX130" fmla="*/ 1889760 w 2072640"/>
              <a:gd name="connsiteY130" fmla="*/ 1516383 h 3627123"/>
              <a:gd name="connsiteX131" fmla="*/ 1897380 w 2072640"/>
              <a:gd name="connsiteY131" fmla="*/ 1554483 h 3627123"/>
              <a:gd name="connsiteX132" fmla="*/ 1905000 w 2072640"/>
              <a:gd name="connsiteY132" fmla="*/ 1691643 h 3627123"/>
              <a:gd name="connsiteX133" fmla="*/ 1897380 w 2072640"/>
              <a:gd name="connsiteY133" fmla="*/ 2072643 h 3627123"/>
              <a:gd name="connsiteX134" fmla="*/ 1889760 w 2072640"/>
              <a:gd name="connsiteY134" fmla="*/ 2164083 h 3627123"/>
              <a:gd name="connsiteX135" fmla="*/ 1905000 w 2072640"/>
              <a:gd name="connsiteY135" fmla="*/ 2484123 h 3627123"/>
              <a:gd name="connsiteX136" fmla="*/ 1912620 w 2072640"/>
              <a:gd name="connsiteY136" fmla="*/ 2720343 h 3627123"/>
              <a:gd name="connsiteX137" fmla="*/ 1920240 w 2072640"/>
              <a:gd name="connsiteY137" fmla="*/ 2842263 h 3627123"/>
              <a:gd name="connsiteX138" fmla="*/ 1935480 w 2072640"/>
              <a:gd name="connsiteY138" fmla="*/ 2887983 h 3627123"/>
              <a:gd name="connsiteX139" fmla="*/ 1943100 w 2072640"/>
              <a:gd name="connsiteY139" fmla="*/ 2956563 h 3627123"/>
              <a:gd name="connsiteX140" fmla="*/ 1950720 w 2072640"/>
              <a:gd name="connsiteY140" fmla="*/ 2979423 h 3627123"/>
              <a:gd name="connsiteX141" fmla="*/ 1958340 w 2072640"/>
              <a:gd name="connsiteY141" fmla="*/ 3025143 h 3627123"/>
              <a:gd name="connsiteX142" fmla="*/ 1965960 w 2072640"/>
              <a:gd name="connsiteY142" fmla="*/ 3048003 h 3627123"/>
              <a:gd name="connsiteX143" fmla="*/ 1973580 w 2072640"/>
              <a:gd name="connsiteY143" fmla="*/ 3093723 h 3627123"/>
              <a:gd name="connsiteX144" fmla="*/ 1965960 w 2072640"/>
              <a:gd name="connsiteY144" fmla="*/ 3185163 h 3627123"/>
              <a:gd name="connsiteX145" fmla="*/ 1950720 w 2072640"/>
              <a:gd name="connsiteY145" fmla="*/ 3208023 h 3627123"/>
              <a:gd name="connsiteX146" fmla="*/ 1973580 w 2072640"/>
              <a:gd name="connsiteY146" fmla="*/ 3299463 h 3627123"/>
              <a:gd name="connsiteX147" fmla="*/ 1996440 w 2072640"/>
              <a:gd name="connsiteY147" fmla="*/ 3368043 h 3627123"/>
              <a:gd name="connsiteX148" fmla="*/ 2011680 w 2072640"/>
              <a:gd name="connsiteY148" fmla="*/ 3429003 h 3627123"/>
              <a:gd name="connsiteX149" fmla="*/ 2019300 w 2072640"/>
              <a:gd name="connsiteY149" fmla="*/ 3459483 h 3627123"/>
              <a:gd name="connsiteX150" fmla="*/ 2034540 w 2072640"/>
              <a:gd name="connsiteY150" fmla="*/ 3528063 h 3627123"/>
              <a:gd name="connsiteX151" fmla="*/ 2049780 w 2072640"/>
              <a:gd name="connsiteY151" fmla="*/ 3566163 h 3627123"/>
              <a:gd name="connsiteX152" fmla="*/ 2072640 w 2072640"/>
              <a:gd name="connsiteY152" fmla="*/ 3596643 h 3627123"/>
              <a:gd name="connsiteX153" fmla="*/ 1882140 w 2072640"/>
              <a:gd name="connsiteY153" fmla="*/ 3604263 h 3627123"/>
              <a:gd name="connsiteX154" fmla="*/ 1744980 w 2072640"/>
              <a:gd name="connsiteY154" fmla="*/ 3619503 h 3627123"/>
              <a:gd name="connsiteX155" fmla="*/ 1623060 w 2072640"/>
              <a:gd name="connsiteY155" fmla="*/ 3611883 h 3627123"/>
              <a:gd name="connsiteX156" fmla="*/ 1562100 w 2072640"/>
              <a:gd name="connsiteY156" fmla="*/ 3596643 h 3627123"/>
              <a:gd name="connsiteX157" fmla="*/ 1531620 w 2072640"/>
              <a:gd name="connsiteY157" fmla="*/ 3589023 h 3627123"/>
              <a:gd name="connsiteX158" fmla="*/ 1318260 w 2072640"/>
              <a:gd name="connsiteY158" fmla="*/ 3604263 h 3627123"/>
              <a:gd name="connsiteX159" fmla="*/ 1287780 w 2072640"/>
              <a:gd name="connsiteY159" fmla="*/ 3611883 h 3627123"/>
              <a:gd name="connsiteX160" fmla="*/ 1181100 w 2072640"/>
              <a:gd name="connsiteY160" fmla="*/ 3627123 h 3627123"/>
              <a:gd name="connsiteX161" fmla="*/ 617220 w 2072640"/>
              <a:gd name="connsiteY161" fmla="*/ 3619503 h 3627123"/>
              <a:gd name="connsiteX162" fmla="*/ 480060 w 2072640"/>
              <a:gd name="connsiteY162" fmla="*/ 3604263 h 3627123"/>
              <a:gd name="connsiteX163" fmla="*/ 441960 w 2072640"/>
              <a:gd name="connsiteY163" fmla="*/ 3596643 h 3627123"/>
              <a:gd name="connsiteX164" fmla="*/ 419100 w 2072640"/>
              <a:gd name="connsiteY164" fmla="*/ 3589023 h 3627123"/>
              <a:gd name="connsiteX165" fmla="*/ 335280 w 2072640"/>
              <a:gd name="connsiteY165" fmla="*/ 3604263 h 362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2072640" h="3627123">
                <a:moveTo>
                  <a:pt x="335280" y="3604263"/>
                </a:moveTo>
                <a:lnTo>
                  <a:pt x="335280" y="3604263"/>
                </a:lnTo>
                <a:cubicBezTo>
                  <a:pt x="322580" y="3586483"/>
                  <a:pt x="308422" y="3569659"/>
                  <a:pt x="297180" y="3550923"/>
                </a:cubicBezTo>
                <a:cubicBezTo>
                  <a:pt x="280472" y="3523077"/>
                  <a:pt x="289587" y="3460514"/>
                  <a:pt x="297180" y="3444243"/>
                </a:cubicBezTo>
                <a:cubicBezTo>
                  <a:pt x="304926" y="3427645"/>
                  <a:pt x="327660" y="3423923"/>
                  <a:pt x="342900" y="3413763"/>
                </a:cubicBezTo>
                <a:lnTo>
                  <a:pt x="365760" y="3398523"/>
                </a:lnTo>
                <a:cubicBezTo>
                  <a:pt x="370840" y="3390903"/>
                  <a:pt x="374524" y="3382139"/>
                  <a:pt x="381000" y="3375663"/>
                </a:cubicBezTo>
                <a:cubicBezTo>
                  <a:pt x="387476" y="3369187"/>
                  <a:pt x="402724" y="3369510"/>
                  <a:pt x="403860" y="3360423"/>
                </a:cubicBezTo>
                <a:cubicBezTo>
                  <a:pt x="409550" y="3314906"/>
                  <a:pt x="392125" y="3315871"/>
                  <a:pt x="365760" y="3307083"/>
                </a:cubicBezTo>
                <a:cubicBezTo>
                  <a:pt x="347624" y="3252675"/>
                  <a:pt x="359431" y="3274729"/>
                  <a:pt x="335280" y="3238503"/>
                </a:cubicBezTo>
                <a:cubicBezTo>
                  <a:pt x="347309" y="3178359"/>
                  <a:pt x="328856" y="3213285"/>
                  <a:pt x="365760" y="3192783"/>
                </a:cubicBezTo>
                <a:cubicBezTo>
                  <a:pt x="381771" y="3183888"/>
                  <a:pt x="411480" y="3162303"/>
                  <a:pt x="411480" y="3162303"/>
                </a:cubicBezTo>
                <a:cubicBezTo>
                  <a:pt x="425592" y="3119968"/>
                  <a:pt x="422226" y="3140710"/>
                  <a:pt x="411480" y="3070863"/>
                </a:cubicBezTo>
                <a:cubicBezTo>
                  <a:pt x="409888" y="3060512"/>
                  <a:pt x="407985" y="3050009"/>
                  <a:pt x="403860" y="3040383"/>
                </a:cubicBezTo>
                <a:cubicBezTo>
                  <a:pt x="400252" y="3031965"/>
                  <a:pt x="392716" y="3025714"/>
                  <a:pt x="388620" y="3017523"/>
                </a:cubicBezTo>
                <a:cubicBezTo>
                  <a:pt x="378353" y="2996989"/>
                  <a:pt x="385171" y="2988788"/>
                  <a:pt x="365760" y="2971803"/>
                </a:cubicBezTo>
                <a:cubicBezTo>
                  <a:pt x="351976" y="2959742"/>
                  <a:pt x="335280" y="2951483"/>
                  <a:pt x="320040" y="2941323"/>
                </a:cubicBezTo>
                <a:lnTo>
                  <a:pt x="297180" y="2926083"/>
                </a:lnTo>
                <a:cubicBezTo>
                  <a:pt x="292100" y="2918463"/>
                  <a:pt x="288416" y="2909699"/>
                  <a:pt x="281940" y="2903223"/>
                </a:cubicBezTo>
                <a:cubicBezTo>
                  <a:pt x="260102" y="2881385"/>
                  <a:pt x="261010" y="2892758"/>
                  <a:pt x="236220" y="2880363"/>
                </a:cubicBezTo>
                <a:cubicBezTo>
                  <a:pt x="228029" y="2876267"/>
                  <a:pt x="220980" y="2870203"/>
                  <a:pt x="213360" y="2865123"/>
                </a:cubicBezTo>
                <a:cubicBezTo>
                  <a:pt x="207925" y="2848817"/>
                  <a:pt x="204403" y="2831568"/>
                  <a:pt x="190500" y="2819403"/>
                </a:cubicBezTo>
                <a:cubicBezTo>
                  <a:pt x="126431" y="2763342"/>
                  <a:pt x="167272" y="2803979"/>
                  <a:pt x="121920" y="2781303"/>
                </a:cubicBezTo>
                <a:cubicBezTo>
                  <a:pt x="113729" y="2777207"/>
                  <a:pt x="106680" y="2771143"/>
                  <a:pt x="99060" y="2766063"/>
                </a:cubicBezTo>
                <a:cubicBezTo>
                  <a:pt x="88900" y="2750823"/>
                  <a:pt x="74372" y="2737719"/>
                  <a:pt x="68580" y="2720343"/>
                </a:cubicBezTo>
                <a:cubicBezTo>
                  <a:pt x="66040" y="2712723"/>
                  <a:pt x="65415" y="2704166"/>
                  <a:pt x="60960" y="2697483"/>
                </a:cubicBezTo>
                <a:cubicBezTo>
                  <a:pt x="54982" y="2688517"/>
                  <a:pt x="45720" y="2682243"/>
                  <a:pt x="38100" y="2674623"/>
                </a:cubicBezTo>
                <a:lnTo>
                  <a:pt x="22860" y="2628903"/>
                </a:lnTo>
                <a:cubicBezTo>
                  <a:pt x="20320" y="2621283"/>
                  <a:pt x="19695" y="2612726"/>
                  <a:pt x="15240" y="2606043"/>
                </a:cubicBezTo>
                <a:lnTo>
                  <a:pt x="0" y="2583183"/>
                </a:lnTo>
                <a:cubicBezTo>
                  <a:pt x="5080" y="2540003"/>
                  <a:pt x="6713" y="2496276"/>
                  <a:pt x="15240" y="2453643"/>
                </a:cubicBezTo>
                <a:cubicBezTo>
                  <a:pt x="17036" y="2444663"/>
                  <a:pt x="26384" y="2438974"/>
                  <a:pt x="30480" y="2430783"/>
                </a:cubicBezTo>
                <a:cubicBezTo>
                  <a:pt x="34072" y="2423599"/>
                  <a:pt x="34508" y="2415107"/>
                  <a:pt x="38100" y="2407923"/>
                </a:cubicBezTo>
                <a:cubicBezTo>
                  <a:pt x="52289" y="2379544"/>
                  <a:pt x="55134" y="2387482"/>
                  <a:pt x="76200" y="2362203"/>
                </a:cubicBezTo>
                <a:cubicBezTo>
                  <a:pt x="103497" y="2329446"/>
                  <a:pt x="81877" y="2350850"/>
                  <a:pt x="99060" y="2316483"/>
                </a:cubicBezTo>
                <a:cubicBezTo>
                  <a:pt x="103156" y="2308292"/>
                  <a:pt x="110581" y="2301992"/>
                  <a:pt x="114300" y="2293623"/>
                </a:cubicBezTo>
                <a:cubicBezTo>
                  <a:pt x="120824" y="2278943"/>
                  <a:pt x="120629" y="2261269"/>
                  <a:pt x="129540" y="2247903"/>
                </a:cubicBezTo>
                <a:lnTo>
                  <a:pt x="160020" y="2202183"/>
                </a:lnTo>
                <a:cubicBezTo>
                  <a:pt x="164280" y="2185145"/>
                  <a:pt x="175459" y="2137114"/>
                  <a:pt x="182880" y="2125983"/>
                </a:cubicBezTo>
                <a:cubicBezTo>
                  <a:pt x="193040" y="2110743"/>
                  <a:pt x="207568" y="2097639"/>
                  <a:pt x="213360" y="2080263"/>
                </a:cubicBezTo>
                <a:cubicBezTo>
                  <a:pt x="224996" y="2045355"/>
                  <a:pt x="216161" y="2063829"/>
                  <a:pt x="243840" y="2026923"/>
                </a:cubicBezTo>
                <a:cubicBezTo>
                  <a:pt x="248920" y="2011683"/>
                  <a:pt x="250169" y="1994569"/>
                  <a:pt x="259080" y="1981203"/>
                </a:cubicBezTo>
                <a:lnTo>
                  <a:pt x="335280" y="1866903"/>
                </a:lnTo>
                <a:lnTo>
                  <a:pt x="350520" y="1844043"/>
                </a:lnTo>
                <a:cubicBezTo>
                  <a:pt x="355600" y="1836423"/>
                  <a:pt x="362864" y="1829871"/>
                  <a:pt x="365760" y="1821183"/>
                </a:cubicBezTo>
                <a:lnTo>
                  <a:pt x="373380" y="1798323"/>
                </a:lnTo>
                <a:cubicBezTo>
                  <a:pt x="375274" y="1769907"/>
                  <a:pt x="378855" y="1672998"/>
                  <a:pt x="388620" y="1630683"/>
                </a:cubicBezTo>
                <a:cubicBezTo>
                  <a:pt x="410400" y="1536304"/>
                  <a:pt x="392872" y="1621116"/>
                  <a:pt x="419100" y="1562103"/>
                </a:cubicBezTo>
                <a:cubicBezTo>
                  <a:pt x="455372" y="1480491"/>
                  <a:pt x="415090" y="1545258"/>
                  <a:pt x="449580" y="1493523"/>
                </a:cubicBezTo>
                <a:cubicBezTo>
                  <a:pt x="452120" y="1442723"/>
                  <a:pt x="450621" y="1391559"/>
                  <a:pt x="457200" y="1341123"/>
                </a:cubicBezTo>
                <a:cubicBezTo>
                  <a:pt x="458385" y="1332042"/>
                  <a:pt x="465289" y="1323984"/>
                  <a:pt x="472440" y="1318263"/>
                </a:cubicBezTo>
                <a:cubicBezTo>
                  <a:pt x="571358" y="1239128"/>
                  <a:pt x="427688" y="1378255"/>
                  <a:pt x="510540" y="1295403"/>
                </a:cubicBezTo>
                <a:lnTo>
                  <a:pt x="510540" y="1295403"/>
                </a:lnTo>
                <a:cubicBezTo>
                  <a:pt x="530860" y="1285243"/>
                  <a:pt x="550818" y="1274324"/>
                  <a:pt x="571500" y="1264923"/>
                </a:cubicBezTo>
                <a:cubicBezTo>
                  <a:pt x="578812" y="1261599"/>
                  <a:pt x="586977" y="1260467"/>
                  <a:pt x="594360" y="1257303"/>
                </a:cubicBezTo>
                <a:cubicBezTo>
                  <a:pt x="621430" y="1245702"/>
                  <a:pt x="624742" y="1242128"/>
                  <a:pt x="647700" y="1226823"/>
                </a:cubicBezTo>
                <a:cubicBezTo>
                  <a:pt x="652780" y="1219203"/>
                  <a:pt x="656464" y="1210439"/>
                  <a:pt x="662940" y="1203963"/>
                </a:cubicBezTo>
                <a:cubicBezTo>
                  <a:pt x="669416" y="1197487"/>
                  <a:pt x="679769" y="1195615"/>
                  <a:pt x="685800" y="1188723"/>
                </a:cubicBezTo>
                <a:cubicBezTo>
                  <a:pt x="697861" y="1174939"/>
                  <a:pt x="716280" y="1143003"/>
                  <a:pt x="716280" y="1143003"/>
                </a:cubicBezTo>
                <a:cubicBezTo>
                  <a:pt x="715782" y="1141012"/>
                  <a:pt x="705015" y="1094632"/>
                  <a:pt x="701040" y="1089663"/>
                </a:cubicBezTo>
                <a:cubicBezTo>
                  <a:pt x="695319" y="1082512"/>
                  <a:pt x="685800" y="1079503"/>
                  <a:pt x="678180" y="1074423"/>
                </a:cubicBezTo>
                <a:cubicBezTo>
                  <a:pt x="675640" y="1064263"/>
                  <a:pt x="675244" y="1053310"/>
                  <a:pt x="670560" y="1043943"/>
                </a:cubicBezTo>
                <a:cubicBezTo>
                  <a:pt x="656383" y="1015588"/>
                  <a:pt x="648044" y="1013692"/>
                  <a:pt x="624840" y="998223"/>
                </a:cubicBezTo>
                <a:cubicBezTo>
                  <a:pt x="617203" y="975312"/>
                  <a:pt x="618393" y="972198"/>
                  <a:pt x="601980" y="952503"/>
                </a:cubicBezTo>
                <a:cubicBezTo>
                  <a:pt x="595081" y="944224"/>
                  <a:pt x="586019" y="937922"/>
                  <a:pt x="579120" y="929643"/>
                </a:cubicBezTo>
                <a:cubicBezTo>
                  <a:pt x="573257" y="922608"/>
                  <a:pt x="570772" y="912814"/>
                  <a:pt x="563880" y="906783"/>
                </a:cubicBezTo>
                <a:cubicBezTo>
                  <a:pt x="550096" y="894722"/>
                  <a:pt x="533400" y="886463"/>
                  <a:pt x="518160" y="876303"/>
                </a:cubicBezTo>
                <a:lnTo>
                  <a:pt x="495300" y="861063"/>
                </a:lnTo>
                <a:cubicBezTo>
                  <a:pt x="485140" y="845823"/>
                  <a:pt x="470612" y="832719"/>
                  <a:pt x="464820" y="815343"/>
                </a:cubicBezTo>
                <a:cubicBezTo>
                  <a:pt x="462280" y="807723"/>
                  <a:pt x="461101" y="799504"/>
                  <a:pt x="457200" y="792483"/>
                </a:cubicBezTo>
                <a:cubicBezTo>
                  <a:pt x="448305" y="776472"/>
                  <a:pt x="432512" y="764139"/>
                  <a:pt x="426720" y="746763"/>
                </a:cubicBezTo>
                <a:cubicBezTo>
                  <a:pt x="424180" y="739143"/>
                  <a:pt x="422692" y="731087"/>
                  <a:pt x="419100" y="723903"/>
                </a:cubicBezTo>
                <a:cubicBezTo>
                  <a:pt x="415004" y="715712"/>
                  <a:pt x="408404" y="708994"/>
                  <a:pt x="403860" y="701043"/>
                </a:cubicBezTo>
                <a:cubicBezTo>
                  <a:pt x="398224" y="691180"/>
                  <a:pt x="393095" y="681004"/>
                  <a:pt x="388620" y="670563"/>
                </a:cubicBezTo>
                <a:cubicBezTo>
                  <a:pt x="385456" y="663180"/>
                  <a:pt x="384592" y="654887"/>
                  <a:pt x="381000" y="647703"/>
                </a:cubicBezTo>
                <a:cubicBezTo>
                  <a:pt x="376904" y="639512"/>
                  <a:pt x="369479" y="633212"/>
                  <a:pt x="365760" y="624843"/>
                </a:cubicBezTo>
                <a:cubicBezTo>
                  <a:pt x="359236" y="610163"/>
                  <a:pt x="355600" y="594363"/>
                  <a:pt x="350520" y="579123"/>
                </a:cubicBezTo>
                <a:cubicBezTo>
                  <a:pt x="347980" y="571503"/>
                  <a:pt x="344475" y="564139"/>
                  <a:pt x="342900" y="556263"/>
                </a:cubicBezTo>
                <a:cubicBezTo>
                  <a:pt x="340360" y="543563"/>
                  <a:pt x="339376" y="530450"/>
                  <a:pt x="335280" y="518163"/>
                </a:cubicBezTo>
                <a:cubicBezTo>
                  <a:pt x="331688" y="507387"/>
                  <a:pt x="324653" y="498063"/>
                  <a:pt x="320040" y="487683"/>
                </a:cubicBezTo>
                <a:cubicBezTo>
                  <a:pt x="307891" y="460348"/>
                  <a:pt x="305558" y="451858"/>
                  <a:pt x="297180" y="426723"/>
                </a:cubicBezTo>
                <a:cubicBezTo>
                  <a:pt x="299720" y="365763"/>
                  <a:pt x="300293" y="304689"/>
                  <a:pt x="304800" y="243843"/>
                </a:cubicBezTo>
                <a:cubicBezTo>
                  <a:pt x="306465" y="221359"/>
                  <a:pt x="318056" y="217332"/>
                  <a:pt x="327660" y="198123"/>
                </a:cubicBezTo>
                <a:cubicBezTo>
                  <a:pt x="331252" y="190939"/>
                  <a:pt x="331379" y="182284"/>
                  <a:pt x="335280" y="175263"/>
                </a:cubicBezTo>
                <a:cubicBezTo>
                  <a:pt x="344175" y="159252"/>
                  <a:pt x="359968" y="146919"/>
                  <a:pt x="365760" y="129543"/>
                </a:cubicBezTo>
                <a:cubicBezTo>
                  <a:pt x="368300" y="121923"/>
                  <a:pt x="368449" y="113023"/>
                  <a:pt x="373380" y="106683"/>
                </a:cubicBezTo>
                <a:cubicBezTo>
                  <a:pt x="430738" y="32937"/>
                  <a:pt x="396433" y="76107"/>
                  <a:pt x="441960" y="53343"/>
                </a:cubicBezTo>
                <a:cubicBezTo>
                  <a:pt x="450151" y="49247"/>
                  <a:pt x="456629" y="42199"/>
                  <a:pt x="464820" y="38103"/>
                </a:cubicBezTo>
                <a:cubicBezTo>
                  <a:pt x="472004" y="34511"/>
                  <a:pt x="480368" y="33807"/>
                  <a:pt x="487680" y="30483"/>
                </a:cubicBezTo>
                <a:cubicBezTo>
                  <a:pt x="508362" y="21082"/>
                  <a:pt x="548640" y="3"/>
                  <a:pt x="548640" y="3"/>
                </a:cubicBezTo>
                <a:cubicBezTo>
                  <a:pt x="559825" y="702"/>
                  <a:pt x="655355" y="-3790"/>
                  <a:pt x="693420" y="15243"/>
                </a:cubicBezTo>
                <a:cubicBezTo>
                  <a:pt x="701611" y="19339"/>
                  <a:pt x="708089" y="26387"/>
                  <a:pt x="716280" y="30483"/>
                </a:cubicBezTo>
                <a:cubicBezTo>
                  <a:pt x="723464" y="34075"/>
                  <a:pt x="732119" y="34202"/>
                  <a:pt x="739140" y="38103"/>
                </a:cubicBezTo>
                <a:cubicBezTo>
                  <a:pt x="755151" y="46998"/>
                  <a:pt x="769620" y="58423"/>
                  <a:pt x="784860" y="68583"/>
                </a:cubicBezTo>
                <a:cubicBezTo>
                  <a:pt x="792480" y="73663"/>
                  <a:pt x="799217" y="80422"/>
                  <a:pt x="807720" y="83823"/>
                </a:cubicBezTo>
                <a:cubicBezTo>
                  <a:pt x="820420" y="88903"/>
                  <a:pt x="833586" y="92946"/>
                  <a:pt x="845820" y="99063"/>
                </a:cubicBezTo>
                <a:cubicBezTo>
                  <a:pt x="904906" y="128606"/>
                  <a:pt x="834081" y="102770"/>
                  <a:pt x="891540" y="121923"/>
                </a:cubicBezTo>
                <a:cubicBezTo>
                  <a:pt x="899160" y="129543"/>
                  <a:pt x="906218" y="137770"/>
                  <a:pt x="914400" y="144783"/>
                </a:cubicBezTo>
                <a:cubicBezTo>
                  <a:pt x="930940" y="158960"/>
                  <a:pt x="949648" y="170822"/>
                  <a:pt x="967740" y="182883"/>
                </a:cubicBezTo>
                <a:cubicBezTo>
                  <a:pt x="988060" y="243843"/>
                  <a:pt x="957580" y="172723"/>
                  <a:pt x="998220" y="213363"/>
                </a:cubicBezTo>
                <a:cubicBezTo>
                  <a:pt x="1003900" y="219043"/>
                  <a:pt x="1000822" y="229951"/>
                  <a:pt x="1005840" y="236223"/>
                </a:cubicBezTo>
                <a:cubicBezTo>
                  <a:pt x="1011561" y="243374"/>
                  <a:pt x="1021080" y="246383"/>
                  <a:pt x="1028700" y="251463"/>
                </a:cubicBezTo>
                <a:cubicBezTo>
                  <a:pt x="1038860" y="266703"/>
                  <a:pt x="1053388" y="279807"/>
                  <a:pt x="1059180" y="297183"/>
                </a:cubicBezTo>
                <a:cubicBezTo>
                  <a:pt x="1061720" y="304803"/>
                  <a:pt x="1063208" y="312859"/>
                  <a:pt x="1066800" y="320043"/>
                </a:cubicBezTo>
                <a:cubicBezTo>
                  <a:pt x="1070896" y="328234"/>
                  <a:pt x="1078321" y="334534"/>
                  <a:pt x="1082040" y="342903"/>
                </a:cubicBezTo>
                <a:cubicBezTo>
                  <a:pt x="1088564" y="357583"/>
                  <a:pt x="1092200" y="373383"/>
                  <a:pt x="1097280" y="388623"/>
                </a:cubicBezTo>
                <a:cubicBezTo>
                  <a:pt x="1102360" y="457203"/>
                  <a:pt x="1104245" y="526095"/>
                  <a:pt x="1112520" y="594363"/>
                </a:cubicBezTo>
                <a:cubicBezTo>
                  <a:pt x="1114432" y="610133"/>
                  <a:pt x="1136826" y="661718"/>
                  <a:pt x="1143000" y="678183"/>
                </a:cubicBezTo>
                <a:cubicBezTo>
                  <a:pt x="1178741" y="773491"/>
                  <a:pt x="1112339" y="606642"/>
                  <a:pt x="1165860" y="731523"/>
                </a:cubicBezTo>
                <a:cubicBezTo>
                  <a:pt x="1184789" y="775690"/>
                  <a:pt x="1159432" y="733312"/>
                  <a:pt x="1188720" y="777243"/>
                </a:cubicBezTo>
                <a:cubicBezTo>
                  <a:pt x="1191528" y="796900"/>
                  <a:pt x="1193320" y="832164"/>
                  <a:pt x="1203960" y="853443"/>
                </a:cubicBezTo>
                <a:cubicBezTo>
                  <a:pt x="1242224" y="929970"/>
                  <a:pt x="1194363" y="813269"/>
                  <a:pt x="1234440" y="906783"/>
                </a:cubicBezTo>
                <a:cubicBezTo>
                  <a:pt x="1241642" y="923588"/>
                  <a:pt x="1241383" y="939769"/>
                  <a:pt x="1257300" y="952503"/>
                </a:cubicBezTo>
                <a:cubicBezTo>
                  <a:pt x="1263572" y="957521"/>
                  <a:pt x="1272168" y="959324"/>
                  <a:pt x="1280160" y="960123"/>
                </a:cubicBezTo>
                <a:cubicBezTo>
                  <a:pt x="1348587" y="966966"/>
                  <a:pt x="1417320" y="970283"/>
                  <a:pt x="1485900" y="975363"/>
                </a:cubicBezTo>
                <a:cubicBezTo>
                  <a:pt x="1493520" y="980443"/>
                  <a:pt x="1501725" y="984740"/>
                  <a:pt x="1508760" y="990603"/>
                </a:cubicBezTo>
                <a:cubicBezTo>
                  <a:pt x="1567432" y="1039496"/>
                  <a:pt x="1497723" y="990865"/>
                  <a:pt x="1554480" y="1028703"/>
                </a:cubicBezTo>
                <a:cubicBezTo>
                  <a:pt x="1559560" y="1036323"/>
                  <a:pt x="1563636" y="1044718"/>
                  <a:pt x="1569720" y="1051563"/>
                </a:cubicBezTo>
                <a:cubicBezTo>
                  <a:pt x="1584039" y="1067672"/>
                  <a:pt x="1603485" y="1079350"/>
                  <a:pt x="1615440" y="1097283"/>
                </a:cubicBezTo>
                <a:lnTo>
                  <a:pt x="1645920" y="1143003"/>
                </a:lnTo>
                <a:cubicBezTo>
                  <a:pt x="1651000" y="1150623"/>
                  <a:pt x="1653834" y="1160368"/>
                  <a:pt x="1661160" y="1165863"/>
                </a:cubicBezTo>
                <a:cubicBezTo>
                  <a:pt x="1671320" y="1173483"/>
                  <a:pt x="1681306" y="1181341"/>
                  <a:pt x="1691640" y="1188723"/>
                </a:cubicBezTo>
                <a:cubicBezTo>
                  <a:pt x="1699092" y="1194046"/>
                  <a:pt x="1708374" y="1197156"/>
                  <a:pt x="1714500" y="1203963"/>
                </a:cubicBezTo>
                <a:cubicBezTo>
                  <a:pt x="1791819" y="1289873"/>
                  <a:pt x="1737777" y="1235110"/>
                  <a:pt x="1775460" y="1295403"/>
                </a:cubicBezTo>
                <a:cubicBezTo>
                  <a:pt x="1782191" y="1306173"/>
                  <a:pt x="1790938" y="1315549"/>
                  <a:pt x="1798320" y="1325883"/>
                </a:cubicBezTo>
                <a:cubicBezTo>
                  <a:pt x="1803643" y="1333335"/>
                  <a:pt x="1808237" y="1341291"/>
                  <a:pt x="1813560" y="1348743"/>
                </a:cubicBezTo>
                <a:cubicBezTo>
                  <a:pt x="1820942" y="1359077"/>
                  <a:pt x="1830252" y="1368121"/>
                  <a:pt x="1836420" y="1379223"/>
                </a:cubicBezTo>
                <a:cubicBezTo>
                  <a:pt x="1843063" y="1391180"/>
                  <a:pt x="1845543" y="1405089"/>
                  <a:pt x="1851660" y="1417323"/>
                </a:cubicBezTo>
                <a:cubicBezTo>
                  <a:pt x="1855756" y="1425514"/>
                  <a:pt x="1862356" y="1432232"/>
                  <a:pt x="1866900" y="1440183"/>
                </a:cubicBezTo>
                <a:cubicBezTo>
                  <a:pt x="1872536" y="1450046"/>
                  <a:pt x="1877060" y="1460503"/>
                  <a:pt x="1882140" y="1470663"/>
                </a:cubicBezTo>
                <a:cubicBezTo>
                  <a:pt x="1884680" y="1485903"/>
                  <a:pt x="1886996" y="1501182"/>
                  <a:pt x="1889760" y="1516383"/>
                </a:cubicBezTo>
                <a:cubicBezTo>
                  <a:pt x="1892077" y="1529126"/>
                  <a:pt x="1896258" y="1541580"/>
                  <a:pt x="1897380" y="1554483"/>
                </a:cubicBezTo>
                <a:cubicBezTo>
                  <a:pt x="1901347" y="1600101"/>
                  <a:pt x="1902460" y="1645923"/>
                  <a:pt x="1905000" y="1691643"/>
                </a:cubicBezTo>
                <a:cubicBezTo>
                  <a:pt x="1902460" y="1818643"/>
                  <a:pt x="1901475" y="1945684"/>
                  <a:pt x="1897380" y="2072643"/>
                </a:cubicBezTo>
                <a:cubicBezTo>
                  <a:pt x="1896394" y="2103213"/>
                  <a:pt x="1889760" y="2133497"/>
                  <a:pt x="1889760" y="2164083"/>
                </a:cubicBezTo>
                <a:cubicBezTo>
                  <a:pt x="1889760" y="2391806"/>
                  <a:pt x="1886445" y="2354238"/>
                  <a:pt x="1905000" y="2484123"/>
                </a:cubicBezTo>
                <a:cubicBezTo>
                  <a:pt x="1907540" y="2562863"/>
                  <a:pt x="1909271" y="2641633"/>
                  <a:pt x="1912620" y="2720343"/>
                </a:cubicBezTo>
                <a:cubicBezTo>
                  <a:pt x="1914351" y="2761025"/>
                  <a:pt x="1914738" y="2801917"/>
                  <a:pt x="1920240" y="2842263"/>
                </a:cubicBezTo>
                <a:cubicBezTo>
                  <a:pt x="1922411" y="2858180"/>
                  <a:pt x="1935480" y="2887983"/>
                  <a:pt x="1935480" y="2887983"/>
                </a:cubicBezTo>
                <a:cubicBezTo>
                  <a:pt x="1938020" y="2910843"/>
                  <a:pt x="1939319" y="2933875"/>
                  <a:pt x="1943100" y="2956563"/>
                </a:cubicBezTo>
                <a:cubicBezTo>
                  <a:pt x="1944420" y="2964486"/>
                  <a:pt x="1948978" y="2971582"/>
                  <a:pt x="1950720" y="2979423"/>
                </a:cubicBezTo>
                <a:cubicBezTo>
                  <a:pt x="1954072" y="2994505"/>
                  <a:pt x="1954988" y="3010061"/>
                  <a:pt x="1958340" y="3025143"/>
                </a:cubicBezTo>
                <a:cubicBezTo>
                  <a:pt x="1960082" y="3032984"/>
                  <a:pt x="1964218" y="3040162"/>
                  <a:pt x="1965960" y="3048003"/>
                </a:cubicBezTo>
                <a:cubicBezTo>
                  <a:pt x="1969312" y="3063085"/>
                  <a:pt x="1971040" y="3078483"/>
                  <a:pt x="1973580" y="3093723"/>
                </a:cubicBezTo>
                <a:cubicBezTo>
                  <a:pt x="1971040" y="3124203"/>
                  <a:pt x="1971958" y="3155171"/>
                  <a:pt x="1965960" y="3185163"/>
                </a:cubicBezTo>
                <a:cubicBezTo>
                  <a:pt x="1964164" y="3194143"/>
                  <a:pt x="1951481" y="3198897"/>
                  <a:pt x="1950720" y="3208023"/>
                </a:cubicBezTo>
                <a:cubicBezTo>
                  <a:pt x="1942369" y="3308234"/>
                  <a:pt x="1952343" y="3248495"/>
                  <a:pt x="1973580" y="3299463"/>
                </a:cubicBezTo>
                <a:cubicBezTo>
                  <a:pt x="1982848" y="3321706"/>
                  <a:pt x="1990596" y="3344666"/>
                  <a:pt x="1996440" y="3368043"/>
                </a:cubicBezTo>
                <a:lnTo>
                  <a:pt x="2011680" y="3429003"/>
                </a:lnTo>
                <a:cubicBezTo>
                  <a:pt x="2014220" y="3439163"/>
                  <a:pt x="2017246" y="3449214"/>
                  <a:pt x="2019300" y="3459483"/>
                </a:cubicBezTo>
                <a:cubicBezTo>
                  <a:pt x="2022320" y="3474582"/>
                  <a:pt x="2029159" y="3511921"/>
                  <a:pt x="2034540" y="3528063"/>
                </a:cubicBezTo>
                <a:cubicBezTo>
                  <a:pt x="2038865" y="3541039"/>
                  <a:pt x="2043137" y="3554206"/>
                  <a:pt x="2049780" y="3566163"/>
                </a:cubicBezTo>
                <a:cubicBezTo>
                  <a:pt x="2055948" y="3577265"/>
                  <a:pt x="2065020" y="3586483"/>
                  <a:pt x="2072640" y="3596643"/>
                </a:cubicBezTo>
                <a:lnTo>
                  <a:pt x="1882140" y="3604263"/>
                </a:lnTo>
                <a:cubicBezTo>
                  <a:pt x="1788624" y="3609185"/>
                  <a:pt x="1808336" y="3606832"/>
                  <a:pt x="1744980" y="3619503"/>
                </a:cubicBezTo>
                <a:cubicBezTo>
                  <a:pt x="1704340" y="3616963"/>
                  <a:pt x="1663596" y="3615744"/>
                  <a:pt x="1623060" y="3611883"/>
                </a:cubicBezTo>
                <a:cubicBezTo>
                  <a:pt x="1588203" y="3608563"/>
                  <a:pt x="1590351" y="3604715"/>
                  <a:pt x="1562100" y="3596643"/>
                </a:cubicBezTo>
                <a:cubicBezTo>
                  <a:pt x="1552030" y="3593766"/>
                  <a:pt x="1541780" y="3591563"/>
                  <a:pt x="1531620" y="3589023"/>
                </a:cubicBezTo>
                <a:cubicBezTo>
                  <a:pt x="1460500" y="3594103"/>
                  <a:pt x="1389250" y="3597608"/>
                  <a:pt x="1318260" y="3604263"/>
                </a:cubicBezTo>
                <a:cubicBezTo>
                  <a:pt x="1307833" y="3605241"/>
                  <a:pt x="1298110" y="3610161"/>
                  <a:pt x="1287780" y="3611883"/>
                </a:cubicBezTo>
                <a:cubicBezTo>
                  <a:pt x="1252348" y="3617788"/>
                  <a:pt x="1216660" y="3622043"/>
                  <a:pt x="1181100" y="3627123"/>
                </a:cubicBezTo>
                <a:lnTo>
                  <a:pt x="617220" y="3619503"/>
                </a:lnTo>
                <a:cubicBezTo>
                  <a:pt x="601090" y="3619119"/>
                  <a:pt x="501813" y="3607610"/>
                  <a:pt x="480060" y="3604263"/>
                </a:cubicBezTo>
                <a:cubicBezTo>
                  <a:pt x="467259" y="3602294"/>
                  <a:pt x="454525" y="3599784"/>
                  <a:pt x="441960" y="3596643"/>
                </a:cubicBezTo>
                <a:cubicBezTo>
                  <a:pt x="434168" y="3594695"/>
                  <a:pt x="427062" y="3590085"/>
                  <a:pt x="419100" y="3589023"/>
                </a:cubicBezTo>
                <a:cubicBezTo>
                  <a:pt x="325129" y="3576494"/>
                  <a:pt x="349250" y="3601723"/>
                  <a:pt x="335280" y="3604263"/>
                </a:cubicBezTo>
                <a:close/>
              </a:path>
            </a:pathLst>
          </a:custGeom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6" name="Rechts Mitte"/>
          <p:cNvSpPr/>
          <p:nvPr/>
        </p:nvSpPr>
        <p:spPr>
          <a:xfrm>
            <a:off x="4399280" y="2283470"/>
            <a:ext cx="1981200" cy="2878286"/>
          </a:xfrm>
          <a:custGeom>
            <a:avLst/>
            <a:gdLst>
              <a:gd name="connsiteX0" fmla="*/ 264160 w 1981200"/>
              <a:gd name="connsiteY0" fmla="*/ 2834640 h 2878286"/>
              <a:gd name="connsiteX1" fmla="*/ 264160 w 1981200"/>
              <a:gd name="connsiteY1" fmla="*/ 2834640 h 2878286"/>
              <a:gd name="connsiteX2" fmla="*/ 162560 w 1981200"/>
              <a:gd name="connsiteY2" fmla="*/ 2641600 h 2878286"/>
              <a:gd name="connsiteX3" fmla="*/ 152400 w 1981200"/>
              <a:gd name="connsiteY3" fmla="*/ 2590800 h 2878286"/>
              <a:gd name="connsiteX4" fmla="*/ 132080 w 1981200"/>
              <a:gd name="connsiteY4" fmla="*/ 2540000 h 2878286"/>
              <a:gd name="connsiteX5" fmla="*/ 121920 w 1981200"/>
              <a:gd name="connsiteY5" fmla="*/ 2499360 h 2878286"/>
              <a:gd name="connsiteX6" fmla="*/ 81280 w 1981200"/>
              <a:gd name="connsiteY6" fmla="*/ 2397760 h 2878286"/>
              <a:gd name="connsiteX7" fmla="*/ 71120 w 1981200"/>
              <a:gd name="connsiteY7" fmla="*/ 2357120 h 2878286"/>
              <a:gd name="connsiteX8" fmla="*/ 60960 w 1981200"/>
              <a:gd name="connsiteY8" fmla="*/ 2265680 h 2878286"/>
              <a:gd name="connsiteX9" fmla="*/ 50800 w 1981200"/>
              <a:gd name="connsiteY9" fmla="*/ 2225040 h 2878286"/>
              <a:gd name="connsiteX10" fmla="*/ 40640 w 1981200"/>
              <a:gd name="connsiteY10" fmla="*/ 2164080 h 2878286"/>
              <a:gd name="connsiteX11" fmla="*/ 20320 w 1981200"/>
              <a:gd name="connsiteY11" fmla="*/ 2001520 h 2878286"/>
              <a:gd name="connsiteX12" fmla="*/ 10160 w 1981200"/>
              <a:gd name="connsiteY12" fmla="*/ 1971040 h 2878286"/>
              <a:gd name="connsiteX13" fmla="*/ 0 w 1981200"/>
              <a:gd name="connsiteY13" fmla="*/ 1930400 h 2878286"/>
              <a:gd name="connsiteX14" fmla="*/ 10160 w 1981200"/>
              <a:gd name="connsiteY14" fmla="*/ 1625600 h 2878286"/>
              <a:gd name="connsiteX15" fmla="*/ 30480 w 1981200"/>
              <a:gd name="connsiteY15" fmla="*/ 1584960 h 2878286"/>
              <a:gd name="connsiteX16" fmla="*/ 71120 w 1981200"/>
              <a:gd name="connsiteY16" fmla="*/ 1493520 h 2878286"/>
              <a:gd name="connsiteX17" fmla="*/ 91440 w 1981200"/>
              <a:gd name="connsiteY17" fmla="*/ 1422400 h 2878286"/>
              <a:gd name="connsiteX18" fmla="*/ 121920 w 1981200"/>
              <a:gd name="connsiteY18" fmla="*/ 1381760 h 2878286"/>
              <a:gd name="connsiteX19" fmla="*/ 142240 w 1981200"/>
              <a:gd name="connsiteY19" fmla="*/ 1341120 h 2878286"/>
              <a:gd name="connsiteX20" fmla="*/ 162560 w 1981200"/>
              <a:gd name="connsiteY20" fmla="*/ 1310640 h 2878286"/>
              <a:gd name="connsiteX21" fmla="*/ 182880 w 1981200"/>
              <a:gd name="connsiteY21" fmla="*/ 1270000 h 2878286"/>
              <a:gd name="connsiteX22" fmla="*/ 193040 w 1981200"/>
              <a:gd name="connsiteY22" fmla="*/ 1239520 h 2878286"/>
              <a:gd name="connsiteX23" fmla="*/ 233680 w 1981200"/>
              <a:gd name="connsiteY23" fmla="*/ 1178560 h 2878286"/>
              <a:gd name="connsiteX24" fmla="*/ 264160 w 1981200"/>
              <a:gd name="connsiteY24" fmla="*/ 1117600 h 2878286"/>
              <a:gd name="connsiteX25" fmla="*/ 274320 w 1981200"/>
              <a:gd name="connsiteY25" fmla="*/ 1087120 h 2878286"/>
              <a:gd name="connsiteX26" fmla="*/ 304800 w 1981200"/>
              <a:gd name="connsiteY26" fmla="*/ 1056640 h 2878286"/>
              <a:gd name="connsiteX27" fmla="*/ 355600 w 1981200"/>
              <a:gd name="connsiteY27" fmla="*/ 995680 h 2878286"/>
              <a:gd name="connsiteX28" fmla="*/ 375920 w 1981200"/>
              <a:gd name="connsiteY28" fmla="*/ 965200 h 2878286"/>
              <a:gd name="connsiteX29" fmla="*/ 467360 w 1981200"/>
              <a:gd name="connsiteY29" fmla="*/ 914400 h 2878286"/>
              <a:gd name="connsiteX30" fmla="*/ 487680 w 1981200"/>
              <a:gd name="connsiteY30" fmla="*/ 883920 h 2878286"/>
              <a:gd name="connsiteX31" fmla="*/ 487680 w 1981200"/>
              <a:gd name="connsiteY31" fmla="*/ 883920 h 2878286"/>
              <a:gd name="connsiteX32" fmla="*/ 457200 w 1981200"/>
              <a:gd name="connsiteY32" fmla="*/ 762000 h 2878286"/>
              <a:gd name="connsiteX33" fmla="*/ 426720 w 1981200"/>
              <a:gd name="connsiteY33" fmla="*/ 751840 h 2878286"/>
              <a:gd name="connsiteX34" fmla="*/ 406400 w 1981200"/>
              <a:gd name="connsiteY34" fmla="*/ 721360 h 2878286"/>
              <a:gd name="connsiteX35" fmla="*/ 375920 w 1981200"/>
              <a:gd name="connsiteY35" fmla="*/ 701040 h 2878286"/>
              <a:gd name="connsiteX36" fmla="*/ 365760 w 1981200"/>
              <a:gd name="connsiteY36" fmla="*/ 660400 h 2878286"/>
              <a:gd name="connsiteX37" fmla="*/ 375920 w 1981200"/>
              <a:gd name="connsiteY37" fmla="*/ 497840 h 2878286"/>
              <a:gd name="connsiteX38" fmla="*/ 406400 w 1981200"/>
              <a:gd name="connsiteY38" fmla="*/ 436880 h 2878286"/>
              <a:gd name="connsiteX39" fmla="*/ 426720 w 1981200"/>
              <a:gd name="connsiteY39" fmla="*/ 386080 h 2878286"/>
              <a:gd name="connsiteX40" fmla="*/ 436880 w 1981200"/>
              <a:gd name="connsiteY40" fmla="*/ 355600 h 2878286"/>
              <a:gd name="connsiteX41" fmla="*/ 457200 w 1981200"/>
              <a:gd name="connsiteY41" fmla="*/ 325120 h 2878286"/>
              <a:gd name="connsiteX42" fmla="*/ 467360 w 1981200"/>
              <a:gd name="connsiteY42" fmla="*/ 294640 h 2878286"/>
              <a:gd name="connsiteX43" fmla="*/ 487680 w 1981200"/>
              <a:gd name="connsiteY43" fmla="*/ 254000 h 2878286"/>
              <a:gd name="connsiteX44" fmla="*/ 497840 w 1981200"/>
              <a:gd name="connsiteY44" fmla="*/ 213360 h 2878286"/>
              <a:gd name="connsiteX45" fmla="*/ 518160 w 1981200"/>
              <a:gd name="connsiteY45" fmla="*/ 182880 h 2878286"/>
              <a:gd name="connsiteX46" fmla="*/ 579120 w 1981200"/>
              <a:gd name="connsiteY46" fmla="*/ 81280 h 2878286"/>
              <a:gd name="connsiteX47" fmla="*/ 609600 w 1981200"/>
              <a:gd name="connsiteY47" fmla="*/ 60960 h 2878286"/>
              <a:gd name="connsiteX48" fmla="*/ 629920 w 1981200"/>
              <a:gd name="connsiteY48" fmla="*/ 30480 h 2878286"/>
              <a:gd name="connsiteX49" fmla="*/ 660400 w 1981200"/>
              <a:gd name="connsiteY49" fmla="*/ 20320 h 2878286"/>
              <a:gd name="connsiteX50" fmla="*/ 690880 w 1981200"/>
              <a:gd name="connsiteY50" fmla="*/ 0 h 2878286"/>
              <a:gd name="connsiteX51" fmla="*/ 812800 w 1981200"/>
              <a:gd name="connsiteY51" fmla="*/ 30480 h 2878286"/>
              <a:gd name="connsiteX52" fmla="*/ 873760 w 1981200"/>
              <a:gd name="connsiteY52" fmla="*/ 71120 h 2878286"/>
              <a:gd name="connsiteX53" fmla="*/ 894080 w 1981200"/>
              <a:gd name="connsiteY53" fmla="*/ 101600 h 2878286"/>
              <a:gd name="connsiteX54" fmla="*/ 955040 w 1981200"/>
              <a:gd name="connsiteY54" fmla="*/ 162560 h 2878286"/>
              <a:gd name="connsiteX55" fmla="*/ 965200 w 1981200"/>
              <a:gd name="connsiteY55" fmla="*/ 193040 h 2878286"/>
              <a:gd name="connsiteX56" fmla="*/ 985520 w 1981200"/>
              <a:gd name="connsiteY56" fmla="*/ 223520 h 2878286"/>
              <a:gd name="connsiteX57" fmla="*/ 995680 w 1981200"/>
              <a:gd name="connsiteY57" fmla="*/ 254000 h 2878286"/>
              <a:gd name="connsiteX58" fmla="*/ 1016000 w 1981200"/>
              <a:gd name="connsiteY58" fmla="*/ 284480 h 2878286"/>
              <a:gd name="connsiteX59" fmla="*/ 1026160 w 1981200"/>
              <a:gd name="connsiteY59" fmla="*/ 314960 h 2878286"/>
              <a:gd name="connsiteX60" fmla="*/ 1066800 w 1981200"/>
              <a:gd name="connsiteY60" fmla="*/ 416560 h 2878286"/>
              <a:gd name="connsiteX61" fmla="*/ 1076960 w 1981200"/>
              <a:gd name="connsiteY61" fmla="*/ 447040 h 2878286"/>
              <a:gd name="connsiteX62" fmla="*/ 1087120 w 1981200"/>
              <a:gd name="connsiteY62" fmla="*/ 477520 h 2878286"/>
              <a:gd name="connsiteX63" fmla="*/ 1087120 w 1981200"/>
              <a:gd name="connsiteY63" fmla="*/ 629920 h 2878286"/>
              <a:gd name="connsiteX64" fmla="*/ 1097280 w 1981200"/>
              <a:gd name="connsiteY64" fmla="*/ 660400 h 2878286"/>
              <a:gd name="connsiteX65" fmla="*/ 1270000 w 1981200"/>
              <a:gd name="connsiteY65" fmla="*/ 640080 h 2878286"/>
              <a:gd name="connsiteX66" fmla="*/ 1300480 w 1981200"/>
              <a:gd name="connsiteY66" fmla="*/ 619760 h 2878286"/>
              <a:gd name="connsiteX67" fmla="*/ 1330960 w 1981200"/>
              <a:gd name="connsiteY67" fmla="*/ 609600 h 2878286"/>
              <a:gd name="connsiteX68" fmla="*/ 1402080 w 1981200"/>
              <a:gd name="connsiteY68" fmla="*/ 568960 h 2878286"/>
              <a:gd name="connsiteX69" fmla="*/ 1463040 w 1981200"/>
              <a:gd name="connsiteY69" fmla="*/ 518160 h 2878286"/>
              <a:gd name="connsiteX70" fmla="*/ 1554480 w 1981200"/>
              <a:gd name="connsiteY70" fmla="*/ 487680 h 2878286"/>
              <a:gd name="connsiteX71" fmla="*/ 1615440 w 1981200"/>
              <a:gd name="connsiteY71" fmla="*/ 457200 h 2878286"/>
              <a:gd name="connsiteX72" fmla="*/ 1686560 w 1981200"/>
              <a:gd name="connsiteY72" fmla="*/ 406400 h 2878286"/>
              <a:gd name="connsiteX73" fmla="*/ 1747520 w 1981200"/>
              <a:gd name="connsiteY73" fmla="*/ 386080 h 2878286"/>
              <a:gd name="connsiteX74" fmla="*/ 1808480 w 1981200"/>
              <a:gd name="connsiteY74" fmla="*/ 345440 h 2878286"/>
              <a:gd name="connsiteX75" fmla="*/ 1838960 w 1981200"/>
              <a:gd name="connsiteY75" fmla="*/ 325120 h 2878286"/>
              <a:gd name="connsiteX76" fmla="*/ 1849120 w 1981200"/>
              <a:gd name="connsiteY76" fmla="*/ 294640 h 2878286"/>
              <a:gd name="connsiteX77" fmla="*/ 1879600 w 1981200"/>
              <a:gd name="connsiteY77" fmla="*/ 284480 h 2878286"/>
              <a:gd name="connsiteX78" fmla="*/ 1960880 w 1981200"/>
              <a:gd name="connsiteY78" fmla="*/ 426720 h 2878286"/>
              <a:gd name="connsiteX79" fmla="*/ 1981200 w 1981200"/>
              <a:gd name="connsiteY79" fmla="*/ 487680 h 2878286"/>
              <a:gd name="connsiteX80" fmla="*/ 1940560 w 1981200"/>
              <a:gd name="connsiteY80" fmla="*/ 558800 h 2878286"/>
              <a:gd name="connsiteX81" fmla="*/ 1879600 w 1981200"/>
              <a:gd name="connsiteY81" fmla="*/ 579120 h 2878286"/>
              <a:gd name="connsiteX82" fmla="*/ 1849120 w 1981200"/>
              <a:gd name="connsiteY82" fmla="*/ 589280 h 2878286"/>
              <a:gd name="connsiteX83" fmla="*/ 1757680 w 1981200"/>
              <a:gd name="connsiteY83" fmla="*/ 640080 h 2878286"/>
              <a:gd name="connsiteX84" fmla="*/ 1727200 w 1981200"/>
              <a:gd name="connsiteY84" fmla="*/ 650240 h 2878286"/>
              <a:gd name="connsiteX85" fmla="*/ 1696720 w 1981200"/>
              <a:gd name="connsiteY85" fmla="*/ 741680 h 2878286"/>
              <a:gd name="connsiteX86" fmla="*/ 1686560 w 1981200"/>
              <a:gd name="connsiteY86" fmla="*/ 772160 h 2878286"/>
              <a:gd name="connsiteX87" fmla="*/ 1666240 w 1981200"/>
              <a:gd name="connsiteY87" fmla="*/ 822960 h 2878286"/>
              <a:gd name="connsiteX88" fmla="*/ 1635760 w 1981200"/>
              <a:gd name="connsiteY88" fmla="*/ 883920 h 2878286"/>
              <a:gd name="connsiteX89" fmla="*/ 1574800 w 1981200"/>
              <a:gd name="connsiteY89" fmla="*/ 914400 h 2878286"/>
              <a:gd name="connsiteX90" fmla="*/ 1513840 w 1981200"/>
              <a:gd name="connsiteY90" fmla="*/ 944880 h 2878286"/>
              <a:gd name="connsiteX91" fmla="*/ 1483360 w 1981200"/>
              <a:gd name="connsiteY91" fmla="*/ 955040 h 2878286"/>
              <a:gd name="connsiteX92" fmla="*/ 1452880 w 1981200"/>
              <a:gd name="connsiteY92" fmla="*/ 975360 h 2878286"/>
              <a:gd name="connsiteX93" fmla="*/ 1412240 w 1981200"/>
              <a:gd name="connsiteY93" fmla="*/ 985520 h 2878286"/>
              <a:gd name="connsiteX94" fmla="*/ 1361440 w 1981200"/>
              <a:gd name="connsiteY94" fmla="*/ 1005840 h 2878286"/>
              <a:gd name="connsiteX95" fmla="*/ 1330960 w 1981200"/>
              <a:gd name="connsiteY95" fmla="*/ 1066800 h 2878286"/>
              <a:gd name="connsiteX96" fmla="*/ 1330960 w 1981200"/>
              <a:gd name="connsiteY96" fmla="*/ 1066800 h 2878286"/>
              <a:gd name="connsiteX97" fmla="*/ 1341120 w 1981200"/>
              <a:gd name="connsiteY97" fmla="*/ 1473200 h 2878286"/>
              <a:gd name="connsiteX98" fmla="*/ 1351280 w 1981200"/>
              <a:gd name="connsiteY98" fmla="*/ 1503680 h 2878286"/>
              <a:gd name="connsiteX99" fmla="*/ 1361440 w 1981200"/>
              <a:gd name="connsiteY99" fmla="*/ 1544320 h 2878286"/>
              <a:gd name="connsiteX100" fmla="*/ 1381760 w 1981200"/>
              <a:gd name="connsiteY100" fmla="*/ 1574800 h 2878286"/>
              <a:gd name="connsiteX101" fmla="*/ 1391920 w 1981200"/>
              <a:gd name="connsiteY101" fmla="*/ 1615440 h 2878286"/>
              <a:gd name="connsiteX102" fmla="*/ 1361440 w 1981200"/>
              <a:gd name="connsiteY102" fmla="*/ 1605280 h 2878286"/>
              <a:gd name="connsiteX103" fmla="*/ 1330960 w 1981200"/>
              <a:gd name="connsiteY103" fmla="*/ 1696720 h 2878286"/>
              <a:gd name="connsiteX104" fmla="*/ 1310640 w 1981200"/>
              <a:gd name="connsiteY104" fmla="*/ 1727200 h 2878286"/>
              <a:gd name="connsiteX105" fmla="*/ 1300480 w 1981200"/>
              <a:gd name="connsiteY105" fmla="*/ 1757680 h 2878286"/>
              <a:gd name="connsiteX106" fmla="*/ 1259840 w 1981200"/>
              <a:gd name="connsiteY106" fmla="*/ 1818640 h 2878286"/>
              <a:gd name="connsiteX107" fmla="*/ 1290320 w 1981200"/>
              <a:gd name="connsiteY107" fmla="*/ 1950720 h 2878286"/>
              <a:gd name="connsiteX108" fmla="*/ 1300480 w 1981200"/>
              <a:gd name="connsiteY108" fmla="*/ 1981200 h 2878286"/>
              <a:gd name="connsiteX109" fmla="*/ 1330960 w 1981200"/>
              <a:gd name="connsiteY109" fmla="*/ 2011680 h 2878286"/>
              <a:gd name="connsiteX110" fmla="*/ 1351280 w 1981200"/>
              <a:gd name="connsiteY110" fmla="*/ 2072640 h 2878286"/>
              <a:gd name="connsiteX111" fmla="*/ 1361440 w 1981200"/>
              <a:gd name="connsiteY111" fmla="*/ 2113280 h 2878286"/>
              <a:gd name="connsiteX112" fmla="*/ 1402080 w 1981200"/>
              <a:gd name="connsiteY112" fmla="*/ 2174240 h 2878286"/>
              <a:gd name="connsiteX113" fmla="*/ 1452880 w 1981200"/>
              <a:gd name="connsiteY113" fmla="*/ 2265680 h 2878286"/>
              <a:gd name="connsiteX114" fmla="*/ 1483360 w 1981200"/>
              <a:gd name="connsiteY114" fmla="*/ 2275840 h 2878286"/>
              <a:gd name="connsiteX115" fmla="*/ 1584960 w 1981200"/>
              <a:gd name="connsiteY115" fmla="*/ 2275840 h 2878286"/>
              <a:gd name="connsiteX116" fmla="*/ 1645920 w 1981200"/>
              <a:gd name="connsiteY116" fmla="*/ 2377440 h 2878286"/>
              <a:gd name="connsiteX117" fmla="*/ 1666240 w 1981200"/>
              <a:gd name="connsiteY117" fmla="*/ 2407920 h 2878286"/>
              <a:gd name="connsiteX118" fmla="*/ 1676400 w 1981200"/>
              <a:gd name="connsiteY118" fmla="*/ 2438400 h 2878286"/>
              <a:gd name="connsiteX119" fmla="*/ 1656080 w 1981200"/>
              <a:gd name="connsiteY119" fmla="*/ 2448560 h 2878286"/>
              <a:gd name="connsiteX120" fmla="*/ 1645920 w 1981200"/>
              <a:gd name="connsiteY120" fmla="*/ 2448560 h 2878286"/>
              <a:gd name="connsiteX121" fmla="*/ 1656080 w 1981200"/>
              <a:gd name="connsiteY121" fmla="*/ 2692400 h 2878286"/>
              <a:gd name="connsiteX122" fmla="*/ 1645920 w 1981200"/>
              <a:gd name="connsiteY122" fmla="*/ 2794000 h 2878286"/>
              <a:gd name="connsiteX123" fmla="*/ 1625600 w 1981200"/>
              <a:gd name="connsiteY123" fmla="*/ 2854960 h 2878286"/>
              <a:gd name="connsiteX124" fmla="*/ 1615440 w 1981200"/>
              <a:gd name="connsiteY124" fmla="*/ 2854960 h 2878286"/>
              <a:gd name="connsiteX125" fmla="*/ 1615440 w 1981200"/>
              <a:gd name="connsiteY125" fmla="*/ 2865120 h 2878286"/>
              <a:gd name="connsiteX126" fmla="*/ 1249680 w 1981200"/>
              <a:gd name="connsiteY126" fmla="*/ 2865120 h 2878286"/>
              <a:gd name="connsiteX127" fmla="*/ 1148080 w 1981200"/>
              <a:gd name="connsiteY127" fmla="*/ 2834640 h 2878286"/>
              <a:gd name="connsiteX128" fmla="*/ 924560 w 1981200"/>
              <a:gd name="connsiteY128" fmla="*/ 2804160 h 2878286"/>
              <a:gd name="connsiteX129" fmla="*/ 883920 w 1981200"/>
              <a:gd name="connsiteY129" fmla="*/ 2794000 h 2878286"/>
              <a:gd name="connsiteX130" fmla="*/ 833120 w 1981200"/>
              <a:gd name="connsiteY130" fmla="*/ 2783840 h 2878286"/>
              <a:gd name="connsiteX131" fmla="*/ 447040 w 1981200"/>
              <a:gd name="connsiteY131" fmla="*/ 2794000 h 2878286"/>
              <a:gd name="connsiteX132" fmla="*/ 375920 w 1981200"/>
              <a:gd name="connsiteY132" fmla="*/ 2814320 h 2878286"/>
              <a:gd name="connsiteX133" fmla="*/ 345440 w 1981200"/>
              <a:gd name="connsiteY133" fmla="*/ 2834640 h 2878286"/>
              <a:gd name="connsiteX134" fmla="*/ 325120 w 1981200"/>
              <a:gd name="connsiteY134" fmla="*/ 2844800 h 2878286"/>
              <a:gd name="connsiteX135" fmla="*/ 264160 w 1981200"/>
              <a:gd name="connsiteY135" fmla="*/ 2834640 h 287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1981200" h="2878286">
                <a:moveTo>
                  <a:pt x="264160" y="2834640"/>
                </a:moveTo>
                <a:lnTo>
                  <a:pt x="264160" y="2834640"/>
                </a:lnTo>
                <a:cubicBezTo>
                  <a:pt x="230293" y="2770293"/>
                  <a:pt x="192857" y="2707702"/>
                  <a:pt x="162560" y="2641600"/>
                </a:cubicBezTo>
                <a:cubicBezTo>
                  <a:pt x="155365" y="2625902"/>
                  <a:pt x="157362" y="2607340"/>
                  <a:pt x="152400" y="2590800"/>
                </a:cubicBezTo>
                <a:cubicBezTo>
                  <a:pt x="147159" y="2573331"/>
                  <a:pt x="137847" y="2557302"/>
                  <a:pt x="132080" y="2540000"/>
                </a:cubicBezTo>
                <a:cubicBezTo>
                  <a:pt x="127664" y="2526753"/>
                  <a:pt x="125932" y="2512735"/>
                  <a:pt x="121920" y="2499360"/>
                </a:cubicBezTo>
                <a:cubicBezTo>
                  <a:pt x="67082" y="2316566"/>
                  <a:pt x="132200" y="2533548"/>
                  <a:pt x="81280" y="2397760"/>
                </a:cubicBezTo>
                <a:cubicBezTo>
                  <a:pt x="76377" y="2384685"/>
                  <a:pt x="74507" y="2370667"/>
                  <a:pt x="71120" y="2357120"/>
                </a:cubicBezTo>
                <a:cubicBezTo>
                  <a:pt x="67733" y="2326640"/>
                  <a:pt x="65623" y="2295991"/>
                  <a:pt x="60960" y="2265680"/>
                </a:cubicBezTo>
                <a:cubicBezTo>
                  <a:pt x="58837" y="2251879"/>
                  <a:pt x="53538" y="2238732"/>
                  <a:pt x="50800" y="2225040"/>
                </a:cubicBezTo>
                <a:cubicBezTo>
                  <a:pt x="46760" y="2204840"/>
                  <a:pt x="43363" y="2184500"/>
                  <a:pt x="40640" y="2164080"/>
                </a:cubicBezTo>
                <a:cubicBezTo>
                  <a:pt x="35005" y="2121817"/>
                  <a:pt x="29219" y="2046013"/>
                  <a:pt x="20320" y="2001520"/>
                </a:cubicBezTo>
                <a:cubicBezTo>
                  <a:pt x="18220" y="1991018"/>
                  <a:pt x="13102" y="1981338"/>
                  <a:pt x="10160" y="1971040"/>
                </a:cubicBezTo>
                <a:cubicBezTo>
                  <a:pt x="6324" y="1957614"/>
                  <a:pt x="3387" y="1943947"/>
                  <a:pt x="0" y="1930400"/>
                </a:cubicBezTo>
                <a:cubicBezTo>
                  <a:pt x="3387" y="1828800"/>
                  <a:pt x="1225" y="1726863"/>
                  <a:pt x="10160" y="1625600"/>
                </a:cubicBezTo>
                <a:cubicBezTo>
                  <a:pt x="11491" y="1610513"/>
                  <a:pt x="24855" y="1599022"/>
                  <a:pt x="30480" y="1584960"/>
                </a:cubicBezTo>
                <a:cubicBezTo>
                  <a:pt x="66752" y="1494280"/>
                  <a:pt x="32026" y="1552161"/>
                  <a:pt x="71120" y="1493520"/>
                </a:cubicBezTo>
                <a:cubicBezTo>
                  <a:pt x="73319" y="1484722"/>
                  <a:pt x="84962" y="1433737"/>
                  <a:pt x="91440" y="1422400"/>
                </a:cubicBezTo>
                <a:cubicBezTo>
                  <a:pt x="99841" y="1407698"/>
                  <a:pt x="112945" y="1396119"/>
                  <a:pt x="121920" y="1381760"/>
                </a:cubicBezTo>
                <a:cubicBezTo>
                  <a:pt x="129947" y="1368917"/>
                  <a:pt x="134726" y="1354270"/>
                  <a:pt x="142240" y="1341120"/>
                </a:cubicBezTo>
                <a:cubicBezTo>
                  <a:pt x="148298" y="1330518"/>
                  <a:pt x="156502" y="1321242"/>
                  <a:pt x="162560" y="1310640"/>
                </a:cubicBezTo>
                <a:cubicBezTo>
                  <a:pt x="170074" y="1297490"/>
                  <a:pt x="176914" y="1283921"/>
                  <a:pt x="182880" y="1270000"/>
                </a:cubicBezTo>
                <a:cubicBezTo>
                  <a:pt x="187099" y="1260156"/>
                  <a:pt x="187839" y="1248882"/>
                  <a:pt x="193040" y="1239520"/>
                </a:cubicBezTo>
                <a:cubicBezTo>
                  <a:pt x="204900" y="1218172"/>
                  <a:pt x="225957" y="1201728"/>
                  <a:pt x="233680" y="1178560"/>
                </a:cubicBezTo>
                <a:cubicBezTo>
                  <a:pt x="259217" y="1101948"/>
                  <a:pt x="224769" y="1196382"/>
                  <a:pt x="264160" y="1117600"/>
                </a:cubicBezTo>
                <a:cubicBezTo>
                  <a:pt x="268949" y="1108021"/>
                  <a:pt x="268379" y="1096031"/>
                  <a:pt x="274320" y="1087120"/>
                </a:cubicBezTo>
                <a:cubicBezTo>
                  <a:pt x="282290" y="1075165"/>
                  <a:pt x="296449" y="1068332"/>
                  <a:pt x="304800" y="1056640"/>
                </a:cubicBezTo>
                <a:cubicBezTo>
                  <a:pt x="351674" y="991016"/>
                  <a:pt x="295512" y="1035739"/>
                  <a:pt x="355600" y="995680"/>
                </a:cubicBezTo>
                <a:cubicBezTo>
                  <a:pt x="362373" y="985520"/>
                  <a:pt x="366730" y="973241"/>
                  <a:pt x="375920" y="965200"/>
                </a:cubicBezTo>
                <a:cubicBezTo>
                  <a:pt x="418917" y="927577"/>
                  <a:pt x="425496" y="928355"/>
                  <a:pt x="467360" y="914400"/>
                </a:cubicBezTo>
                <a:lnTo>
                  <a:pt x="487680" y="883920"/>
                </a:lnTo>
                <a:lnTo>
                  <a:pt x="487680" y="883920"/>
                </a:lnTo>
                <a:cubicBezTo>
                  <a:pt x="484175" y="852377"/>
                  <a:pt x="491344" y="789316"/>
                  <a:pt x="457200" y="762000"/>
                </a:cubicBezTo>
                <a:cubicBezTo>
                  <a:pt x="448837" y="755310"/>
                  <a:pt x="436880" y="755227"/>
                  <a:pt x="426720" y="751840"/>
                </a:cubicBezTo>
                <a:cubicBezTo>
                  <a:pt x="419947" y="741680"/>
                  <a:pt x="415034" y="729994"/>
                  <a:pt x="406400" y="721360"/>
                </a:cubicBezTo>
                <a:cubicBezTo>
                  <a:pt x="397766" y="712726"/>
                  <a:pt x="382693" y="711200"/>
                  <a:pt x="375920" y="701040"/>
                </a:cubicBezTo>
                <a:cubicBezTo>
                  <a:pt x="368174" y="689422"/>
                  <a:pt x="369147" y="673947"/>
                  <a:pt x="365760" y="660400"/>
                </a:cubicBezTo>
                <a:cubicBezTo>
                  <a:pt x="369147" y="606213"/>
                  <a:pt x="370236" y="551834"/>
                  <a:pt x="375920" y="497840"/>
                </a:cubicBezTo>
                <a:cubicBezTo>
                  <a:pt x="379325" y="465493"/>
                  <a:pt x="392244" y="465192"/>
                  <a:pt x="406400" y="436880"/>
                </a:cubicBezTo>
                <a:cubicBezTo>
                  <a:pt x="414556" y="420568"/>
                  <a:pt x="420316" y="403157"/>
                  <a:pt x="426720" y="386080"/>
                </a:cubicBezTo>
                <a:cubicBezTo>
                  <a:pt x="430480" y="376052"/>
                  <a:pt x="432091" y="365179"/>
                  <a:pt x="436880" y="355600"/>
                </a:cubicBezTo>
                <a:cubicBezTo>
                  <a:pt x="442341" y="344678"/>
                  <a:pt x="451739" y="336042"/>
                  <a:pt x="457200" y="325120"/>
                </a:cubicBezTo>
                <a:cubicBezTo>
                  <a:pt x="461989" y="315541"/>
                  <a:pt x="463141" y="304484"/>
                  <a:pt x="467360" y="294640"/>
                </a:cubicBezTo>
                <a:cubicBezTo>
                  <a:pt x="473326" y="280719"/>
                  <a:pt x="482362" y="268181"/>
                  <a:pt x="487680" y="254000"/>
                </a:cubicBezTo>
                <a:cubicBezTo>
                  <a:pt x="492583" y="240925"/>
                  <a:pt x="492339" y="226195"/>
                  <a:pt x="497840" y="213360"/>
                </a:cubicBezTo>
                <a:cubicBezTo>
                  <a:pt x="502650" y="202137"/>
                  <a:pt x="512102" y="193482"/>
                  <a:pt x="518160" y="182880"/>
                </a:cubicBezTo>
                <a:cubicBezTo>
                  <a:pt x="533216" y="156532"/>
                  <a:pt x="556178" y="96575"/>
                  <a:pt x="579120" y="81280"/>
                </a:cubicBezTo>
                <a:lnTo>
                  <a:pt x="609600" y="60960"/>
                </a:lnTo>
                <a:cubicBezTo>
                  <a:pt x="616373" y="50800"/>
                  <a:pt x="620385" y="38108"/>
                  <a:pt x="629920" y="30480"/>
                </a:cubicBezTo>
                <a:cubicBezTo>
                  <a:pt x="638283" y="23790"/>
                  <a:pt x="650821" y="25109"/>
                  <a:pt x="660400" y="20320"/>
                </a:cubicBezTo>
                <a:cubicBezTo>
                  <a:pt x="671322" y="14859"/>
                  <a:pt x="680720" y="6773"/>
                  <a:pt x="690880" y="0"/>
                </a:cubicBezTo>
                <a:cubicBezTo>
                  <a:pt x="721351" y="5078"/>
                  <a:pt x="785966" y="12590"/>
                  <a:pt x="812800" y="30480"/>
                </a:cubicBezTo>
                <a:lnTo>
                  <a:pt x="873760" y="71120"/>
                </a:lnTo>
                <a:cubicBezTo>
                  <a:pt x="880533" y="81280"/>
                  <a:pt x="885446" y="92966"/>
                  <a:pt x="894080" y="101600"/>
                </a:cubicBezTo>
                <a:cubicBezTo>
                  <a:pt x="936489" y="144009"/>
                  <a:pt x="931096" y="114672"/>
                  <a:pt x="955040" y="162560"/>
                </a:cubicBezTo>
                <a:cubicBezTo>
                  <a:pt x="959829" y="172139"/>
                  <a:pt x="960411" y="183461"/>
                  <a:pt x="965200" y="193040"/>
                </a:cubicBezTo>
                <a:cubicBezTo>
                  <a:pt x="970661" y="203962"/>
                  <a:pt x="980059" y="212598"/>
                  <a:pt x="985520" y="223520"/>
                </a:cubicBezTo>
                <a:cubicBezTo>
                  <a:pt x="990309" y="233099"/>
                  <a:pt x="990891" y="244421"/>
                  <a:pt x="995680" y="254000"/>
                </a:cubicBezTo>
                <a:cubicBezTo>
                  <a:pt x="1001141" y="264922"/>
                  <a:pt x="1010539" y="273558"/>
                  <a:pt x="1016000" y="284480"/>
                </a:cubicBezTo>
                <a:cubicBezTo>
                  <a:pt x="1020789" y="294059"/>
                  <a:pt x="1021941" y="305116"/>
                  <a:pt x="1026160" y="314960"/>
                </a:cubicBezTo>
                <a:cubicBezTo>
                  <a:pt x="1071008" y="419606"/>
                  <a:pt x="1020549" y="277806"/>
                  <a:pt x="1066800" y="416560"/>
                </a:cubicBezTo>
                <a:lnTo>
                  <a:pt x="1076960" y="447040"/>
                </a:lnTo>
                <a:cubicBezTo>
                  <a:pt x="1080347" y="457200"/>
                  <a:pt x="1087120" y="466810"/>
                  <a:pt x="1087120" y="477520"/>
                </a:cubicBezTo>
                <a:lnTo>
                  <a:pt x="1087120" y="629920"/>
                </a:lnTo>
                <a:lnTo>
                  <a:pt x="1097280" y="660400"/>
                </a:lnTo>
                <a:cubicBezTo>
                  <a:pt x="1119755" y="658795"/>
                  <a:pt x="1223815" y="663172"/>
                  <a:pt x="1270000" y="640080"/>
                </a:cubicBezTo>
                <a:cubicBezTo>
                  <a:pt x="1280922" y="634619"/>
                  <a:pt x="1289558" y="625221"/>
                  <a:pt x="1300480" y="619760"/>
                </a:cubicBezTo>
                <a:cubicBezTo>
                  <a:pt x="1310059" y="614971"/>
                  <a:pt x="1321116" y="613819"/>
                  <a:pt x="1330960" y="609600"/>
                </a:cubicBezTo>
                <a:cubicBezTo>
                  <a:pt x="1351419" y="600832"/>
                  <a:pt x="1384074" y="583965"/>
                  <a:pt x="1402080" y="568960"/>
                </a:cubicBezTo>
                <a:cubicBezTo>
                  <a:pt x="1426880" y="548293"/>
                  <a:pt x="1432770" y="530773"/>
                  <a:pt x="1463040" y="518160"/>
                </a:cubicBezTo>
                <a:cubicBezTo>
                  <a:pt x="1492697" y="505803"/>
                  <a:pt x="1527747" y="505502"/>
                  <a:pt x="1554480" y="487680"/>
                </a:cubicBezTo>
                <a:cubicBezTo>
                  <a:pt x="1593871" y="461419"/>
                  <a:pt x="1573376" y="471221"/>
                  <a:pt x="1615440" y="457200"/>
                </a:cubicBezTo>
                <a:cubicBezTo>
                  <a:pt x="1620898" y="453106"/>
                  <a:pt x="1674405" y="411802"/>
                  <a:pt x="1686560" y="406400"/>
                </a:cubicBezTo>
                <a:cubicBezTo>
                  <a:pt x="1706133" y="397701"/>
                  <a:pt x="1729698" y="397961"/>
                  <a:pt x="1747520" y="386080"/>
                </a:cubicBezTo>
                <a:lnTo>
                  <a:pt x="1808480" y="345440"/>
                </a:lnTo>
                <a:lnTo>
                  <a:pt x="1838960" y="325120"/>
                </a:lnTo>
                <a:lnTo>
                  <a:pt x="1849120" y="294640"/>
                </a:lnTo>
                <a:lnTo>
                  <a:pt x="1879600" y="284480"/>
                </a:lnTo>
                <a:cubicBezTo>
                  <a:pt x="1979644" y="427400"/>
                  <a:pt x="1933628" y="335882"/>
                  <a:pt x="1960880" y="426720"/>
                </a:cubicBezTo>
                <a:cubicBezTo>
                  <a:pt x="1967035" y="447236"/>
                  <a:pt x="1981200" y="487680"/>
                  <a:pt x="1981200" y="487680"/>
                </a:cubicBezTo>
                <a:cubicBezTo>
                  <a:pt x="1972615" y="522018"/>
                  <a:pt x="1975707" y="539274"/>
                  <a:pt x="1940560" y="558800"/>
                </a:cubicBezTo>
                <a:cubicBezTo>
                  <a:pt x="1921836" y="569202"/>
                  <a:pt x="1899920" y="572347"/>
                  <a:pt x="1879600" y="579120"/>
                </a:cubicBezTo>
                <a:lnTo>
                  <a:pt x="1849120" y="589280"/>
                </a:lnTo>
                <a:cubicBezTo>
                  <a:pt x="1803494" y="634906"/>
                  <a:pt x="1832271" y="615216"/>
                  <a:pt x="1757680" y="640080"/>
                </a:cubicBezTo>
                <a:lnTo>
                  <a:pt x="1727200" y="650240"/>
                </a:lnTo>
                <a:lnTo>
                  <a:pt x="1696720" y="741680"/>
                </a:lnTo>
                <a:cubicBezTo>
                  <a:pt x="1693333" y="751840"/>
                  <a:pt x="1690537" y="762216"/>
                  <a:pt x="1686560" y="772160"/>
                </a:cubicBezTo>
                <a:cubicBezTo>
                  <a:pt x="1679787" y="789093"/>
                  <a:pt x="1672644" y="805883"/>
                  <a:pt x="1666240" y="822960"/>
                </a:cubicBezTo>
                <a:cubicBezTo>
                  <a:pt x="1656324" y="849403"/>
                  <a:pt x="1657340" y="862340"/>
                  <a:pt x="1635760" y="883920"/>
                </a:cubicBezTo>
                <a:cubicBezTo>
                  <a:pt x="1610412" y="909268"/>
                  <a:pt x="1604548" y="901179"/>
                  <a:pt x="1574800" y="914400"/>
                </a:cubicBezTo>
                <a:cubicBezTo>
                  <a:pt x="1554040" y="923627"/>
                  <a:pt x="1534600" y="935653"/>
                  <a:pt x="1513840" y="944880"/>
                </a:cubicBezTo>
                <a:cubicBezTo>
                  <a:pt x="1504053" y="949230"/>
                  <a:pt x="1492939" y="950251"/>
                  <a:pt x="1483360" y="955040"/>
                </a:cubicBezTo>
                <a:cubicBezTo>
                  <a:pt x="1472438" y="960501"/>
                  <a:pt x="1464103" y="970550"/>
                  <a:pt x="1452880" y="975360"/>
                </a:cubicBezTo>
                <a:cubicBezTo>
                  <a:pt x="1440045" y="980861"/>
                  <a:pt x="1425487" y="981104"/>
                  <a:pt x="1412240" y="985520"/>
                </a:cubicBezTo>
                <a:cubicBezTo>
                  <a:pt x="1394938" y="991287"/>
                  <a:pt x="1378373" y="999067"/>
                  <a:pt x="1361440" y="1005840"/>
                </a:cubicBezTo>
                <a:cubicBezTo>
                  <a:pt x="1340049" y="1070013"/>
                  <a:pt x="1362539" y="1066800"/>
                  <a:pt x="1330960" y="1066800"/>
                </a:cubicBezTo>
                <a:lnTo>
                  <a:pt x="1330960" y="1066800"/>
                </a:lnTo>
                <a:cubicBezTo>
                  <a:pt x="1334347" y="1202267"/>
                  <a:pt x="1334824" y="1337837"/>
                  <a:pt x="1341120" y="1473200"/>
                </a:cubicBezTo>
                <a:cubicBezTo>
                  <a:pt x="1341618" y="1483898"/>
                  <a:pt x="1348338" y="1493382"/>
                  <a:pt x="1351280" y="1503680"/>
                </a:cubicBezTo>
                <a:cubicBezTo>
                  <a:pt x="1355116" y="1517106"/>
                  <a:pt x="1355939" y="1531485"/>
                  <a:pt x="1361440" y="1544320"/>
                </a:cubicBezTo>
                <a:cubicBezTo>
                  <a:pt x="1366250" y="1555543"/>
                  <a:pt x="1374987" y="1564640"/>
                  <a:pt x="1381760" y="1574800"/>
                </a:cubicBezTo>
                <a:lnTo>
                  <a:pt x="1391920" y="1615440"/>
                </a:lnTo>
                <a:lnTo>
                  <a:pt x="1361440" y="1605280"/>
                </a:lnTo>
                <a:cubicBezTo>
                  <a:pt x="1351280" y="1635760"/>
                  <a:pt x="1343317" y="1667063"/>
                  <a:pt x="1330960" y="1696720"/>
                </a:cubicBezTo>
                <a:cubicBezTo>
                  <a:pt x="1326264" y="1707992"/>
                  <a:pt x="1316101" y="1716278"/>
                  <a:pt x="1310640" y="1727200"/>
                </a:cubicBezTo>
                <a:cubicBezTo>
                  <a:pt x="1305851" y="1736779"/>
                  <a:pt x="1305681" y="1748318"/>
                  <a:pt x="1300480" y="1757680"/>
                </a:cubicBezTo>
                <a:cubicBezTo>
                  <a:pt x="1288620" y="1779028"/>
                  <a:pt x="1259840" y="1818640"/>
                  <a:pt x="1259840" y="1818640"/>
                </a:cubicBezTo>
                <a:cubicBezTo>
                  <a:pt x="1273029" y="1910964"/>
                  <a:pt x="1262427" y="1867042"/>
                  <a:pt x="1290320" y="1950720"/>
                </a:cubicBezTo>
                <a:cubicBezTo>
                  <a:pt x="1293707" y="1960880"/>
                  <a:pt x="1292907" y="1973627"/>
                  <a:pt x="1300480" y="1981200"/>
                </a:cubicBezTo>
                <a:lnTo>
                  <a:pt x="1330960" y="2011680"/>
                </a:lnTo>
                <a:cubicBezTo>
                  <a:pt x="1337733" y="2032000"/>
                  <a:pt x="1346085" y="2051860"/>
                  <a:pt x="1351280" y="2072640"/>
                </a:cubicBezTo>
                <a:cubicBezTo>
                  <a:pt x="1354667" y="2086187"/>
                  <a:pt x="1355195" y="2100791"/>
                  <a:pt x="1361440" y="2113280"/>
                </a:cubicBezTo>
                <a:cubicBezTo>
                  <a:pt x="1372362" y="2135123"/>
                  <a:pt x="1394357" y="2151072"/>
                  <a:pt x="1402080" y="2174240"/>
                </a:cubicBezTo>
                <a:cubicBezTo>
                  <a:pt x="1417227" y="2219682"/>
                  <a:pt x="1413772" y="2239608"/>
                  <a:pt x="1452880" y="2265680"/>
                </a:cubicBezTo>
                <a:cubicBezTo>
                  <a:pt x="1461791" y="2271621"/>
                  <a:pt x="1473200" y="2272453"/>
                  <a:pt x="1483360" y="2275840"/>
                </a:cubicBezTo>
                <a:cubicBezTo>
                  <a:pt x="1495691" y="2274078"/>
                  <a:pt x="1562794" y="2253674"/>
                  <a:pt x="1584960" y="2275840"/>
                </a:cubicBezTo>
                <a:cubicBezTo>
                  <a:pt x="1618099" y="2308979"/>
                  <a:pt x="1624541" y="2340026"/>
                  <a:pt x="1645920" y="2377440"/>
                </a:cubicBezTo>
                <a:cubicBezTo>
                  <a:pt x="1651978" y="2388042"/>
                  <a:pt x="1660779" y="2396998"/>
                  <a:pt x="1666240" y="2407920"/>
                </a:cubicBezTo>
                <a:cubicBezTo>
                  <a:pt x="1671029" y="2417499"/>
                  <a:pt x="1678997" y="2428010"/>
                  <a:pt x="1676400" y="2438400"/>
                </a:cubicBezTo>
                <a:cubicBezTo>
                  <a:pt x="1674563" y="2445747"/>
                  <a:pt x="1662853" y="2445173"/>
                  <a:pt x="1656080" y="2448560"/>
                </a:cubicBezTo>
                <a:lnTo>
                  <a:pt x="1645920" y="2448560"/>
                </a:lnTo>
                <a:cubicBezTo>
                  <a:pt x="1649307" y="2529840"/>
                  <a:pt x="1656080" y="2611049"/>
                  <a:pt x="1656080" y="2692400"/>
                </a:cubicBezTo>
                <a:cubicBezTo>
                  <a:pt x="1656080" y="2726436"/>
                  <a:pt x="1652192" y="2760547"/>
                  <a:pt x="1645920" y="2794000"/>
                </a:cubicBezTo>
                <a:cubicBezTo>
                  <a:pt x="1641973" y="2815052"/>
                  <a:pt x="1647019" y="2854960"/>
                  <a:pt x="1625600" y="2854960"/>
                </a:cubicBezTo>
                <a:lnTo>
                  <a:pt x="1615440" y="2854960"/>
                </a:lnTo>
                <a:lnTo>
                  <a:pt x="1615440" y="2865120"/>
                </a:lnTo>
                <a:cubicBezTo>
                  <a:pt x="1449049" y="2883608"/>
                  <a:pt x="1506931" y="2881717"/>
                  <a:pt x="1249680" y="2865120"/>
                </a:cubicBezTo>
                <a:cubicBezTo>
                  <a:pt x="1209982" y="2862559"/>
                  <a:pt x="1188968" y="2839751"/>
                  <a:pt x="1148080" y="2834640"/>
                </a:cubicBezTo>
                <a:cubicBezTo>
                  <a:pt x="1100361" y="2828675"/>
                  <a:pt x="988352" y="2816918"/>
                  <a:pt x="924560" y="2804160"/>
                </a:cubicBezTo>
                <a:cubicBezTo>
                  <a:pt x="910868" y="2801422"/>
                  <a:pt x="897551" y="2797029"/>
                  <a:pt x="883920" y="2794000"/>
                </a:cubicBezTo>
                <a:cubicBezTo>
                  <a:pt x="867063" y="2790254"/>
                  <a:pt x="850053" y="2787227"/>
                  <a:pt x="833120" y="2783840"/>
                </a:cubicBezTo>
                <a:cubicBezTo>
                  <a:pt x="704427" y="2787227"/>
                  <a:pt x="575632" y="2787877"/>
                  <a:pt x="447040" y="2794000"/>
                </a:cubicBezTo>
                <a:cubicBezTo>
                  <a:pt x="439844" y="2794343"/>
                  <a:pt x="386028" y="2809266"/>
                  <a:pt x="375920" y="2814320"/>
                </a:cubicBezTo>
                <a:cubicBezTo>
                  <a:pt x="364998" y="2819781"/>
                  <a:pt x="355911" y="2828358"/>
                  <a:pt x="345440" y="2834640"/>
                </a:cubicBezTo>
                <a:cubicBezTo>
                  <a:pt x="338946" y="2838536"/>
                  <a:pt x="331893" y="2841413"/>
                  <a:pt x="325120" y="2844800"/>
                </a:cubicBezTo>
                <a:lnTo>
                  <a:pt x="264160" y="2834640"/>
                </a:lnTo>
                <a:close/>
              </a:path>
            </a:pathLst>
          </a:custGeom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8" name="Links außen"/>
          <p:cNvSpPr/>
          <p:nvPr/>
        </p:nvSpPr>
        <p:spPr>
          <a:xfrm>
            <a:off x="1381760" y="2545080"/>
            <a:ext cx="1768189" cy="2595880"/>
          </a:xfrm>
          <a:custGeom>
            <a:avLst/>
            <a:gdLst>
              <a:gd name="connsiteX0" fmla="*/ 0 w 1768189"/>
              <a:gd name="connsiteY0" fmla="*/ 2575560 h 2595880"/>
              <a:gd name="connsiteX1" fmla="*/ 0 w 1768189"/>
              <a:gd name="connsiteY1" fmla="*/ 2575560 h 2595880"/>
              <a:gd name="connsiteX2" fmla="*/ 5080 w 1768189"/>
              <a:gd name="connsiteY2" fmla="*/ 2489200 h 2595880"/>
              <a:gd name="connsiteX3" fmla="*/ 10160 w 1768189"/>
              <a:gd name="connsiteY3" fmla="*/ 2473960 h 2595880"/>
              <a:gd name="connsiteX4" fmla="*/ 40640 w 1768189"/>
              <a:gd name="connsiteY4" fmla="*/ 2463800 h 2595880"/>
              <a:gd name="connsiteX5" fmla="*/ 50800 w 1768189"/>
              <a:gd name="connsiteY5" fmla="*/ 2448560 h 2595880"/>
              <a:gd name="connsiteX6" fmla="*/ 66040 w 1768189"/>
              <a:gd name="connsiteY6" fmla="*/ 2418080 h 2595880"/>
              <a:gd name="connsiteX7" fmla="*/ 96520 w 1768189"/>
              <a:gd name="connsiteY7" fmla="*/ 2402840 h 2595880"/>
              <a:gd name="connsiteX8" fmla="*/ 96520 w 1768189"/>
              <a:gd name="connsiteY8" fmla="*/ 2362200 h 2595880"/>
              <a:gd name="connsiteX9" fmla="*/ 96520 w 1768189"/>
              <a:gd name="connsiteY9" fmla="*/ 2357120 h 2595880"/>
              <a:gd name="connsiteX10" fmla="*/ 86360 w 1768189"/>
              <a:gd name="connsiteY10" fmla="*/ 2311400 h 2595880"/>
              <a:gd name="connsiteX11" fmla="*/ 55880 w 1768189"/>
              <a:gd name="connsiteY11" fmla="*/ 2301240 h 2595880"/>
              <a:gd name="connsiteX12" fmla="*/ 60960 w 1768189"/>
              <a:gd name="connsiteY12" fmla="*/ 2225040 h 2595880"/>
              <a:gd name="connsiteX13" fmla="*/ 66040 w 1768189"/>
              <a:gd name="connsiteY13" fmla="*/ 2209800 h 2595880"/>
              <a:gd name="connsiteX14" fmla="*/ 81280 w 1768189"/>
              <a:gd name="connsiteY14" fmla="*/ 2194560 h 2595880"/>
              <a:gd name="connsiteX15" fmla="*/ 96520 w 1768189"/>
              <a:gd name="connsiteY15" fmla="*/ 2184400 h 2595880"/>
              <a:gd name="connsiteX16" fmla="*/ 121920 w 1768189"/>
              <a:gd name="connsiteY16" fmla="*/ 2143760 h 2595880"/>
              <a:gd name="connsiteX17" fmla="*/ 132080 w 1768189"/>
              <a:gd name="connsiteY17" fmla="*/ 2123440 h 2595880"/>
              <a:gd name="connsiteX18" fmla="*/ 152400 w 1768189"/>
              <a:gd name="connsiteY18" fmla="*/ 2108200 h 2595880"/>
              <a:gd name="connsiteX19" fmla="*/ 132080 w 1768189"/>
              <a:gd name="connsiteY19" fmla="*/ 1965960 h 2595880"/>
              <a:gd name="connsiteX20" fmla="*/ 116840 w 1768189"/>
              <a:gd name="connsiteY20" fmla="*/ 1920240 h 2595880"/>
              <a:gd name="connsiteX21" fmla="*/ 111760 w 1768189"/>
              <a:gd name="connsiteY21" fmla="*/ 1905000 h 2595880"/>
              <a:gd name="connsiteX22" fmla="*/ 121920 w 1768189"/>
              <a:gd name="connsiteY22" fmla="*/ 1828800 h 2595880"/>
              <a:gd name="connsiteX23" fmla="*/ 127000 w 1768189"/>
              <a:gd name="connsiteY23" fmla="*/ 1793240 h 2595880"/>
              <a:gd name="connsiteX24" fmla="*/ 137160 w 1768189"/>
              <a:gd name="connsiteY24" fmla="*/ 1762760 h 2595880"/>
              <a:gd name="connsiteX25" fmla="*/ 142240 w 1768189"/>
              <a:gd name="connsiteY25" fmla="*/ 1590040 h 2595880"/>
              <a:gd name="connsiteX26" fmla="*/ 152400 w 1768189"/>
              <a:gd name="connsiteY26" fmla="*/ 1473200 h 2595880"/>
              <a:gd name="connsiteX27" fmla="*/ 157480 w 1768189"/>
              <a:gd name="connsiteY27" fmla="*/ 1447800 h 2595880"/>
              <a:gd name="connsiteX28" fmla="*/ 167640 w 1768189"/>
              <a:gd name="connsiteY28" fmla="*/ 1371600 h 2595880"/>
              <a:gd name="connsiteX29" fmla="*/ 177800 w 1768189"/>
              <a:gd name="connsiteY29" fmla="*/ 1341120 h 2595880"/>
              <a:gd name="connsiteX30" fmla="*/ 182880 w 1768189"/>
              <a:gd name="connsiteY30" fmla="*/ 1310640 h 2595880"/>
              <a:gd name="connsiteX31" fmla="*/ 187960 w 1768189"/>
              <a:gd name="connsiteY31" fmla="*/ 1295400 h 2595880"/>
              <a:gd name="connsiteX32" fmla="*/ 193040 w 1768189"/>
              <a:gd name="connsiteY32" fmla="*/ 1275080 h 2595880"/>
              <a:gd name="connsiteX33" fmla="*/ 198120 w 1768189"/>
              <a:gd name="connsiteY33" fmla="*/ 1249680 h 2595880"/>
              <a:gd name="connsiteX34" fmla="*/ 203200 w 1768189"/>
              <a:gd name="connsiteY34" fmla="*/ 1234440 h 2595880"/>
              <a:gd name="connsiteX35" fmla="*/ 208280 w 1768189"/>
              <a:gd name="connsiteY35" fmla="*/ 1203960 h 2595880"/>
              <a:gd name="connsiteX36" fmla="*/ 218440 w 1768189"/>
              <a:gd name="connsiteY36" fmla="*/ 1183640 h 2595880"/>
              <a:gd name="connsiteX37" fmla="*/ 228600 w 1768189"/>
              <a:gd name="connsiteY37" fmla="*/ 1163320 h 2595880"/>
              <a:gd name="connsiteX38" fmla="*/ 228600 w 1768189"/>
              <a:gd name="connsiteY38" fmla="*/ 1158240 h 2595880"/>
              <a:gd name="connsiteX39" fmla="*/ 289560 w 1768189"/>
              <a:gd name="connsiteY39" fmla="*/ 1102360 h 2595880"/>
              <a:gd name="connsiteX40" fmla="*/ 314960 w 1768189"/>
              <a:gd name="connsiteY40" fmla="*/ 1071880 h 2595880"/>
              <a:gd name="connsiteX41" fmla="*/ 335280 w 1768189"/>
              <a:gd name="connsiteY41" fmla="*/ 1046480 h 2595880"/>
              <a:gd name="connsiteX42" fmla="*/ 340360 w 1768189"/>
              <a:gd name="connsiteY42" fmla="*/ 1031240 h 2595880"/>
              <a:gd name="connsiteX43" fmla="*/ 350520 w 1768189"/>
              <a:gd name="connsiteY43" fmla="*/ 1016000 h 2595880"/>
              <a:gd name="connsiteX44" fmla="*/ 355600 w 1768189"/>
              <a:gd name="connsiteY44" fmla="*/ 1000760 h 2595880"/>
              <a:gd name="connsiteX45" fmla="*/ 370840 w 1768189"/>
              <a:gd name="connsiteY45" fmla="*/ 980440 h 2595880"/>
              <a:gd name="connsiteX46" fmla="*/ 381000 w 1768189"/>
              <a:gd name="connsiteY46" fmla="*/ 965200 h 2595880"/>
              <a:gd name="connsiteX47" fmla="*/ 411480 w 1768189"/>
              <a:gd name="connsiteY47" fmla="*/ 944880 h 2595880"/>
              <a:gd name="connsiteX48" fmla="*/ 426720 w 1768189"/>
              <a:gd name="connsiteY48" fmla="*/ 934720 h 2595880"/>
              <a:gd name="connsiteX49" fmla="*/ 447040 w 1768189"/>
              <a:gd name="connsiteY49" fmla="*/ 929640 h 2595880"/>
              <a:gd name="connsiteX50" fmla="*/ 482600 w 1768189"/>
              <a:gd name="connsiteY50" fmla="*/ 904240 h 2595880"/>
              <a:gd name="connsiteX51" fmla="*/ 497840 w 1768189"/>
              <a:gd name="connsiteY51" fmla="*/ 899160 h 2595880"/>
              <a:gd name="connsiteX52" fmla="*/ 533400 w 1768189"/>
              <a:gd name="connsiteY52" fmla="*/ 878840 h 2595880"/>
              <a:gd name="connsiteX53" fmla="*/ 553720 w 1768189"/>
              <a:gd name="connsiteY53" fmla="*/ 873760 h 2595880"/>
              <a:gd name="connsiteX54" fmla="*/ 589280 w 1768189"/>
              <a:gd name="connsiteY54" fmla="*/ 858520 h 2595880"/>
              <a:gd name="connsiteX55" fmla="*/ 609600 w 1768189"/>
              <a:gd name="connsiteY55" fmla="*/ 848360 h 2595880"/>
              <a:gd name="connsiteX56" fmla="*/ 645160 w 1768189"/>
              <a:gd name="connsiteY56" fmla="*/ 843280 h 2595880"/>
              <a:gd name="connsiteX57" fmla="*/ 726440 w 1768189"/>
              <a:gd name="connsiteY57" fmla="*/ 828040 h 2595880"/>
              <a:gd name="connsiteX58" fmla="*/ 741680 w 1768189"/>
              <a:gd name="connsiteY58" fmla="*/ 817880 h 2595880"/>
              <a:gd name="connsiteX59" fmla="*/ 762000 w 1768189"/>
              <a:gd name="connsiteY59" fmla="*/ 787400 h 2595880"/>
              <a:gd name="connsiteX60" fmla="*/ 777240 w 1768189"/>
              <a:gd name="connsiteY60" fmla="*/ 777240 h 2595880"/>
              <a:gd name="connsiteX61" fmla="*/ 777240 w 1768189"/>
              <a:gd name="connsiteY61" fmla="*/ 777240 h 2595880"/>
              <a:gd name="connsiteX62" fmla="*/ 817880 w 1768189"/>
              <a:gd name="connsiteY62" fmla="*/ 751840 h 2595880"/>
              <a:gd name="connsiteX63" fmla="*/ 833120 w 1768189"/>
              <a:gd name="connsiteY63" fmla="*/ 736600 h 2595880"/>
              <a:gd name="connsiteX64" fmla="*/ 848360 w 1768189"/>
              <a:gd name="connsiteY64" fmla="*/ 726440 h 2595880"/>
              <a:gd name="connsiteX65" fmla="*/ 858520 w 1768189"/>
              <a:gd name="connsiteY65" fmla="*/ 695960 h 2595880"/>
              <a:gd name="connsiteX66" fmla="*/ 863600 w 1768189"/>
              <a:gd name="connsiteY66" fmla="*/ 680720 h 2595880"/>
              <a:gd name="connsiteX67" fmla="*/ 848360 w 1768189"/>
              <a:gd name="connsiteY67" fmla="*/ 584200 h 2595880"/>
              <a:gd name="connsiteX68" fmla="*/ 833120 w 1768189"/>
              <a:gd name="connsiteY68" fmla="*/ 579120 h 2595880"/>
              <a:gd name="connsiteX69" fmla="*/ 828040 w 1768189"/>
              <a:gd name="connsiteY69" fmla="*/ 563880 h 2595880"/>
              <a:gd name="connsiteX70" fmla="*/ 822960 w 1768189"/>
              <a:gd name="connsiteY70" fmla="*/ 502920 h 2595880"/>
              <a:gd name="connsiteX71" fmla="*/ 807720 w 1768189"/>
              <a:gd name="connsiteY71" fmla="*/ 492760 h 2595880"/>
              <a:gd name="connsiteX72" fmla="*/ 802640 w 1768189"/>
              <a:gd name="connsiteY72" fmla="*/ 381000 h 2595880"/>
              <a:gd name="connsiteX73" fmla="*/ 817880 w 1768189"/>
              <a:gd name="connsiteY73" fmla="*/ 370840 h 2595880"/>
              <a:gd name="connsiteX74" fmla="*/ 848360 w 1768189"/>
              <a:gd name="connsiteY74" fmla="*/ 360680 h 2595880"/>
              <a:gd name="connsiteX75" fmla="*/ 889000 w 1768189"/>
              <a:gd name="connsiteY75" fmla="*/ 375920 h 2595880"/>
              <a:gd name="connsiteX76" fmla="*/ 873760 w 1768189"/>
              <a:gd name="connsiteY76" fmla="*/ 365760 h 2595880"/>
              <a:gd name="connsiteX77" fmla="*/ 878840 w 1768189"/>
              <a:gd name="connsiteY77" fmla="*/ 259080 h 2595880"/>
              <a:gd name="connsiteX78" fmla="*/ 894080 w 1768189"/>
              <a:gd name="connsiteY78" fmla="*/ 203200 h 2595880"/>
              <a:gd name="connsiteX79" fmla="*/ 899160 w 1768189"/>
              <a:gd name="connsiteY79" fmla="*/ 187960 h 2595880"/>
              <a:gd name="connsiteX80" fmla="*/ 904240 w 1768189"/>
              <a:gd name="connsiteY80" fmla="*/ 172720 h 2595880"/>
              <a:gd name="connsiteX81" fmla="*/ 924560 w 1768189"/>
              <a:gd name="connsiteY81" fmla="*/ 142240 h 2595880"/>
              <a:gd name="connsiteX82" fmla="*/ 929640 w 1768189"/>
              <a:gd name="connsiteY82" fmla="*/ 127000 h 2595880"/>
              <a:gd name="connsiteX83" fmla="*/ 949960 w 1768189"/>
              <a:gd name="connsiteY83" fmla="*/ 96520 h 2595880"/>
              <a:gd name="connsiteX84" fmla="*/ 955040 w 1768189"/>
              <a:gd name="connsiteY84" fmla="*/ 81280 h 2595880"/>
              <a:gd name="connsiteX85" fmla="*/ 970280 w 1768189"/>
              <a:gd name="connsiteY85" fmla="*/ 71120 h 2595880"/>
              <a:gd name="connsiteX86" fmla="*/ 980440 w 1768189"/>
              <a:gd name="connsiteY86" fmla="*/ 55880 h 2595880"/>
              <a:gd name="connsiteX87" fmla="*/ 995680 w 1768189"/>
              <a:gd name="connsiteY87" fmla="*/ 50800 h 2595880"/>
              <a:gd name="connsiteX88" fmla="*/ 1010920 w 1768189"/>
              <a:gd name="connsiteY88" fmla="*/ 40640 h 2595880"/>
              <a:gd name="connsiteX89" fmla="*/ 1031240 w 1768189"/>
              <a:gd name="connsiteY89" fmla="*/ 30480 h 2595880"/>
              <a:gd name="connsiteX90" fmla="*/ 1046480 w 1768189"/>
              <a:gd name="connsiteY90" fmla="*/ 20320 h 2595880"/>
              <a:gd name="connsiteX91" fmla="*/ 1061720 w 1768189"/>
              <a:gd name="connsiteY91" fmla="*/ 15240 h 2595880"/>
              <a:gd name="connsiteX92" fmla="*/ 1092200 w 1768189"/>
              <a:gd name="connsiteY92" fmla="*/ 0 h 2595880"/>
              <a:gd name="connsiteX93" fmla="*/ 1209040 w 1768189"/>
              <a:gd name="connsiteY93" fmla="*/ 5080 h 2595880"/>
              <a:gd name="connsiteX94" fmla="*/ 1239520 w 1768189"/>
              <a:gd name="connsiteY94" fmla="*/ 15240 h 2595880"/>
              <a:gd name="connsiteX95" fmla="*/ 1290320 w 1768189"/>
              <a:gd name="connsiteY95" fmla="*/ 30480 h 2595880"/>
              <a:gd name="connsiteX96" fmla="*/ 1305560 w 1768189"/>
              <a:gd name="connsiteY96" fmla="*/ 35560 h 2595880"/>
              <a:gd name="connsiteX97" fmla="*/ 1330960 w 1768189"/>
              <a:gd name="connsiteY97" fmla="*/ 50800 h 2595880"/>
              <a:gd name="connsiteX98" fmla="*/ 1376680 w 1768189"/>
              <a:gd name="connsiteY98" fmla="*/ 76200 h 2595880"/>
              <a:gd name="connsiteX99" fmla="*/ 1407160 w 1768189"/>
              <a:gd name="connsiteY99" fmla="*/ 106680 h 2595880"/>
              <a:gd name="connsiteX100" fmla="*/ 1427480 w 1768189"/>
              <a:gd name="connsiteY100" fmla="*/ 121920 h 2595880"/>
              <a:gd name="connsiteX101" fmla="*/ 1452880 w 1768189"/>
              <a:gd name="connsiteY101" fmla="*/ 147320 h 2595880"/>
              <a:gd name="connsiteX102" fmla="*/ 1473200 w 1768189"/>
              <a:gd name="connsiteY102" fmla="*/ 177800 h 2595880"/>
              <a:gd name="connsiteX103" fmla="*/ 1478280 w 1768189"/>
              <a:gd name="connsiteY103" fmla="*/ 193040 h 2595880"/>
              <a:gd name="connsiteX104" fmla="*/ 1503680 w 1768189"/>
              <a:gd name="connsiteY104" fmla="*/ 223520 h 2595880"/>
              <a:gd name="connsiteX105" fmla="*/ 1513840 w 1768189"/>
              <a:gd name="connsiteY105" fmla="*/ 243840 h 2595880"/>
              <a:gd name="connsiteX106" fmla="*/ 1518920 w 1768189"/>
              <a:gd name="connsiteY106" fmla="*/ 259080 h 2595880"/>
              <a:gd name="connsiteX107" fmla="*/ 1529080 w 1768189"/>
              <a:gd name="connsiteY107" fmla="*/ 274320 h 2595880"/>
              <a:gd name="connsiteX108" fmla="*/ 1544320 w 1768189"/>
              <a:gd name="connsiteY108" fmla="*/ 325120 h 2595880"/>
              <a:gd name="connsiteX109" fmla="*/ 1549400 w 1768189"/>
              <a:gd name="connsiteY109" fmla="*/ 340360 h 2595880"/>
              <a:gd name="connsiteX110" fmla="*/ 1544320 w 1768189"/>
              <a:gd name="connsiteY110" fmla="*/ 411480 h 2595880"/>
              <a:gd name="connsiteX111" fmla="*/ 1539240 w 1768189"/>
              <a:gd name="connsiteY111" fmla="*/ 426720 h 2595880"/>
              <a:gd name="connsiteX112" fmla="*/ 1524000 w 1768189"/>
              <a:gd name="connsiteY112" fmla="*/ 441960 h 2595880"/>
              <a:gd name="connsiteX113" fmla="*/ 1513840 w 1768189"/>
              <a:gd name="connsiteY113" fmla="*/ 472440 h 2595880"/>
              <a:gd name="connsiteX114" fmla="*/ 1503680 w 1768189"/>
              <a:gd name="connsiteY114" fmla="*/ 487680 h 2595880"/>
              <a:gd name="connsiteX115" fmla="*/ 1493520 w 1768189"/>
              <a:gd name="connsiteY115" fmla="*/ 528320 h 2595880"/>
              <a:gd name="connsiteX116" fmla="*/ 1488440 w 1768189"/>
              <a:gd name="connsiteY116" fmla="*/ 543560 h 2595880"/>
              <a:gd name="connsiteX117" fmla="*/ 1483360 w 1768189"/>
              <a:gd name="connsiteY117" fmla="*/ 579120 h 2595880"/>
              <a:gd name="connsiteX118" fmla="*/ 1478280 w 1768189"/>
              <a:gd name="connsiteY118" fmla="*/ 604520 h 2595880"/>
              <a:gd name="connsiteX119" fmla="*/ 1468120 w 1768189"/>
              <a:gd name="connsiteY119" fmla="*/ 675640 h 2595880"/>
              <a:gd name="connsiteX120" fmla="*/ 1447800 w 1768189"/>
              <a:gd name="connsiteY120" fmla="*/ 721360 h 2595880"/>
              <a:gd name="connsiteX121" fmla="*/ 1442720 w 1768189"/>
              <a:gd name="connsiteY121" fmla="*/ 736600 h 2595880"/>
              <a:gd name="connsiteX122" fmla="*/ 1432560 w 1768189"/>
              <a:gd name="connsiteY122" fmla="*/ 751840 h 2595880"/>
              <a:gd name="connsiteX123" fmla="*/ 1427480 w 1768189"/>
              <a:gd name="connsiteY123" fmla="*/ 767080 h 2595880"/>
              <a:gd name="connsiteX124" fmla="*/ 1412240 w 1768189"/>
              <a:gd name="connsiteY124" fmla="*/ 777240 h 2595880"/>
              <a:gd name="connsiteX125" fmla="*/ 1386840 w 1768189"/>
              <a:gd name="connsiteY125" fmla="*/ 792480 h 2595880"/>
              <a:gd name="connsiteX126" fmla="*/ 1605280 w 1768189"/>
              <a:gd name="connsiteY126" fmla="*/ 929640 h 2595880"/>
              <a:gd name="connsiteX127" fmla="*/ 1595120 w 1768189"/>
              <a:gd name="connsiteY127" fmla="*/ 1005840 h 2595880"/>
              <a:gd name="connsiteX128" fmla="*/ 1686560 w 1768189"/>
              <a:gd name="connsiteY128" fmla="*/ 1143000 h 2595880"/>
              <a:gd name="connsiteX129" fmla="*/ 1711960 w 1768189"/>
              <a:gd name="connsiteY129" fmla="*/ 1183640 h 2595880"/>
              <a:gd name="connsiteX130" fmla="*/ 1722120 w 1768189"/>
              <a:gd name="connsiteY130" fmla="*/ 1219200 h 2595880"/>
              <a:gd name="connsiteX131" fmla="*/ 1722120 w 1768189"/>
              <a:gd name="connsiteY131" fmla="*/ 1579880 h 2595880"/>
              <a:gd name="connsiteX132" fmla="*/ 1742440 w 1768189"/>
              <a:gd name="connsiteY132" fmla="*/ 1630680 h 2595880"/>
              <a:gd name="connsiteX133" fmla="*/ 1752600 w 1768189"/>
              <a:gd name="connsiteY133" fmla="*/ 1645920 h 2595880"/>
              <a:gd name="connsiteX134" fmla="*/ 1762760 w 1768189"/>
              <a:gd name="connsiteY134" fmla="*/ 1676400 h 2595880"/>
              <a:gd name="connsiteX135" fmla="*/ 1757680 w 1768189"/>
              <a:gd name="connsiteY135" fmla="*/ 1696720 h 2595880"/>
              <a:gd name="connsiteX136" fmla="*/ 1757680 w 1768189"/>
              <a:gd name="connsiteY136" fmla="*/ 1696720 h 2595880"/>
              <a:gd name="connsiteX137" fmla="*/ 1711960 w 1768189"/>
              <a:gd name="connsiteY137" fmla="*/ 1706880 h 2595880"/>
              <a:gd name="connsiteX138" fmla="*/ 1681480 w 1768189"/>
              <a:gd name="connsiteY138" fmla="*/ 1727200 h 2595880"/>
              <a:gd name="connsiteX139" fmla="*/ 1666240 w 1768189"/>
              <a:gd name="connsiteY139" fmla="*/ 1737360 h 2595880"/>
              <a:gd name="connsiteX140" fmla="*/ 1651000 w 1768189"/>
              <a:gd name="connsiteY140" fmla="*/ 1747520 h 2595880"/>
              <a:gd name="connsiteX141" fmla="*/ 1635760 w 1768189"/>
              <a:gd name="connsiteY141" fmla="*/ 1747520 h 2595880"/>
              <a:gd name="connsiteX142" fmla="*/ 1640840 w 1768189"/>
              <a:gd name="connsiteY142" fmla="*/ 1803400 h 2595880"/>
              <a:gd name="connsiteX143" fmla="*/ 1651000 w 1768189"/>
              <a:gd name="connsiteY143" fmla="*/ 1833880 h 2595880"/>
              <a:gd name="connsiteX144" fmla="*/ 1645920 w 1768189"/>
              <a:gd name="connsiteY144" fmla="*/ 1869440 h 2595880"/>
              <a:gd name="connsiteX145" fmla="*/ 1651000 w 1768189"/>
              <a:gd name="connsiteY145" fmla="*/ 1859280 h 2595880"/>
              <a:gd name="connsiteX146" fmla="*/ 1666240 w 1768189"/>
              <a:gd name="connsiteY146" fmla="*/ 1899920 h 2595880"/>
              <a:gd name="connsiteX147" fmla="*/ 1681480 w 1768189"/>
              <a:gd name="connsiteY147" fmla="*/ 1910080 h 2595880"/>
              <a:gd name="connsiteX148" fmla="*/ 1701800 w 1768189"/>
              <a:gd name="connsiteY148" fmla="*/ 1935480 h 2595880"/>
              <a:gd name="connsiteX149" fmla="*/ 1727200 w 1768189"/>
              <a:gd name="connsiteY149" fmla="*/ 1965960 h 2595880"/>
              <a:gd name="connsiteX150" fmla="*/ 1747520 w 1768189"/>
              <a:gd name="connsiteY150" fmla="*/ 1996440 h 2595880"/>
              <a:gd name="connsiteX151" fmla="*/ 1752600 w 1768189"/>
              <a:gd name="connsiteY151" fmla="*/ 2133600 h 2595880"/>
              <a:gd name="connsiteX152" fmla="*/ 1727200 w 1768189"/>
              <a:gd name="connsiteY152" fmla="*/ 2179320 h 2595880"/>
              <a:gd name="connsiteX153" fmla="*/ 1711960 w 1768189"/>
              <a:gd name="connsiteY153" fmla="*/ 2189480 h 2595880"/>
              <a:gd name="connsiteX154" fmla="*/ 1666240 w 1768189"/>
              <a:gd name="connsiteY154" fmla="*/ 2240280 h 2595880"/>
              <a:gd name="connsiteX155" fmla="*/ 1645920 w 1768189"/>
              <a:gd name="connsiteY155" fmla="*/ 2270760 h 2595880"/>
              <a:gd name="connsiteX156" fmla="*/ 1630680 w 1768189"/>
              <a:gd name="connsiteY156" fmla="*/ 2280920 h 2595880"/>
              <a:gd name="connsiteX157" fmla="*/ 1615440 w 1768189"/>
              <a:gd name="connsiteY157" fmla="*/ 2286000 h 2595880"/>
              <a:gd name="connsiteX158" fmla="*/ 1605280 w 1768189"/>
              <a:gd name="connsiteY158" fmla="*/ 2270760 h 2595880"/>
              <a:gd name="connsiteX159" fmla="*/ 1620520 w 1768189"/>
              <a:gd name="connsiteY159" fmla="*/ 2377440 h 2595880"/>
              <a:gd name="connsiteX160" fmla="*/ 1625600 w 1768189"/>
              <a:gd name="connsiteY160" fmla="*/ 2402840 h 2595880"/>
              <a:gd name="connsiteX161" fmla="*/ 1620520 w 1768189"/>
              <a:gd name="connsiteY161" fmla="*/ 2489200 h 2595880"/>
              <a:gd name="connsiteX162" fmla="*/ 1615440 w 1768189"/>
              <a:gd name="connsiteY162" fmla="*/ 2504440 h 2595880"/>
              <a:gd name="connsiteX163" fmla="*/ 1610360 w 1768189"/>
              <a:gd name="connsiteY163" fmla="*/ 2545080 h 2595880"/>
              <a:gd name="connsiteX164" fmla="*/ 1600200 w 1768189"/>
              <a:gd name="connsiteY164" fmla="*/ 2575560 h 2595880"/>
              <a:gd name="connsiteX165" fmla="*/ 1579880 w 1768189"/>
              <a:gd name="connsiteY165" fmla="*/ 2595880 h 2595880"/>
              <a:gd name="connsiteX166" fmla="*/ 0 w 1768189"/>
              <a:gd name="connsiteY166" fmla="*/ 2575560 h 259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1768189" h="2595880">
                <a:moveTo>
                  <a:pt x="0" y="2575560"/>
                </a:moveTo>
                <a:lnTo>
                  <a:pt x="0" y="2575560"/>
                </a:lnTo>
                <a:cubicBezTo>
                  <a:pt x="1693" y="2546773"/>
                  <a:pt x="2211" y="2517893"/>
                  <a:pt x="5080" y="2489200"/>
                </a:cubicBezTo>
                <a:cubicBezTo>
                  <a:pt x="5613" y="2483872"/>
                  <a:pt x="5803" y="2477072"/>
                  <a:pt x="10160" y="2473960"/>
                </a:cubicBezTo>
                <a:cubicBezTo>
                  <a:pt x="18875" y="2467735"/>
                  <a:pt x="40640" y="2463800"/>
                  <a:pt x="40640" y="2463800"/>
                </a:cubicBezTo>
                <a:cubicBezTo>
                  <a:pt x="44027" y="2458720"/>
                  <a:pt x="48070" y="2454021"/>
                  <a:pt x="50800" y="2448560"/>
                </a:cubicBezTo>
                <a:cubicBezTo>
                  <a:pt x="56935" y="2436289"/>
                  <a:pt x="53908" y="2427786"/>
                  <a:pt x="66040" y="2418080"/>
                </a:cubicBezTo>
                <a:cubicBezTo>
                  <a:pt x="72763" y="2412701"/>
                  <a:pt x="93139" y="2414109"/>
                  <a:pt x="96520" y="2402840"/>
                </a:cubicBezTo>
                <a:cubicBezTo>
                  <a:pt x="100413" y="2389865"/>
                  <a:pt x="96520" y="2375747"/>
                  <a:pt x="96520" y="2362200"/>
                </a:cubicBezTo>
                <a:lnTo>
                  <a:pt x="96520" y="2357120"/>
                </a:lnTo>
                <a:cubicBezTo>
                  <a:pt x="93133" y="2341880"/>
                  <a:pt x="95542" y="2324026"/>
                  <a:pt x="86360" y="2311400"/>
                </a:cubicBezTo>
                <a:cubicBezTo>
                  <a:pt x="80061" y="2302739"/>
                  <a:pt x="55880" y="2301240"/>
                  <a:pt x="55880" y="2301240"/>
                </a:cubicBezTo>
                <a:cubicBezTo>
                  <a:pt x="57573" y="2275840"/>
                  <a:pt x="58149" y="2250341"/>
                  <a:pt x="60960" y="2225040"/>
                </a:cubicBezTo>
                <a:cubicBezTo>
                  <a:pt x="61551" y="2219718"/>
                  <a:pt x="63070" y="2214255"/>
                  <a:pt x="66040" y="2209800"/>
                </a:cubicBezTo>
                <a:cubicBezTo>
                  <a:pt x="70025" y="2203822"/>
                  <a:pt x="75761" y="2199159"/>
                  <a:pt x="81280" y="2194560"/>
                </a:cubicBezTo>
                <a:cubicBezTo>
                  <a:pt x="85970" y="2190651"/>
                  <a:pt x="91440" y="2187787"/>
                  <a:pt x="96520" y="2184400"/>
                </a:cubicBezTo>
                <a:cubicBezTo>
                  <a:pt x="108611" y="2148128"/>
                  <a:pt x="97769" y="2159861"/>
                  <a:pt x="121920" y="2143760"/>
                </a:cubicBezTo>
                <a:cubicBezTo>
                  <a:pt x="127757" y="2126248"/>
                  <a:pt x="123214" y="2132306"/>
                  <a:pt x="132080" y="2123440"/>
                </a:cubicBezTo>
                <a:lnTo>
                  <a:pt x="152400" y="2108200"/>
                </a:lnTo>
                <a:cubicBezTo>
                  <a:pt x="148617" y="2066589"/>
                  <a:pt x="144407" y="2002941"/>
                  <a:pt x="132080" y="1965960"/>
                </a:cubicBezTo>
                <a:lnTo>
                  <a:pt x="116840" y="1920240"/>
                </a:lnTo>
                <a:lnTo>
                  <a:pt x="111760" y="1905000"/>
                </a:lnTo>
                <a:cubicBezTo>
                  <a:pt x="120241" y="1828675"/>
                  <a:pt x="112799" y="1888087"/>
                  <a:pt x="121920" y="1828800"/>
                </a:cubicBezTo>
                <a:cubicBezTo>
                  <a:pt x="123741" y="1816966"/>
                  <a:pt x="124308" y="1804907"/>
                  <a:pt x="127000" y="1793240"/>
                </a:cubicBezTo>
                <a:cubicBezTo>
                  <a:pt x="129408" y="1782805"/>
                  <a:pt x="137160" y="1762760"/>
                  <a:pt x="137160" y="1762760"/>
                </a:cubicBezTo>
                <a:cubicBezTo>
                  <a:pt x="138853" y="1705187"/>
                  <a:pt x="139842" y="1647588"/>
                  <a:pt x="142240" y="1590040"/>
                </a:cubicBezTo>
                <a:cubicBezTo>
                  <a:pt x="143377" y="1562760"/>
                  <a:pt x="147944" y="1504390"/>
                  <a:pt x="152400" y="1473200"/>
                </a:cubicBezTo>
                <a:cubicBezTo>
                  <a:pt x="153621" y="1464652"/>
                  <a:pt x="156259" y="1456348"/>
                  <a:pt x="157480" y="1447800"/>
                </a:cubicBezTo>
                <a:cubicBezTo>
                  <a:pt x="160299" y="1428068"/>
                  <a:pt x="162322" y="1392872"/>
                  <a:pt x="167640" y="1371600"/>
                </a:cubicBezTo>
                <a:cubicBezTo>
                  <a:pt x="170237" y="1361210"/>
                  <a:pt x="176039" y="1351684"/>
                  <a:pt x="177800" y="1341120"/>
                </a:cubicBezTo>
                <a:cubicBezTo>
                  <a:pt x="179493" y="1330960"/>
                  <a:pt x="180646" y="1320695"/>
                  <a:pt x="182880" y="1310640"/>
                </a:cubicBezTo>
                <a:cubicBezTo>
                  <a:pt x="184042" y="1305413"/>
                  <a:pt x="186489" y="1300549"/>
                  <a:pt x="187960" y="1295400"/>
                </a:cubicBezTo>
                <a:cubicBezTo>
                  <a:pt x="189878" y="1288687"/>
                  <a:pt x="191525" y="1281896"/>
                  <a:pt x="193040" y="1275080"/>
                </a:cubicBezTo>
                <a:cubicBezTo>
                  <a:pt x="194913" y="1266651"/>
                  <a:pt x="196026" y="1258057"/>
                  <a:pt x="198120" y="1249680"/>
                </a:cubicBezTo>
                <a:cubicBezTo>
                  <a:pt x="199419" y="1244485"/>
                  <a:pt x="202038" y="1239667"/>
                  <a:pt x="203200" y="1234440"/>
                </a:cubicBezTo>
                <a:cubicBezTo>
                  <a:pt x="205434" y="1224385"/>
                  <a:pt x="205320" y="1213826"/>
                  <a:pt x="208280" y="1203960"/>
                </a:cubicBezTo>
                <a:cubicBezTo>
                  <a:pt x="210456" y="1196707"/>
                  <a:pt x="215457" y="1190601"/>
                  <a:pt x="218440" y="1183640"/>
                </a:cubicBezTo>
                <a:cubicBezTo>
                  <a:pt x="227196" y="1163210"/>
                  <a:pt x="218428" y="1173492"/>
                  <a:pt x="228600" y="1163320"/>
                </a:cubicBezTo>
                <a:lnTo>
                  <a:pt x="228600" y="1158240"/>
                </a:lnTo>
                <a:cubicBezTo>
                  <a:pt x="240962" y="1147424"/>
                  <a:pt x="275396" y="1118884"/>
                  <a:pt x="289560" y="1102360"/>
                </a:cubicBezTo>
                <a:cubicBezTo>
                  <a:pt x="331995" y="1052852"/>
                  <a:pt x="262114" y="1124726"/>
                  <a:pt x="314960" y="1071880"/>
                </a:cubicBezTo>
                <a:cubicBezTo>
                  <a:pt x="327729" y="1033574"/>
                  <a:pt x="309019" y="1079306"/>
                  <a:pt x="335280" y="1046480"/>
                </a:cubicBezTo>
                <a:cubicBezTo>
                  <a:pt x="338625" y="1042299"/>
                  <a:pt x="337965" y="1036029"/>
                  <a:pt x="340360" y="1031240"/>
                </a:cubicBezTo>
                <a:cubicBezTo>
                  <a:pt x="343090" y="1025779"/>
                  <a:pt x="347790" y="1021461"/>
                  <a:pt x="350520" y="1016000"/>
                </a:cubicBezTo>
                <a:cubicBezTo>
                  <a:pt x="352915" y="1011211"/>
                  <a:pt x="352943" y="1005409"/>
                  <a:pt x="355600" y="1000760"/>
                </a:cubicBezTo>
                <a:cubicBezTo>
                  <a:pt x="359801" y="993409"/>
                  <a:pt x="365919" y="987330"/>
                  <a:pt x="370840" y="980440"/>
                </a:cubicBezTo>
                <a:cubicBezTo>
                  <a:pt x="374389" y="975472"/>
                  <a:pt x="376405" y="969220"/>
                  <a:pt x="381000" y="965200"/>
                </a:cubicBezTo>
                <a:cubicBezTo>
                  <a:pt x="390190" y="957159"/>
                  <a:pt x="401320" y="951653"/>
                  <a:pt x="411480" y="944880"/>
                </a:cubicBezTo>
                <a:cubicBezTo>
                  <a:pt x="416560" y="941493"/>
                  <a:pt x="420797" y="936201"/>
                  <a:pt x="426720" y="934720"/>
                </a:cubicBezTo>
                <a:lnTo>
                  <a:pt x="447040" y="929640"/>
                </a:lnTo>
                <a:cubicBezTo>
                  <a:pt x="451642" y="926188"/>
                  <a:pt x="475172" y="907954"/>
                  <a:pt x="482600" y="904240"/>
                </a:cubicBezTo>
                <a:cubicBezTo>
                  <a:pt x="487389" y="901845"/>
                  <a:pt x="493051" y="901555"/>
                  <a:pt x="497840" y="899160"/>
                </a:cubicBezTo>
                <a:cubicBezTo>
                  <a:pt x="527317" y="884421"/>
                  <a:pt x="497776" y="892199"/>
                  <a:pt x="533400" y="878840"/>
                </a:cubicBezTo>
                <a:cubicBezTo>
                  <a:pt x="539937" y="876389"/>
                  <a:pt x="546947" y="875453"/>
                  <a:pt x="553720" y="873760"/>
                </a:cubicBezTo>
                <a:cubicBezTo>
                  <a:pt x="584604" y="853170"/>
                  <a:pt x="551790" y="872579"/>
                  <a:pt x="589280" y="858520"/>
                </a:cubicBezTo>
                <a:cubicBezTo>
                  <a:pt x="596371" y="855861"/>
                  <a:pt x="602294" y="850353"/>
                  <a:pt x="609600" y="848360"/>
                </a:cubicBezTo>
                <a:cubicBezTo>
                  <a:pt x="621152" y="845210"/>
                  <a:pt x="633419" y="845628"/>
                  <a:pt x="645160" y="843280"/>
                </a:cubicBezTo>
                <a:cubicBezTo>
                  <a:pt x="734967" y="825319"/>
                  <a:pt x="636823" y="839242"/>
                  <a:pt x="726440" y="828040"/>
                </a:cubicBezTo>
                <a:cubicBezTo>
                  <a:pt x="731520" y="824653"/>
                  <a:pt x="737660" y="822475"/>
                  <a:pt x="741680" y="817880"/>
                </a:cubicBezTo>
                <a:cubicBezTo>
                  <a:pt x="749721" y="808690"/>
                  <a:pt x="751840" y="794173"/>
                  <a:pt x="762000" y="787400"/>
                </a:cubicBezTo>
                <a:lnTo>
                  <a:pt x="777240" y="777240"/>
                </a:lnTo>
                <a:lnTo>
                  <a:pt x="777240" y="777240"/>
                </a:lnTo>
                <a:cubicBezTo>
                  <a:pt x="790787" y="768773"/>
                  <a:pt x="804961" y="761236"/>
                  <a:pt x="817880" y="751840"/>
                </a:cubicBezTo>
                <a:cubicBezTo>
                  <a:pt x="823690" y="747614"/>
                  <a:pt x="827601" y="741199"/>
                  <a:pt x="833120" y="736600"/>
                </a:cubicBezTo>
                <a:cubicBezTo>
                  <a:pt x="837810" y="732691"/>
                  <a:pt x="843280" y="729827"/>
                  <a:pt x="848360" y="726440"/>
                </a:cubicBezTo>
                <a:lnTo>
                  <a:pt x="858520" y="695960"/>
                </a:lnTo>
                <a:lnTo>
                  <a:pt x="863600" y="680720"/>
                </a:lnTo>
                <a:cubicBezTo>
                  <a:pt x="863303" y="675965"/>
                  <a:pt x="872417" y="603445"/>
                  <a:pt x="848360" y="584200"/>
                </a:cubicBezTo>
                <a:cubicBezTo>
                  <a:pt x="844179" y="580855"/>
                  <a:pt x="838200" y="580813"/>
                  <a:pt x="833120" y="579120"/>
                </a:cubicBezTo>
                <a:cubicBezTo>
                  <a:pt x="831427" y="574040"/>
                  <a:pt x="828748" y="569188"/>
                  <a:pt x="828040" y="563880"/>
                </a:cubicBezTo>
                <a:cubicBezTo>
                  <a:pt x="825345" y="543668"/>
                  <a:pt x="828562" y="522526"/>
                  <a:pt x="822960" y="502920"/>
                </a:cubicBezTo>
                <a:cubicBezTo>
                  <a:pt x="821283" y="497050"/>
                  <a:pt x="812800" y="496147"/>
                  <a:pt x="807720" y="492760"/>
                </a:cubicBezTo>
                <a:cubicBezTo>
                  <a:pt x="781774" y="453840"/>
                  <a:pt x="786237" y="467114"/>
                  <a:pt x="802640" y="381000"/>
                </a:cubicBezTo>
                <a:cubicBezTo>
                  <a:pt x="803782" y="375002"/>
                  <a:pt x="812301" y="373320"/>
                  <a:pt x="817880" y="370840"/>
                </a:cubicBezTo>
                <a:cubicBezTo>
                  <a:pt x="827667" y="366490"/>
                  <a:pt x="848360" y="360680"/>
                  <a:pt x="848360" y="360680"/>
                </a:cubicBezTo>
                <a:cubicBezTo>
                  <a:pt x="882432" y="372037"/>
                  <a:pt x="869261" y="366051"/>
                  <a:pt x="889000" y="375920"/>
                </a:cubicBezTo>
                <a:lnTo>
                  <a:pt x="873760" y="365760"/>
                </a:lnTo>
                <a:cubicBezTo>
                  <a:pt x="875453" y="330200"/>
                  <a:pt x="876110" y="294575"/>
                  <a:pt x="878840" y="259080"/>
                </a:cubicBezTo>
                <a:cubicBezTo>
                  <a:pt x="880276" y="240411"/>
                  <a:pt x="888314" y="220497"/>
                  <a:pt x="894080" y="203200"/>
                </a:cubicBezTo>
                <a:lnTo>
                  <a:pt x="899160" y="187960"/>
                </a:lnTo>
                <a:cubicBezTo>
                  <a:pt x="900853" y="182880"/>
                  <a:pt x="901270" y="177175"/>
                  <a:pt x="904240" y="172720"/>
                </a:cubicBezTo>
                <a:cubicBezTo>
                  <a:pt x="911013" y="162560"/>
                  <a:pt x="920699" y="153824"/>
                  <a:pt x="924560" y="142240"/>
                </a:cubicBezTo>
                <a:cubicBezTo>
                  <a:pt x="926253" y="137160"/>
                  <a:pt x="927039" y="131681"/>
                  <a:pt x="929640" y="127000"/>
                </a:cubicBezTo>
                <a:cubicBezTo>
                  <a:pt x="935570" y="116326"/>
                  <a:pt x="946099" y="108104"/>
                  <a:pt x="949960" y="96520"/>
                </a:cubicBezTo>
                <a:cubicBezTo>
                  <a:pt x="951653" y="91440"/>
                  <a:pt x="951695" y="85461"/>
                  <a:pt x="955040" y="81280"/>
                </a:cubicBezTo>
                <a:cubicBezTo>
                  <a:pt x="958854" y="76512"/>
                  <a:pt x="965200" y="74507"/>
                  <a:pt x="970280" y="71120"/>
                </a:cubicBezTo>
                <a:cubicBezTo>
                  <a:pt x="973667" y="66040"/>
                  <a:pt x="975672" y="59694"/>
                  <a:pt x="980440" y="55880"/>
                </a:cubicBezTo>
                <a:cubicBezTo>
                  <a:pt x="984621" y="52535"/>
                  <a:pt x="990891" y="53195"/>
                  <a:pt x="995680" y="50800"/>
                </a:cubicBezTo>
                <a:cubicBezTo>
                  <a:pt x="1001141" y="48070"/>
                  <a:pt x="1005619" y="43669"/>
                  <a:pt x="1010920" y="40640"/>
                </a:cubicBezTo>
                <a:cubicBezTo>
                  <a:pt x="1017495" y="36883"/>
                  <a:pt x="1024665" y="34237"/>
                  <a:pt x="1031240" y="30480"/>
                </a:cubicBezTo>
                <a:cubicBezTo>
                  <a:pt x="1036541" y="27451"/>
                  <a:pt x="1041019" y="23050"/>
                  <a:pt x="1046480" y="20320"/>
                </a:cubicBezTo>
                <a:cubicBezTo>
                  <a:pt x="1051269" y="17925"/>
                  <a:pt x="1056931" y="17635"/>
                  <a:pt x="1061720" y="15240"/>
                </a:cubicBezTo>
                <a:cubicBezTo>
                  <a:pt x="1101111" y="-4455"/>
                  <a:pt x="1053894" y="12769"/>
                  <a:pt x="1092200" y="0"/>
                </a:cubicBezTo>
                <a:cubicBezTo>
                  <a:pt x="1131147" y="1693"/>
                  <a:pt x="1170263" y="1069"/>
                  <a:pt x="1209040" y="5080"/>
                </a:cubicBezTo>
                <a:cubicBezTo>
                  <a:pt x="1219693" y="6182"/>
                  <a:pt x="1229130" y="12643"/>
                  <a:pt x="1239520" y="15240"/>
                </a:cubicBezTo>
                <a:cubicBezTo>
                  <a:pt x="1270230" y="22917"/>
                  <a:pt x="1253216" y="18112"/>
                  <a:pt x="1290320" y="30480"/>
                </a:cubicBezTo>
                <a:cubicBezTo>
                  <a:pt x="1295400" y="32173"/>
                  <a:pt x="1300968" y="32805"/>
                  <a:pt x="1305560" y="35560"/>
                </a:cubicBezTo>
                <a:cubicBezTo>
                  <a:pt x="1314027" y="40640"/>
                  <a:pt x="1322129" y="46384"/>
                  <a:pt x="1330960" y="50800"/>
                </a:cubicBezTo>
                <a:cubicBezTo>
                  <a:pt x="1370560" y="70600"/>
                  <a:pt x="1312611" y="28148"/>
                  <a:pt x="1376680" y="76200"/>
                </a:cubicBezTo>
                <a:cubicBezTo>
                  <a:pt x="1443089" y="126007"/>
                  <a:pt x="1362591" y="62111"/>
                  <a:pt x="1407160" y="106680"/>
                </a:cubicBezTo>
                <a:cubicBezTo>
                  <a:pt x="1413147" y="112667"/>
                  <a:pt x="1421493" y="115933"/>
                  <a:pt x="1427480" y="121920"/>
                </a:cubicBezTo>
                <a:cubicBezTo>
                  <a:pt x="1461347" y="155787"/>
                  <a:pt x="1412240" y="120227"/>
                  <a:pt x="1452880" y="147320"/>
                </a:cubicBezTo>
                <a:cubicBezTo>
                  <a:pt x="1464959" y="183557"/>
                  <a:pt x="1447831" y="139747"/>
                  <a:pt x="1473200" y="177800"/>
                </a:cubicBezTo>
                <a:cubicBezTo>
                  <a:pt x="1476170" y="182255"/>
                  <a:pt x="1475310" y="188585"/>
                  <a:pt x="1478280" y="193040"/>
                </a:cubicBezTo>
                <a:cubicBezTo>
                  <a:pt x="1520307" y="256081"/>
                  <a:pt x="1470439" y="165349"/>
                  <a:pt x="1503680" y="223520"/>
                </a:cubicBezTo>
                <a:cubicBezTo>
                  <a:pt x="1507437" y="230095"/>
                  <a:pt x="1510857" y="236879"/>
                  <a:pt x="1513840" y="243840"/>
                </a:cubicBezTo>
                <a:cubicBezTo>
                  <a:pt x="1515949" y="248762"/>
                  <a:pt x="1516525" y="254291"/>
                  <a:pt x="1518920" y="259080"/>
                </a:cubicBezTo>
                <a:cubicBezTo>
                  <a:pt x="1521650" y="264541"/>
                  <a:pt x="1526600" y="268741"/>
                  <a:pt x="1529080" y="274320"/>
                </a:cubicBezTo>
                <a:cubicBezTo>
                  <a:pt x="1538738" y="296050"/>
                  <a:pt x="1538409" y="304432"/>
                  <a:pt x="1544320" y="325120"/>
                </a:cubicBezTo>
                <a:cubicBezTo>
                  <a:pt x="1545791" y="330269"/>
                  <a:pt x="1547707" y="335280"/>
                  <a:pt x="1549400" y="340360"/>
                </a:cubicBezTo>
                <a:cubicBezTo>
                  <a:pt x="1547707" y="364067"/>
                  <a:pt x="1547097" y="387876"/>
                  <a:pt x="1544320" y="411480"/>
                </a:cubicBezTo>
                <a:cubicBezTo>
                  <a:pt x="1543694" y="416798"/>
                  <a:pt x="1542210" y="422265"/>
                  <a:pt x="1539240" y="426720"/>
                </a:cubicBezTo>
                <a:cubicBezTo>
                  <a:pt x="1535255" y="432698"/>
                  <a:pt x="1529080" y="436880"/>
                  <a:pt x="1524000" y="441960"/>
                </a:cubicBezTo>
                <a:cubicBezTo>
                  <a:pt x="1520613" y="452120"/>
                  <a:pt x="1519781" y="463529"/>
                  <a:pt x="1513840" y="472440"/>
                </a:cubicBezTo>
                <a:cubicBezTo>
                  <a:pt x="1510453" y="477520"/>
                  <a:pt x="1506410" y="482219"/>
                  <a:pt x="1503680" y="487680"/>
                </a:cubicBezTo>
                <a:cubicBezTo>
                  <a:pt x="1497874" y="499292"/>
                  <a:pt x="1496418" y="516727"/>
                  <a:pt x="1493520" y="528320"/>
                </a:cubicBezTo>
                <a:cubicBezTo>
                  <a:pt x="1492221" y="533515"/>
                  <a:pt x="1490133" y="538480"/>
                  <a:pt x="1488440" y="543560"/>
                </a:cubicBezTo>
                <a:cubicBezTo>
                  <a:pt x="1486747" y="555413"/>
                  <a:pt x="1485328" y="567309"/>
                  <a:pt x="1483360" y="579120"/>
                </a:cubicBezTo>
                <a:cubicBezTo>
                  <a:pt x="1481941" y="587637"/>
                  <a:pt x="1479627" y="595991"/>
                  <a:pt x="1478280" y="604520"/>
                </a:cubicBezTo>
                <a:cubicBezTo>
                  <a:pt x="1474545" y="628174"/>
                  <a:pt x="1475693" y="652922"/>
                  <a:pt x="1468120" y="675640"/>
                </a:cubicBezTo>
                <a:cubicBezTo>
                  <a:pt x="1441908" y="754276"/>
                  <a:pt x="1471951" y="673058"/>
                  <a:pt x="1447800" y="721360"/>
                </a:cubicBezTo>
                <a:cubicBezTo>
                  <a:pt x="1445405" y="726149"/>
                  <a:pt x="1445115" y="731811"/>
                  <a:pt x="1442720" y="736600"/>
                </a:cubicBezTo>
                <a:cubicBezTo>
                  <a:pt x="1439990" y="742061"/>
                  <a:pt x="1435290" y="746379"/>
                  <a:pt x="1432560" y="751840"/>
                </a:cubicBezTo>
                <a:cubicBezTo>
                  <a:pt x="1430165" y="756629"/>
                  <a:pt x="1430825" y="762899"/>
                  <a:pt x="1427480" y="767080"/>
                </a:cubicBezTo>
                <a:cubicBezTo>
                  <a:pt x="1423666" y="771848"/>
                  <a:pt x="1416930" y="773331"/>
                  <a:pt x="1412240" y="777240"/>
                </a:cubicBezTo>
                <a:cubicBezTo>
                  <a:pt x="1391078" y="794875"/>
                  <a:pt x="1405847" y="792480"/>
                  <a:pt x="1386840" y="792480"/>
                </a:cubicBezTo>
                <a:lnTo>
                  <a:pt x="1605280" y="929640"/>
                </a:lnTo>
                <a:lnTo>
                  <a:pt x="1595120" y="1005840"/>
                </a:lnTo>
                <a:lnTo>
                  <a:pt x="1686560" y="1143000"/>
                </a:lnTo>
                <a:cubicBezTo>
                  <a:pt x="1695027" y="1156547"/>
                  <a:pt x="1704310" y="1169616"/>
                  <a:pt x="1711960" y="1183640"/>
                </a:cubicBezTo>
                <a:cubicBezTo>
                  <a:pt x="1715324" y="1189807"/>
                  <a:pt x="1720858" y="1214151"/>
                  <a:pt x="1722120" y="1219200"/>
                </a:cubicBezTo>
                <a:cubicBezTo>
                  <a:pt x="1711554" y="1367121"/>
                  <a:pt x="1710969" y="1345712"/>
                  <a:pt x="1722120" y="1579880"/>
                </a:cubicBezTo>
                <a:cubicBezTo>
                  <a:pt x="1722661" y="1591234"/>
                  <a:pt x="1735986" y="1619385"/>
                  <a:pt x="1742440" y="1630680"/>
                </a:cubicBezTo>
                <a:cubicBezTo>
                  <a:pt x="1745469" y="1635981"/>
                  <a:pt x="1750120" y="1640341"/>
                  <a:pt x="1752600" y="1645920"/>
                </a:cubicBezTo>
                <a:cubicBezTo>
                  <a:pt x="1756950" y="1655707"/>
                  <a:pt x="1759373" y="1666240"/>
                  <a:pt x="1762760" y="1676400"/>
                </a:cubicBezTo>
                <a:cubicBezTo>
                  <a:pt x="1769037" y="1695232"/>
                  <a:pt x="1772629" y="1689245"/>
                  <a:pt x="1757680" y="1696720"/>
                </a:cubicBezTo>
                <a:lnTo>
                  <a:pt x="1757680" y="1696720"/>
                </a:lnTo>
                <a:cubicBezTo>
                  <a:pt x="1742440" y="1700107"/>
                  <a:pt x="1726455" y="1701082"/>
                  <a:pt x="1711960" y="1706880"/>
                </a:cubicBezTo>
                <a:cubicBezTo>
                  <a:pt x="1700623" y="1711415"/>
                  <a:pt x="1691640" y="1720427"/>
                  <a:pt x="1681480" y="1727200"/>
                </a:cubicBezTo>
                <a:cubicBezTo>
                  <a:pt x="1676400" y="1730587"/>
                  <a:pt x="1672032" y="1735429"/>
                  <a:pt x="1666240" y="1737360"/>
                </a:cubicBezTo>
                <a:cubicBezTo>
                  <a:pt x="1649394" y="1742975"/>
                  <a:pt x="1651000" y="1737085"/>
                  <a:pt x="1651000" y="1747520"/>
                </a:cubicBezTo>
                <a:lnTo>
                  <a:pt x="1635760" y="1747520"/>
                </a:lnTo>
                <a:cubicBezTo>
                  <a:pt x="1637453" y="1766147"/>
                  <a:pt x="1637590" y="1784981"/>
                  <a:pt x="1640840" y="1803400"/>
                </a:cubicBezTo>
                <a:cubicBezTo>
                  <a:pt x="1642701" y="1813947"/>
                  <a:pt x="1651000" y="1833880"/>
                  <a:pt x="1651000" y="1833880"/>
                </a:cubicBezTo>
                <a:lnTo>
                  <a:pt x="1645920" y="1869440"/>
                </a:lnTo>
                <a:lnTo>
                  <a:pt x="1651000" y="1859280"/>
                </a:lnTo>
                <a:cubicBezTo>
                  <a:pt x="1656080" y="1872827"/>
                  <a:pt x="1658796" y="1887514"/>
                  <a:pt x="1666240" y="1899920"/>
                </a:cubicBezTo>
                <a:cubicBezTo>
                  <a:pt x="1669381" y="1905155"/>
                  <a:pt x="1677666" y="1905312"/>
                  <a:pt x="1681480" y="1910080"/>
                </a:cubicBezTo>
                <a:cubicBezTo>
                  <a:pt x="1709523" y="1945133"/>
                  <a:pt x="1658124" y="1906363"/>
                  <a:pt x="1701800" y="1935480"/>
                </a:cubicBezTo>
                <a:cubicBezTo>
                  <a:pt x="1738106" y="1989938"/>
                  <a:pt x="1681567" y="1907288"/>
                  <a:pt x="1727200" y="1965960"/>
                </a:cubicBezTo>
                <a:cubicBezTo>
                  <a:pt x="1734697" y="1975599"/>
                  <a:pt x="1747520" y="1996440"/>
                  <a:pt x="1747520" y="1996440"/>
                </a:cubicBezTo>
                <a:cubicBezTo>
                  <a:pt x="1757060" y="2072760"/>
                  <a:pt x="1762166" y="2066639"/>
                  <a:pt x="1752600" y="2133600"/>
                </a:cubicBezTo>
                <a:cubicBezTo>
                  <a:pt x="1750650" y="2147252"/>
                  <a:pt x="1734548" y="2174421"/>
                  <a:pt x="1727200" y="2179320"/>
                </a:cubicBezTo>
                <a:cubicBezTo>
                  <a:pt x="1722120" y="2182707"/>
                  <a:pt x="1716523" y="2185424"/>
                  <a:pt x="1711960" y="2189480"/>
                </a:cubicBezTo>
                <a:cubicBezTo>
                  <a:pt x="1690147" y="2208869"/>
                  <a:pt x="1681466" y="2218528"/>
                  <a:pt x="1666240" y="2240280"/>
                </a:cubicBezTo>
                <a:cubicBezTo>
                  <a:pt x="1659238" y="2250283"/>
                  <a:pt x="1656080" y="2263987"/>
                  <a:pt x="1645920" y="2270760"/>
                </a:cubicBezTo>
                <a:cubicBezTo>
                  <a:pt x="1640840" y="2274147"/>
                  <a:pt x="1636141" y="2278190"/>
                  <a:pt x="1630680" y="2280920"/>
                </a:cubicBezTo>
                <a:cubicBezTo>
                  <a:pt x="1625891" y="2283315"/>
                  <a:pt x="1615440" y="2286000"/>
                  <a:pt x="1615440" y="2286000"/>
                </a:cubicBezTo>
                <a:lnTo>
                  <a:pt x="1605280" y="2270760"/>
                </a:lnTo>
                <a:cubicBezTo>
                  <a:pt x="1611923" y="2343838"/>
                  <a:pt x="1606692" y="2308300"/>
                  <a:pt x="1620520" y="2377440"/>
                </a:cubicBezTo>
                <a:lnTo>
                  <a:pt x="1625600" y="2402840"/>
                </a:lnTo>
                <a:cubicBezTo>
                  <a:pt x="1623907" y="2431627"/>
                  <a:pt x="1623389" y="2460507"/>
                  <a:pt x="1620520" y="2489200"/>
                </a:cubicBezTo>
                <a:cubicBezTo>
                  <a:pt x="1619987" y="2494528"/>
                  <a:pt x="1616398" y="2499172"/>
                  <a:pt x="1615440" y="2504440"/>
                </a:cubicBezTo>
                <a:cubicBezTo>
                  <a:pt x="1612998" y="2517872"/>
                  <a:pt x="1613221" y="2531731"/>
                  <a:pt x="1610360" y="2545080"/>
                </a:cubicBezTo>
                <a:cubicBezTo>
                  <a:pt x="1608116" y="2555552"/>
                  <a:pt x="1609111" y="2569619"/>
                  <a:pt x="1600200" y="2575560"/>
                </a:cubicBezTo>
                <a:cubicBezTo>
                  <a:pt x="1581810" y="2587820"/>
                  <a:pt x="1587690" y="2580259"/>
                  <a:pt x="1579880" y="2595880"/>
                </a:cubicBezTo>
                <a:lnTo>
                  <a:pt x="0" y="2575560"/>
                </a:lnTo>
                <a:close/>
              </a:path>
            </a:pathLst>
          </a:custGeom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9" name="Links Mitte"/>
          <p:cNvSpPr/>
          <p:nvPr/>
        </p:nvSpPr>
        <p:spPr>
          <a:xfrm>
            <a:off x="3208020" y="2065020"/>
            <a:ext cx="1386840" cy="3086141"/>
          </a:xfrm>
          <a:custGeom>
            <a:avLst/>
            <a:gdLst>
              <a:gd name="connsiteX0" fmla="*/ 518160 w 1386840"/>
              <a:gd name="connsiteY0" fmla="*/ 861060 h 3086141"/>
              <a:gd name="connsiteX1" fmla="*/ 518160 w 1386840"/>
              <a:gd name="connsiteY1" fmla="*/ 861060 h 3086141"/>
              <a:gd name="connsiteX2" fmla="*/ 533400 w 1386840"/>
              <a:gd name="connsiteY2" fmla="*/ 739140 h 3086141"/>
              <a:gd name="connsiteX3" fmla="*/ 510540 w 1386840"/>
              <a:gd name="connsiteY3" fmla="*/ 731520 h 3086141"/>
              <a:gd name="connsiteX4" fmla="*/ 487680 w 1386840"/>
              <a:gd name="connsiteY4" fmla="*/ 716280 h 3086141"/>
              <a:gd name="connsiteX5" fmla="*/ 457200 w 1386840"/>
              <a:gd name="connsiteY5" fmla="*/ 670560 h 3086141"/>
              <a:gd name="connsiteX6" fmla="*/ 434340 w 1386840"/>
              <a:gd name="connsiteY6" fmla="*/ 601980 h 3086141"/>
              <a:gd name="connsiteX7" fmla="*/ 426720 w 1386840"/>
              <a:gd name="connsiteY7" fmla="*/ 579120 h 3086141"/>
              <a:gd name="connsiteX8" fmla="*/ 419100 w 1386840"/>
              <a:gd name="connsiteY8" fmla="*/ 533400 h 3086141"/>
              <a:gd name="connsiteX9" fmla="*/ 411480 w 1386840"/>
              <a:gd name="connsiteY9" fmla="*/ 419100 h 3086141"/>
              <a:gd name="connsiteX10" fmla="*/ 403860 w 1386840"/>
              <a:gd name="connsiteY10" fmla="*/ 388620 h 3086141"/>
              <a:gd name="connsiteX11" fmla="*/ 411480 w 1386840"/>
              <a:gd name="connsiteY11" fmla="*/ 266700 h 3086141"/>
              <a:gd name="connsiteX12" fmla="*/ 457200 w 1386840"/>
              <a:gd name="connsiteY12" fmla="*/ 175260 h 3086141"/>
              <a:gd name="connsiteX13" fmla="*/ 480060 w 1386840"/>
              <a:gd name="connsiteY13" fmla="*/ 106680 h 3086141"/>
              <a:gd name="connsiteX14" fmla="*/ 487680 w 1386840"/>
              <a:gd name="connsiteY14" fmla="*/ 83820 h 3086141"/>
              <a:gd name="connsiteX15" fmla="*/ 510540 w 1386840"/>
              <a:gd name="connsiteY15" fmla="*/ 76200 h 3086141"/>
              <a:gd name="connsiteX16" fmla="*/ 556260 w 1386840"/>
              <a:gd name="connsiteY16" fmla="*/ 45720 h 3086141"/>
              <a:gd name="connsiteX17" fmla="*/ 601980 w 1386840"/>
              <a:gd name="connsiteY17" fmla="*/ 22860 h 3086141"/>
              <a:gd name="connsiteX18" fmla="*/ 632460 w 1386840"/>
              <a:gd name="connsiteY18" fmla="*/ 15240 h 3086141"/>
              <a:gd name="connsiteX19" fmla="*/ 662940 w 1386840"/>
              <a:gd name="connsiteY19" fmla="*/ 0 h 3086141"/>
              <a:gd name="connsiteX20" fmla="*/ 807720 w 1386840"/>
              <a:gd name="connsiteY20" fmla="*/ 7620 h 3086141"/>
              <a:gd name="connsiteX21" fmla="*/ 899160 w 1386840"/>
              <a:gd name="connsiteY21" fmla="*/ 53340 h 3086141"/>
              <a:gd name="connsiteX22" fmla="*/ 944880 w 1386840"/>
              <a:gd name="connsiteY22" fmla="*/ 91440 h 3086141"/>
              <a:gd name="connsiteX23" fmla="*/ 960120 w 1386840"/>
              <a:gd name="connsiteY23" fmla="*/ 114300 h 3086141"/>
              <a:gd name="connsiteX24" fmla="*/ 990600 w 1386840"/>
              <a:gd name="connsiteY24" fmla="*/ 137160 h 3086141"/>
              <a:gd name="connsiteX25" fmla="*/ 998220 w 1386840"/>
              <a:gd name="connsiteY25" fmla="*/ 160020 h 3086141"/>
              <a:gd name="connsiteX26" fmla="*/ 1013460 w 1386840"/>
              <a:gd name="connsiteY26" fmla="*/ 182880 h 3086141"/>
              <a:gd name="connsiteX27" fmla="*/ 1036320 w 1386840"/>
              <a:gd name="connsiteY27" fmla="*/ 228600 h 3086141"/>
              <a:gd name="connsiteX28" fmla="*/ 1043940 w 1386840"/>
              <a:gd name="connsiteY28" fmla="*/ 259080 h 3086141"/>
              <a:gd name="connsiteX29" fmla="*/ 1051560 w 1386840"/>
              <a:gd name="connsiteY29" fmla="*/ 342900 h 3086141"/>
              <a:gd name="connsiteX30" fmla="*/ 1097280 w 1386840"/>
              <a:gd name="connsiteY30" fmla="*/ 373380 h 3086141"/>
              <a:gd name="connsiteX31" fmla="*/ 1104900 w 1386840"/>
              <a:gd name="connsiteY31" fmla="*/ 525780 h 3086141"/>
              <a:gd name="connsiteX32" fmla="*/ 1074420 w 1386840"/>
              <a:gd name="connsiteY32" fmla="*/ 571500 h 3086141"/>
              <a:gd name="connsiteX33" fmla="*/ 1051560 w 1386840"/>
              <a:gd name="connsiteY33" fmla="*/ 617220 h 3086141"/>
              <a:gd name="connsiteX34" fmla="*/ 1036320 w 1386840"/>
              <a:gd name="connsiteY34" fmla="*/ 640080 h 3086141"/>
              <a:gd name="connsiteX35" fmla="*/ 1028700 w 1386840"/>
              <a:gd name="connsiteY35" fmla="*/ 662940 h 3086141"/>
              <a:gd name="connsiteX36" fmla="*/ 982980 w 1386840"/>
              <a:gd name="connsiteY36" fmla="*/ 693420 h 3086141"/>
              <a:gd name="connsiteX37" fmla="*/ 967740 w 1386840"/>
              <a:gd name="connsiteY37" fmla="*/ 716280 h 3086141"/>
              <a:gd name="connsiteX38" fmla="*/ 944880 w 1386840"/>
              <a:gd name="connsiteY38" fmla="*/ 731520 h 3086141"/>
              <a:gd name="connsiteX39" fmla="*/ 952500 w 1386840"/>
              <a:gd name="connsiteY39" fmla="*/ 800100 h 3086141"/>
              <a:gd name="connsiteX40" fmla="*/ 944880 w 1386840"/>
              <a:gd name="connsiteY40" fmla="*/ 883920 h 3086141"/>
              <a:gd name="connsiteX41" fmla="*/ 975360 w 1386840"/>
              <a:gd name="connsiteY41" fmla="*/ 922020 h 3086141"/>
              <a:gd name="connsiteX42" fmla="*/ 1104900 w 1386840"/>
              <a:gd name="connsiteY42" fmla="*/ 937260 h 3086141"/>
              <a:gd name="connsiteX43" fmla="*/ 1150620 w 1386840"/>
              <a:gd name="connsiteY43" fmla="*/ 952500 h 3086141"/>
              <a:gd name="connsiteX44" fmla="*/ 1165860 w 1386840"/>
              <a:gd name="connsiteY44" fmla="*/ 975360 h 3086141"/>
              <a:gd name="connsiteX45" fmla="*/ 1196340 w 1386840"/>
              <a:gd name="connsiteY45" fmla="*/ 998220 h 3086141"/>
              <a:gd name="connsiteX46" fmla="*/ 1211580 w 1386840"/>
              <a:gd name="connsiteY46" fmla="*/ 1021080 h 3086141"/>
              <a:gd name="connsiteX47" fmla="*/ 1280160 w 1386840"/>
              <a:gd name="connsiteY47" fmla="*/ 1043940 h 3086141"/>
              <a:gd name="connsiteX48" fmla="*/ 1310640 w 1386840"/>
              <a:gd name="connsiteY48" fmla="*/ 1089660 h 3086141"/>
              <a:gd name="connsiteX49" fmla="*/ 1325880 w 1386840"/>
              <a:gd name="connsiteY49" fmla="*/ 1112520 h 3086141"/>
              <a:gd name="connsiteX50" fmla="*/ 1348740 w 1386840"/>
              <a:gd name="connsiteY50" fmla="*/ 1188720 h 3086141"/>
              <a:gd name="connsiteX51" fmla="*/ 1356360 w 1386840"/>
              <a:gd name="connsiteY51" fmla="*/ 1226820 h 3086141"/>
              <a:gd name="connsiteX52" fmla="*/ 1379220 w 1386840"/>
              <a:gd name="connsiteY52" fmla="*/ 1310640 h 3086141"/>
              <a:gd name="connsiteX53" fmla="*/ 1371600 w 1386840"/>
              <a:gd name="connsiteY53" fmla="*/ 1394460 h 3086141"/>
              <a:gd name="connsiteX54" fmla="*/ 1363980 w 1386840"/>
              <a:gd name="connsiteY54" fmla="*/ 1417320 h 3086141"/>
              <a:gd name="connsiteX55" fmla="*/ 1356360 w 1386840"/>
              <a:gd name="connsiteY55" fmla="*/ 1463040 h 3086141"/>
              <a:gd name="connsiteX56" fmla="*/ 1325880 w 1386840"/>
              <a:gd name="connsiteY56" fmla="*/ 1508760 h 3086141"/>
              <a:gd name="connsiteX57" fmla="*/ 1303020 w 1386840"/>
              <a:gd name="connsiteY57" fmla="*/ 1554480 h 3086141"/>
              <a:gd name="connsiteX58" fmla="*/ 1264920 w 1386840"/>
              <a:gd name="connsiteY58" fmla="*/ 1638300 h 3086141"/>
              <a:gd name="connsiteX59" fmla="*/ 1249680 w 1386840"/>
              <a:gd name="connsiteY59" fmla="*/ 1661160 h 3086141"/>
              <a:gd name="connsiteX60" fmla="*/ 1234440 w 1386840"/>
              <a:gd name="connsiteY60" fmla="*/ 1714500 h 3086141"/>
              <a:gd name="connsiteX61" fmla="*/ 1226820 w 1386840"/>
              <a:gd name="connsiteY61" fmla="*/ 1737360 h 3086141"/>
              <a:gd name="connsiteX62" fmla="*/ 1196340 w 1386840"/>
              <a:gd name="connsiteY62" fmla="*/ 1783080 h 3086141"/>
              <a:gd name="connsiteX63" fmla="*/ 1181100 w 1386840"/>
              <a:gd name="connsiteY63" fmla="*/ 1805940 h 3086141"/>
              <a:gd name="connsiteX64" fmla="*/ 1165860 w 1386840"/>
              <a:gd name="connsiteY64" fmla="*/ 1844040 h 3086141"/>
              <a:gd name="connsiteX65" fmla="*/ 1143000 w 1386840"/>
              <a:gd name="connsiteY65" fmla="*/ 1889760 h 3086141"/>
              <a:gd name="connsiteX66" fmla="*/ 1150620 w 1386840"/>
              <a:gd name="connsiteY66" fmla="*/ 2232660 h 3086141"/>
              <a:gd name="connsiteX67" fmla="*/ 1158240 w 1386840"/>
              <a:gd name="connsiteY67" fmla="*/ 2270760 h 3086141"/>
              <a:gd name="connsiteX68" fmla="*/ 1165860 w 1386840"/>
              <a:gd name="connsiteY68" fmla="*/ 2331720 h 3086141"/>
              <a:gd name="connsiteX69" fmla="*/ 1173480 w 1386840"/>
              <a:gd name="connsiteY69" fmla="*/ 2590800 h 3086141"/>
              <a:gd name="connsiteX70" fmla="*/ 1181100 w 1386840"/>
              <a:gd name="connsiteY70" fmla="*/ 2651760 h 3086141"/>
              <a:gd name="connsiteX71" fmla="*/ 1211580 w 1386840"/>
              <a:gd name="connsiteY71" fmla="*/ 2727960 h 3086141"/>
              <a:gd name="connsiteX72" fmla="*/ 1242060 w 1386840"/>
              <a:gd name="connsiteY72" fmla="*/ 2773680 h 3086141"/>
              <a:gd name="connsiteX73" fmla="*/ 1264920 w 1386840"/>
              <a:gd name="connsiteY73" fmla="*/ 2819400 h 3086141"/>
              <a:gd name="connsiteX74" fmla="*/ 1280160 w 1386840"/>
              <a:gd name="connsiteY74" fmla="*/ 2872740 h 3086141"/>
              <a:gd name="connsiteX75" fmla="*/ 1295400 w 1386840"/>
              <a:gd name="connsiteY75" fmla="*/ 2895600 h 3086141"/>
              <a:gd name="connsiteX76" fmla="*/ 1325880 w 1386840"/>
              <a:gd name="connsiteY76" fmla="*/ 2964180 h 3086141"/>
              <a:gd name="connsiteX77" fmla="*/ 1333500 w 1386840"/>
              <a:gd name="connsiteY77" fmla="*/ 2994660 h 3086141"/>
              <a:gd name="connsiteX78" fmla="*/ 1363980 w 1386840"/>
              <a:gd name="connsiteY78" fmla="*/ 3070860 h 3086141"/>
              <a:gd name="connsiteX79" fmla="*/ 1371600 w 1386840"/>
              <a:gd name="connsiteY79" fmla="*/ 3070860 h 3086141"/>
              <a:gd name="connsiteX80" fmla="*/ 1386840 w 1386840"/>
              <a:gd name="connsiteY80" fmla="*/ 3063240 h 3086141"/>
              <a:gd name="connsiteX81" fmla="*/ 1272540 w 1386840"/>
              <a:gd name="connsiteY81" fmla="*/ 3086100 h 3086141"/>
              <a:gd name="connsiteX82" fmla="*/ 1211580 w 1386840"/>
              <a:gd name="connsiteY82" fmla="*/ 3070860 h 3086141"/>
              <a:gd name="connsiteX83" fmla="*/ 1120140 w 1386840"/>
              <a:gd name="connsiteY83" fmla="*/ 3063240 h 3086141"/>
              <a:gd name="connsiteX84" fmla="*/ 518160 w 1386840"/>
              <a:gd name="connsiteY84" fmla="*/ 3070860 h 3086141"/>
              <a:gd name="connsiteX85" fmla="*/ 441960 w 1386840"/>
              <a:gd name="connsiteY85" fmla="*/ 3078480 h 3086141"/>
              <a:gd name="connsiteX86" fmla="*/ 213360 w 1386840"/>
              <a:gd name="connsiteY86" fmla="*/ 3086100 h 3086141"/>
              <a:gd name="connsiteX87" fmla="*/ 99060 w 1386840"/>
              <a:gd name="connsiteY87" fmla="*/ 3078480 h 3086141"/>
              <a:gd name="connsiteX88" fmla="*/ 83820 w 1386840"/>
              <a:gd name="connsiteY88" fmla="*/ 3070860 h 3086141"/>
              <a:gd name="connsiteX89" fmla="*/ 83820 w 1386840"/>
              <a:gd name="connsiteY89" fmla="*/ 2887980 h 3086141"/>
              <a:gd name="connsiteX90" fmla="*/ 99060 w 1386840"/>
              <a:gd name="connsiteY90" fmla="*/ 2865120 h 3086141"/>
              <a:gd name="connsiteX91" fmla="*/ 106680 w 1386840"/>
              <a:gd name="connsiteY91" fmla="*/ 2834640 h 3086141"/>
              <a:gd name="connsiteX92" fmla="*/ 137160 w 1386840"/>
              <a:gd name="connsiteY92" fmla="*/ 2766060 h 3086141"/>
              <a:gd name="connsiteX93" fmla="*/ 137160 w 1386840"/>
              <a:gd name="connsiteY93" fmla="*/ 2705100 h 3086141"/>
              <a:gd name="connsiteX94" fmla="*/ 137160 w 1386840"/>
              <a:gd name="connsiteY94" fmla="*/ 2697480 h 3086141"/>
              <a:gd name="connsiteX95" fmla="*/ 76200 w 1386840"/>
              <a:gd name="connsiteY95" fmla="*/ 2674620 h 3086141"/>
              <a:gd name="connsiteX96" fmla="*/ 68580 w 1386840"/>
              <a:gd name="connsiteY96" fmla="*/ 2628900 h 3086141"/>
              <a:gd name="connsiteX97" fmla="*/ 0 w 1386840"/>
              <a:gd name="connsiteY97" fmla="*/ 2621280 h 3086141"/>
              <a:gd name="connsiteX98" fmla="*/ 15240 w 1386840"/>
              <a:gd name="connsiteY98" fmla="*/ 2171700 h 3086141"/>
              <a:gd name="connsiteX99" fmla="*/ 30480 w 1386840"/>
              <a:gd name="connsiteY99" fmla="*/ 2118360 h 3086141"/>
              <a:gd name="connsiteX100" fmla="*/ 38100 w 1386840"/>
              <a:gd name="connsiteY100" fmla="*/ 2087880 h 3086141"/>
              <a:gd name="connsiteX101" fmla="*/ 30480 w 1386840"/>
              <a:gd name="connsiteY101" fmla="*/ 1927860 h 3086141"/>
              <a:gd name="connsiteX102" fmla="*/ 22860 w 1386840"/>
              <a:gd name="connsiteY102" fmla="*/ 1905000 h 3086141"/>
              <a:gd name="connsiteX103" fmla="*/ 15240 w 1386840"/>
              <a:gd name="connsiteY103" fmla="*/ 1844040 h 3086141"/>
              <a:gd name="connsiteX104" fmla="*/ 22860 w 1386840"/>
              <a:gd name="connsiteY104" fmla="*/ 1546860 h 3086141"/>
              <a:gd name="connsiteX105" fmla="*/ 53340 w 1386840"/>
              <a:gd name="connsiteY105" fmla="*/ 1493520 h 3086141"/>
              <a:gd name="connsiteX106" fmla="*/ 60960 w 1386840"/>
              <a:gd name="connsiteY106" fmla="*/ 1470660 h 3086141"/>
              <a:gd name="connsiteX107" fmla="*/ 99060 w 1386840"/>
              <a:gd name="connsiteY107" fmla="*/ 1424940 h 3086141"/>
              <a:gd name="connsiteX108" fmla="*/ 114300 w 1386840"/>
              <a:gd name="connsiteY108" fmla="*/ 1386840 h 3086141"/>
              <a:gd name="connsiteX109" fmla="*/ 129540 w 1386840"/>
              <a:gd name="connsiteY109" fmla="*/ 1363980 h 3086141"/>
              <a:gd name="connsiteX110" fmla="*/ 152400 w 1386840"/>
              <a:gd name="connsiteY110" fmla="*/ 1318260 h 3086141"/>
              <a:gd name="connsiteX111" fmla="*/ 160020 w 1386840"/>
              <a:gd name="connsiteY111" fmla="*/ 1196340 h 3086141"/>
              <a:gd name="connsiteX112" fmla="*/ 190500 w 1386840"/>
              <a:gd name="connsiteY112" fmla="*/ 1112520 h 3086141"/>
              <a:gd name="connsiteX113" fmla="*/ 198120 w 1386840"/>
              <a:gd name="connsiteY113" fmla="*/ 1074420 h 3086141"/>
              <a:gd name="connsiteX114" fmla="*/ 236220 w 1386840"/>
              <a:gd name="connsiteY114" fmla="*/ 1028700 h 3086141"/>
              <a:gd name="connsiteX115" fmla="*/ 259080 w 1386840"/>
              <a:gd name="connsiteY115" fmla="*/ 1021080 h 3086141"/>
              <a:gd name="connsiteX116" fmla="*/ 281940 w 1386840"/>
              <a:gd name="connsiteY116" fmla="*/ 1005840 h 3086141"/>
              <a:gd name="connsiteX117" fmla="*/ 350520 w 1386840"/>
              <a:gd name="connsiteY117" fmla="*/ 990600 h 3086141"/>
              <a:gd name="connsiteX118" fmla="*/ 411480 w 1386840"/>
              <a:gd name="connsiteY118" fmla="*/ 975360 h 3086141"/>
              <a:gd name="connsiteX119" fmla="*/ 434340 w 1386840"/>
              <a:gd name="connsiteY119" fmla="*/ 960120 h 3086141"/>
              <a:gd name="connsiteX120" fmla="*/ 457200 w 1386840"/>
              <a:gd name="connsiteY120" fmla="*/ 952500 h 3086141"/>
              <a:gd name="connsiteX121" fmla="*/ 472440 w 1386840"/>
              <a:gd name="connsiteY121" fmla="*/ 929640 h 3086141"/>
              <a:gd name="connsiteX122" fmla="*/ 495300 w 1386840"/>
              <a:gd name="connsiteY122" fmla="*/ 914400 h 3086141"/>
              <a:gd name="connsiteX123" fmla="*/ 510540 w 1386840"/>
              <a:gd name="connsiteY123" fmla="*/ 891540 h 3086141"/>
              <a:gd name="connsiteX124" fmla="*/ 533400 w 1386840"/>
              <a:gd name="connsiteY124" fmla="*/ 883920 h 3086141"/>
              <a:gd name="connsiteX125" fmla="*/ 518160 w 1386840"/>
              <a:gd name="connsiteY125" fmla="*/ 861060 h 3086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1386840" h="3086141">
                <a:moveTo>
                  <a:pt x="518160" y="861060"/>
                </a:moveTo>
                <a:lnTo>
                  <a:pt x="518160" y="861060"/>
                </a:lnTo>
                <a:cubicBezTo>
                  <a:pt x="535430" y="815006"/>
                  <a:pt x="555771" y="789475"/>
                  <a:pt x="533400" y="739140"/>
                </a:cubicBezTo>
                <a:cubicBezTo>
                  <a:pt x="530138" y="731800"/>
                  <a:pt x="517724" y="735112"/>
                  <a:pt x="510540" y="731520"/>
                </a:cubicBezTo>
                <a:cubicBezTo>
                  <a:pt x="502349" y="727424"/>
                  <a:pt x="495300" y="721360"/>
                  <a:pt x="487680" y="716280"/>
                </a:cubicBezTo>
                <a:cubicBezTo>
                  <a:pt x="477520" y="701040"/>
                  <a:pt x="462992" y="687936"/>
                  <a:pt x="457200" y="670560"/>
                </a:cubicBezTo>
                <a:lnTo>
                  <a:pt x="434340" y="601980"/>
                </a:lnTo>
                <a:cubicBezTo>
                  <a:pt x="431800" y="594360"/>
                  <a:pt x="428040" y="587043"/>
                  <a:pt x="426720" y="579120"/>
                </a:cubicBezTo>
                <a:lnTo>
                  <a:pt x="419100" y="533400"/>
                </a:lnTo>
                <a:cubicBezTo>
                  <a:pt x="416560" y="495300"/>
                  <a:pt x="415477" y="457075"/>
                  <a:pt x="411480" y="419100"/>
                </a:cubicBezTo>
                <a:cubicBezTo>
                  <a:pt x="410384" y="408685"/>
                  <a:pt x="403860" y="399093"/>
                  <a:pt x="403860" y="388620"/>
                </a:cubicBezTo>
                <a:cubicBezTo>
                  <a:pt x="403860" y="347901"/>
                  <a:pt x="405978" y="307046"/>
                  <a:pt x="411480" y="266700"/>
                </a:cubicBezTo>
                <a:cubicBezTo>
                  <a:pt x="423439" y="179001"/>
                  <a:pt x="428154" y="262398"/>
                  <a:pt x="457200" y="175260"/>
                </a:cubicBezTo>
                <a:lnTo>
                  <a:pt x="480060" y="106680"/>
                </a:lnTo>
                <a:cubicBezTo>
                  <a:pt x="482600" y="99060"/>
                  <a:pt x="480060" y="86360"/>
                  <a:pt x="487680" y="83820"/>
                </a:cubicBezTo>
                <a:cubicBezTo>
                  <a:pt x="495300" y="81280"/>
                  <a:pt x="503519" y="80101"/>
                  <a:pt x="510540" y="76200"/>
                </a:cubicBezTo>
                <a:cubicBezTo>
                  <a:pt x="526551" y="67305"/>
                  <a:pt x="538884" y="51512"/>
                  <a:pt x="556260" y="45720"/>
                </a:cubicBezTo>
                <a:cubicBezTo>
                  <a:pt x="652586" y="13611"/>
                  <a:pt x="498579" y="67175"/>
                  <a:pt x="601980" y="22860"/>
                </a:cubicBezTo>
                <a:cubicBezTo>
                  <a:pt x="611606" y="18735"/>
                  <a:pt x="622654" y="18917"/>
                  <a:pt x="632460" y="15240"/>
                </a:cubicBezTo>
                <a:cubicBezTo>
                  <a:pt x="643096" y="11252"/>
                  <a:pt x="652780" y="5080"/>
                  <a:pt x="662940" y="0"/>
                </a:cubicBezTo>
                <a:cubicBezTo>
                  <a:pt x="711200" y="2540"/>
                  <a:pt x="759737" y="1862"/>
                  <a:pt x="807720" y="7620"/>
                </a:cubicBezTo>
                <a:cubicBezTo>
                  <a:pt x="835891" y="11000"/>
                  <a:pt x="879895" y="34075"/>
                  <a:pt x="899160" y="53340"/>
                </a:cubicBezTo>
                <a:cubicBezTo>
                  <a:pt x="928496" y="82676"/>
                  <a:pt x="913054" y="70222"/>
                  <a:pt x="944880" y="91440"/>
                </a:cubicBezTo>
                <a:cubicBezTo>
                  <a:pt x="949960" y="99060"/>
                  <a:pt x="953644" y="107824"/>
                  <a:pt x="960120" y="114300"/>
                </a:cubicBezTo>
                <a:cubicBezTo>
                  <a:pt x="969100" y="123280"/>
                  <a:pt x="982470" y="127404"/>
                  <a:pt x="990600" y="137160"/>
                </a:cubicBezTo>
                <a:cubicBezTo>
                  <a:pt x="995742" y="143330"/>
                  <a:pt x="994628" y="152836"/>
                  <a:pt x="998220" y="160020"/>
                </a:cubicBezTo>
                <a:cubicBezTo>
                  <a:pt x="1002316" y="168211"/>
                  <a:pt x="1009364" y="174689"/>
                  <a:pt x="1013460" y="182880"/>
                </a:cubicBezTo>
                <a:cubicBezTo>
                  <a:pt x="1045008" y="245976"/>
                  <a:pt x="992644" y="163086"/>
                  <a:pt x="1036320" y="228600"/>
                </a:cubicBezTo>
                <a:cubicBezTo>
                  <a:pt x="1038860" y="238760"/>
                  <a:pt x="1042556" y="248699"/>
                  <a:pt x="1043940" y="259080"/>
                </a:cubicBezTo>
                <a:cubicBezTo>
                  <a:pt x="1047648" y="286889"/>
                  <a:pt x="1039696" y="317477"/>
                  <a:pt x="1051560" y="342900"/>
                </a:cubicBezTo>
                <a:cubicBezTo>
                  <a:pt x="1059306" y="359498"/>
                  <a:pt x="1097280" y="373380"/>
                  <a:pt x="1097280" y="373380"/>
                </a:cubicBezTo>
                <a:cubicBezTo>
                  <a:pt x="1118152" y="435995"/>
                  <a:pt x="1126185" y="440639"/>
                  <a:pt x="1104900" y="525780"/>
                </a:cubicBezTo>
                <a:cubicBezTo>
                  <a:pt x="1100458" y="543549"/>
                  <a:pt x="1084580" y="556260"/>
                  <a:pt x="1074420" y="571500"/>
                </a:cubicBezTo>
                <a:cubicBezTo>
                  <a:pt x="1030744" y="637014"/>
                  <a:pt x="1083108" y="554124"/>
                  <a:pt x="1051560" y="617220"/>
                </a:cubicBezTo>
                <a:cubicBezTo>
                  <a:pt x="1047464" y="625411"/>
                  <a:pt x="1040416" y="631889"/>
                  <a:pt x="1036320" y="640080"/>
                </a:cubicBezTo>
                <a:cubicBezTo>
                  <a:pt x="1032728" y="647264"/>
                  <a:pt x="1034380" y="657260"/>
                  <a:pt x="1028700" y="662940"/>
                </a:cubicBezTo>
                <a:cubicBezTo>
                  <a:pt x="1015748" y="675892"/>
                  <a:pt x="982980" y="693420"/>
                  <a:pt x="982980" y="693420"/>
                </a:cubicBezTo>
                <a:cubicBezTo>
                  <a:pt x="977900" y="701040"/>
                  <a:pt x="974216" y="709804"/>
                  <a:pt x="967740" y="716280"/>
                </a:cubicBezTo>
                <a:cubicBezTo>
                  <a:pt x="961264" y="722756"/>
                  <a:pt x="946518" y="722510"/>
                  <a:pt x="944880" y="731520"/>
                </a:cubicBezTo>
                <a:cubicBezTo>
                  <a:pt x="940766" y="754150"/>
                  <a:pt x="949960" y="777240"/>
                  <a:pt x="952500" y="800100"/>
                </a:cubicBezTo>
                <a:cubicBezTo>
                  <a:pt x="949960" y="828040"/>
                  <a:pt x="944880" y="855865"/>
                  <a:pt x="944880" y="883920"/>
                </a:cubicBezTo>
                <a:cubicBezTo>
                  <a:pt x="944880" y="904792"/>
                  <a:pt x="957807" y="914497"/>
                  <a:pt x="975360" y="922020"/>
                </a:cubicBezTo>
                <a:cubicBezTo>
                  <a:pt x="1006175" y="935227"/>
                  <a:pt x="1095938" y="936571"/>
                  <a:pt x="1104900" y="937260"/>
                </a:cubicBezTo>
                <a:cubicBezTo>
                  <a:pt x="1120140" y="942340"/>
                  <a:pt x="1136997" y="943986"/>
                  <a:pt x="1150620" y="952500"/>
                </a:cubicBezTo>
                <a:cubicBezTo>
                  <a:pt x="1158386" y="957354"/>
                  <a:pt x="1159384" y="968884"/>
                  <a:pt x="1165860" y="975360"/>
                </a:cubicBezTo>
                <a:cubicBezTo>
                  <a:pt x="1174840" y="984340"/>
                  <a:pt x="1187360" y="989240"/>
                  <a:pt x="1196340" y="998220"/>
                </a:cubicBezTo>
                <a:cubicBezTo>
                  <a:pt x="1202816" y="1004696"/>
                  <a:pt x="1203540" y="1016695"/>
                  <a:pt x="1211580" y="1021080"/>
                </a:cubicBezTo>
                <a:cubicBezTo>
                  <a:pt x="1232734" y="1032619"/>
                  <a:pt x="1280160" y="1043940"/>
                  <a:pt x="1280160" y="1043940"/>
                </a:cubicBezTo>
                <a:lnTo>
                  <a:pt x="1310640" y="1089660"/>
                </a:lnTo>
                <a:cubicBezTo>
                  <a:pt x="1315720" y="1097280"/>
                  <a:pt x="1322984" y="1103832"/>
                  <a:pt x="1325880" y="1112520"/>
                </a:cubicBezTo>
                <a:cubicBezTo>
                  <a:pt x="1338543" y="1150510"/>
                  <a:pt x="1341063" y="1154171"/>
                  <a:pt x="1348740" y="1188720"/>
                </a:cubicBezTo>
                <a:cubicBezTo>
                  <a:pt x="1351550" y="1201363"/>
                  <a:pt x="1352952" y="1214325"/>
                  <a:pt x="1356360" y="1226820"/>
                </a:cubicBezTo>
                <a:cubicBezTo>
                  <a:pt x="1385363" y="1333166"/>
                  <a:pt x="1360655" y="1217815"/>
                  <a:pt x="1379220" y="1310640"/>
                </a:cubicBezTo>
                <a:cubicBezTo>
                  <a:pt x="1376680" y="1338580"/>
                  <a:pt x="1375568" y="1366687"/>
                  <a:pt x="1371600" y="1394460"/>
                </a:cubicBezTo>
                <a:cubicBezTo>
                  <a:pt x="1370464" y="1402411"/>
                  <a:pt x="1365722" y="1409479"/>
                  <a:pt x="1363980" y="1417320"/>
                </a:cubicBezTo>
                <a:cubicBezTo>
                  <a:pt x="1360628" y="1432402"/>
                  <a:pt x="1362302" y="1448778"/>
                  <a:pt x="1356360" y="1463040"/>
                </a:cubicBezTo>
                <a:cubicBezTo>
                  <a:pt x="1349315" y="1479947"/>
                  <a:pt x="1331672" y="1491384"/>
                  <a:pt x="1325880" y="1508760"/>
                </a:cubicBezTo>
                <a:cubicBezTo>
                  <a:pt x="1306727" y="1566219"/>
                  <a:pt x="1332563" y="1495394"/>
                  <a:pt x="1303020" y="1554480"/>
                </a:cubicBezTo>
                <a:cubicBezTo>
                  <a:pt x="1270654" y="1619213"/>
                  <a:pt x="1348665" y="1512682"/>
                  <a:pt x="1264920" y="1638300"/>
                </a:cubicBezTo>
                <a:cubicBezTo>
                  <a:pt x="1259840" y="1645920"/>
                  <a:pt x="1253776" y="1652969"/>
                  <a:pt x="1249680" y="1661160"/>
                </a:cubicBezTo>
                <a:cubicBezTo>
                  <a:pt x="1243590" y="1673340"/>
                  <a:pt x="1237695" y="1703107"/>
                  <a:pt x="1234440" y="1714500"/>
                </a:cubicBezTo>
                <a:cubicBezTo>
                  <a:pt x="1232233" y="1722223"/>
                  <a:pt x="1230721" y="1730339"/>
                  <a:pt x="1226820" y="1737360"/>
                </a:cubicBezTo>
                <a:cubicBezTo>
                  <a:pt x="1217925" y="1753371"/>
                  <a:pt x="1206500" y="1767840"/>
                  <a:pt x="1196340" y="1783080"/>
                </a:cubicBezTo>
                <a:cubicBezTo>
                  <a:pt x="1191260" y="1790700"/>
                  <a:pt x="1184501" y="1797437"/>
                  <a:pt x="1181100" y="1805940"/>
                </a:cubicBezTo>
                <a:cubicBezTo>
                  <a:pt x="1176020" y="1818640"/>
                  <a:pt x="1171977" y="1831806"/>
                  <a:pt x="1165860" y="1844040"/>
                </a:cubicBezTo>
                <a:cubicBezTo>
                  <a:pt x="1136317" y="1903126"/>
                  <a:pt x="1162153" y="1832301"/>
                  <a:pt x="1143000" y="1889760"/>
                </a:cubicBezTo>
                <a:cubicBezTo>
                  <a:pt x="1145540" y="2004060"/>
                  <a:pt x="1146051" y="2118423"/>
                  <a:pt x="1150620" y="2232660"/>
                </a:cubicBezTo>
                <a:cubicBezTo>
                  <a:pt x="1151138" y="2245601"/>
                  <a:pt x="1156271" y="2257959"/>
                  <a:pt x="1158240" y="2270760"/>
                </a:cubicBezTo>
                <a:cubicBezTo>
                  <a:pt x="1161354" y="2291000"/>
                  <a:pt x="1163320" y="2311400"/>
                  <a:pt x="1165860" y="2331720"/>
                </a:cubicBezTo>
                <a:cubicBezTo>
                  <a:pt x="1168400" y="2418080"/>
                  <a:pt x="1169370" y="2504500"/>
                  <a:pt x="1173480" y="2590800"/>
                </a:cubicBezTo>
                <a:cubicBezTo>
                  <a:pt x="1174454" y="2611255"/>
                  <a:pt x="1176809" y="2631736"/>
                  <a:pt x="1181100" y="2651760"/>
                </a:cubicBezTo>
                <a:cubicBezTo>
                  <a:pt x="1185946" y="2674376"/>
                  <a:pt x="1199045" y="2707069"/>
                  <a:pt x="1211580" y="2727960"/>
                </a:cubicBezTo>
                <a:cubicBezTo>
                  <a:pt x="1221004" y="2743666"/>
                  <a:pt x="1236268" y="2756304"/>
                  <a:pt x="1242060" y="2773680"/>
                </a:cubicBezTo>
                <a:cubicBezTo>
                  <a:pt x="1252576" y="2805228"/>
                  <a:pt x="1245225" y="2789857"/>
                  <a:pt x="1264920" y="2819400"/>
                </a:cubicBezTo>
                <a:cubicBezTo>
                  <a:pt x="1267361" y="2829166"/>
                  <a:pt x="1274694" y="2861808"/>
                  <a:pt x="1280160" y="2872740"/>
                </a:cubicBezTo>
                <a:cubicBezTo>
                  <a:pt x="1284256" y="2880931"/>
                  <a:pt x="1291681" y="2887231"/>
                  <a:pt x="1295400" y="2895600"/>
                </a:cubicBezTo>
                <a:cubicBezTo>
                  <a:pt x="1331672" y="2977212"/>
                  <a:pt x="1291390" y="2912445"/>
                  <a:pt x="1325880" y="2964180"/>
                </a:cubicBezTo>
                <a:cubicBezTo>
                  <a:pt x="1328420" y="2974340"/>
                  <a:pt x="1330491" y="2984629"/>
                  <a:pt x="1333500" y="2994660"/>
                </a:cubicBezTo>
                <a:cubicBezTo>
                  <a:pt x="1338623" y="3011735"/>
                  <a:pt x="1351250" y="3053887"/>
                  <a:pt x="1363980" y="3070860"/>
                </a:cubicBezTo>
                <a:cubicBezTo>
                  <a:pt x="1365504" y="3072892"/>
                  <a:pt x="1369060" y="3070860"/>
                  <a:pt x="1371600" y="3070860"/>
                </a:cubicBezTo>
                <a:lnTo>
                  <a:pt x="1386840" y="3063240"/>
                </a:lnTo>
                <a:cubicBezTo>
                  <a:pt x="1348740" y="3070860"/>
                  <a:pt x="1311358" y="3084412"/>
                  <a:pt x="1272540" y="3086100"/>
                </a:cubicBezTo>
                <a:cubicBezTo>
                  <a:pt x="1251614" y="3087010"/>
                  <a:pt x="1232453" y="3072599"/>
                  <a:pt x="1211580" y="3070860"/>
                </a:cubicBezTo>
                <a:lnTo>
                  <a:pt x="1120140" y="3063240"/>
                </a:lnTo>
                <a:lnTo>
                  <a:pt x="518160" y="3070860"/>
                </a:lnTo>
                <a:cubicBezTo>
                  <a:pt x="492640" y="3071433"/>
                  <a:pt x="467455" y="3077205"/>
                  <a:pt x="441960" y="3078480"/>
                </a:cubicBezTo>
                <a:cubicBezTo>
                  <a:pt x="365813" y="3082287"/>
                  <a:pt x="289560" y="3083560"/>
                  <a:pt x="213360" y="3086100"/>
                </a:cubicBezTo>
                <a:lnTo>
                  <a:pt x="99060" y="3078480"/>
                </a:lnTo>
                <a:lnTo>
                  <a:pt x="83820" y="3070860"/>
                </a:lnTo>
                <a:cubicBezTo>
                  <a:pt x="75290" y="2994091"/>
                  <a:pt x="69180" y="2975820"/>
                  <a:pt x="83820" y="2887980"/>
                </a:cubicBezTo>
                <a:cubicBezTo>
                  <a:pt x="85326" y="2878947"/>
                  <a:pt x="93980" y="2872740"/>
                  <a:pt x="99060" y="2865120"/>
                </a:cubicBezTo>
                <a:cubicBezTo>
                  <a:pt x="101600" y="2854960"/>
                  <a:pt x="102555" y="2844266"/>
                  <a:pt x="106680" y="2834640"/>
                </a:cubicBezTo>
                <a:cubicBezTo>
                  <a:pt x="120492" y="2802413"/>
                  <a:pt x="137160" y="2813454"/>
                  <a:pt x="137160" y="2766060"/>
                </a:cubicBezTo>
                <a:lnTo>
                  <a:pt x="137160" y="2705100"/>
                </a:lnTo>
                <a:lnTo>
                  <a:pt x="137160" y="2697480"/>
                </a:lnTo>
                <a:cubicBezTo>
                  <a:pt x="116840" y="2689860"/>
                  <a:pt x="91545" y="2689965"/>
                  <a:pt x="76200" y="2674620"/>
                </a:cubicBezTo>
                <a:cubicBezTo>
                  <a:pt x="65275" y="2663695"/>
                  <a:pt x="81237" y="2637760"/>
                  <a:pt x="68580" y="2628900"/>
                </a:cubicBezTo>
                <a:cubicBezTo>
                  <a:pt x="49737" y="2615710"/>
                  <a:pt x="22860" y="2623820"/>
                  <a:pt x="0" y="2621280"/>
                </a:cubicBezTo>
                <a:cubicBezTo>
                  <a:pt x="1195" y="2563931"/>
                  <a:pt x="-1808" y="2299559"/>
                  <a:pt x="15240" y="2171700"/>
                </a:cubicBezTo>
                <a:cubicBezTo>
                  <a:pt x="18218" y="2149367"/>
                  <a:pt x="24603" y="2138930"/>
                  <a:pt x="30480" y="2118360"/>
                </a:cubicBezTo>
                <a:cubicBezTo>
                  <a:pt x="33357" y="2108290"/>
                  <a:pt x="35560" y="2098040"/>
                  <a:pt x="38100" y="2087880"/>
                </a:cubicBezTo>
                <a:cubicBezTo>
                  <a:pt x="35560" y="2034540"/>
                  <a:pt x="34915" y="1981076"/>
                  <a:pt x="30480" y="1927860"/>
                </a:cubicBezTo>
                <a:cubicBezTo>
                  <a:pt x="29813" y="1919856"/>
                  <a:pt x="24297" y="1912903"/>
                  <a:pt x="22860" y="1905000"/>
                </a:cubicBezTo>
                <a:cubicBezTo>
                  <a:pt x="19197" y="1884852"/>
                  <a:pt x="17780" y="1864360"/>
                  <a:pt x="15240" y="1844040"/>
                </a:cubicBezTo>
                <a:cubicBezTo>
                  <a:pt x="17780" y="1744980"/>
                  <a:pt x="15963" y="1645712"/>
                  <a:pt x="22860" y="1546860"/>
                </a:cubicBezTo>
                <a:cubicBezTo>
                  <a:pt x="23943" y="1531335"/>
                  <a:pt x="46515" y="1507171"/>
                  <a:pt x="53340" y="1493520"/>
                </a:cubicBezTo>
                <a:cubicBezTo>
                  <a:pt x="56932" y="1486336"/>
                  <a:pt x="57368" y="1477844"/>
                  <a:pt x="60960" y="1470660"/>
                </a:cubicBezTo>
                <a:cubicBezTo>
                  <a:pt x="71569" y="1449442"/>
                  <a:pt x="82208" y="1441792"/>
                  <a:pt x="99060" y="1424940"/>
                </a:cubicBezTo>
                <a:cubicBezTo>
                  <a:pt x="104140" y="1412240"/>
                  <a:pt x="108183" y="1399074"/>
                  <a:pt x="114300" y="1386840"/>
                </a:cubicBezTo>
                <a:cubicBezTo>
                  <a:pt x="118396" y="1378649"/>
                  <a:pt x="125444" y="1372171"/>
                  <a:pt x="129540" y="1363980"/>
                </a:cubicBezTo>
                <a:cubicBezTo>
                  <a:pt x="161088" y="1300884"/>
                  <a:pt x="108724" y="1383774"/>
                  <a:pt x="152400" y="1318260"/>
                </a:cubicBezTo>
                <a:cubicBezTo>
                  <a:pt x="154940" y="1277620"/>
                  <a:pt x="154518" y="1236686"/>
                  <a:pt x="160020" y="1196340"/>
                </a:cubicBezTo>
                <a:cubicBezTo>
                  <a:pt x="163578" y="1170247"/>
                  <a:pt x="182924" y="1137775"/>
                  <a:pt x="190500" y="1112520"/>
                </a:cubicBezTo>
                <a:cubicBezTo>
                  <a:pt x="194222" y="1100115"/>
                  <a:pt x="193572" y="1086547"/>
                  <a:pt x="198120" y="1074420"/>
                </a:cubicBezTo>
                <a:cubicBezTo>
                  <a:pt x="202806" y="1061925"/>
                  <a:pt x="226337" y="1035288"/>
                  <a:pt x="236220" y="1028700"/>
                </a:cubicBezTo>
                <a:cubicBezTo>
                  <a:pt x="242903" y="1024245"/>
                  <a:pt x="251896" y="1024672"/>
                  <a:pt x="259080" y="1021080"/>
                </a:cubicBezTo>
                <a:cubicBezTo>
                  <a:pt x="267271" y="1016984"/>
                  <a:pt x="273522" y="1009448"/>
                  <a:pt x="281940" y="1005840"/>
                </a:cubicBezTo>
                <a:cubicBezTo>
                  <a:pt x="292209" y="1001439"/>
                  <a:pt x="342684" y="992408"/>
                  <a:pt x="350520" y="990600"/>
                </a:cubicBezTo>
                <a:cubicBezTo>
                  <a:pt x="370929" y="985890"/>
                  <a:pt x="411480" y="975360"/>
                  <a:pt x="411480" y="975360"/>
                </a:cubicBezTo>
                <a:cubicBezTo>
                  <a:pt x="419100" y="970280"/>
                  <a:pt x="426149" y="964216"/>
                  <a:pt x="434340" y="960120"/>
                </a:cubicBezTo>
                <a:cubicBezTo>
                  <a:pt x="441524" y="956528"/>
                  <a:pt x="450928" y="957518"/>
                  <a:pt x="457200" y="952500"/>
                </a:cubicBezTo>
                <a:cubicBezTo>
                  <a:pt x="464351" y="946779"/>
                  <a:pt x="465964" y="936116"/>
                  <a:pt x="472440" y="929640"/>
                </a:cubicBezTo>
                <a:cubicBezTo>
                  <a:pt x="478916" y="923164"/>
                  <a:pt x="487680" y="919480"/>
                  <a:pt x="495300" y="914400"/>
                </a:cubicBezTo>
                <a:cubicBezTo>
                  <a:pt x="500380" y="906780"/>
                  <a:pt x="503389" y="897261"/>
                  <a:pt x="510540" y="891540"/>
                </a:cubicBezTo>
                <a:cubicBezTo>
                  <a:pt x="516812" y="886522"/>
                  <a:pt x="527230" y="889062"/>
                  <a:pt x="533400" y="883920"/>
                </a:cubicBezTo>
                <a:cubicBezTo>
                  <a:pt x="559308" y="862330"/>
                  <a:pt x="520700" y="864870"/>
                  <a:pt x="518160" y="861060"/>
                </a:cubicBezTo>
                <a:close/>
              </a:path>
            </a:pathLst>
          </a:custGeom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129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Einzeln nacheinander</a:t>
            </a:r>
            <a:endParaRPr lang="de-DE" dirty="0"/>
          </a:p>
        </p:txBody>
      </p:sp>
      <p:pic>
        <p:nvPicPr>
          <p:cNvPr id="14" name="Hintergrundgrafik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258" b="7258"/>
          <a:stretch/>
        </p:blipFill>
        <p:spPr>
          <a:xfrm>
            <a:off x="1368817" y="1532844"/>
            <a:ext cx="6399999" cy="3600000"/>
          </a:xfrm>
          <a:prstGeom prst="rect">
            <a:avLst/>
          </a:prstGeom>
        </p:spPr>
      </p:pic>
      <p:sp useBgFill="1">
        <p:nvSpPr>
          <p:cNvPr id="4" name="Rechts außen"/>
          <p:cNvSpPr/>
          <p:nvPr/>
        </p:nvSpPr>
        <p:spPr>
          <a:xfrm>
            <a:off x="5667712" y="1562054"/>
            <a:ext cx="2072640" cy="3627123"/>
          </a:xfrm>
          <a:custGeom>
            <a:avLst/>
            <a:gdLst>
              <a:gd name="connsiteX0" fmla="*/ 335280 w 2072640"/>
              <a:gd name="connsiteY0" fmla="*/ 3604263 h 3627123"/>
              <a:gd name="connsiteX1" fmla="*/ 335280 w 2072640"/>
              <a:gd name="connsiteY1" fmla="*/ 3604263 h 3627123"/>
              <a:gd name="connsiteX2" fmla="*/ 297180 w 2072640"/>
              <a:gd name="connsiteY2" fmla="*/ 3550923 h 3627123"/>
              <a:gd name="connsiteX3" fmla="*/ 297180 w 2072640"/>
              <a:gd name="connsiteY3" fmla="*/ 3444243 h 3627123"/>
              <a:gd name="connsiteX4" fmla="*/ 342900 w 2072640"/>
              <a:gd name="connsiteY4" fmla="*/ 3413763 h 3627123"/>
              <a:gd name="connsiteX5" fmla="*/ 365760 w 2072640"/>
              <a:gd name="connsiteY5" fmla="*/ 3398523 h 3627123"/>
              <a:gd name="connsiteX6" fmla="*/ 381000 w 2072640"/>
              <a:gd name="connsiteY6" fmla="*/ 3375663 h 3627123"/>
              <a:gd name="connsiteX7" fmla="*/ 403860 w 2072640"/>
              <a:gd name="connsiteY7" fmla="*/ 3360423 h 3627123"/>
              <a:gd name="connsiteX8" fmla="*/ 365760 w 2072640"/>
              <a:gd name="connsiteY8" fmla="*/ 3307083 h 3627123"/>
              <a:gd name="connsiteX9" fmla="*/ 335280 w 2072640"/>
              <a:gd name="connsiteY9" fmla="*/ 3238503 h 3627123"/>
              <a:gd name="connsiteX10" fmla="*/ 365760 w 2072640"/>
              <a:gd name="connsiteY10" fmla="*/ 3192783 h 3627123"/>
              <a:gd name="connsiteX11" fmla="*/ 411480 w 2072640"/>
              <a:gd name="connsiteY11" fmla="*/ 3162303 h 3627123"/>
              <a:gd name="connsiteX12" fmla="*/ 411480 w 2072640"/>
              <a:gd name="connsiteY12" fmla="*/ 3070863 h 3627123"/>
              <a:gd name="connsiteX13" fmla="*/ 403860 w 2072640"/>
              <a:gd name="connsiteY13" fmla="*/ 3040383 h 3627123"/>
              <a:gd name="connsiteX14" fmla="*/ 388620 w 2072640"/>
              <a:gd name="connsiteY14" fmla="*/ 3017523 h 3627123"/>
              <a:gd name="connsiteX15" fmla="*/ 365760 w 2072640"/>
              <a:gd name="connsiteY15" fmla="*/ 2971803 h 3627123"/>
              <a:gd name="connsiteX16" fmla="*/ 320040 w 2072640"/>
              <a:gd name="connsiteY16" fmla="*/ 2941323 h 3627123"/>
              <a:gd name="connsiteX17" fmla="*/ 297180 w 2072640"/>
              <a:gd name="connsiteY17" fmla="*/ 2926083 h 3627123"/>
              <a:gd name="connsiteX18" fmla="*/ 281940 w 2072640"/>
              <a:gd name="connsiteY18" fmla="*/ 2903223 h 3627123"/>
              <a:gd name="connsiteX19" fmla="*/ 236220 w 2072640"/>
              <a:gd name="connsiteY19" fmla="*/ 2880363 h 3627123"/>
              <a:gd name="connsiteX20" fmla="*/ 213360 w 2072640"/>
              <a:gd name="connsiteY20" fmla="*/ 2865123 h 3627123"/>
              <a:gd name="connsiteX21" fmla="*/ 190500 w 2072640"/>
              <a:gd name="connsiteY21" fmla="*/ 2819403 h 3627123"/>
              <a:gd name="connsiteX22" fmla="*/ 121920 w 2072640"/>
              <a:gd name="connsiteY22" fmla="*/ 2781303 h 3627123"/>
              <a:gd name="connsiteX23" fmla="*/ 99060 w 2072640"/>
              <a:gd name="connsiteY23" fmla="*/ 2766063 h 3627123"/>
              <a:gd name="connsiteX24" fmla="*/ 68580 w 2072640"/>
              <a:gd name="connsiteY24" fmla="*/ 2720343 h 3627123"/>
              <a:gd name="connsiteX25" fmla="*/ 60960 w 2072640"/>
              <a:gd name="connsiteY25" fmla="*/ 2697483 h 3627123"/>
              <a:gd name="connsiteX26" fmla="*/ 38100 w 2072640"/>
              <a:gd name="connsiteY26" fmla="*/ 2674623 h 3627123"/>
              <a:gd name="connsiteX27" fmla="*/ 22860 w 2072640"/>
              <a:gd name="connsiteY27" fmla="*/ 2628903 h 3627123"/>
              <a:gd name="connsiteX28" fmla="*/ 15240 w 2072640"/>
              <a:gd name="connsiteY28" fmla="*/ 2606043 h 3627123"/>
              <a:gd name="connsiteX29" fmla="*/ 0 w 2072640"/>
              <a:gd name="connsiteY29" fmla="*/ 2583183 h 3627123"/>
              <a:gd name="connsiteX30" fmla="*/ 15240 w 2072640"/>
              <a:gd name="connsiteY30" fmla="*/ 2453643 h 3627123"/>
              <a:gd name="connsiteX31" fmla="*/ 30480 w 2072640"/>
              <a:gd name="connsiteY31" fmla="*/ 2430783 h 3627123"/>
              <a:gd name="connsiteX32" fmla="*/ 38100 w 2072640"/>
              <a:gd name="connsiteY32" fmla="*/ 2407923 h 3627123"/>
              <a:gd name="connsiteX33" fmla="*/ 76200 w 2072640"/>
              <a:gd name="connsiteY33" fmla="*/ 2362203 h 3627123"/>
              <a:gd name="connsiteX34" fmla="*/ 99060 w 2072640"/>
              <a:gd name="connsiteY34" fmla="*/ 2316483 h 3627123"/>
              <a:gd name="connsiteX35" fmla="*/ 114300 w 2072640"/>
              <a:gd name="connsiteY35" fmla="*/ 2293623 h 3627123"/>
              <a:gd name="connsiteX36" fmla="*/ 129540 w 2072640"/>
              <a:gd name="connsiteY36" fmla="*/ 2247903 h 3627123"/>
              <a:gd name="connsiteX37" fmla="*/ 160020 w 2072640"/>
              <a:gd name="connsiteY37" fmla="*/ 2202183 h 3627123"/>
              <a:gd name="connsiteX38" fmla="*/ 182880 w 2072640"/>
              <a:gd name="connsiteY38" fmla="*/ 2125983 h 3627123"/>
              <a:gd name="connsiteX39" fmla="*/ 213360 w 2072640"/>
              <a:gd name="connsiteY39" fmla="*/ 2080263 h 3627123"/>
              <a:gd name="connsiteX40" fmla="*/ 243840 w 2072640"/>
              <a:gd name="connsiteY40" fmla="*/ 2026923 h 3627123"/>
              <a:gd name="connsiteX41" fmla="*/ 259080 w 2072640"/>
              <a:gd name="connsiteY41" fmla="*/ 1981203 h 3627123"/>
              <a:gd name="connsiteX42" fmla="*/ 335280 w 2072640"/>
              <a:gd name="connsiteY42" fmla="*/ 1866903 h 3627123"/>
              <a:gd name="connsiteX43" fmla="*/ 350520 w 2072640"/>
              <a:gd name="connsiteY43" fmla="*/ 1844043 h 3627123"/>
              <a:gd name="connsiteX44" fmla="*/ 365760 w 2072640"/>
              <a:gd name="connsiteY44" fmla="*/ 1821183 h 3627123"/>
              <a:gd name="connsiteX45" fmla="*/ 373380 w 2072640"/>
              <a:gd name="connsiteY45" fmla="*/ 1798323 h 3627123"/>
              <a:gd name="connsiteX46" fmla="*/ 388620 w 2072640"/>
              <a:gd name="connsiteY46" fmla="*/ 1630683 h 3627123"/>
              <a:gd name="connsiteX47" fmla="*/ 419100 w 2072640"/>
              <a:gd name="connsiteY47" fmla="*/ 1562103 h 3627123"/>
              <a:gd name="connsiteX48" fmla="*/ 449580 w 2072640"/>
              <a:gd name="connsiteY48" fmla="*/ 1493523 h 3627123"/>
              <a:gd name="connsiteX49" fmla="*/ 457200 w 2072640"/>
              <a:gd name="connsiteY49" fmla="*/ 1341123 h 3627123"/>
              <a:gd name="connsiteX50" fmla="*/ 472440 w 2072640"/>
              <a:gd name="connsiteY50" fmla="*/ 1318263 h 3627123"/>
              <a:gd name="connsiteX51" fmla="*/ 510540 w 2072640"/>
              <a:gd name="connsiteY51" fmla="*/ 1295403 h 3627123"/>
              <a:gd name="connsiteX52" fmla="*/ 510540 w 2072640"/>
              <a:gd name="connsiteY52" fmla="*/ 1295403 h 3627123"/>
              <a:gd name="connsiteX53" fmla="*/ 571500 w 2072640"/>
              <a:gd name="connsiteY53" fmla="*/ 1264923 h 3627123"/>
              <a:gd name="connsiteX54" fmla="*/ 594360 w 2072640"/>
              <a:gd name="connsiteY54" fmla="*/ 1257303 h 3627123"/>
              <a:gd name="connsiteX55" fmla="*/ 647700 w 2072640"/>
              <a:gd name="connsiteY55" fmla="*/ 1226823 h 3627123"/>
              <a:gd name="connsiteX56" fmla="*/ 662940 w 2072640"/>
              <a:gd name="connsiteY56" fmla="*/ 1203963 h 3627123"/>
              <a:gd name="connsiteX57" fmla="*/ 685800 w 2072640"/>
              <a:gd name="connsiteY57" fmla="*/ 1188723 h 3627123"/>
              <a:gd name="connsiteX58" fmla="*/ 716280 w 2072640"/>
              <a:gd name="connsiteY58" fmla="*/ 1143003 h 3627123"/>
              <a:gd name="connsiteX59" fmla="*/ 701040 w 2072640"/>
              <a:gd name="connsiteY59" fmla="*/ 1089663 h 3627123"/>
              <a:gd name="connsiteX60" fmla="*/ 678180 w 2072640"/>
              <a:gd name="connsiteY60" fmla="*/ 1074423 h 3627123"/>
              <a:gd name="connsiteX61" fmla="*/ 670560 w 2072640"/>
              <a:gd name="connsiteY61" fmla="*/ 1043943 h 3627123"/>
              <a:gd name="connsiteX62" fmla="*/ 624840 w 2072640"/>
              <a:gd name="connsiteY62" fmla="*/ 998223 h 3627123"/>
              <a:gd name="connsiteX63" fmla="*/ 601980 w 2072640"/>
              <a:gd name="connsiteY63" fmla="*/ 952503 h 3627123"/>
              <a:gd name="connsiteX64" fmla="*/ 579120 w 2072640"/>
              <a:gd name="connsiteY64" fmla="*/ 929643 h 3627123"/>
              <a:gd name="connsiteX65" fmla="*/ 563880 w 2072640"/>
              <a:gd name="connsiteY65" fmla="*/ 906783 h 3627123"/>
              <a:gd name="connsiteX66" fmla="*/ 518160 w 2072640"/>
              <a:gd name="connsiteY66" fmla="*/ 876303 h 3627123"/>
              <a:gd name="connsiteX67" fmla="*/ 495300 w 2072640"/>
              <a:gd name="connsiteY67" fmla="*/ 861063 h 3627123"/>
              <a:gd name="connsiteX68" fmla="*/ 464820 w 2072640"/>
              <a:gd name="connsiteY68" fmla="*/ 815343 h 3627123"/>
              <a:gd name="connsiteX69" fmla="*/ 457200 w 2072640"/>
              <a:gd name="connsiteY69" fmla="*/ 792483 h 3627123"/>
              <a:gd name="connsiteX70" fmla="*/ 426720 w 2072640"/>
              <a:gd name="connsiteY70" fmla="*/ 746763 h 3627123"/>
              <a:gd name="connsiteX71" fmla="*/ 419100 w 2072640"/>
              <a:gd name="connsiteY71" fmla="*/ 723903 h 3627123"/>
              <a:gd name="connsiteX72" fmla="*/ 403860 w 2072640"/>
              <a:gd name="connsiteY72" fmla="*/ 701043 h 3627123"/>
              <a:gd name="connsiteX73" fmla="*/ 388620 w 2072640"/>
              <a:gd name="connsiteY73" fmla="*/ 670563 h 3627123"/>
              <a:gd name="connsiteX74" fmla="*/ 381000 w 2072640"/>
              <a:gd name="connsiteY74" fmla="*/ 647703 h 3627123"/>
              <a:gd name="connsiteX75" fmla="*/ 365760 w 2072640"/>
              <a:gd name="connsiteY75" fmla="*/ 624843 h 3627123"/>
              <a:gd name="connsiteX76" fmla="*/ 350520 w 2072640"/>
              <a:gd name="connsiteY76" fmla="*/ 579123 h 3627123"/>
              <a:gd name="connsiteX77" fmla="*/ 342900 w 2072640"/>
              <a:gd name="connsiteY77" fmla="*/ 556263 h 3627123"/>
              <a:gd name="connsiteX78" fmla="*/ 335280 w 2072640"/>
              <a:gd name="connsiteY78" fmla="*/ 518163 h 3627123"/>
              <a:gd name="connsiteX79" fmla="*/ 320040 w 2072640"/>
              <a:gd name="connsiteY79" fmla="*/ 487683 h 3627123"/>
              <a:gd name="connsiteX80" fmla="*/ 297180 w 2072640"/>
              <a:gd name="connsiteY80" fmla="*/ 426723 h 3627123"/>
              <a:gd name="connsiteX81" fmla="*/ 304800 w 2072640"/>
              <a:gd name="connsiteY81" fmla="*/ 243843 h 3627123"/>
              <a:gd name="connsiteX82" fmla="*/ 327660 w 2072640"/>
              <a:gd name="connsiteY82" fmla="*/ 198123 h 3627123"/>
              <a:gd name="connsiteX83" fmla="*/ 335280 w 2072640"/>
              <a:gd name="connsiteY83" fmla="*/ 175263 h 3627123"/>
              <a:gd name="connsiteX84" fmla="*/ 365760 w 2072640"/>
              <a:gd name="connsiteY84" fmla="*/ 129543 h 3627123"/>
              <a:gd name="connsiteX85" fmla="*/ 373380 w 2072640"/>
              <a:gd name="connsiteY85" fmla="*/ 106683 h 3627123"/>
              <a:gd name="connsiteX86" fmla="*/ 441960 w 2072640"/>
              <a:gd name="connsiteY86" fmla="*/ 53343 h 3627123"/>
              <a:gd name="connsiteX87" fmla="*/ 464820 w 2072640"/>
              <a:gd name="connsiteY87" fmla="*/ 38103 h 3627123"/>
              <a:gd name="connsiteX88" fmla="*/ 487680 w 2072640"/>
              <a:gd name="connsiteY88" fmla="*/ 30483 h 3627123"/>
              <a:gd name="connsiteX89" fmla="*/ 548640 w 2072640"/>
              <a:gd name="connsiteY89" fmla="*/ 3 h 3627123"/>
              <a:gd name="connsiteX90" fmla="*/ 693420 w 2072640"/>
              <a:gd name="connsiteY90" fmla="*/ 15243 h 3627123"/>
              <a:gd name="connsiteX91" fmla="*/ 716280 w 2072640"/>
              <a:gd name="connsiteY91" fmla="*/ 30483 h 3627123"/>
              <a:gd name="connsiteX92" fmla="*/ 739140 w 2072640"/>
              <a:gd name="connsiteY92" fmla="*/ 38103 h 3627123"/>
              <a:gd name="connsiteX93" fmla="*/ 784860 w 2072640"/>
              <a:gd name="connsiteY93" fmla="*/ 68583 h 3627123"/>
              <a:gd name="connsiteX94" fmla="*/ 807720 w 2072640"/>
              <a:gd name="connsiteY94" fmla="*/ 83823 h 3627123"/>
              <a:gd name="connsiteX95" fmla="*/ 845820 w 2072640"/>
              <a:gd name="connsiteY95" fmla="*/ 99063 h 3627123"/>
              <a:gd name="connsiteX96" fmla="*/ 891540 w 2072640"/>
              <a:gd name="connsiteY96" fmla="*/ 121923 h 3627123"/>
              <a:gd name="connsiteX97" fmla="*/ 914400 w 2072640"/>
              <a:gd name="connsiteY97" fmla="*/ 144783 h 3627123"/>
              <a:gd name="connsiteX98" fmla="*/ 967740 w 2072640"/>
              <a:gd name="connsiteY98" fmla="*/ 182883 h 3627123"/>
              <a:gd name="connsiteX99" fmla="*/ 998220 w 2072640"/>
              <a:gd name="connsiteY99" fmla="*/ 213363 h 3627123"/>
              <a:gd name="connsiteX100" fmla="*/ 1005840 w 2072640"/>
              <a:gd name="connsiteY100" fmla="*/ 236223 h 3627123"/>
              <a:gd name="connsiteX101" fmla="*/ 1028700 w 2072640"/>
              <a:gd name="connsiteY101" fmla="*/ 251463 h 3627123"/>
              <a:gd name="connsiteX102" fmla="*/ 1059180 w 2072640"/>
              <a:gd name="connsiteY102" fmla="*/ 297183 h 3627123"/>
              <a:gd name="connsiteX103" fmla="*/ 1066800 w 2072640"/>
              <a:gd name="connsiteY103" fmla="*/ 320043 h 3627123"/>
              <a:gd name="connsiteX104" fmla="*/ 1082040 w 2072640"/>
              <a:gd name="connsiteY104" fmla="*/ 342903 h 3627123"/>
              <a:gd name="connsiteX105" fmla="*/ 1097280 w 2072640"/>
              <a:gd name="connsiteY105" fmla="*/ 388623 h 3627123"/>
              <a:gd name="connsiteX106" fmla="*/ 1112520 w 2072640"/>
              <a:gd name="connsiteY106" fmla="*/ 594363 h 3627123"/>
              <a:gd name="connsiteX107" fmla="*/ 1143000 w 2072640"/>
              <a:gd name="connsiteY107" fmla="*/ 678183 h 3627123"/>
              <a:gd name="connsiteX108" fmla="*/ 1165860 w 2072640"/>
              <a:gd name="connsiteY108" fmla="*/ 731523 h 3627123"/>
              <a:gd name="connsiteX109" fmla="*/ 1188720 w 2072640"/>
              <a:gd name="connsiteY109" fmla="*/ 777243 h 3627123"/>
              <a:gd name="connsiteX110" fmla="*/ 1203960 w 2072640"/>
              <a:gd name="connsiteY110" fmla="*/ 853443 h 3627123"/>
              <a:gd name="connsiteX111" fmla="*/ 1234440 w 2072640"/>
              <a:gd name="connsiteY111" fmla="*/ 906783 h 3627123"/>
              <a:gd name="connsiteX112" fmla="*/ 1257300 w 2072640"/>
              <a:gd name="connsiteY112" fmla="*/ 952503 h 3627123"/>
              <a:gd name="connsiteX113" fmla="*/ 1280160 w 2072640"/>
              <a:gd name="connsiteY113" fmla="*/ 960123 h 3627123"/>
              <a:gd name="connsiteX114" fmla="*/ 1485900 w 2072640"/>
              <a:gd name="connsiteY114" fmla="*/ 975363 h 3627123"/>
              <a:gd name="connsiteX115" fmla="*/ 1508760 w 2072640"/>
              <a:gd name="connsiteY115" fmla="*/ 990603 h 3627123"/>
              <a:gd name="connsiteX116" fmla="*/ 1554480 w 2072640"/>
              <a:gd name="connsiteY116" fmla="*/ 1028703 h 3627123"/>
              <a:gd name="connsiteX117" fmla="*/ 1569720 w 2072640"/>
              <a:gd name="connsiteY117" fmla="*/ 1051563 h 3627123"/>
              <a:gd name="connsiteX118" fmla="*/ 1615440 w 2072640"/>
              <a:gd name="connsiteY118" fmla="*/ 1097283 h 3627123"/>
              <a:gd name="connsiteX119" fmla="*/ 1645920 w 2072640"/>
              <a:gd name="connsiteY119" fmla="*/ 1143003 h 3627123"/>
              <a:gd name="connsiteX120" fmla="*/ 1661160 w 2072640"/>
              <a:gd name="connsiteY120" fmla="*/ 1165863 h 3627123"/>
              <a:gd name="connsiteX121" fmla="*/ 1691640 w 2072640"/>
              <a:gd name="connsiteY121" fmla="*/ 1188723 h 3627123"/>
              <a:gd name="connsiteX122" fmla="*/ 1714500 w 2072640"/>
              <a:gd name="connsiteY122" fmla="*/ 1203963 h 3627123"/>
              <a:gd name="connsiteX123" fmla="*/ 1775460 w 2072640"/>
              <a:gd name="connsiteY123" fmla="*/ 1295403 h 3627123"/>
              <a:gd name="connsiteX124" fmla="*/ 1798320 w 2072640"/>
              <a:gd name="connsiteY124" fmla="*/ 1325883 h 3627123"/>
              <a:gd name="connsiteX125" fmla="*/ 1813560 w 2072640"/>
              <a:gd name="connsiteY125" fmla="*/ 1348743 h 3627123"/>
              <a:gd name="connsiteX126" fmla="*/ 1836420 w 2072640"/>
              <a:gd name="connsiteY126" fmla="*/ 1379223 h 3627123"/>
              <a:gd name="connsiteX127" fmla="*/ 1851660 w 2072640"/>
              <a:gd name="connsiteY127" fmla="*/ 1417323 h 3627123"/>
              <a:gd name="connsiteX128" fmla="*/ 1866900 w 2072640"/>
              <a:gd name="connsiteY128" fmla="*/ 1440183 h 3627123"/>
              <a:gd name="connsiteX129" fmla="*/ 1882140 w 2072640"/>
              <a:gd name="connsiteY129" fmla="*/ 1470663 h 3627123"/>
              <a:gd name="connsiteX130" fmla="*/ 1889760 w 2072640"/>
              <a:gd name="connsiteY130" fmla="*/ 1516383 h 3627123"/>
              <a:gd name="connsiteX131" fmla="*/ 1897380 w 2072640"/>
              <a:gd name="connsiteY131" fmla="*/ 1554483 h 3627123"/>
              <a:gd name="connsiteX132" fmla="*/ 1905000 w 2072640"/>
              <a:gd name="connsiteY132" fmla="*/ 1691643 h 3627123"/>
              <a:gd name="connsiteX133" fmla="*/ 1897380 w 2072640"/>
              <a:gd name="connsiteY133" fmla="*/ 2072643 h 3627123"/>
              <a:gd name="connsiteX134" fmla="*/ 1889760 w 2072640"/>
              <a:gd name="connsiteY134" fmla="*/ 2164083 h 3627123"/>
              <a:gd name="connsiteX135" fmla="*/ 1905000 w 2072640"/>
              <a:gd name="connsiteY135" fmla="*/ 2484123 h 3627123"/>
              <a:gd name="connsiteX136" fmla="*/ 1912620 w 2072640"/>
              <a:gd name="connsiteY136" fmla="*/ 2720343 h 3627123"/>
              <a:gd name="connsiteX137" fmla="*/ 1920240 w 2072640"/>
              <a:gd name="connsiteY137" fmla="*/ 2842263 h 3627123"/>
              <a:gd name="connsiteX138" fmla="*/ 1935480 w 2072640"/>
              <a:gd name="connsiteY138" fmla="*/ 2887983 h 3627123"/>
              <a:gd name="connsiteX139" fmla="*/ 1943100 w 2072640"/>
              <a:gd name="connsiteY139" fmla="*/ 2956563 h 3627123"/>
              <a:gd name="connsiteX140" fmla="*/ 1950720 w 2072640"/>
              <a:gd name="connsiteY140" fmla="*/ 2979423 h 3627123"/>
              <a:gd name="connsiteX141" fmla="*/ 1958340 w 2072640"/>
              <a:gd name="connsiteY141" fmla="*/ 3025143 h 3627123"/>
              <a:gd name="connsiteX142" fmla="*/ 1965960 w 2072640"/>
              <a:gd name="connsiteY142" fmla="*/ 3048003 h 3627123"/>
              <a:gd name="connsiteX143" fmla="*/ 1973580 w 2072640"/>
              <a:gd name="connsiteY143" fmla="*/ 3093723 h 3627123"/>
              <a:gd name="connsiteX144" fmla="*/ 1965960 w 2072640"/>
              <a:gd name="connsiteY144" fmla="*/ 3185163 h 3627123"/>
              <a:gd name="connsiteX145" fmla="*/ 1950720 w 2072640"/>
              <a:gd name="connsiteY145" fmla="*/ 3208023 h 3627123"/>
              <a:gd name="connsiteX146" fmla="*/ 1973580 w 2072640"/>
              <a:gd name="connsiteY146" fmla="*/ 3299463 h 3627123"/>
              <a:gd name="connsiteX147" fmla="*/ 1996440 w 2072640"/>
              <a:gd name="connsiteY147" fmla="*/ 3368043 h 3627123"/>
              <a:gd name="connsiteX148" fmla="*/ 2011680 w 2072640"/>
              <a:gd name="connsiteY148" fmla="*/ 3429003 h 3627123"/>
              <a:gd name="connsiteX149" fmla="*/ 2019300 w 2072640"/>
              <a:gd name="connsiteY149" fmla="*/ 3459483 h 3627123"/>
              <a:gd name="connsiteX150" fmla="*/ 2034540 w 2072640"/>
              <a:gd name="connsiteY150" fmla="*/ 3528063 h 3627123"/>
              <a:gd name="connsiteX151" fmla="*/ 2049780 w 2072640"/>
              <a:gd name="connsiteY151" fmla="*/ 3566163 h 3627123"/>
              <a:gd name="connsiteX152" fmla="*/ 2072640 w 2072640"/>
              <a:gd name="connsiteY152" fmla="*/ 3596643 h 3627123"/>
              <a:gd name="connsiteX153" fmla="*/ 1882140 w 2072640"/>
              <a:gd name="connsiteY153" fmla="*/ 3604263 h 3627123"/>
              <a:gd name="connsiteX154" fmla="*/ 1744980 w 2072640"/>
              <a:gd name="connsiteY154" fmla="*/ 3619503 h 3627123"/>
              <a:gd name="connsiteX155" fmla="*/ 1623060 w 2072640"/>
              <a:gd name="connsiteY155" fmla="*/ 3611883 h 3627123"/>
              <a:gd name="connsiteX156" fmla="*/ 1562100 w 2072640"/>
              <a:gd name="connsiteY156" fmla="*/ 3596643 h 3627123"/>
              <a:gd name="connsiteX157" fmla="*/ 1531620 w 2072640"/>
              <a:gd name="connsiteY157" fmla="*/ 3589023 h 3627123"/>
              <a:gd name="connsiteX158" fmla="*/ 1318260 w 2072640"/>
              <a:gd name="connsiteY158" fmla="*/ 3604263 h 3627123"/>
              <a:gd name="connsiteX159" fmla="*/ 1287780 w 2072640"/>
              <a:gd name="connsiteY159" fmla="*/ 3611883 h 3627123"/>
              <a:gd name="connsiteX160" fmla="*/ 1181100 w 2072640"/>
              <a:gd name="connsiteY160" fmla="*/ 3627123 h 3627123"/>
              <a:gd name="connsiteX161" fmla="*/ 617220 w 2072640"/>
              <a:gd name="connsiteY161" fmla="*/ 3619503 h 3627123"/>
              <a:gd name="connsiteX162" fmla="*/ 480060 w 2072640"/>
              <a:gd name="connsiteY162" fmla="*/ 3604263 h 3627123"/>
              <a:gd name="connsiteX163" fmla="*/ 441960 w 2072640"/>
              <a:gd name="connsiteY163" fmla="*/ 3596643 h 3627123"/>
              <a:gd name="connsiteX164" fmla="*/ 419100 w 2072640"/>
              <a:gd name="connsiteY164" fmla="*/ 3589023 h 3627123"/>
              <a:gd name="connsiteX165" fmla="*/ 335280 w 2072640"/>
              <a:gd name="connsiteY165" fmla="*/ 3604263 h 362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2072640" h="3627123">
                <a:moveTo>
                  <a:pt x="335280" y="3604263"/>
                </a:moveTo>
                <a:lnTo>
                  <a:pt x="335280" y="3604263"/>
                </a:lnTo>
                <a:cubicBezTo>
                  <a:pt x="322580" y="3586483"/>
                  <a:pt x="308422" y="3569659"/>
                  <a:pt x="297180" y="3550923"/>
                </a:cubicBezTo>
                <a:cubicBezTo>
                  <a:pt x="280472" y="3523077"/>
                  <a:pt x="289587" y="3460514"/>
                  <a:pt x="297180" y="3444243"/>
                </a:cubicBezTo>
                <a:cubicBezTo>
                  <a:pt x="304926" y="3427645"/>
                  <a:pt x="327660" y="3423923"/>
                  <a:pt x="342900" y="3413763"/>
                </a:cubicBezTo>
                <a:lnTo>
                  <a:pt x="365760" y="3398523"/>
                </a:lnTo>
                <a:cubicBezTo>
                  <a:pt x="370840" y="3390903"/>
                  <a:pt x="374524" y="3382139"/>
                  <a:pt x="381000" y="3375663"/>
                </a:cubicBezTo>
                <a:cubicBezTo>
                  <a:pt x="387476" y="3369187"/>
                  <a:pt x="402724" y="3369510"/>
                  <a:pt x="403860" y="3360423"/>
                </a:cubicBezTo>
                <a:cubicBezTo>
                  <a:pt x="409550" y="3314906"/>
                  <a:pt x="392125" y="3315871"/>
                  <a:pt x="365760" y="3307083"/>
                </a:cubicBezTo>
                <a:cubicBezTo>
                  <a:pt x="347624" y="3252675"/>
                  <a:pt x="359431" y="3274729"/>
                  <a:pt x="335280" y="3238503"/>
                </a:cubicBezTo>
                <a:cubicBezTo>
                  <a:pt x="347309" y="3178359"/>
                  <a:pt x="328856" y="3213285"/>
                  <a:pt x="365760" y="3192783"/>
                </a:cubicBezTo>
                <a:cubicBezTo>
                  <a:pt x="381771" y="3183888"/>
                  <a:pt x="411480" y="3162303"/>
                  <a:pt x="411480" y="3162303"/>
                </a:cubicBezTo>
                <a:cubicBezTo>
                  <a:pt x="425592" y="3119968"/>
                  <a:pt x="422226" y="3140710"/>
                  <a:pt x="411480" y="3070863"/>
                </a:cubicBezTo>
                <a:cubicBezTo>
                  <a:pt x="409888" y="3060512"/>
                  <a:pt x="407985" y="3050009"/>
                  <a:pt x="403860" y="3040383"/>
                </a:cubicBezTo>
                <a:cubicBezTo>
                  <a:pt x="400252" y="3031965"/>
                  <a:pt x="392716" y="3025714"/>
                  <a:pt x="388620" y="3017523"/>
                </a:cubicBezTo>
                <a:cubicBezTo>
                  <a:pt x="378353" y="2996989"/>
                  <a:pt x="385171" y="2988788"/>
                  <a:pt x="365760" y="2971803"/>
                </a:cubicBezTo>
                <a:cubicBezTo>
                  <a:pt x="351976" y="2959742"/>
                  <a:pt x="335280" y="2951483"/>
                  <a:pt x="320040" y="2941323"/>
                </a:cubicBezTo>
                <a:lnTo>
                  <a:pt x="297180" y="2926083"/>
                </a:lnTo>
                <a:cubicBezTo>
                  <a:pt x="292100" y="2918463"/>
                  <a:pt x="288416" y="2909699"/>
                  <a:pt x="281940" y="2903223"/>
                </a:cubicBezTo>
                <a:cubicBezTo>
                  <a:pt x="260102" y="2881385"/>
                  <a:pt x="261010" y="2892758"/>
                  <a:pt x="236220" y="2880363"/>
                </a:cubicBezTo>
                <a:cubicBezTo>
                  <a:pt x="228029" y="2876267"/>
                  <a:pt x="220980" y="2870203"/>
                  <a:pt x="213360" y="2865123"/>
                </a:cubicBezTo>
                <a:cubicBezTo>
                  <a:pt x="207925" y="2848817"/>
                  <a:pt x="204403" y="2831568"/>
                  <a:pt x="190500" y="2819403"/>
                </a:cubicBezTo>
                <a:cubicBezTo>
                  <a:pt x="126431" y="2763342"/>
                  <a:pt x="167272" y="2803979"/>
                  <a:pt x="121920" y="2781303"/>
                </a:cubicBezTo>
                <a:cubicBezTo>
                  <a:pt x="113729" y="2777207"/>
                  <a:pt x="106680" y="2771143"/>
                  <a:pt x="99060" y="2766063"/>
                </a:cubicBezTo>
                <a:cubicBezTo>
                  <a:pt x="88900" y="2750823"/>
                  <a:pt x="74372" y="2737719"/>
                  <a:pt x="68580" y="2720343"/>
                </a:cubicBezTo>
                <a:cubicBezTo>
                  <a:pt x="66040" y="2712723"/>
                  <a:pt x="65415" y="2704166"/>
                  <a:pt x="60960" y="2697483"/>
                </a:cubicBezTo>
                <a:cubicBezTo>
                  <a:pt x="54982" y="2688517"/>
                  <a:pt x="45720" y="2682243"/>
                  <a:pt x="38100" y="2674623"/>
                </a:cubicBezTo>
                <a:lnTo>
                  <a:pt x="22860" y="2628903"/>
                </a:lnTo>
                <a:cubicBezTo>
                  <a:pt x="20320" y="2621283"/>
                  <a:pt x="19695" y="2612726"/>
                  <a:pt x="15240" y="2606043"/>
                </a:cubicBezTo>
                <a:lnTo>
                  <a:pt x="0" y="2583183"/>
                </a:lnTo>
                <a:cubicBezTo>
                  <a:pt x="5080" y="2540003"/>
                  <a:pt x="6713" y="2496276"/>
                  <a:pt x="15240" y="2453643"/>
                </a:cubicBezTo>
                <a:cubicBezTo>
                  <a:pt x="17036" y="2444663"/>
                  <a:pt x="26384" y="2438974"/>
                  <a:pt x="30480" y="2430783"/>
                </a:cubicBezTo>
                <a:cubicBezTo>
                  <a:pt x="34072" y="2423599"/>
                  <a:pt x="34508" y="2415107"/>
                  <a:pt x="38100" y="2407923"/>
                </a:cubicBezTo>
                <a:cubicBezTo>
                  <a:pt x="52289" y="2379544"/>
                  <a:pt x="55134" y="2387482"/>
                  <a:pt x="76200" y="2362203"/>
                </a:cubicBezTo>
                <a:cubicBezTo>
                  <a:pt x="103497" y="2329446"/>
                  <a:pt x="81877" y="2350850"/>
                  <a:pt x="99060" y="2316483"/>
                </a:cubicBezTo>
                <a:cubicBezTo>
                  <a:pt x="103156" y="2308292"/>
                  <a:pt x="110581" y="2301992"/>
                  <a:pt x="114300" y="2293623"/>
                </a:cubicBezTo>
                <a:cubicBezTo>
                  <a:pt x="120824" y="2278943"/>
                  <a:pt x="120629" y="2261269"/>
                  <a:pt x="129540" y="2247903"/>
                </a:cubicBezTo>
                <a:lnTo>
                  <a:pt x="160020" y="2202183"/>
                </a:lnTo>
                <a:cubicBezTo>
                  <a:pt x="164280" y="2185145"/>
                  <a:pt x="175459" y="2137114"/>
                  <a:pt x="182880" y="2125983"/>
                </a:cubicBezTo>
                <a:cubicBezTo>
                  <a:pt x="193040" y="2110743"/>
                  <a:pt x="207568" y="2097639"/>
                  <a:pt x="213360" y="2080263"/>
                </a:cubicBezTo>
                <a:cubicBezTo>
                  <a:pt x="224996" y="2045355"/>
                  <a:pt x="216161" y="2063829"/>
                  <a:pt x="243840" y="2026923"/>
                </a:cubicBezTo>
                <a:cubicBezTo>
                  <a:pt x="248920" y="2011683"/>
                  <a:pt x="250169" y="1994569"/>
                  <a:pt x="259080" y="1981203"/>
                </a:cubicBezTo>
                <a:lnTo>
                  <a:pt x="335280" y="1866903"/>
                </a:lnTo>
                <a:lnTo>
                  <a:pt x="350520" y="1844043"/>
                </a:lnTo>
                <a:cubicBezTo>
                  <a:pt x="355600" y="1836423"/>
                  <a:pt x="362864" y="1829871"/>
                  <a:pt x="365760" y="1821183"/>
                </a:cubicBezTo>
                <a:lnTo>
                  <a:pt x="373380" y="1798323"/>
                </a:lnTo>
                <a:cubicBezTo>
                  <a:pt x="375274" y="1769907"/>
                  <a:pt x="378855" y="1672998"/>
                  <a:pt x="388620" y="1630683"/>
                </a:cubicBezTo>
                <a:cubicBezTo>
                  <a:pt x="410400" y="1536304"/>
                  <a:pt x="392872" y="1621116"/>
                  <a:pt x="419100" y="1562103"/>
                </a:cubicBezTo>
                <a:cubicBezTo>
                  <a:pt x="455372" y="1480491"/>
                  <a:pt x="415090" y="1545258"/>
                  <a:pt x="449580" y="1493523"/>
                </a:cubicBezTo>
                <a:cubicBezTo>
                  <a:pt x="452120" y="1442723"/>
                  <a:pt x="450621" y="1391559"/>
                  <a:pt x="457200" y="1341123"/>
                </a:cubicBezTo>
                <a:cubicBezTo>
                  <a:pt x="458385" y="1332042"/>
                  <a:pt x="465289" y="1323984"/>
                  <a:pt x="472440" y="1318263"/>
                </a:cubicBezTo>
                <a:cubicBezTo>
                  <a:pt x="571358" y="1239128"/>
                  <a:pt x="427688" y="1378255"/>
                  <a:pt x="510540" y="1295403"/>
                </a:cubicBezTo>
                <a:lnTo>
                  <a:pt x="510540" y="1295403"/>
                </a:lnTo>
                <a:cubicBezTo>
                  <a:pt x="530860" y="1285243"/>
                  <a:pt x="550818" y="1274324"/>
                  <a:pt x="571500" y="1264923"/>
                </a:cubicBezTo>
                <a:cubicBezTo>
                  <a:pt x="578812" y="1261599"/>
                  <a:pt x="586977" y="1260467"/>
                  <a:pt x="594360" y="1257303"/>
                </a:cubicBezTo>
                <a:cubicBezTo>
                  <a:pt x="621430" y="1245702"/>
                  <a:pt x="624742" y="1242128"/>
                  <a:pt x="647700" y="1226823"/>
                </a:cubicBezTo>
                <a:cubicBezTo>
                  <a:pt x="652780" y="1219203"/>
                  <a:pt x="656464" y="1210439"/>
                  <a:pt x="662940" y="1203963"/>
                </a:cubicBezTo>
                <a:cubicBezTo>
                  <a:pt x="669416" y="1197487"/>
                  <a:pt x="679769" y="1195615"/>
                  <a:pt x="685800" y="1188723"/>
                </a:cubicBezTo>
                <a:cubicBezTo>
                  <a:pt x="697861" y="1174939"/>
                  <a:pt x="716280" y="1143003"/>
                  <a:pt x="716280" y="1143003"/>
                </a:cubicBezTo>
                <a:cubicBezTo>
                  <a:pt x="715782" y="1141012"/>
                  <a:pt x="705015" y="1094632"/>
                  <a:pt x="701040" y="1089663"/>
                </a:cubicBezTo>
                <a:cubicBezTo>
                  <a:pt x="695319" y="1082512"/>
                  <a:pt x="685800" y="1079503"/>
                  <a:pt x="678180" y="1074423"/>
                </a:cubicBezTo>
                <a:cubicBezTo>
                  <a:pt x="675640" y="1064263"/>
                  <a:pt x="675244" y="1053310"/>
                  <a:pt x="670560" y="1043943"/>
                </a:cubicBezTo>
                <a:cubicBezTo>
                  <a:pt x="656383" y="1015588"/>
                  <a:pt x="648044" y="1013692"/>
                  <a:pt x="624840" y="998223"/>
                </a:cubicBezTo>
                <a:cubicBezTo>
                  <a:pt x="617203" y="975312"/>
                  <a:pt x="618393" y="972198"/>
                  <a:pt x="601980" y="952503"/>
                </a:cubicBezTo>
                <a:cubicBezTo>
                  <a:pt x="595081" y="944224"/>
                  <a:pt x="586019" y="937922"/>
                  <a:pt x="579120" y="929643"/>
                </a:cubicBezTo>
                <a:cubicBezTo>
                  <a:pt x="573257" y="922608"/>
                  <a:pt x="570772" y="912814"/>
                  <a:pt x="563880" y="906783"/>
                </a:cubicBezTo>
                <a:cubicBezTo>
                  <a:pt x="550096" y="894722"/>
                  <a:pt x="533400" y="886463"/>
                  <a:pt x="518160" y="876303"/>
                </a:cubicBezTo>
                <a:lnTo>
                  <a:pt x="495300" y="861063"/>
                </a:lnTo>
                <a:cubicBezTo>
                  <a:pt x="485140" y="845823"/>
                  <a:pt x="470612" y="832719"/>
                  <a:pt x="464820" y="815343"/>
                </a:cubicBezTo>
                <a:cubicBezTo>
                  <a:pt x="462280" y="807723"/>
                  <a:pt x="461101" y="799504"/>
                  <a:pt x="457200" y="792483"/>
                </a:cubicBezTo>
                <a:cubicBezTo>
                  <a:pt x="448305" y="776472"/>
                  <a:pt x="432512" y="764139"/>
                  <a:pt x="426720" y="746763"/>
                </a:cubicBezTo>
                <a:cubicBezTo>
                  <a:pt x="424180" y="739143"/>
                  <a:pt x="422692" y="731087"/>
                  <a:pt x="419100" y="723903"/>
                </a:cubicBezTo>
                <a:cubicBezTo>
                  <a:pt x="415004" y="715712"/>
                  <a:pt x="408404" y="708994"/>
                  <a:pt x="403860" y="701043"/>
                </a:cubicBezTo>
                <a:cubicBezTo>
                  <a:pt x="398224" y="691180"/>
                  <a:pt x="393095" y="681004"/>
                  <a:pt x="388620" y="670563"/>
                </a:cubicBezTo>
                <a:cubicBezTo>
                  <a:pt x="385456" y="663180"/>
                  <a:pt x="384592" y="654887"/>
                  <a:pt x="381000" y="647703"/>
                </a:cubicBezTo>
                <a:cubicBezTo>
                  <a:pt x="376904" y="639512"/>
                  <a:pt x="369479" y="633212"/>
                  <a:pt x="365760" y="624843"/>
                </a:cubicBezTo>
                <a:cubicBezTo>
                  <a:pt x="359236" y="610163"/>
                  <a:pt x="355600" y="594363"/>
                  <a:pt x="350520" y="579123"/>
                </a:cubicBezTo>
                <a:cubicBezTo>
                  <a:pt x="347980" y="571503"/>
                  <a:pt x="344475" y="564139"/>
                  <a:pt x="342900" y="556263"/>
                </a:cubicBezTo>
                <a:cubicBezTo>
                  <a:pt x="340360" y="543563"/>
                  <a:pt x="339376" y="530450"/>
                  <a:pt x="335280" y="518163"/>
                </a:cubicBezTo>
                <a:cubicBezTo>
                  <a:pt x="331688" y="507387"/>
                  <a:pt x="324653" y="498063"/>
                  <a:pt x="320040" y="487683"/>
                </a:cubicBezTo>
                <a:cubicBezTo>
                  <a:pt x="307891" y="460348"/>
                  <a:pt x="305558" y="451858"/>
                  <a:pt x="297180" y="426723"/>
                </a:cubicBezTo>
                <a:cubicBezTo>
                  <a:pt x="299720" y="365763"/>
                  <a:pt x="300293" y="304689"/>
                  <a:pt x="304800" y="243843"/>
                </a:cubicBezTo>
                <a:cubicBezTo>
                  <a:pt x="306465" y="221359"/>
                  <a:pt x="318056" y="217332"/>
                  <a:pt x="327660" y="198123"/>
                </a:cubicBezTo>
                <a:cubicBezTo>
                  <a:pt x="331252" y="190939"/>
                  <a:pt x="331379" y="182284"/>
                  <a:pt x="335280" y="175263"/>
                </a:cubicBezTo>
                <a:cubicBezTo>
                  <a:pt x="344175" y="159252"/>
                  <a:pt x="359968" y="146919"/>
                  <a:pt x="365760" y="129543"/>
                </a:cubicBezTo>
                <a:cubicBezTo>
                  <a:pt x="368300" y="121923"/>
                  <a:pt x="368449" y="113023"/>
                  <a:pt x="373380" y="106683"/>
                </a:cubicBezTo>
                <a:cubicBezTo>
                  <a:pt x="430738" y="32937"/>
                  <a:pt x="396433" y="76107"/>
                  <a:pt x="441960" y="53343"/>
                </a:cubicBezTo>
                <a:cubicBezTo>
                  <a:pt x="450151" y="49247"/>
                  <a:pt x="456629" y="42199"/>
                  <a:pt x="464820" y="38103"/>
                </a:cubicBezTo>
                <a:cubicBezTo>
                  <a:pt x="472004" y="34511"/>
                  <a:pt x="480368" y="33807"/>
                  <a:pt x="487680" y="30483"/>
                </a:cubicBezTo>
                <a:cubicBezTo>
                  <a:pt x="508362" y="21082"/>
                  <a:pt x="548640" y="3"/>
                  <a:pt x="548640" y="3"/>
                </a:cubicBezTo>
                <a:cubicBezTo>
                  <a:pt x="559825" y="702"/>
                  <a:pt x="655355" y="-3790"/>
                  <a:pt x="693420" y="15243"/>
                </a:cubicBezTo>
                <a:cubicBezTo>
                  <a:pt x="701611" y="19339"/>
                  <a:pt x="708089" y="26387"/>
                  <a:pt x="716280" y="30483"/>
                </a:cubicBezTo>
                <a:cubicBezTo>
                  <a:pt x="723464" y="34075"/>
                  <a:pt x="732119" y="34202"/>
                  <a:pt x="739140" y="38103"/>
                </a:cubicBezTo>
                <a:cubicBezTo>
                  <a:pt x="755151" y="46998"/>
                  <a:pt x="769620" y="58423"/>
                  <a:pt x="784860" y="68583"/>
                </a:cubicBezTo>
                <a:cubicBezTo>
                  <a:pt x="792480" y="73663"/>
                  <a:pt x="799217" y="80422"/>
                  <a:pt x="807720" y="83823"/>
                </a:cubicBezTo>
                <a:cubicBezTo>
                  <a:pt x="820420" y="88903"/>
                  <a:pt x="833586" y="92946"/>
                  <a:pt x="845820" y="99063"/>
                </a:cubicBezTo>
                <a:cubicBezTo>
                  <a:pt x="904906" y="128606"/>
                  <a:pt x="834081" y="102770"/>
                  <a:pt x="891540" y="121923"/>
                </a:cubicBezTo>
                <a:cubicBezTo>
                  <a:pt x="899160" y="129543"/>
                  <a:pt x="906218" y="137770"/>
                  <a:pt x="914400" y="144783"/>
                </a:cubicBezTo>
                <a:cubicBezTo>
                  <a:pt x="930940" y="158960"/>
                  <a:pt x="949648" y="170822"/>
                  <a:pt x="967740" y="182883"/>
                </a:cubicBezTo>
                <a:cubicBezTo>
                  <a:pt x="988060" y="243843"/>
                  <a:pt x="957580" y="172723"/>
                  <a:pt x="998220" y="213363"/>
                </a:cubicBezTo>
                <a:cubicBezTo>
                  <a:pt x="1003900" y="219043"/>
                  <a:pt x="1000822" y="229951"/>
                  <a:pt x="1005840" y="236223"/>
                </a:cubicBezTo>
                <a:cubicBezTo>
                  <a:pt x="1011561" y="243374"/>
                  <a:pt x="1021080" y="246383"/>
                  <a:pt x="1028700" y="251463"/>
                </a:cubicBezTo>
                <a:cubicBezTo>
                  <a:pt x="1038860" y="266703"/>
                  <a:pt x="1053388" y="279807"/>
                  <a:pt x="1059180" y="297183"/>
                </a:cubicBezTo>
                <a:cubicBezTo>
                  <a:pt x="1061720" y="304803"/>
                  <a:pt x="1063208" y="312859"/>
                  <a:pt x="1066800" y="320043"/>
                </a:cubicBezTo>
                <a:cubicBezTo>
                  <a:pt x="1070896" y="328234"/>
                  <a:pt x="1078321" y="334534"/>
                  <a:pt x="1082040" y="342903"/>
                </a:cubicBezTo>
                <a:cubicBezTo>
                  <a:pt x="1088564" y="357583"/>
                  <a:pt x="1092200" y="373383"/>
                  <a:pt x="1097280" y="388623"/>
                </a:cubicBezTo>
                <a:cubicBezTo>
                  <a:pt x="1102360" y="457203"/>
                  <a:pt x="1104245" y="526095"/>
                  <a:pt x="1112520" y="594363"/>
                </a:cubicBezTo>
                <a:cubicBezTo>
                  <a:pt x="1114432" y="610133"/>
                  <a:pt x="1136826" y="661718"/>
                  <a:pt x="1143000" y="678183"/>
                </a:cubicBezTo>
                <a:cubicBezTo>
                  <a:pt x="1178741" y="773491"/>
                  <a:pt x="1112339" y="606642"/>
                  <a:pt x="1165860" y="731523"/>
                </a:cubicBezTo>
                <a:cubicBezTo>
                  <a:pt x="1184789" y="775690"/>
                  <a:pt x="1159432" y="733312"/>
                  <a:pt x="1188720" y="777243"/>
                </a:cubicBezTo>
                <a:cubicBezTo>
                  <a:pt x="1191528" y="796900"/>
                  <a:pt x="1193320" y="832164"/>
                  <a:pt x="1203960" y="853443"/>
                </a:cubicBezTo>
                <a:cubicBezTo>
                  <a:pt x="1242224" y="929970"/>
                  <a:pt x="1194363" y="813269"/>
                  <a:pt x="1234440" y="906783"/>
                </a:cubicBezTo>
                <a:cubicBezTo>
                  <a:pt x="1241642" y="923588"/>
                  <a:pt x="1241383" y="939769"/>
                  <a:pt x="1257300" y="952503"/>
                </a:cubicBezTo>
                <a:cubicBezTo>
                  <a:pt x="1263572" y="957521"/>
                  <a:pt x="1272168" y="959324"/>
                  <a:pt x="1280160" y="960123"/>
                </a:cubicBezTo>
                <a:cubicBezTo>
                  <a:pt x="1348587" y="966966"/>
                  <a:pt x="1417320" y="970283"/>
                  <a:pt x="1485900" y="975363"/>
                </a:cubicBezTo>
                <a:cubicBezTo>
                  <a:pt x="1493520" y="980443"/>
                  <a:pt x="1501725" y="984740"/>
                  <a:pt x="1508760" y="990603"/>
                </a:cubicBezTo>
                <a:cubicBezTo>
                  <a:pt x="1567432" y="1039496"/>
                  <a:pt x="1497723" y="990865"/>
                  <a:pt x="1554480" y="1028703"/>
                </a:cubicBezTo>
                <a:cubicBezTo>
                  <a:pt x="1559560" y="1036323"/>
                  <a:pt x="1563636" y="1044718"/>
                  <a:pt x="1569720" y="1051563"/>
                </a:cubicBezTo>
                <a:cubicBezTo>
                  <a:pt x="1584039" y="1067672"/>
                  <a:pt x="1603485" y="1079350"/>
                  <a:pt x="1615440" y="1097283"/>
                </a:cubicBezTo>
                <a:lnTo>
                  <a:pt x="1645920" y="1143003"/>
                </a:lnTo>
                <a:cubicBezTo>
                  <a:pt x="1651000" y="1150623"/>
                  <a:pt x="1653834" y="1160368"/>
                  <a:pt x="1661160" y="1165863"/>
                </a:cubicBezTo>
                <a:cubicBezTo>
                  <a:pt x="1671320" y="1173483"/>
                  <a:pt x="1681306" y="1181341"/>
                  <a:pt x="1691640" y="1188723"/>
                </a:cubicBezTo>
                <a:cubicBezTo>
                  <a:pt x="1699092" y="1194046"/>
                  <a:pt x="1708374" y="1197156"/>
                  <a:pt x="1714500" y="1203963"/>
                </a:cubicBezTo>
                <a:cubicBezTo>
                  <a:pt x="1791819" y="1289873"/>
                  <a:pt x="1737777" y="1235110"/>
                  <a:pt x="1775460" y="1295403"/>
                </a:cubicBezTo>
                <a:cubicBezTo>
                  <a:pt x="1782191" y="1306173"/>
                  <a:pt x="1790938" y="1315549"/>
                  <a:pt x="1798320" y="1325883"/>
                </a:cubicBezTo>
                <a:cubicBezTo>
                  <a:pt x="1803643" y="1333335"/>
                  <a:pt x="1808237" y="1341291"/>
                  <a:pt x="1813560" y="1348743"/>
                </a:cubicBezTo>
                <a:cubicBezTo>
                  <a:pt x="1820942" y="1359077"/>
                  <a:pt x="1830252" y="1368121"/>
                  <a:pt x="1836420" y="1379223"/>
                </a:cubicBezTo>
                <a:cubicBezTo>
                  <a:pt x="1843063" y="1391180"/>
                  <a:pt x="1845543" y="1405089"/>
                  <a:pt x="1851660" y="1417323"/>
                </a:cubicBezTo>
                <a:cubicBezTo>
                  <a:pt x="1855756" y="1425514"/>
                  <a:pt x="1862356" y="1432232"/>
                  <a:pt x="1866900" y="1440183"/>
                </a:cubicBezTo>
                <a:cubicBezTo>
                  <a:pt x="1872536" y="1450046"/>
                  <a:pt x="1877060" y="1460503"/>
                  <a:pt x="1882140" y="1470663"/>
                </a:cubicBezTo>
                <a:cubicBezTo>
                  <a:pt x="1884680" y="1485903"/>
                  <a:pt x="1886996" y="1501182"/>
                  <a:pt x="1889760" y="1516383"/>
                </a:cubicBezTo>
                <a:cubicBezTo>
                  <a:pt x="1892077" y="1529126"/>
                  <a:pt x="1896258" y="1541580"/>
                  <a:pt x="1897380" y="1554483"/>
                </a:cubicBezTo>
                <a:cubicBezTo>
                  <a:pt x="1901347" y="1600101"/>
                  <a:pt x="1902460" y="1645923"/>
                  <a:pt x="1905000" y="1691643"/>
                </a:cubicBezTo>
                <a:cubicBezTo>
                  <a:pt x="1902460" y="1818643"/>
                  <a:pt x="1901475" y="1945684"/>
                  <a:pt x="1897380" y="2072643"/>
                </a:cubicBezTo>
                <a:cubicBezTo>
                  <a:pt x="1896394" y="2103213"/>
                  <a:pt x="1889760" y="2133497"/>
                  <a:pt x="1889760" y="2164083"/>
                </a:cubicBezTo>
                <a:cubicBezTo>
                  <a:pt x="1889760" y="2391806"/>
                  <a:pt x="1886445" y="2354238"/>
                  <a:pt x="1905000" y="2484123"/>
                </a:cubicBezTo>
                <a:cubicBezTo>
                  <a:pt x="1907540" y="2562863"/>
                  <a:pt x="1909271" y="2641633"/>
                  <a:pt x="1912620" y="2720343"/>
                </a:cubicBezTo>
                <a:cubicBezTo>
                  <a:pt x="1914351" y="2761025"/>
                  <a:pt x="1914738" y="2801917"/>
                  <a:pt x="1920240" y="2842263"/>
                </a:cubicBezTo>
                <a:cubicBezTo>
                  <a:pt x="1922411" y="2858180"/>
                  <a:pt x="1935480" y="2887983"/>
                  <a:pt x="1935480" y="2887983"/>
                </a:cubicBezTo>
                <a:cubicBezTo>
                  <a:pt x="1938020" y="2910843"/>
                  <a:pt x="1939319" y="2933875"/>
                  <a:pt x="1943100" y="2956563"/>
                </a:cubicBezTo>
                <a:cubicBezTo>
                  <a:pt x="1944420" y="2964486"/>
                  <a:pt x="1948978" y="2971582"/>
                  <a:pt x="1950720" y="2979423"/>
                </a:cubicBezTo>
                <a:cubicBezTo>
                  <a:pt x="1954072" y="2994505"/>
                  <a:pt x="1954988" y="3010061"/>
                  <a:pt x="1958340" y="3025143"/>
                </a:cubicBezTo>
                <a:cubicBezTo>
                  <a:pt x="1960082" y="3032984"/>
                  <a:pt x="1964218" y="3040162"/>
                  <a:pt x="1965960" y="3048003"/>
                </a:cubicBezTo>
                <a:cubicBezTo>
                  <a:pt x="1969312" y="3063085"/>
                  <a:pt x="1971040" y="3078483"/>
                  <a:pt x="1973580" y="3093723"/>
                </a:cubicBezTo>
                <a:cubicBezTo>
                  <a:pt x="1971040" y="3124203"/>
                  <a:pt x="1971958" y="3155171"/>
                  <a:pt x="1965960" y="3185163"/>
                </a:cubicBezTo>
                <a:cubicBezTo>
                  <a:pt x="1964164" y="3194143"/>
                  <a:pt x="1951481" y="3198897"/>
                  <a:pt x="1950720" y="3208023"/>
                </a:cubicBezTo>
                <a:cubicBezTo>
                  <a:pt x="1942369" y="3308234"/>
                  <a:pt x="1952343" y="3248495"/>
                  <a:pt x="1973580" y="3299463"/>
                </a:cubicBezTo>
                <a:cubicBezTo>
                  <a:pt x="1982848" y="3321706"/>
                  <a:pt x="1990596" y="3344666"/>
                  <a:pt x="1996440" y="3368043"/>
                </a:cubicBezTo>
                <a:lnTo>
                  <a:pt x="2011680" y="3429003"/>
                </a:lnTo>
                <a:cubicBezTo>
                  <a:pt x="2014220" y="3439163"/>
                  <a:pt x="2017246" y="3449214"/>
                  <a:pt x="2019300" y="3459483"/>
                </a:cubicBezTo>
                <a:cubicBezTo>
                  <a:pt x="2022320" y="3474582"/>
                  <a:pt x="2029159" y="3511921"/>
                  <a:pt x="2034540" y="3528063"/>
                </a:cubicBezTo>
                <a:cubicBezTo>
                  <a:pt x="2038865" y="3541039"/>
                  <a:pt x="2043137" y="3554206"/>
                  <a:pt x="2049780" y="3566163"/>
                </a:cubicBezTo>
                <a:cubicBezTo>
                  <a:pt x="2055948" y="3577265"/>
                  <a:pt x="2065020" y="3586483"/>
                  <a:pt x="2072640" y="3596643"/>
                </a:cubicBezTo>
                <a:lnTo>
                  <a:pt x="1882140" y="3604263"/>
                </a:lnTo>
                <a:cubicBezTo>
                  <a:pt x="1788624" y="3609185"/>
                  <a:pt x="1808336" y="3606832"/>
                  <a:pt x="1744980" y="3619503"/>
                </a:cubicBezTo>
                <a:cubicBezTo>
                  <a:pt x="1704340" y="3616963"/>
                  <a:pt x="1663596" y="3615744"/>
                  <a:pt x="1623060" y="3611883"/>
                </a:cubicBezTo>
                <a:cubicBezTo>
                  <a:pt x="1588203" y="3608563"/>
                  <a:pt x="1590351" y="3604715"/>
                  <a:pt x="1562100" y="3596643"/>
                </a:cubicBezTo>
                <a:cubicBezTo>
                  <a:pt x="1552030" y="3593766"/>
                  <a:pt x="1541780" y="3591563"/>
                  <a:pt x="1531620" y="3589023"/>
                </a:cubicBezTo>
                <a:cubicBezTo>
                  <a:pt x="1460500" y="3594103"/>
                  <a:pt x="1389250" y="3597608"/>
                  <a:pt x="1318260" y="3604263"/>
                </a:cubicBezTo>
                <a:cubicBezTo>
                  <a:pt x="1307833" y="3605241"/>
                  <a:pt x="1298110" y="3610161"/>
                  <a:pt x="1287780" y="3611883"/>
                </a:cubicBezTo>
                <a:cubicBezTo>
                  <a:pt x="1252348" y="3617788"/>
                  <a:pt x="1216660" y="3622043"/>
                  <a:pt x="1181100" y="3627123"/>
                </a:cubicBezTo>
                <a:lnTo>
                  <a:pt x="617220" y="3619503"/>
                </a:lnTo>
                <a:cubicBezTo>
                  <a:pt x="601090" y="3619119"/>
                  <a:pt x="501813" y="3607610"/>
                  <a:pt x="480060" y="3604263"/>
                </a:cubicBezTo>
                <a:cubicBezTo>
                  <a:pt x="467259" y="3602294"/>
                  <a:pt x="454525" y="3599784"/>
                  <a:pt x="441960" y="3596643"/>
                </a:cubicBezTo>
                <a:cubicBezTo>
                  <a:pt x="434168" y="3594695"/>
                  <a:pt x="427062" y="3590085"/>
                  <a:pt x="419100" y="3589023"/>
                </a:cubicBezTo>
                <a:cubicBezTo>
                  <a:pt x="325129" y="3576494"/>
                  <a:pt x="349250" y="3601723"/>
                  <a:pt x="335280" y="3604263"/>
                </a:cubicBezTo>
                <a:close/>
              </a:path>
            </a:pathLst>
          </a:custGeom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6" name="Rechts Mitte"/>
          <p:cNvSpPr/>
          <p:nvPr/>
        </p:nvSpPr>
        <p:spPr>
          <a:xfrm>
            <a:off x="4399280" y="2283470"/>
            <a:ext cx="1981200" cy="2878286"/>
          </a:xfrm>
          <a:custGeom>
            <a:avLst/>
            <a:gdLst>
              <a:gd name="connsiteX0" fmla="*/ 264160 w 1981200"/>
              <a:gd name="connsiteY0" fmla="*/ 2834640 h 2878286"/>
              <a:gd name="connsiteX1" fmla="*/ 264160 w 1981200"/>
              <a:gd name="connsiteY1" fmla="*/ 2834640 h 2878286"/>
              <a:gd name="connsiteX2" fmla="*/ 162560 w 1981200"/>
              <a:gd name="connsiteY2" fmla="*/ 2641600 h 2878286"/>
              <a:gd name="connsiteX3" fmla="*/ 152400 w 1981200"/>
              <a:gd name="connsiteY3" fmla="*/ 2590800 h 2878286"/>
              <a:gd name="connsiteX4" fmla="*/ 132080 w 1981200"/>
              <a:gd name="connsiteY4" fmla="*/ 2540000 h 2878286"/>
              <a:gd name="connsiteX5" fmla="*/ 121920 w 1981200"/>
              <a:gd name="connsiteY5" fmla="*/ 2499360 h 2878286"/>
              <a:gd name="connsiteX6" fmla="*/ 81280 w 1981200"/>
              <a:gd name="connsiteY6" fmla="*/ 2397760 h 2878286"/>
              <a:gd name="connsiteX7" fmla="*/ 71120 w 1981200"/>
              <a:gd name="connsiteY7" fmla="*/ 2357120 h 2878286"/>
              <a:gd name="connsiteX8" fmla="*/ 60960 w 1981200"/>
              <a:gd name="connsiteY8" fmla="*/ 2265680 h 2878286"/>
              <a:gd name="connsiteX9" fmla="*/ 50800 w 1981200"/>
              <a:gd name="connsiteY9" fmla="*/ 2225040 h 2878286"/>
              <a:gd name="connsiteX10" fmla="*/ 40640 w 1981200"/>
              <a:gd name="connsiteY10" fmla="*/ 2164080 h 2878286"/>
              <a:gd name="connsiteX11" fmla="*/ 20320 w 1981200"/>
              <a:gd name="connsiteY11" fmla="*/ 2001520 h 2878286"/>
              <a:gd name="connsiteX12" fmla="*/ 10160 w 1981200"/>
              <a:gd name="connsiteY12" fmla="*/ 1971040 h 2878286"/>
              <a:gd name="connsiteX13" fmla="*/ 0 w 1981200"/>
              <a:gd name="connsiteY13" fmla="*/ 1930400 h 2878286"/>
              <a:gd name="connsiteX14" fmla="*/ 10160 w 1981200"/>
              <a:gd name="connsiteY14" fmla="*/ 1625600 h 2878286"/>
              <a:gd name="connsiteX15" fmla="*/ 30480 w 1981200"/>
              <a:gd name="connsiteY15" fmla="*/ 1584960 h 2878286"/>
              <a:gd name="connsiteX16" fmla="*/ 71120 w 1981200"/>
              <a:gd name="connsiteY16" fmla="*/ 1493520 h 2878286"/>
              <a:gd name="connsiteX17" fmla="*/ 91440 w 1981200"/>
              <a:gd name="connsiteY17" fmla="*/ 1422400 h 2878286"/>
              <a:gd name="connsiteX18" fmla="*/ 121920 w 1981200"/>
              <a:gd name="connsiteY18" fmla="*/ 1381760 h 2878286"/>
              <a:gd name="connsiteX19" fmla="*/ 142240 w 1981200"/>
              <a:gd name="connsiteY19" fmla="*/ 1341120 h 2878286"/>
              <a:gd name="connsiteX20" fmla="*/ 162560 w 1981200"/>
              <a:gd name="connsiteY20" fmla="*/ 1310640 h 2878286"/>
              <a:gd name="connsiteX21" fmla="*/ 182880 w 1981200"/>
              <a:gd name="connsiteY21" fmla="*/ 1270000 h 2878286"/>
              <a:gd name="connsiteX22" fmla="*/ 193040 w 1981200"/>
              <a:gd name="connsiteY22" fmla="*/ 1239520 h 2878286"/>
              <a:gd name="connsiteX23" fmla="*/ 233680 w 1981200"/>
              <a:gd name="connsiteY23" fmla="*/ 1178560 h 2878286"/>
              <a:gd name="connsiteX24" fmla="*/ 264160 w 1981200"/>
              <a:gd name="connsiteY24" fmla="*/ 1117600 h 2878286"/>
              <a:gd name="connsiteX25" fmla="*/ 274320 w 1981200"/>
              <a:gd name="connsiteY25" fmla="*/ 1087120 h 2878286"/>
              <a:gd name="connsiteX26" fmla="*/ 304800 w 1981200"/>
              <a:gd name="connsiteY26" fmla="*/ 1056640 h 2878286"/>
              <a:gd name="connsiteX27" fmla="*/ 355600 w 1981200"/>
              <a:gd name="connsiteY27" fmla="*/ 995680 h 2878286"/>
              <a:gd name="connsiteX28" fmla="*/ 375920 w 1981200"/>
              <a:gd name="connsiteY28" fmla="*/ 965200 h 2878286"/>
              <a:gd name="connsiteX29" fmla="*/ 467360 w 1981200"/>
              <a:gd name="connsiteY29" fmla="*/ 914400 h 2878286"/>
              <a:gd name="connsiteX30" fmla="*/ 487680 w 1981200"/>
              <a:gd name="connsiteY30" fmla="*/ 883920 h 2878286"/>
              <a:gd name="connsiteX31" fmla="*/ 487680 w 1981200"/>
              <a:gd name="connsiteY31" fmla="*/ 883920 h 2878286"/>
              <a:gd name="connsiteX32" fmla="*/ 457200 w 1981200"/>
              <a:gd name="connsiteY32" fmla="*/ 762000 h 2878286"/>
              <a:gd name="connsiteX33" fmla="*/ 426720 w 1981200"/>
              <a:gd name="connsiteY33" fmla="*/ 751840 h 2878286"/>
              <a:gd name="connsiteX34" fmla="*/ 406400 w 1981200"/>
              <a:gd name="connsiteY34" fmla="*/ 721360 h 2878286"/>
              <a:gd name="connsiteX35" fmla="*/ 375920 w 1981200"/>
              <a:gd name="connsiteY35" fmla="*/ 701040 h 2878286"/>
              <a:gd name="connsiteX36" fmla="*/ 365760 w 1981200"/>
              <a:gd name="connsiteY36" fmla="*/ 660400 h 2878286"/>
              <a:gd name="connsiteX37" fmla="*/ 375920 w 1981200"/>
              <a:gd name="connsiteY37" fmla="*/ 497840 h 2878286"/>
              <a:gd name="connsiteX38" fmla="*/ 406400 w 1981200"/>
              <a:gd name="connsiteY38" fmla="*/ 436880 h 2878286"/>
              <a:gd name="connsiteX39" fmla="*/ 426720 w 1981200"/>
              <a:gd name="connsiteY39" fmla="*/ 386080 h 2878286"/>
              <a:gd name="connsiteX40" fmla="*/ 436880 w 1981200"/>
              <a:gd name="connsiteY40" fmla="*/ 355600 h 2878286"/>
              <a:gd name="connsiteX41" fmla="*/ 457200 w 1981200"/>
              <a:gd name="connsiteY41" fmla="*/ 325120 h 2878286"/>
              <a:gd name="connsiteX42" fmla="*/ 467360 w 1981200"/>
              <a:gd name="connsiteY42" fmla="*/ 294640 h 2878286"/>
              <a:gd name="connsiteX43" fmla="*/ 487680 w 1981200"/>
              <a:gd name="connsiteY43" fmla="*/ 254000 h 2878286"/>
              <a:gd name="connsiteX44" fmla="*/ 497840 w 1981200"/>
              <a:gd name="connsiteY44" fmla="*/ 213360 h 2878286"/>
              <a:gd name="connsiteX45" fmla="*/ 518160 w 1981200"/>
              <a:gd name="connsiteY45" fmla="*/ 182880 h 2878286"/>
              <a:gd name="connsiteX46" fmla="*/ 579120 w 1981200"/>
              <a:gd name="connsiteY46" fmla="*/ 81280 h 2878286"/>
              <a:gd name="connsiteX47" fmla="*/ 609600 w 1981200"/>
              <a:gd name="connsiteY47" fmla="*/ 60960 h 2878286"/>
              <a:gd name="connsiteX48" fmla="*/ 629920 w 1981200"/>
              <a:gd name="connsiteY48" fmla="*/ 30480 h 2878286"/>
              <a:gd name="connsiteX49" fmla="*/ 660400 w 1981200"/>
              <a:gd name="connsiteY49" fmla="*/ 20320 h 2878286"/>
              <a:gd name="connsiteX50" fmla="*/ 690880 w 1981200"/>
              <a:gd name="connsiteY50" fmla="*/ 0 h 2878286"/>
              <a:gd name="connsiteX51" fmla="*/ 812800 w 1981200"/>
              <a:gd name="connsiteY51" fmla="*/ 30480 h 2878286"/>
              <a:gd name="connsiteX52" fmla="*/ 873760 w 1981200"/>
              <a:gd name="connsiteY52" fmla="*/ 71120 h 2878286"/>
              <a:gd name="connsiteX53" fmla="*/ 894080 w 1981200"/>
              <a:gd name="connsiteY53" fmla="*/ 101600 h 2878286"/>
              <a:gd name="connsiteX54" fmla="*/ 955040 w 1981200"/>
              <a:gd name="connsiteY54" fmla="*/ 162560 h 2878286"/>
              <a:gd name="connsiteX55" fmla="*/ 965200 w 1981200"/>
              <a:gd name="connsiteY55" fmla="*/ 193040 h 2878286"/>
              <a:gd name="connsiteX56" fmla="*/ 985520 w 1981200"/>
              <a:gd name="connsiteY56" fmla="*/ 223520 h 2878286"/>
              <a:gd name="connsiteX57" fmla="*/ 995680 w 1981200"/>
              <a:gd name="connsiteY57" fmla="*/ 254000 h 2878286"/>
              <a:gd name="connsiteX58" fmla="*/ 1016000 w 1981200"/>
              <a:gd name="connsiteY58" fmla="*/ 284480 h 2878286"/>
              <a:gd name="connsiteX59" fmla="*/ 1026160 w 1981200"/>
              <a:gd name="connsiteY59" fmla="*/ 314960 h 2878286"/>
              <a:gd name="connsiteX60" fmla="*/ 1066800 w 1981200"/>
              <a:gd name="connsiteY60" fmla="*/ 416560 h 2878286"/>
              <a:gd name="connsiteX61" fmla="*/ 1076960 w 1981200"/>
              <a:gd name="connsiteY61" fmla="*/ 447040 h 2878286"/>
              <a:gd name="connsiteX62" fmla="*/ 1087120 w 1981200"/>
              <a:gd name="connsiteY62" fmla="*/ 477520 h 2878286"/>
              <a:gd name="connsiteX63" fmla="*/ 1087120 w 1981200"/>
              <a:gd name="connsiteY63" fmla="*/ 629920 h 2878286"/>
              <a:gd name="connsiteX64" fmla="*/ 1097280 w 1981200"/>
              <a:gd name="connsiteY64" fmla="*/ 660400 h 2878286"/>
              <a:gd name="connsiteX65" fmla="*/ 1270000 w 1981200"/>
              <a:gd name="connsiteY65" fmla="*/ 640080 h 2878286"/>
              <a:gd name="connsiteX66" fmla="*/ 1300480 w 1981200"/>
              <a:gd name="connsiteY66" fmla="*/ 619760 h 2878286"/>
              <a:gd name="connsiteX67" fmla="*/ 1330960 w 1981200"/>
              <a:gd name="connsiteY67" fmla="*/ 609600 h 2878286"/>
              <a:gd name="connsiteX68" fmla="*/ 1402080 w 1981200"/>
              <a:gd name="connsiteY68" fmla="*/ 568960 h 2878286"/>
              <a:gd name="connsiteX69" fmla="*/ 1463040 w 1981200"/>
              <a:gd name="connsiteY69" fmla="*/ 518160 h 2878286"/>
              <a:gd name="connsiteX70" fmla="*/ 1554480 w 1981200"/>
              <a:gd name="connsiteY70" fmla="*/ 487680 h 2878286"/>
              <a:gd name="connsiteX71" fmla="*/ 1615440 w 1981200"/>
              <a:gd name="connsiteY71" fmla="*/ 457200 h 2878286"/>
              <a:gd name="connsiteX72" fmla="*/ 1686560 w 1981200"/>
              <a:gd name="connsiteY72" fmla="*/ 406400 h 2878286"/>
              <a:gd name="connsiteX73" fmla="*/ 1747520 w 1981200"/>
              <a:gd name="connsiteY73" fmla="*/ 386080 h 2878286"/>
              <a:gd name="connsiteX74" fmla="*/ 1808480 w 1981200"/>
              <a:gd name="connsiteY74" fmla="*/ 345440 h 2878286"/>
              <a:gd name="connsiteX75" fmla="*/ 1838960 w 1981200"/>
              <a:gd name="connsiteY75" fmla="*/ 325120 h 2878286"/>
              <a:gd name="connsiteX76" fmla="*/ 1849120 w 1981200"/>
              <a:gd name="connsiteY76" fmla="*/ 294640 h 2878286"/>
              <a:gd name="connsiteX77" fmla="*/ 1879600 w 1981200"/>
              <a:gd name="connsiteY77" fmla="*/ 284480 h 2878286"/>
              <a:gd name="connsiteX78" fmla="*/ 1960880 w 1981200"/>
              <a:gd name="connsiteY78" fmla="*/ 426720 h 2878286"/>
              <a:gd name="connsiteX79" fmla="*/ 1981200 w 1981200"/>
              <a:gd name="connsiteY79" fmla="*/ 487680 h 2878286"/>
              <a:gd name="connsiteX80" fmla="*/ 1940560 w 1981200"/>
              <a:gd name="connsiteY80" fmla="*/ 558800 h 2878286"/>
              <a:gd name="connsiteX81" fmla="*/ 1879600 w 1981200"/>
              <a:gd name="connsiteY81" fmla="*/ 579120 h 2878286"/>
              <a:gd name="connsiteX82" fmla="*/ 1849120 w 1981200"/>
              <a:gd name="connsiteY82" fmla="*/ 589280 h 2878286"/>
              <a:gd name="connsiteX83" fmla="*/ 1757680 w 1981200"/>
              <a:gd name="connsiteY83" fmla="*/ 640080 h 2878286"/>
              <a:gd name="connsiteX84" fmla="*/ 1727200 w 1981200"/>
              <a:gd name="connsiteY84" fmla="*/ 650240 h 2878286"/>
              <a:gd name="connsiteX85" fmla="*/ 1696720 w 1981200"/>
              <a:gd name="connsiteY85" fmla="*/ 741680 h 2878286"/>
              <a:gd name="connsiteX86" fmla="*/ 1686560 w 1981200"/>
              <a:gd name="connsiteY86" fmla="*/ 772160 h 2878286"/>
              <a:gd name="connsiteX87" fmla="*/ 1666240 w 1981200"/>
              <a:gd name="connsiteY87" fmla="*/ 822960 h 2878286"/>
              <a:gd name="connsiteX88" fmla="*/ 1635760 w 1981200"/>
              <a:gd name="connsiteY88" fmla="*/ 883920 h 2878286"/>
              <a:gd name="connsiteX89" fmla="*/ 1574800 w 1981200"/>
              <a:gd name="connsiteY89" fmla="*/ 914400 h 2878286"/>
              <a:gd name="connsiteX90" fmla="*/ 1513840 w 1981200"/>
              <a:gd name="connsiteY90" fmla="*/ 944880 h 2878286"/>
              <a:gd name="connsiteX91" fmla="*/ 1483360 w 1981200"/>
              <a:gd name="connsiteY91" fmla="*/ 955040 h 2878286"/>
              <a:gd name="connsiteX92" fmla="*/ 1452880 w 1981200"/>
              <a:gd name="connsiteY92" fmla="*/ 975360 h 2878286"/>
              <a:gd name="connsiteX93" fmla="*/ 1412240 w 1981200"/>
              <a:gd name="connsiteY93" fmla="*/ 985520 h 2878286"/>
              <a:gd name="connsiteX94" fmla="*/ 1361440 w 1981200"/>
              <a:gd name="connsiteY94" fmla="*/ 1005840 h 2878286"/>
              <a:gd name="connsiteX95" fmla="*/ 1330960 w 1981200"/>
              <a:gd name="connsiteY95" fmla="*/ 1066800 h 2878286"/>
              <a:gd name="connsiteX96" fmla="*/ 1330960 w 1981200"/>
              <a:gd name="connsiteY96" fmla="*/ 1066800 h 2878286"/>
              <a:gd name="connsiteX97" fmla="*/ 1341120 w 1981200"/>
              <a:gd name="connsiteY97" fmla="*/ 1473200 h 2878286"/>
              <a:gd name="connsiteX98" fmla="*/ 1351280 w 1981200"/>
              <a:gd name="connsiteY98" fmla="*/ 1503680 h 2878286"/>
              <a:gd name="connsiteX99" fmla="*/ 1361440 w 1981200"/>
              <a:gd name="connsiteY99" fmla="*/ 1544320 h 2878286"/>
              <a:gd name="connsiteX100" fmla="*/ 1381760 w 1981200"/>
              <a:gd name="connsiteY100" fmla="*/ 1574800 h 2878286"/>
              <a:gd name="connsiteX101" fmla="*/ 1391920 w 1981200"/>
              <a:gd name="connsiteY101" fmla="*/ 1615440 h 2878286"/>
              <a:gd name="connsiteX102" fmla="*/ 1361440 w 1981200"/>
              <a:gd name="connsiteY102" fmla="*/ 1605280 h 2878286"/>
              <a:gd name="connsiteX103" fmla="*/ 1330960 w 1981200"/>
              <a:gd name="connsiteY103" fmla="*/ 1696720 h 2878286"/>
              <a:gd name="connsiteX104" fmla="*/ 1310640 w 1981200"/>
              <a:gd name="connsiteY104" fmla="*/ 1727200 h 2878286"/>
              <a:gd name="connsiteX105" fmla="*/ 1300480 w 1981200"/>
              <a:gd name="connsiteY105" fmla="*/ 1757680 h 2878286"/>
              <a:gd name="connsiteX106" fmla="*/ 1259840 w 1981200"/>
              <a:gd name="connsiteY106" fmla="*/ 1818640 h 2878286"/>
              <a:gd name="connsiteX107" fmla="*/ 1290320 w 1981200"/>
              <a:gd name="connsiteY107" fmla="*/ 1950720 h 2878286"/>
              <a:gd name="connsiteX108" fmla="*/ 1300480 w 1981200"/>
              <a:gd name="connsiteY108" fmla="*/ 1981200 h 2878286"/>
              <a:gd name="connsiteX109" fmla="*/ 1330960 w 1981200"/>
              <a:gd name="connsiteY109" fmla="*/ 2011680 h 2878286"/>
              <a:gd name="connsiteX110" fmla="*/ 1351280 w 1981200"/>
              <a:gd name="connsiteY110" fmla="*/ 2072640 h 2878286"/>
              <a:gd name="connsiteX111" fmla="*/ 1361440 w 1981200"/>
              <a:gd name="connsiteY111" fmla="*/ 2113280 h 2878286"/>
              <a:gd name="connsiteX112" fmla="*/ 1402080 w 1981200"/>
              <a:gd name="connsiteY112" fmla="*/ 2174240 h 2878286"/>
              <a:gd name="connsiteX113" fmla="*/ 1452880 w 1981200"/>
              <a:gd name="connsiteY113" fmla="*/ 2265680 h 2878286"/>
              <a:gd name="connsiteX114" fmla="*/ 1483360 w 1981200"/>
              <a:gd name="connsiteY114" fmla="*/ 2275840 h 2878286"/>
              <a:gd name="connsiteX115" fmla="*/ 1584960 w 1981200"/>
              <a:gd name="connsiteY115" fmla="*/ 2275840 h 2878286"/>
              <a:gd name="connsiteX116" fmla="*/ 1645920 w 1981200"/>
              <a:gd name="connsiteY116" fmla="*/ 2377440 h 2878286"/>
              <a:gd name="connsiteX117" fmla="*/ 1666240 w 1981200"/>
              <a:gd name="connsiteY117" fmla="*/ 2407920 h 2878286"/>
              <a:gd name="connsiteX118" fmla="*/ 1676400 w 1981200"/>
              <a:gd name="connsiteY118" fmla="*/ 2438400 h 2878286"/>
              <a:gd name="connsiteX119" fmla="*/ 1656080 w 1981200"/>
              <a:gd name="connsiteY119" fmla="*/ 2448560 h 2878286"/>
              <a:gd name="connsiteX120" fmla="*/ 1645920 w 1981200"/>
              <a:gd name="connsiteY120" fmla="*/ 2448560 h 2878286"/>
              <a:gd name="connsiteX121" fmla="*/ 1656080 w 1981200"/>
              <a:gd name="connsiteY121" fmla="*/ 2692400 h 2878286"/>
              <a:gd name="connsiteX122" fmla="*/ 1645920 w 1981200"/>
              <a:gd name="connsiteY122" fmla="*/ 2794000 h 2878286"/>
              <a:gd name="connsiteX123" fmla="*/ 1625600 w 1981200"/>
              <a:gd name="connsiteY123" fmla="*/ 2854960 h 2878286"/>
              <a:gd name="connsiteX124" fmla="*/ 1615440 w 1981200"/>
              <a:gd name="connsiteY124" fmla="*/ 2854960 h 2878286"/>
              <a:gd name="connsiteX125" fmla="*/ 1615440 w 1981200"/>
              <a:gd name="connsiteY125" fmla="*/ 2865120 h 2878286"/>
              <a:gd name="connsiteX126" fmla="*/ 1249680 w 1981200"/>
              <a:gd name="connsiteY126" fmla="*/ 2865120 h 2878286"/>
              <a:gd name="connsiteX127" fmla="*/ 1148080 w 1981200"/>
              <a:gd name="connsiteY127" fmla="*/ 2834640 h 2878286"/>
              <a:gd name="connsiteX128" fmla="*/ 924560 w 1981200"/>
              <a:gd name="connsiteY128" fmla="*/ 2804160 h 2878286"/>
              <a:gd name="connsiteX129" fmla="*/ 883920 w 1981200"/>
              <a:gd name="connsiteY129" fmla="*/ 2794000 h 2878286"/>
              <a:gd name="connsiteX130" fmla="*/ 833120 w 1981200"/>
              <a:gd name="connsiteY130" fmla="*/ 2783840 h 2878286"/>
              <a:gd name="connsiteX131" fmla="*/ 447040 w 1981200"/>
              <a:gd name="connsiteY131" fmla="*/ 2794000 h 2878286"/>
              <a:gd name="connsiteX132" fmla="*/ 375920 w 1981200"/>
              <a:gd name="connsiteY132" fmla="*/ 2814320 h 2878286"/>
              <a:gd name="connsiteX133" fmla="*/ 345440 w 1981200"/>
              <a:gd name="connsiteY133" fmla="*/ 2834640 h 2878286"/>
              <a:gd name="connsiteX134" fmla="*/ 325120 w 1981200"/>
              <a:gd name="connsiteY134" fmla="*/ 2844800 h 2878286"/>
              <a:gd name="connsiteX135" fmla="*/ 264160 w 1981200"/>
              <a:gd name="connsiteY135" fmla="*/ 2834640 h 287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1981200" h="2878286">
                <a:moveTo>
                  <a:pt x="264160" y="2834640"/>
                </a:moveTo>
                <a:lnTo>
                  <a:pt x="264160" y="2834640"/>
                </a:lnTo>
                <a:cubicBezTo>
                  <a:pt x="230293" y="2770293"/>
                  <a:pt x="192857" y="2707702"/>
                  <a:pt x="162560" y="2641600"/>
                </a:cubicBezTo>
                <a:cubicBezTo>
                  <a:pt x="155365" y="2625902"/>
                  <a:pt x="157362" y="2607340"/>
                  <a:pt x="152400" y="2590800"/>
                </a:cubicBezTo>
                <a:cubicBezTo>
                  <a:pt x="147159" y="2573331"/>
                  <a:pt x="137847" y="2557302"/>
                  <a:pt x="132080" y="2540000"/>
                </a:cubicBezTo>
                <a:cubicBezTo>
                  <a:pt x="127664" y="2526753"/>
                  <a:pt x="125932" y="2512735"/>
                  <a:pt x="121920" y="2499360"/>
                </a:cubicBezTo>
                <a:cubicBezTo>
                  <a:pt x="67082" y="2316566"/>
                  <a:pt x="132200" y="2533548"/>
                  <a:pt x="81280" y="2397760"/>
                </a:cubicBezTo>
                <a:cubicBezTo>
                  <a:pt x="76377" y="2384685"/>
                  <a:pt x="74507" y="2370667"/>
                  <a:pt x="71120" y="2357120"/>
                </a:cubicBezTo>
                <a:cubicBezTo>
                  <a:pt x="67733" y="2326640"/>
                  <a:pt x="65623" y="2295991"/>
                  <a:pt x="60960" y="2265680"/>
                </a:cubicBezTo>
                <a:cubicBezTo>
                  <a:pt x="58837" y="2251879"/>
                  <a:pt x="53538" y="2238732"/>
                  <a:pt x="50800" y="2225040"/>
                </a:cubicBezTo>
                <a:cubicBezTo>
                  <a:pt x="46760" y="2204840"/>
                  <a:pt x="43363" y="2184500"/>
                  <a:pt x="40640" y="2164080"/>
                </a:cubicBezTo>
                <a:cubicBezTo>
                  <a:pt x="35005" y="2121817"/>
                  <a:pt x="29219" y="2046013"/>
                  <a:pt x="20320" y="2001520"/>
                </a:cubicBezTo>
                <a:cubicBezTo>
                  <a:pt x="18220" y="1991018"/>
                  <a:pt x="13102" y="1981338"/>
                  <a:pt x="10160" y="1971040"/>
                </a:cubicBezTo>
                <a:cubicBezTo>
                  <a:pt x="6324" y="1957614"/>
                  <a:pt x="3387" y="1943947"/>
                  <a:pt x="0" y="1930400"/>
                </a:cubicBezTo>
                <a:cubicBezTo>
                  <a:pt x="3387" y="1828800"/>
                  <a:pt x="1225" y="1726863"/>
                  <a:pt x="10160" y="1625600"/>
                </a:cubicBezTo>
                <a:cubicBezTo>
                  <a:pt x="11491" y="1610513"/>
                  <a:pt x="24855" y="1599022"/>
                  <a:pt x="30480" y="1584960"/>
                </a:cubicBezTo>
                <a:cubicBezTo>
                  <a:pt x="66752" y="1494280"/>
                  <a:pt x="32026" y="1552161"/>
                  <a:pt x="71120" y="1493520"/>
                </a:cubicBezTo>
                <a:cubicBezTo>
                  <a:pt x="73319" y="1484722"/>
                  <a:pt x="84962" y="1433737"/>
                  <a:pt x="91440" y="1422400"/>
                </a:cubicBezTo>
                <a:cubicBezTo>
                  <a:pt x="99841" y="1407698"/>
                  <a:pt x="112945" y="1396119"/>
                  <a:pt x="121920" y="1381760"/>
                </a:cubicBezTo>
                <a:cubicBezTo>
                  <a:pt x="129947" y="1368917"/>
                  <a:pt x="134726" y="1354270"/>
                  <a:pt x="142240" y="1341120"/>
                </a:cubicBezTo>
                <a:cubicBezTo>
                  <a:pt x="148298" y="1330518"/>
                  <a:pt x="156502" y="1321242"/>
                  <a:pt x="162560" y="1310640"/>
                </a:cubicBezTo>
                <a:cubicBezTo>
                  <a:pt x="170074" y="1297490"/>
                  <a:pt x="176914" y="1283921"/>
                  <a:pt x="182880" y="1270000"/>
                </a:cubicBezTo>
                <a:cubicBezTo>
                  <a:pt x="187099" y="1260156"/>
                  <a:pt x="187839" y="1248882"/>
                  <a:pt x="193040" y="1239520"/>
                </a:cubicBezTo>
                <a:cubicBezTo>
                  <a:pt x="204900" y="1218172"/>
                  <a:pt x="225957" y="1201728"/>
                  <a:pt x="233680" y="1178560"/>
                </a:cubicBezTo>
                <a:cubicBezTo>
                  <a:pt x="259217" y="1101948"/>
                  <a:pt x="224769" y="1196382"/>
                  <a:pt x="264160" y="1117600"/>
                </a:cubicBezTo>
                <a:cubicBezTo>
                  <a:pt x="268949" y="1108021"/>
                  <a:pt x="268379" y="1096031"/>
                  <a:pt x="274320" y="1087120"/>
                </a:cubicBezTo>
                <a:cubicBezTo>
                  <a:pt x="282290" y="1075165"/>
                  <a:pt x="296449" y="1068332"/>
                  <a:pt x="304800" y="1056640"/>
                </a:cubicBezTo>
                <a:cubicBezTo>
                  <a:pt x="351674" y="991016"/>
                  <a:pt x="295512" y="1035739"/>
                  <a:pt x="355600" y="995680"/>
                </a:cubicBezTo>
                <a:cubicBezTo>
                  <a:pt x="362373" y="985520"/>
                  <a:pt x="366730" y="973241"/>
                  <a:pt x="375920" y="965200"/>
                </a:cubicBezTo>
                <a:cubicBezTo>
                  <a:pt x="418917" y="927577"/>
                  <a:pt x="425496" y="928355"/>
                  <a:pt x="467360" y="914400"/>
                </a:cubicBezTo>
                <a:lnTo>
                  <a:pt x="487680" y="883920"/>
                </a:lnTo>
                <a:lnTo>
                  <a:pt x="487680" y="883920"/>
                </a:lnTo>
                <a:cubicBezTo>
                  <a:pt x="484175" y="852377"/>
                  <a:pt x="491344" y="789316"/>
                  <a:pt x="457200" y="762000"/>
                </a:cubicBezTo>
                <a:cubicBezTo>
                  <a:pt x="448837" y="755310"/>
                  <a:pt x="436880" y="755227"/>
                  <a:pt x="426720" y="751840"/>
                </a:cubicBezTo>
                <a:cubicBezTo>
                  <a:pt x="419947" y="741680"/>
                  <a:pt x="415034" y="729994"/>
                  <a:pt x="406400" y="721360"/>
                </a:cubicBezTo>
                <a:cubicBezTo>
                  <a:pt x="397766" y="712726"/>
                  <a:pt x="382693" y="711200"/>
                  <a:pt x="375920" y="701040"/>
                </a:cubicBezTo>
                <a:cubicBezTo>
                  <a:pt x="368174" y="689422"/>
                  <a:pt x="369147" y="673947"/>
                  <a:pt x="365760" y="660400"/>
                </a:cubicBezTo>
                <a:cubicBezTo>
                  <a:pt x="369147" y="606213"/>
                  <a:pt x="370236" y="551834"/>
                  <a:pt x="375920" y="497840"/>
                </a:cubicBezTo>
                <a:cubicBezTo>
                  <a:pt x="379325" y="465493"/>
                  <a:pt x="392244" y="465192"/>
                  <a:pt x="406400" y="436880"/>
                </a:cubicBezTo>
                <a:cubicBezTo>
                  <a:pt x="414556" y="420568"/>
                  <a:pt x="420316" y="403157"/>
                  <a:pt x="426720" y="386080"/>
                </a:cubicBezTo>
                <a:cubicBezTo>
                  <a:pt x="430480" y="376052"/>
                  <a:pt x="432091" y="365179"/>
                  <a:pt x="436880" y="355600"/>
                </a:cubicBezTo>
                <a:cubicBezTo>
                  <a:pt x="442341" y="344678"/>
                  <a:pt x="451739" y="336042"/>
                  <a:pt x="457200" y="325120"/>
                </a:cubicBezTo>
                <a:cubicBezTo>
                  <a:pt x="461989" y="315541"/>
                  <a:pt x="463141" y="304484"/>
                  <a:pt x="467360" y="294640"/>
                </a:cubicBezTo>
                <a:cubicBezTo>
                  <a:pt x="473326" y="280719"/>
                  <a:pt x="482362" y="268181"/>
                  <a:pt x="487680" y="254000"/>
                </a:cubicBezTo>
                <a:cubicBezTo>
                  <a:pt x="492583" y="240925"/>
                  <a:pt x="492339" y="226195"/>
                  <a:pt x="497840" y="213360"/>
                </a:cubicBezTo>
                <a:cubicBezTo>
                  <a:pt x="502650" y="202137"/>
                  <a:pt x="512102" y="193482"/>
                  <a:pt x="518160" y="182880"/>
                </a:cubicBezTo>
                <a:cubicBezTo>
                  <a:pt x="533216" y="156532"/>
                  <a:pt x="556178" y="96575"/>
                  <a:pt x="579120" y="81280"/>
                </a:cubicBezTo>
                <a:lnTo>
                  <a:pt x="609600" y="60960"/>
                </a:lnTo>
                <a:cubicBezTo>
                  <a:pt x="616373" y="50800"/>
                  <a:pt x="620385" y="38108"/>
                  <a:pt x="629920" y="30480"/>
                </a:cubicBezTo>
                <a:cubicBezTo>
                  <a:pt x="638283" y="23790"/>
                  <a:pt x="650821" y="25109"/>
                  <a:pt x="660400" y="20320"/>
                </a:cubicBezTo>
                <a:cubicBezTo>
                  <a:pt x="671322" y="14859"/>
                  <a:pt x="680720" y="6773"/>
                  <a:pt x="690880" y="0"/>
                </a:cubicBezTo>
                <a:cubicBezTo>
                  <a:pt x="721351" y="5078"/>
                  <a:pt x="785966" y="12590"/>
                  <a:pt x="812800" y="30480"/>
                </a:cubicBezTo>
                <a:lnTo>
                  <a:pt x="873760" y="71120"/>
                </a:lnTo>
                <a:cubicBezTo>
                  <a:pt x="880533" y="81280"/>
                  <a:pt x="885446" y="92966"/>
                  <a:pt x="894080" y="101600"/>
                </a:cubicBezTo>
                <a:cubicBezTo>
                  <a:pt x="936489" y="144009"/>
                  <a:pt x="931096" y="114672"/>
                  <a:pt x="955040" y="162560"/>
                </a:cubicBezTo>
                <a:cubicBezTo>
                  <a:pt x="959829" y="172139"/>
                  <a:pt x="960411" y="183461"/>
                  <a:pt x="965200" y="193040"/>
                </a:cubicBezTo>
                <a:cubicBezTo>
                  <a:pt x="970661" y="203962"/>
                  <a:pt x="980059" y="212598"/>
                  <a:pt x="985520" y="223520"/>
                </a:cubicBezTo>
                <a:cubicBezTo>
                  <a:pt x="990309" y="233099"/>
                  <a:pt x="990891" y="244421"/>
                  <a:pt x="995680" y="254000"/>
                </a:cubicBezTo>
                <a:cubicBezTo>
                  <a:pt x="1001141" y="264922"/>
                  <a:pt x="1010539" y="273558"/>
                  <a:pt x="1016000" y="284480"/>
                </a:cubicBezTo>
                <a:cubicBezTo>
                  <a:pt x="1020789" y="294059"/>
                  <a:pt x="1021941" y="305116"/>
                  <a:pt x="1026160" y="314960"/>
                </a:cubicBezTo>
                <a:cubicBezTo>
                  <a:pt x="1071008" y="419606"/>
                  <a:pt x="1020549" y="277806"/>
                  <a:pt x="1066800" y="416560"/>
                </a:cubicBezTo>
                <a:lnTo>
                  <a:pt x="1076960" y="447040"/>
                </a:lnTo>
                <a:cubicBezTo>
                  <a:pt x="1080347" y="457200"/>
                  <a:pt x="1087120" y="466810"/>
                  <a:pt x="1087120" y="477520"/>
                </a:cubicBezTo>
                <a:lnTo>
                  <a:pt x="1087120" y="629920"/>
                </a:lnTo>
                <a:lnTo>
                  <a:pt x="1097280" y="660400"/>
                </a:lnTo>
                <a:cubicBezTo>
                  <a:pt x="1119755" y="658795"/>
                  <a:pt x="1223815" y="663172"/>
                  <a:pt x="1270000" y="640080"/>
                </a:cubicBezTo>
                <a:cubicBezTo>
                  <a:pt x="1280922" y="634619"/>
                  <a:pt x="1289558" y="625221"/>
                  <a:pt x="1300480" y="619760"/>
                </a:cubicBezTo>
                <a:cubicBezTo>
                  <a:pt x="1310059" y="614971"/>
                  <a:pt x="1321116" y="613819"/>
                  <a:pt x="1330960" y="609600"/>
                </a:cubicBezTo>
                <a:cubicBezTo>
                  <a:pt x="1351419" y="600832"/>
                  <a:pt x="1384074" y="583965"/>
                  <a:pt x="1402080" y="568960"/>
                </a:cubicBezTo>
                <a:cubicBezTo>
                  <a:pt x="1426880" y="548293"/>
                  <a:pt x="1432770" y="530773"/>
                  <a:pt x="1463040" y="518160"/>
                </a:cubicBezTo>
                <a:cubicBezTo>
                  <a:pt x="1492697" y="505803"/>
                  <a:pt x="1527747" y="505502"/>
                  <a:pt x="1554480" y="487680"/>
                </a:cubicBezTo>
                <a:cubicBezTo>
                  <a:pt x="1593871" y="461419"/>
                  <a:pt x="1573376" y="471221"/>
                  <a:pt x="1615440" y="457200"/>
                </a:cubicBezTo>
                <a:cubicBezTo>
                  <a:pt x="1620898" y="453106"/>
                  <a:pt x="1674405" y="411802"/>
                  <a:pt x="1686560" y="406400"/>
                </a:cubicBezTo>
                <a:cubicBezTo>
                  <a:pt x="1706133" y="397701"/>
                  <a:pt x="1729698" y="397961"/>
                  <a:pt x="1747520" y="386080"/>
                </a:cubicBezTo>
                <a:lnTo>
                  <a:pt x="1808480" y="345440"/>
                </a:lnTo>
                <a:lnTo>
                  <a:pt x="1838960" y="325120"/>
                </a:lnTo>
                <a:lnTo>
                  <a:pt x="1849120" y="294640"/>
                </a:lnTo>
                <a:lnTo>
                  <a:pt x="1879600" y="284480"/>
                </a:lnTo>
                <a:cubicBezTo>
                  <a:pt x="1979644" y="427400"/>
                  <a:pt x="1933628" y="335882"/>
                  <a:pt x="1960880" y="426720"/>
                </a:cubicBezTo>
                <a:cubicBezTo>
                  <a:pt x="1967035" y="447236"/>
                  <a:pt x="1981200" y="487680"/>
                  <a:pt x="1981200" y="487680"/>
                </a:cubicBezTo>
                <a:cubicBezTo>
                  <a:pt x="1972615" y="522018"/>
                  <a:pt x="1975707" y="539274"/>
                  <a:pt x="1940560" y="558800"/>
                </a:cubicBezTo>
                <a:cubicBezTo>
                  <a:pt x="1921836" y="569202"/>
                  <a:pt x="1899920" y="572347"/>
                  <a:pt x="1879600" y="579120"/>
                </a:cubicBezTo>
                <a:lnTo>
                  <a:pt x="1849120" y="589280"/>
                </a:lnTo>
                <a:cubicBezTo>
                  <a:pt x="1803494" y="634906"/>
                  <a:pt x="1832271" y="615216"/>
                  <a:pt x="1757680" y="640080"/>
                </a:cubicBezTo>
                <a:lnTo>
                  <a:pt x="1727200" y="650240"/>
                </a:lnTo>
                <a:lnTo>
                  <a:pt x="1696720" y="741680"/>
                </a:lnTo>
                <a:cubicBezTo>
                  <a:pt x="1693333" y="751840"/>
                  <a:pt x="1690537" y="762216"/>
                  <a:pt x="1686560" y="772160"/>
                </a:cubicBezTo>
                <a:cubicBezTo>
                  <a:pt x="1679787" y="789093"/>
                  <a:pt x="1672644" y="805883"/>
                  <a:pt x="1666240" y="822960"/>
                </a:cubicBezTo>
                <a:cubicBezTo>
                  <a:pt x="1656324" y="849403"/>
                  <a:pt x="1657340" y="862340"/>
                  <a:pt x="1635760" y="883920"/>
                </a:cubicBezTo>
                <a:cubicBezTo>
                  <a:pt x="1610412" y="909268"/>
                  <a:pt x="1604548" y="901179"/>
                  <a:pt x="1574800" y="914400"/>
                </a:cubicBezTo>
                <a:cubicBezTo>
                  <a:pt x="1554040" y="923627"/>
                  <a:pt x="1534600" y="935653"/>
                  <a:pt x="1513840" y="944880"/>
                </a:cubicBezTo>
                <a:cubicBezTo>
                  <a:pt x="1504053" y="949230"/>
                  <a:pt x="1492939" y="950251"/>
                  <a:pt x="1483360" y="955040"/>
                </a:cubicBezTo>
                <a:cubicBezTo>
                  <a:pt x="1472438" y="960501"/>
                  <a:pt x="1464103" y="970550"/>
                  <a:pt x="1452880" y="975360"/>
                </a:cubicBezTo>
                <a:cubicBezTo>
                  <a:pt x="1440045" y="980861"/>
                  <a:pt x="1425487" y="981104"/>
                  <a:pt x="1412240" y="985520"/>
                </a:cubicBezTo>
                <a:cubicBezTo>
                  <a:pt x="1394938" y="991287"/>
                  <a:pt x="1378373" y="999067"/>
                  <a:pt x="1361440" y="1005840"/>
                </a:cubicBezTo>
                <a:cubicBezTo>
                  <a:pt x="1340049" y="1070013"/>
                  <a:pt x="1362539" y="1066800"/>
                  <a:pt x="1330960" y="1066800"/>
                </a:cubicBezTo>
                <a:lnTo>
                  <a:pt x="1330960" y="1066800"/>
                </a:lnTo>
                <a:cubicBezTo>
                  <a:pt x="1334347" y="1202267"/>
                  <a:pt x="1334824" y="1337837"/>
                  <a:pt x="1341120" y="1473200"/>
                </a:cubicBezTo>
                <a:cubicBezTo>
                  <a:pt x="1341618" y="1483898"/>
                  <a:pt x="1348338" y="1493382"/>
                  <a:pt x="1351280" y="1503680"/>
                </a:cubicBezTo>
                <a:cubicBezTo>
                  <a:pt x="1355116" y="1517106"/>
                  <a:pt x="1355939" y="1531485"/>
                  <a:pt x="1361440" y="1544320"/>
                </a:cubicBezTo>
                <a:cubicBezTo>
                  <a:pt x="1366250" y="1555543"/>
                  <a:pt x="1374987" y="1564640"/>
                  <a:pt x="1381760" y="1574800"/>
                </a:cubicBezTo>
                <a:lnTo>
                  <a:pt x="1391920" y="1615440"/>
                </a:lnTo>
                <a:lnTo>
                  <a:pt x="1361440" y="1605280"/>
                </a:lnTo>
                <a:cubicBezTo>
                  <a:pt x="1351280" y="1635760"/>
                  <a:pt x="1343317" y="1667063"/>
                  <a:pt x="1330960" y="1696720"/>
                </a:cubicBezTo>
                <a:cubicBezTo>
                  <a:pt x="1326264" y="1707992"/>
                  <a:pt x="1316101" y="1716278"/>
                  <a:pt x="1310640" y="1727200"/>
                </a:cubicBezTo>
                <a:cubicBezTo>
                  <a:pt x="1305851" y="1736779"/>
                  <a:pt x="1305681" y="1748318"/>
                  <a:pt x="1300480" y="1757680"/>
                </a:cubicBezTo>
                <a:cubicBezTo>
                  <a:pt x="1288620" y="1779028"/>
                  <a:pt x="1259840" y="1818640"/>
                  <a:pt x="1259840" y="1818640"/>
                </a:cubicBezTo>
                <a:cubicBezTo>
                  <a:pt x="1273029" y="1910964"/>
                  <a:pt x="1262427" y="1867042"/>
                  <a:pt x="1290320" y="1950720"/>
                </a:cubicBezTo>
                <a:cubicBezTo>
                  <a:pt x="1293707" y="1960880"/>
                  <a:pt x="1292907" y="1973627"/>
                  <a:pt x="1300480" y="1981200"/>
                </a:cubicBezTo>
                <a:lnTo>
                  <a:pt x="1330960" y="2011680"/>
                </a:lnTo>
                <a:cubicBezTo>
                  <a:pt x="1337733" y="2032000"/>
                  <a:pt x="1346085" y="2051860"/>
                  <a:pt x="1351280" y="2072640"/>
                </a:cubicBezTo>
                <a:cubicBezTo>
                  <a:pt x="1354667" y="2086187"/>
                  <a:pt x="1355195" y="2100791"/>
                  <a:pt x="1361440" y="2113280"/>
                </a:cubicBezTo>
                <a:cubicBezTo>
                  <a:pt x="1372362" y="2135123"/>
                  <a:pt x="1394357" y="2151072"/>
                  <a:pt x="1402080" y="2174240"/>
                </a:cubicBezTo>
                <a:cubicBezTo>
                  <a:pt x="1417227" y="2219682"/>
                  <a:pt x="1413772" y="2239608"/>
                  <a:pt x="1452880" y="2265680"/>
                </a:cubicBezTo>
                <a:cubicBezTo>
                  <a:pt x="1461791" y="2271621"/>
                  <a:pt x="1473200" y="2272453"/>
                  <a:pt x="1483360" y="2275840"/>
                </a:cubicBezTo>
                <a:cubicBezTo>
                  <a:pt x="1495691" y="2274078"/>
                  <a:pt x="1562794" y="2253674"/>
                  <a:pt x="1584960" y="2275840"/>
                </a:cubicBezTo>
                <a:cubicBezTo>
                  <a:pt x="1618099" y="2308979"/>
                  <a:pt x="1624541" y="2340026"/>
                  <a:pt x="1645920" y="2377440"/>
                </a:cubicBezTo>
                <a:cubicBezTo>
                  <a:pt x="1651978" y="2388042"/>
                  <a:pt x="1660779" y="2396998"/>
                  <a:pt x="1666240" y="2407920"/>
                </a:cubicBezTo>
                <a:cubicBezTo>
                  <a:pt x="1671029" y="2417499"/>
                  <a:pt x="1678997" y="2428010"/>
                  <a:pt x="1676400" y="2438400"/>
                </a:cubicBezTo>
                <a:cubicBezTo>
                  <a:pt x="1674563" y="2445747"/>
                  <a:pt x="1662853" y="2445173"/>
                  <a:pt x="1656080" y="2448560"/>
                </a:cubicBezTo>
                <a:lnTo>
                  <a:pt x="1645920" y="2448560"/>
                </a:lnTo>
                <a:cubicBezTo>
                  <a:pt x="1649307" y="2529840"/>
                  <a:pt x="1656080" y="2611049"/>
                  <a:pt x="1656080" y="2692400"/>
                </a:cubicBezTo>
                <a:cubicBezTo>
                  <a:pt x="1656080" y="2726436"/>
                  <a:pt x="1652192" y="2760547"/>
                  <a:pt x="1645920" y="2794000"/>
                </a:cubicBezTo>
                <a:cubicBezTo>
                  <a:pt x="1641973" y="2815052"/>
                  <a:pt x="1647019" y="2854960"/>
                  <a:pt x="1625600" y="2854960"/>
                </a:cubicBezTo>
                <a:lnTo>
                  <a:pt x="1615440" y="2854960"/>
                </a:lnTo>
                <a:lnTo>
                  <a:pt x="1615440" y="2865120"/>
                </a:lnTo>
                <a:cubicBezTo>
                  <a:pt x="1449049" y="2883608"/>
                  <a:pt x="1506931" y="2881717"/>
                  <a:pt x="1249680" y="2865120"/>
                </a:cubicBezTo>
                <a:cubicBezTo>
                  <a:pt x="1209982" y="2862559"/>
                  <a:pt x="1188968" y="2839751"/>
                  <a:pt x="1148080" y="2834640"/>
                </a:cubicBezTo>
                <a:cubicBezTo>
                  <a:pt x="1100361" y="2828675"/>
                  <a:pt x="988352" y="2816918"/>
                  <a:pt x="924560" y="2804160"/>
                </a:cubicBezTo>
                <a:cubicBezTo>
                  <a:pt x="910868" y="2801422"/>
                  <a:pt x="897551" y="2797029"/>
                  <a:pt x="883920" y="2794000"/>
                </a:cubicBezTo>
                <a:cubicBezTo>
                  <a:pt x="867063" y="2790254"/>
                  <a:pt x="850053" y="2787227"/>
                  <a:pt x="833120" y="2783840"/>
                </a:cubicBezTo>
                <a:cubicBezTo>
                  <a:pt x="704427" y="2787227"/>
                  <a:pt x="575632" y="2787877"/>
                  <a:pt x="447040" y="2794000"/>
                </a:cubicBezTo>
                <a:cubicBezTo>
                  <a:pt x="439844" y="2794343"/>
                  <a:pt x="386028" y="2809266"/>
                  <a:pt x="375920" y="2814320"/>
                </a:cubicBezTo>
                <a:cubicBezTo>
                  <a:pt x="364998" y="2819781"/>
                  <a:pt x="355911" y="2828358"/>
                  <a:pt x="345440" y="2834640"/>
                </a:cubicBezTo>
                <a:cubicBezTo>
                  <a:pt x="338946" y="2838536"/>
                  <a:pt x="331893" y="2841413"/>
                  <a:pt x="325120" y="2844800"/>
                </a:cubicBezTo>
                <a:lnTo>
                  <a:pt x="264160" y="2834640"/>
                </a:lnTo>
                <a:close/>
              </a:path>
            </a:pathLst>
          </a:custGeom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8" name="Links außen"/>
          <p:cNvSpPr/>
          <p:nvPr/>
        </p:nvSpPr>
        <p:spPr>
          <a:xfrm>
            <a:off x="1381760" y="2545080"/>
            <a:ext cx="1768189" cy="2595880"/>
          </a:xfrm>
          <a:custGeom>
            <a:avLst/>
            <a:gdLst>
              <a:gd name="connsiteX0" fmla="*/ 0 w 1768189"/>
              <a:gd name="connsiteY0" fmla="*/ 2575560 h 2595880"/>
              <a:gd name="connsiteX1" fmla="*/ 0 w 1768189"/>
              <a:gd name="connsiteY1" fmla="*/ 2575560 h 2595880"/>
              <a:gd name="connsiteX2" fmla="*/ 5080 w 1768189"/>
              <a:gd name="connsiteY2" fmla="*/ 2489200 h 2595880"/>
              <a:gd name="connsiteX3" fmla="*/ 10160 w 1768189"/>
              <a:gd name="connsiteY3" fmla="*/ 2473960 h 2595880"/>
              <a:gd name="connsiteX4" fmla="*/ 40640 w 1768189"/>
              <a:gd name="connsiteY4" fmla="*/ 2463800 h 2595880"/>
              <a:gd name="connsiteX5" fmla="*/ 50800 w 1768189"/>
              <a:gd name="connsiteY5" fmla="*/ 2448560 h 2595880"/>
              <a:gd name="connsiteX6" fmla="*/ 66040 w 1768189"/>
              <a:gd name="connsiteY6" fmla="*/ 2418080 h 2595880"/>
              <a:gd name="connsiteX7" fmla="*/ 96520 w 1768189"/>
              <a:gd name="connsiteY7" fmla="*/ 2402840 h 2595880"/>
              <a:gd name="connsiteX8" fmla="*/ 96520 w 1768189"/>
              <a:gd name="connsiteY8" fmla="*/ 2362200 h 2595880"/>
              <a:gd name="connsiteX9" fmla="*/ 96520 w 1768189"/>
              <a:gd name="connsiteY9" fmla="*/ 2357120 h 2595880"/>
              <a:gd name="connsiteX10" fmla="*/ 86360 w 1768189"/>
              <a:gd name="connsiteY10" fmla="*/ 2311400 h 2595880"/>
              <a:gd name="connsiteX11" fmla="*/ 55880 w 1768189"/>
              <a:gd name="connsiteY11" fmla="*/ 2301240 h 2595880"/>
              <a:gd name="connsiteX12" fmla="*/ 60960 w 1768189"/>
              <a:gd name="connsiteY12" fmla="*/ 2225040 h 2595880"/>
              <a:gd name="connsiteX13" fmla="*/ 66040 w 1768189"/>
              <a:gd name="connsiteY13" fmla="*/ 2209800 h 2595880"/>
              <a:gd name="connsiteX14" fmla="*/ 81280 w 1768189"/>
              <a:gd name="connsiteY14" fmla="*/ 2194560 h 2595880"/>
              <a:gd name="connsiteX15" fmla="*/ 96520 w 1768189"/>
              <a:gd name="connsiteY15" fmla="*/ 2184400 h 2595880"/>
              <a:gd name="connsiteX16" fmla="*/ 121920 w 1768189"/>
              <a:gd name="connsiteY16" fmla="*/ 2143760 h 2595880"/>
              <a:gd name="connsiteX17" fmla="*/ 132080 w 1768189"/>
              <a:gd name="connsiteY17" fmla="*/ 2123440 h 2595880"/>
              <a:gd name="connsiteX18" fmla="*/ 152400 w 1768189"/>
              <a:gd name="connsiteY18" fmla="*/ 2108200 h 2595880"/>
              <a:gd name="connsiteX19" fmla="*/ 132080 w 1768189"/>
              <a:gd name="connsiteY19" fmla="*/ 1965960 h 2595880"/>
              <a:gd name="connsiteX20" fmla="*/ 116840 w 1768189"/>
              <a:gd name="connsiteY20" fmla="*/ 1920240 h 2595880"/>
              <a:gd name="connsiteX21" fmla="*/ 111760 w 1768189"/>
              <a:gd name="connsiteY21" fmla="*/ 1905000 h 2595880"/>
              <a:gd name="connsiteX22" fmla="*/ 121920 w 1768189"/>
              <a:gd name="connsiteY22" fmla="*/ 1828800 h 2595880"/>
              <a:gd name="connsiteX23" fmla="*/ 127000 w 1768189"/>
              <a:gd name="connsiteY23" fmla="*/ 1793240 h 2595880"/>
              <a:gd name="connsiteX24" fmla="*/ 137160 w 1768189"/>
              <a:gd name="connsiteY24" fmla="*/ 1762760 h 2595880"/>
              <a:gd name="connsiteX25" fmla="*/ 142240 w 1768189"/>
              <a:gd name="connsiteY25" fmla="*/ 1590040 h 2595880"/>
              <a:gd name="connsiteX26" fmla="*/ 152400 w 1768189"/>
              <a:gd name="connsiteY26" fmla="*/ 1473200 h 2595880"/>
              <a:gd name="connsiteX27" fmla="*/ 157480 w 1768189"/>
              <a:gd name="connsiteY27" fmla="*/ 1447800 h 2595880"/>
              <a:gd name="connsiteX28" fmla="*/ 167640 w 1768189"/>
              <a:gd name="connsiteY28" fmla="*/ 1371600 h 2595880"/>
              <a:gd name="connsiteX29" fmla="*/ 177800 w 1768189"/>
              <a:gd name="connsiteY29" fmla="*/ 1341120 h 2595880"/>
              <a:gd name="connsiteX30" fmla="*/ 182880 w 1768189"/>
              <a:gd name="connsiteY30" fmla="*/ 1310640 h 2595880"/>
              <a:gd name="connsiteX31" fmla="*/ 187960 w 1768189"/>
              <a:gd name="connsiteY31" fmla="*/ 1295400 h 2595880"/>
              <a:gd name="connsiteX32" fmla="*/ 193040 w 1768189"/>
              <a:gd name="connsiteY32" fmla="*/ 1275080 h 2595880"/>
              <a:gd name="connsiteX33" fmla="*/ 198120 w 1768189"/>
              <a:gd name="connsiteY33" fmla="*/ 1249680 h 2595880"/>
              <a:gd name="connsiteX34" fmla="*/ 203200 w 1768189"/>
              <a:gd name="connsiteY34" fmla="*/ 1234440 h 2595880"/>
              <a:gd name="connsiteX35" fmla="*/ 208280 w 1768189"/>
              <a:gd name="connsiteY35" fmla="*/ 1203960 h 2595880"/>
              <a:gd name="connsiteX36" fmla="*/ 218440 w 1768189"/>
              <a:gd name="connsiteY36" fmla="*/ 1183640 h 2595880"/>
              <a:gd name="connsiteX37" fmla="*/ 228600 w 1768189"/>
              <a:gd name="connsiteY37" fmla="*/ 1163320 h 2595880"/>
              <a:gd name="connsiteX38" fmla="*/ 228600 w 1768189"/>
              <a:gd name="connsiteY38" fmla="*/ 1158240 h 2595880"/>
              <a:gd name="connsiteX39" fmla="*/ 289560 w 1768189"/>
              <a:gd name="connsiteY39" fmla="*/ 1102360 h 2595880"/>
              <a:gd name="connsiteX40" fmla="*/ 314960 w 1768189"/>
              <a:gd name="connsiteY40" fmla="*/ 1071880 h 2595880"/>
              <a:gd name="connsiteX41" fmla="*/ 335280 w 1768189"/>
              <a:gd name="connsiteY41" fmla="*/ 1046480 h 2595880"/>
              <a:gd name="connsiteX42" fmla="*/ 340360 w 1768189"/>
              <a:gd name="connsiteY42" fmla="*/ 1031240 h 2595880"/>
              <a:gd name="connsiteX43" fmla="*/ 350520 w 1768189"/>
              <a:gd name="connsiteY43" fmla="*/ 1016000 h 2595880"/>
              <a:gd name="connsiteX44" fmla="*/ 355600 w 1768189"/>
              <a:gd name="connsiteY44" fmla="*/ 1000760 h 2595880"/>
              <a:gd name="connsiteX45" fmla="*/ 370840 w 1768189"/>
              <a:gd name="connsiteY45" fmla="*/ 980440 h 2595880"/>
              <a:gd name="connsiteX46" fmla="*/ 381000 w 1768189"/>
              <a:gd name="connsiteY46" fmla="*/ 965200 h 2595880"/>
              <a:gd name="connsiteX47" fmla="*/ 411480 w 1768189"/>
              <a:gd name="connsiteY47" fmla="*/ 944880 h 2595880"/>
              <a:gd name="connsiteX48" fmla="*/ 426720 w 1768189"/>
              <a:gd name="connsiteY48" fmla="*/ 934720 h 2595880"/>
              <a:gd name="connsiteX49" fmla="*/ 447040 w 1768189"/>
              <a:gd name="connsiteY49" fmla="*/ 929640 h 2595880"/>
              <a:gd name="connsiteX50" fmla="*/ 482600 w 1768189"/>
              <a:gd name="connsiteY50" fmla="*/ 904240 h 2595880"/>
              <a:gd name="connsiteX51" fmla="*/ 497840 w 1768189"/>
              <a:gd name="connsiteY51" fmla="*/ 899160 h 2595880"/>
              <a:gd name="connsiteX52" fmla="*/ 533400 w 1768189"/>
              <a:gd name="connsiteY52" fmla="*/ 878840 h 2595880"/>
              <a:gd name="connsiteX53" fmla="*/ 553720 w 1768189"/>
              <a:gd name="connsiteY53" fmla="*/ 873760 h 2595880"/>
              <a:gd name="connsiteX54" fmla="*/ 589280 w 1768189"/>
              <a:gd name="connsiteY54" fmla="*/ 858520 h 2595880"/>
              <a:gd name="connsiteX55" fmla="*/ 609600 w 1768189"/>
              <a:gd name="connsiteY55" fmla="*/ 848360 h 2595880"/>
              <a:gd name="connsiteX56" fmla="*/ 645160 w 1768189"/>
              <a:gd name="connsiteY56" fmla="*/ 843280 h 2595880"/>
              <a:gd name="connsiteX57" fmla="*/ 726440 w 1768189"/>
              <a:gd name="connsiteY57" fmla="*/ 828040 h 2595880"/>
              <a:gd name="connsiteX58" fmla="*/ 741680 w 1768189"/>
              <a:gd name="connsiteY58" fmla="*/ 817880 h 2595880"/>
              <a:gd name="connsiteX59" fmla="*/ 762000 w 1768189"/>
              <a:gd name="connsiteY59" fmla="*/ 787400 h 2595880"/>
              <a:gd name="connsiteX60" fmla="*/ 777240 w 1768189"/>
              <a:gd name="connsiteY60" fmla="*/ 777240 h 2595880"/>
              <a:gd name="connsiteX61" fmla="*/ 777240 w 1768189"/>
              <a:gd name="connsiteY61" fmla="*/ 777240 h 2595880"/>
              <a:gd name="connsiteX62" fmla="*/ 817880 w 1768189"/>
              <a:gd name="connsiteY62" fmla="*/ 751840 h 2595880"/>
              <a:gd name="connsiteX63" fmla="*/ 833120 w 1768189"/>
              <a:gd name="connsiteY63" fmla="*/ 736600 h 2595880"/>
              <a:gd name="connsiteX64" fmla="*/ 848360 w 1768189"/>
              <a:gd name="connsiteY64" fmla="*/ 726440 h 2595880"/>
              <a:gd name="connsiteX65" fmla="*/ 858520 w 1768189"/>
              <a:gd name="connsiteY65" fmla="*/ 695960 h 2595880"/>
              <a:gd name="connsiteX66" fmla="*/ 863600 w 1768189"/>
              <a:gd name="connsiteY66" fmla="*/ 680720 h 2595880"/>
              <a:gd name="connsiteX67" fmla="*/ 848360 w 1768189"/>
              <a:gd name="connsiteY67" fmla="*/ 584200 h 2595880"/>
              <a:gd name="connsiteX68" fmla="*/ 833120 w 1768189"/>
              <a:gd name="connsiteY68" fmla="*/ 579120 h 2595880"/>
              <a:gd name="connsiteX69" fmla="*/ 828040 w 1768189"/>
              <a:gd name="connsiteY69" fmla="*/ 563880 h 2595880"/>
              <a:gd name="connsiteX70" fmla="*/ 822960 w 1768189"/>
              <a:gd name="connsiteY70" fmla="*/ 502920 h 2595880"/>
              <a:gd name="connsiteX71" fmla="*/ 807720 w 1768189"/>
              <a:gd name="connsiteY71" fmla="*/ 492760 h 2595880"/>
              <a:gd name="connsiteX72" fmla="*/ 802640 w 1768189"/>
              <a:gd name="connsiteY72" fmla="*/ 381000 h 2595880"/>
              <a:gd name="connsiteX73" fmla="*/ 817880 w 1768189"/>
              <a:gd name="connsiteY73" fmla="*/ 370840 h 2595880"/>
              <a:gd name="connsiteX74" fmla="*/ 848360 w 1768189"/>
              <a:gd name="connsiteY74" fmla="*/ 360680 h 2595880"/>
              <a:gd name="connsiteX75" fmla="*/ 889000 w 1768189"/>
              <a:gd name="connsiteY75" fmla="*/ 375920 h 2595880"/>
              <a:gd name="connsiteX76" fmla="*/ 873760 w 1768189"/>
              <a:gd name="connsiteY76" fmla="*/ 365760 h 2595880"/>
              <a:gd name="connsiteX77" fmla="*/ 878840 w 1768189"/>
              <a:gd name="connsiteY77" fmla="*/ 259080 h 2595880"/>
              <a:gd name="connsiteX78" fmla="*/ 894080 w 1768189"/>
              <a:gd name="connsiteY78" fmla="*/ 203200 h 2595880"/>
              <a:gd name="connsiteX79" fmla="*/ 899160 w 1768189"/>
              <a:gd name="connsiteY79" fmla="*/ 187960 h 2595880"/>
              <a:gd name="connsiteX80" fmla="*/ 904240 w 1768189"/>
              <a:gd name="connsiteY80" fmla="*/ 172720 h 2595880"/>
              <a:gd name="connsiteX81" fmla="*/ 924560 w 1768189"/>
              <a:gd name="connsiteY81" fmla="*/ 142240 h 2595880"/>
              <a:gd name="connsiteX82" fmla="*/ 929640 w 1768189"/>
              <a:gd name="connsiteY82" fmla="*/ 127000 h 2595880"/>
              <a:gd name="connsiteX83" fmla="*/ 949960 w 1768189"/>
              <a:gd name="connsiteY83" fmla="*/ 96520 h 2595880"/>
              <a:gd name="connsiteX84" fmla="*/ 955040 w 1768189"/>
              <a:gd name="connsiteY84" fmla="*/ 81280 h 2595880"/>
              <a:gd name="connsiteX85" fmla="*/ 970280 w 1768189"/>
              <a:gd name="connsiteY85" fmla="*/ 71120 h 2595880"/>
              <a:gd name="connsiteX86" fmla="*/ 980440 w 1768189"/>
              <a:gd name="connsiteY86" fmla="*/ 55880 h 2595880"/>
              <a:gd name="connsiteX87" fmla="*/ 995680 w 1768189"/>
              <a:gd name="connsiteY87" fmla="*/ 50800 h 2595880"/>
              <a:gd name="connsiteX88" fmla="*/ 1010920 w 1768189"/>
              <a:gd name="connsiteY88" fmla="*/ 40640 h 2595880"/>
              <a:gd name="connsiteX89" fmla="*/ 1031240 w 1768189"/>
              <a:gd name="connsiteY89" fmla="*/ 30480 h 2595880"/>
              <a:gd name="connsiteX90" fmla="*/ 1046480 w 1768189"/>
              <a:gd name="connsiteY90" fmla="*/ 20320 h 2595880"/>
              <a:gd name="connsiteX91" fmla="*/ 1061720 w 1768189"/>
              <a:gd name="connsiteY91" fmla="*/ 15240 h 2595880"/>
              <a:gd name="connsiteX92" fmla="*/ 1092200 w 1768189"/>
              <a:gd name="connsiteY92" fmla="*/ 0 h 2595880"/>
              <a:gd name="connsiteX93" fmla="*/ 1209040 w 1768189"/>
              <a:gd name="connsiteY93" fmla="*/ 5080 h 2595880"/>
              <a:gd name="connsiteX94" fmla="*/ 1239520 w 1768189"/>
              <a:gd name="connsiteY94" fmla="*/ 15240 h 2595880"/>
              <a:gd name="connsiteX95" fmla="*/ 1290320 w 1768189"/>
              <a:gd name="connsiteY95" fmla="*/ 30480 h 2595880"/>
              <a:gd name="connsiteX96" fmla="*/ 1305560 w 1768189"/>
              <a:gd name="connsiteY96" fmla="*/ 35560 h 2595880"/>
              <a:gd name="connsiteX97" fmla="*/ 1330960 w 1768189"/>
              <a:gd name="connsiteY97" fmla="*/ 50800 h 2595880"/>
              <a:gd name="connsiteX98" fmla="*/ 1376680 w 1768189"/>
              <a:gd name="connsiteY98" fmla="*/ 76200 h 2595880"/>
              <a:gd name="connsiteX99" fmla="*/ 1407160 w 1768189"/>
              <a:gd name="connsiteY99" fmla="*/ 106680 h 2595880"/>
              <a:gd name="connsiteX100" fmla="*/ 1427480 w 1768189"/>
              <a:gd name="connsiteY100" fmla="*/ 121920 h 2595880"/>
              <a:gd name="connsiteX101" fmla="*/ 1452880 w 1768189"/>
              <a:gd name="connsiteY101" fmla="*/ 147320 h 2595880"/>
              <a:gd name="connsiteX102" fmla="*/ 1473200 w 1768189"/>
              <a:gd name="connsiteY102" fmla="*/ 177800 h 2595880"/>
              <a:gd name="connsiteX103" fmla="*/ 1478280 w 1768189"/>
              <a:gd name="connsiteY103" fmla="*/ 193040 h 2595880"/>
              <a:gd name="connsiteX104" fmla="*/ 1503680 w 1768189"/>
              <a:gd name="connsiteY104" fmla="*/ 223520 h 2595880"/>
              <a:gd name="connsiteX105" fmla="*/ 1513840 w 1768189"/>
              <a:gd name="connsiteY105" fmla="*/ 243840 h 2595880"/>
              <a:gd name="connsiteX106" fmla="*/ 1518920 w 1768189"/>
              <a:gd name="connsiteY106" fmla="*/ 259080 h 2595880"/>
              <a:gd name="connsiteX107" fmla="*/ 1529080 w 1768189"/>
              <a:gd name="connsiteY107" fmla="*/ 274320 h 2595880"/>
              <a:gd name="connsiteX108" fmla="*/ 1544320 w 1768189"/>
              <a:gd name="connsiteY108" fmla="*/ 325120 h 2595880"/>
              <a:gd name="connsiteX109" fmla="*/ 1549400 w 1768189"/>
              <a:gd name="connsiteY109" fmla="*/ 340360 h 2595880"/>
              <a:gd name="connsiteX110" fmla="*/ 1544320 w 1768189"/>
              <a:gd name="connsiteY110" fmla="*/ 411480 h 2595880"/>
              <a:gd name="connsiteX111" fmla="*/ 1539240 w 1768189"/>
              <a:gd name="connsiteY111" fmla="*/ 426720 h 2595880"/>
              <a:gd name="connsiteX112" fmla="*/ 1524000 w 1768189"/>
              <a:gd name="connsiteY112" fmla="*/ 441960 h 2595880"/>
              <a:gd name="connsiteX113" fmla="*/ 1513840 w 1768189"/>
              <a:gd name="connsiteY113" fmla="*/ 472440 h 2595880"/>
              <a:gd name="connsiteX114" fmla="*/ 1503680 w 1768189"/>
              <a:gd name="connsiteY114" fmla="*/ 487680 h 2595880"/>
              <a:gd name="connsiteX115" fmla="*/ 1493520 w 1768189"/>
              <a:gd name="connsiteY115" fmla="*/ 528320 h 2595880"/>
              <a:gd name="connsiteX116" fmla="*/ 1488440 w 1768189"/>
              <a:gd name="connsiteY116" fmla="*/ 543560 h 2595880"/>
              <a:gd name="connsiteX117" fmla="*/ 1483360 w 1768189"/>
              <a:gd name="connsiteY117" fmla="*/ 579120 h 2595880"/>
              <a:gd name="connsiteX118" fmla="*/ 1478280 w 1768189"/>
              <a:gd name="connsiteY118" fmla="*/ 604520 h 2595880"/>
              <a:gd name="connsiteX119" fmla="*/ 1468120 w 1768189"/>
              <a:gd name="connsiteY119" fmla="*/ 675640 h 2595880"/>
              <a:gd name="connsiteX120" fmla="*/ 1447800 w 1768189"/>
              <a:gd name="connsiteY120" fmla="*/ 721360 h 2595880"/>
              <a:gd name="connsiteX121" fmla="*/ 1442720 w 1768189"/>
              <a:gd name="connsiteY121" fmla="*/ 736600 h 2595880"/>
              <a:gd name="connsiteX122" fmla="*/ 1432560 w 1768189"/>
              <a:gd name="connsiteY122" fmla="*/ 751840 h 2595880"/>
              <a:gd name="connsiteX123" fmla="*/ 1427480 w 1768189"/>
              <a:gd name="connsiteY123" fmla="*/ 767080 h 2595880"/>
              <a:gd name="connsiteX124" fmla="*/ 1412240 w 1768189"/>
              <a:gd name="connsiteY124" fmla="*/ 777240 h 2595880"/>
              <a:gd name="connsiteX125" fmla="*/ 1386840 w 1768189"/>
              <a:gd name="connsiteY125" fmla="*/ 792480 h 2595880"/>
              <a:gd name="connsiteX126" fmla="*/ 1605280 w 1768189"/>
              <a:gd name="connsiteY126" fmla="*/ 929640 h 2595880"/>
              <a:gd name="connsiteX127" fmla="*/ 1595120 w 1768189"/>
              <a:gd name="connsiteY127" fmla="*/ 1005840 h 2595880"/>
              <a:gd name="connsiteX128" fmla="*/ 1686560 w 1768189"/>
              <a:gd name="connsiteY128" fmla="*/ 1143000 h 2595880"/>
              <a:gd name="connsiteX129" fmla="*/ 1711960 w 1768189"/>
              <a:gd name="connsiteY129" fmla="*/ 1183640 h 2595880"/>
              <a:gd name="connsiteX130" fmla="*/ 1722120 w 1768189"/>
              <a:gd name="connsiteY130" fmla="*/ 1219200 h 2595880"/>
              <a:gd name="connsiteX131" fmla="*/ 1722120 w 1768189"/>
              <a:gd name="connsiteY131" fmla="*/ 1579880 h 2595880"/>
              <a:gd name="connsiteX132" fmla="*/ 1742440 w 1768189"/>
              <a:gd name="connsiteY132" fmla="*/ 1630680 h 2595880"/>
              <a:gd name="connsiteX133" fmla="*/ 1752600 w 1768189"/>
              <a:gd name="connsiteY133" fmla="*/ 1645920 h 2595880"/>
              <a:gd name="connsiteX134" fmla="*/ 1762760 w 1768189"/>
              <a:gd name="connsiteY134" fmla="*/ 1676400 h 2595880"/>
              <a:gd name="connsiteX135" fmla="*/ 1757680 w 1768189"/>
              <a:gd name="connsiteY135" fmla="*/ 1696720 h 2595880"/>
              <a:gd name="connsiteX136" fmla="*/ 1757680 w 1768189"/>
              <a:gd name="connsiteY136" fmla="*/ 1696720 h 2595880"/>
              <a:gd name="connsiteX137" fmla="*/ 1711960 w 1768189"/>
              <a:gd name="connsiteY137" fmla="*/ 1706880 h 2595880"/>
              <a:gd name="connsiteX138" fmla="*/ 1681480 w 1768189"/>
              <a:gd name="connsiteY138" fmla="*/ 1727200 h 2595880"/>
              <a:gd name="connsiteX139" fmla="*/ 1666240 w 1768189"/>
              <a:gd name="connsiteY139" fmla="*/ 1737360 h 2595880"/>
              <a:gd name="connsiteX140" fmla="*/ 1651000 w 1768189"/>
              <a:gd name="connsiteY140" fmla="*/ 1747520 h 2595880"/>
              <a:gd name="connsiteX141" fmla="*/ 1635760 w 1768189"/>
              <a:gd name="connsiteY141" fmla="*/ 1747520 h 2595880"/>
              <a:gd name="connsiteX142" fmla="*/ 1640840 w 1768189"/>
              <a:gd name="connsiteY142" fmla="*/ 1803400 h 2595880"/>
              <a:gd name="connsiteX143" fmla="*/ 1651000 w 1768189"/>
              <a:gd name="connsiteY143" fmla="*/ 1833880 h 2595880"/>
              <a:gd name="connsiteX144" fmla="*/ 1645920 w 1768189"/>
              <a:gd name="connsiteY144" fmla="*/ 1869440 h 2595880"/>
              <a:gd name="connsiteX145" fmla="*/ 1651000 w 1768189"/>
              <a:gd name="connsiteY145" fmla="*/ 1859280 h 2595880"/>
              <a:gd name="connsiteX146" fmla="*/ 1666240 w 1768189"/>
              <a:gd name="connsiteY146" fmla="*/ 1899920 h 2595880"/>
              <a:gd name="connsiteX147" fmla="*/ 1681480 w 1768189"/>
              <a:gd name="connsiteY147" fmla="*/ 1910080 h 2595880"/>
              <a:gd name="connsiteX148" fmla="*/ 1701800 w 1768189"/>
              <a:gd name="connsiteY148" fmla="*/ 1935480 h 2595880"/>
              <a:gd name="connsiteX149" fmla="*/ 1727200 w 1768189"/>
              <a:gd name="connsiteY149" fmla="*/ 1965960 h 2595880"/>
              <a:gd name="connsiteX150" fmla="*/ 1747520 w 1768189"/>
              <a:gd name="connsiteY150" fmla="*/ 1996440 h 2595880"/>
              <a:gd name="connsiteX151" fmla="*/ 1752600 w 1768189"/>
              <a:gd name="connsiteY151" fmla="*/ 2133600 h 2595880"/>
              <a:gd name="connsiteX152" fmla="*/ 1727200 w 1768189"/>
              <a:gd name="connsiteY152" fmla="*/ 2179320 h 2595880"/>
              <a:gd name="connsiteX153" fmla="*/ 1711960 w 1768189"/>
              <a:gd name="connsiteY153" fmla="*/ 2189480 h 2595880"/>
              <a:gd name="connsiteX154" fmla="*/ 1666240 w 1768189"/>
              <a:gd name="connsiteY154" fmla="*/ 2240280 h 2595880"/>
              <a:gd name="connsiteX155" fmla="*/ 1645920 w 1768189"/>
              <a:gd name="connsiteY155" fmla="*/ 2270760 h 2595880"/>
              <a:gd name="connsiteX156" fmla="*/ 1630680 w 1768189"/>
              <a:gd name="connsiteY156" fmla="*/ 2280920 h 2595880"/>
              <a:gd name="connsiteX157" fmla="*/ 1615440 w 1768189"/>
              <a:gd name="connsiteY157" fmla="*/ 2286000 h 2595880"/>
              <a:gd name="connsiteX158" fmla="*/ 1605280 w 1768189"/>
              <a:gd name="connsiteY158" fmla="*/ 2270760 h 2595880"/>
              <a:gd name="connsiteX159" fmla="*/ 1620520 w 1768189"/>
              <a:gd name="connsiteY159" fmla="*/ 2377440 h 2595880"/>
              <a:gd name="connsiteX160" fmla="*/ 1625600 w 1768189"/>
              <a:gd name="connsiteY160" fmla="*/ 2402840 h 2595880"/>
              <a:gd name="connsiteX161" fmla="*/ 1620520 w 1768189"/>
              <a:gd name="connsiteY161" fmla="*/ 2489200 h 2595880"/>
              <a:gd name="connsiteX162" fmla="*/ 1615440 w 1768189"/>
              <a:gd name="connsiteY162" fmla="*/ 2504440 h 2595880"/>
              <a:gd name="connsiteX163" fmla="*/ 1610360 w 1768189"/>
              <a:gd name="connsiteY163" fmla="*/ 2545080 h 2595880"/>
              <a:gd name="connsiteX164" fmla="*/ 1600200 w 1768189"/>
              <a:gd name="connsiteY164" fmla="*/ 2575560 h 2595880"/>
              <a:gd name="connsiteX165" fmla="*/ 1579880 w 1768189"/>
              <a:gd name="connsiteY165" fmla="*/ 2595880 h 2595880"/>
              <a:gd name="connsiteX166" fmla="*/ 0 w 1768189"/>
              <a:gd name="connsiteY166" fmla="*/ 2575560 h 259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1768189" h="2595880">
                <a:moveTo>
                  <a:pt x="0" y="2575560"/>
                </a:moveTo>
                <a:lnTo>
                  <a:pt x="0" y="2575560"/>
                </a:lnTo>
                <a:cubicBezTo>
                  <a:pt x="1693" y="2546773"/>
                  <a:pt x="2211" y="2517893"/>
                  <a:pt x="5080" y="2489200"/>
                </a:cubicBezTo>
                <a:cubicBezTo>
                  <a:pt x="5613" y="2483872"/>
                  <a:pt x="5803" y="2477072"/>
                  <a:pt x="10160" y="2473960"/>
                </a:cubicBezTo>
                <a:cubicBezTo>
                  <a:pt x="18875" y="2467735"/>
                  <a:pt x="40640" y="2463800"/>
                  <a:pt x="40640" y="2463800"/>
                </a:cubicBezTo>
                <a:cubicBezTo>
                  <a:pt x="44027" y="2458720"/>
                  <a:pt x="48070" y="2454021"/>
                  <a:pt x="50800" y="2448560"/>
                </a:cubicBezTo>
                <a:cubicBezTo>
                  <a:pt x="56935" y="2436289"/>
                  <a:pt x="53908" y="2427786"/>
                  <a:pt x="66040" y="2418080"/>
                </a:cubicBezTo>
                <a:cubicBezTo>
                  <a:pt x="72763" y="2412701"/>
                  <a:pt x="93139" y="2414109"/>
                  <a:pt x="96520" y="2402840"/>
                </a:cubicBezTo>
                <a:cubicBezTo>
                  <a:pt x="100413" y="2389865"/>
                  <a:pt x="96520" y="2375747"/>
                  <a:pt x="96520" y="2362200"/>
                </a:cubicBezTo>
                <a:lnTo>
                  <a:pt x="96520" y="2357120"/>
                </a:lnTo>
                <a:cubicBezTo>
                  <a:pt x="93133" y="2341880"/>
                  <a:pt x="95542" y="2324026"/>
                  <a:pt x="86360" y="2311400"/>
                </a:cubicBezTo>
                <a:cubicBezTo>
                  <a:pt x="80061" y="2302739"/>
                  <a:pt x="55880" y="2301240"/>
                  <a:pt x="55880" y="2301240"/>
                </a:cubicBezTo>
                <a:cubicBezTo>
                  <a:pt x="57573" y="2275840"/>
                  <a:pt x="58149" y="2250341"/>
                  <a:pt x="60960" y="2225040"/>
                </a:cubicBezTo>
                <a:cubicBezTo>
                  <a:pt x="61551" y="2219718"/>
                  <a:pt x="63070" y="2214255"/>
                  <a:pt x="66040" y="2209800"/>
                </a:cubicBezTo>
                <a:cubicBezTo>
                  <a:pt x="70025" y="2203822"/>
                  <a:pt x="75761" y="2199159"/>
                  <a:pt x="81280" y="2194560"/>
                </a:cubicBezTo>
                <a:cubicBezTo>
                  <a:pt x="85970" y="2190651"/>
                  <a:pt x="91440" y="2187787"/>
                  <a:pt x="96520" y="2184400"/>
                </a:cubicBezTo>
                <a:cubicBezTo>
                  <a:pt x="108611" y="2148128"/>
                  <a:pt x="97769" y="2159861"/>
                  <a:pt x="121920" y="2143760"/>
                </a:cubicBezTo>
                <a:cubicBezTo>
                  <a:pt x="127757" y="2126248"/>
                  <a:pt x="123214" y="2132306"/>
                  <a:pt x="132080" y="2123440"/>
                </a:cubicBezTo>
                <a:lnTo>
                  <a:pt x="152400" y="2108200"/>
                </a:lnTo>
                <a:cubicBezTo>
                  <a:pt x="148617" y="2066589"/>
                  <a:pt x="144407" y="2002941"/>
                  <a:pt x="132080" y="1965960"/>
                </a:cubicBezTo>
                <a:lnTo>
                  <a:pt x="116840" y="1920240"/>
                </a:lnTo>
                <a:lnTo>
                  <a:pt x="111760" y="1905000"/>
                </a:lnTo>
                <a:cubicBezTo>
                  <a:pt x="120241" y="1828675"/>
                  <a:pt x="112799" y="1888087"/>
                  <a:pt x="121920" y="1828800"/>
                </a:cubicBezTo>
                <a:cubicBezTo>
                  <a:pt x="123741" y="1816966"/>
                  <a:pt x="124308" y="1804907"/>
                  <a:pt x="127000" y="1793240"/>
                </a:cubicBezTo>
                <a:cubicBezTo>
                  <a:pt x="129408" y="1782805"/>
                  <a:pt x="137160" y="1762760"/>
                  <a:pt x="137160" y="1762760"/>
                </a:cubicBezTo>
                <a:cubicBezTo>
                  <a:pt x="138853" y="1705187"/>
                  <a:pt x="139842" y="1647588"/>
                  <a:pt x="142240" y="1590040"/>
                </a:cubicBezTo>
                <a:cubicBezTo>
                  <a:pt x="143377" y="1562760"/>
                  <a:pt x="147944" y="1504390"/>
                  <a:pt x="152400" y="1473200"/>
                </a:cubicBezTo>
                <a:cubicBezTo>
                  <a:pt x="153621" y="1464652"/>
                  <a:pt x="156259" y="1456348"/>
                  <a:pt x="157480" y="1447800"/>
                </a:cubicBezTo>
                <a:cubicBezTo>
                  <a:pt x="160299" y="1428068"/>
                  <a:pt x="162322" y="1392872"/>
                  <a:pt x="167640" y="1371600"/>
                </a:cubicBezTo>
                <a:cubicBezTo>
                  <a:pt x="170237" y="1361210"/>
                  <a:pt x="176039" y="1351684"/>
                  <a:pt x="177800" y="1341120"/>
                </a:cubicBezTo>
                <a:cubicBezTo>
                  <a:pt x="179493" y="1330960"/>
                  <a:pt x="180646" y="1320695"/>
                  <a:pt x="182880" y="1310640"/>
                </a:cubicBezTo>
                <a:cubicBezTo>
                  <a:pt x="184042" y="1305413"/>
                  <a:pt x="186489" y="1300549"/>
                  <a:pt x="187960" y="1295400"/>
                </a:cubicBezTo>
                <a:cubicBezTo>
                  <a:pt x="189878" y="1288687"/>
                  <a:pt x="191525" y="1281896"/>
                  <a:pt x="193040" y="1275080"/>
                </a:cubicBezTo>
                <a:cubicBezTo>
                  <a:pt x="194913" y="1266651"/>
                  <a:pt x="196026" y="1258057"/>
                  <a:pt x="198120" y="1249680"/>
                </a:cubicBezTo>
                <a:cubicBezTo>
                  <a:pt x="199419" y="1244485"/>
                  <a:pt x="202038" y="1239667"/>
                  <a:pt x="203200" y="1234440"/>
                </a:cubicBezTo>
                <a:cubicBezTo>
                  <a:pt x="205434" y="1224385"/>
                  <a:pt x="205320" y="1213826"/>
                  <a:pt x="208280" y="1203960"/>
                </a:cubicBezTo>
                <a:cubicBezTo>
                  <a:pt x="210456" y="1196707"/>
                  <a:pt x="215457" y="1190601"/>
                  <a:pt x="218440" y="1183640"/>
                </a:cubicBezTo>
                <a:cubicBezTo>
                  <a:pt x="227196" y="1163210"/>
                  <a:pt x="218428" y="1173492"/>
                  <a:pt x="228600" y="1163320"/>
                </a:cubicBezTo>
                <a:lnTo>
                  <a:pt x="228600" y="1158240"/>
                </a:lnTo>
                <a:cubicBezTo>
                  <a:pt x="240962" y="1147424"/>
                  <a:pt x="275396" y="1118884"/>
                  <a:pt x="289560" y="1102360"/>
                </a:cubicBezTo>
                <a:cubicBezTo>
                  <a:pt x="331995" y="1052852"/>
                  <a:pt x="262114" y="1124726"/>
                  <a:pt x="314960" y="1071880"/>
                </a:cubicBezTo>
                <a:cubicBezTo>
                  <a:pt x="327729" y="1033574"/>
                  <a:pt x="309019" y="1079306"/>
                  <a:pt x="335280" y="1046480"/>
                </a:cubicBezTo>
                <a:cubicBezTo>
                  <a:pt x="338625" y="1042299"/>
                  <a:pt x="337965" y="1036029"/>
                  <a:pt x="340360" y="1031240"/>
                </a:cubicBezTo>
                <a:cubicBezTo>
                  <a:pt x="343090" y="1025779"/>
                  <a:pt x="347790" y="1021461"/>
                  <a:pt x="350520" y="1016000"/>
                </a:cubicBezTo>
                <a:cubicBezTo>
                  <a:pt x="352915" y="1011211"/>
                  <a:pt x="352943" y="1005409"/>
                  <a:pt x="355600" y="1000760"/>
                </a:cubicBezTo>
                <a:cubicBezTo>
                  <a:pt x="359801" y="993409"/>
                  <a:pt x="365919" y="987330"/>
                  <a:pt x="370840" y="980440"/>
                </a:cubicBezTo>
                <a:cubicBezTo>
                  <a:pt x="374389" y="975472"/>
                  <a:pt x="376405" y="969220"/>
                  <a:pt x="381000" y="965200"/>
                </a:cubicBezTo>
                <a:cubicBezTo>
                  <a:pt x="390190" y="957159"/>
                  <a:pt x="401320" y="951653"/>
                  <a:pt x="411480" y="944880"/>
                </a:cubicBezTo>
                <a:cubicBezTo>
                  <a:pt x="416560" y="941493"/>
                  <a:pt x="420797" y="936201"/>
                  <a:pt x="426720" y="934720"/>
                </a:cubicBezTo>
                <a:lnTo>
                  <a:pt x="447040" y="929640"/>
                </a:lnTo>
                <a:cubicBezTo>
                  <a:pt x="451642" y="926188"/>
                  <a:pt x="475172" y="907954"/>
                  <a:pt x="482600" y="904240"/>
                </a:cubicBezTo>
                <a:cubicBezTo>
                  <a:pt x="487389" y="901845"/>
                  <a:pt x="493051" y="901555"/>
                  <a:pt x="497840" y="899160"/>
                </a:cubicBezTo>
                <a:cubicBezTo>
                  <a:pt x="527317" y="884421"/>
                  <a:pt x="497776" y="892199"/>
                  <a:pt x="533400" y="878840"/>
                </a:cubicBezTo>
                <a:cubicBezTo>
                  <a:pt x="539937" y="876389"/>
                  <a:pt x="546947" y="875453"/>
                  <a:pt x="553720" y="873760"/>
                </a:cubicBezTo>
                <a:cubicBezTo>
                  <a:pt x="584604" y="853170"/>
                  <a:pt x="551790" y="872579"/>
                  <a:pt x="589280" y="858520"/>
                </a:cubicBezTo>
                <a:cubicBezTo>
                  <a:pt x="596371" y="855861"/>
                  <a:pt x="602294" y="850353"/>
                  <a:pt x="609600" y="848360"/>
                </a:cubicBezTo>
                <a:cubicBezTo>
                  <a:pt x="621152" y="845210"/>
                  <a:pt x="633419" y="845628"/>
                  <a:pt x="645160" y="843280"/>
                </a:cubicBezTo>
                <a:cubicBezTo>
                  <a:pt x="734967" y="825319"/>
                  <a:pt x="636823" y="839242"/>
                  <a:pt x="726440" y="828040"/>
                </a:cubicBezTo>
                <a:cubicBezTo>
                  <a:pt x="731520" y="824653"/>
                  <a:pt x="737660" y="822475"/>
                  <a:pt x="741680" y="817880"/>
                </a:cubicBezTo>
                <a:cubicBezTo>
                  <a:pt x="749721" y="808690"/>
                  <a:pt x="751840" y="794173"/>
                  <a:pt x="762000" y="787400"/>
                </a:cubicBezTo>
                <a:lnTo>
                  <a:pt x="777240" y="777240"/>
                </a:lnTo>
                <a:lnTo>
                  <a:pt x="777240" y="777240"/>
                </a:lnTo>
                <a:cubicBezTo>
                  <a:pt x="790787" y="768773"/>
                  <a:pt x="804961" y="761236"/>
                  <a:pt x="817880" y="751840"/>
                </a:cubicBezTo>
                <a:cubicBezTo>
                  <a:pt x="823690" y="747614"/>
                  <a:pt x="827601" y="741199"/>
                  <a:pt x="833120" y="736600"/>
                </a:cubicBezTo>
                <a:cubicBezTo>
                  <a:pt x="837810" y="732691"/>
                  <a:pt x="843280" y="729827"/>
                  <a:pt x="848360" y="726440"/>
                </a:cubicBezTo>
                <a:lnTo>
                  <a:pt x="858520" y="695960"/>
                </a:lnTo>
                <a:lnTo>
                  <a:pt x="863600" y="680720"/>
                </a:lnTo>
                <a:cubicBezTo>
                  <a:pt x="863303" y="675965"/>
                  <a:pt x="872417" y="603445"/>
                  <a:pt x="848360" y="584200"/>
                </a:cubicBezTo>
                <a:cubicBezTo>
                  <a:pt x="844179" y="580855"/>
                  <a:pt x="838200" y="580813"/>
                  <a:pt x="833120" y="579120"/>
                </a:cubicBezTo>
                <a:cubicBezTo>
                  <a:pt x="831427" y="574040"/>
                  <a:pt x="828748" y="569188"/>
                  <a:pt x="828040" y="563880"/>
                </a:cubicBezTo>
                <a:cubicBezTo>
                  <a:pt x="825345" y="543668"/>
                  <a:pt x="828562" y="522526"/>
                  <a:pt x="822960" y="502920"/>
                </a:cubicBezTo>
                <a:cubicBezTo>
                  <a:pt x="821283" y="497050"/>
                  <a:pt x="812800" y="496147"/>
                  <a:pt x="807720" y="492760"/>
                </a:cubicBezTo>
                <a:cubicBezTo>
                  <a:pt x="781774" y="453840"/>
                  <a:pt x="786237" y="467114"/>
                  <a:pt x="802640" y="381000"/>
                </a:cubicBezTo>
                <a:cubicBezTo>
                  <a:pt x="803782" y="375002"/>
                  <a:pt x="812301" y="373320"/>
                  <a:pt x="817880" y="370840"/>
                </a:cubicBezTo>
                <a:cubicBezTo>
                  <a:pt x="827667" y="366490"/>
                  <a:pt x="848360" y="360680"/>
                  <a:pt x="848360" y="360680"/>
                </a:cubicBezTo>
                <a:cubicBezTo>
                  <a:pt x="882432" y="372037"/>
                  <a:pt x="869261" y="366051"/>
                  <a:pt x="889000" y="375920"/>
                </a:cubicBezTo>
                <a:lnTo>
                  <a:pt x="873760" y="365760"/>
                </a:lnTo>
                <a:cubicBezTo>
                  <a:pt x="875453" y="330200"/>
                  <a:pt x="876110" y="294575"/>
                  <a:pt x="878840" y="259080"/>
                </a:cubicBezTo>
                <a:cubicBezTo>
                  <a:pt x="880276" y="240411"/>
                  <a:pt x="888314" y="220497"/>
                  <a:pt x="894080" y="203200"/>
                </a:cubicBezTo>
                <a:lnTo>
                  <a:pt x="899160" y="187960"/>
                </a:lnTo>
                <a:cubicBezTo>
                  <a:pt x="900853" y="182880"/>
                  <a:pt x="901270" y="177175"/>
                  <a:pt x="904240" y="172720"/>
                </a:cubicBezTo>
                <a:cubicBezTo>
                  <a:pt x="911013" y="162560"/>
                  <a:pt x="920699" y="153824"/>
                  <a:pt x="924560" y="142240"/>
                </a:cubicBezTo>
                <a:cubicBezTo>
                  <a:pt x="926253" y="137160"/>
                  <a:pt x="927039" y="131681"/>
                  <a:pt x="929640" y="127000"/>
                </a:cubicBezTo>
                <a:cubicBezTo>
                  <a:pt x="935570" y="116326"/>
                  <a:pt x="946099" y="108104"/>
                  <a:pt x="949960" y="96520"/>
                </a:cubicBezTo>
                <a:cubicBezTo>
                  <a:pt x="951653" y="91440"/>
                  <a:pt x="951695" y="85461"/>
                  <a:pt x="955040" y="81280"/>
                </a:cubicBezTo>
                <a:cubicBezTo>
                  <a:pt x="958854" y="76512"/>
                  <a:pt x="965200" y="74507"/>
                  <a:pt x="970280" y="71120"/>
                </a:cubicBezTo>
                <a:cubicBezTo>
                  <a:pt x="973667" y="66040"/>
                  <a:pt x="975672" y="59694"/>
                  <a:pt x="980440" y="55880"/>
                </a:cubicBezTo>
                <a:cubicBezTo>
                  <a:pt x="984621" y="52535"/>
                  <a:pt x="990891" y="53195"/>
                  <a:pt x="995680" y="50800"/>
                </a:cubicBezTo>
                <a:cubicBezTo>
                  <a:pt x="1001141" y="48070"/>
                  <a:pt x="1005619" y="43669"/>
                  <a:pt x="1010920" y="40640"/>
                </a:cubicBezTo>
                <a:cubicBezTo>
                  <a:pt x="1017495" y="36883"/>
                  <a:pt x="1024665" y="34237"/>
                  <a:pt x="1031240" y="30480"/>
                </a:cubicBezTo>
                <a:cubicBezTo>
                  <a:pt x="1036541" y="27451"/>
                  <a:pt x="1041019" y="23050"/>
                  <a:pt x="1046480" y="20320"/>
                </a:cubicBezTo>
                <a:cubicBezTo>
                  <a:pt x="1051269" y="17925"/>
                  <a:pt x="1056931" y="17635"/>
                  <a:pt x="1061720" y="15240"/>
                </a:cubicBezTo>
                <a:cubicBezTo>
                  <a:pt x="1101111" y="-4455"/>
                  <a:pt x="1053894" y="12769"/>
                  <a:pt x="1092200" y="0"/>
                </a:cubicBezTo>
                <a:cubicBezTo>
                  <a:pt x="1131147" y="1693"/>
                  <a:pt x="1170263" y="1069"/>
                  <a:pt x="1209040" y="5080"/>
                </a:cubicBezTo>
                <a:cubicBezTo>
                  <a:pt x="1219693" y="6182"/>
                  <a:pt x="1229130" y="12643"/>
                  <a:pt x="1239520" y="15240"/>
                </a:cubicBezTo>
                <a:cubicBezTo>
                  <a:pt x="1270230" y="22917"/>
                  <a:pt x="1253216" y="18112"/>
                  <a:pt x="1290320" y="30480"/>
                </a:cubicBezTo>
                <a:cubicBezTo>
                  <a:pt x="1295400" y="32173"/>
                  <a:pt x="1300968" y="32805"/>
                  <a:pt x="1305560" y="35560"/>
                </a:cubicBezTo>
                <a:cubicBezTo>
                  <a:pt x="1314027" y="40640"/>
                  <a:pt x="1322129" y="46384"/>
                  <a:pt x="1330960" y="50800"/>
                </a:cubicBezTo>
                <a:cubicBezTo>
                  <a:pt x="1370560" y="70600"/>
                  <a:pt x="1312611" y="28148"/>
                  <a:pt x="1376680" y="76200"/>
                </a:cubicBezTo>
                <a:cubicBezTo>
                  <a:pt x="1443089" y="126007"/>
                  <a:pt x="1362591" y="62111"/>
                  <a:pt x="1407160" y="106680"/>
                </a:cubicBezTo>
                <a:cubicBezTo>
                  <a:pt x="1413147" y="112667"/>
                  <a:pt x="1421493" y="115933"/>
                  <a:pt x="1427480" y="121920"/>
                </a:cubicBezTo>
                <a:cubicBezTo>
                  <a:pt x="1461347" y="155787"/>
                  <a:pt x="1412240" y="120227"/>
                  <a:pt x="1452880" y="147320"/>
                </a:cubicBezTo>
                <a:cubicBezTo>
                  <a:pt x="1464959" y="183557"/>
                  <a:pt x="1447831" y="139747"/>
                  <a:pt x="1473200" y="177800"/>
                </a:cubicBezTo>
                <a:cubicBezTo>
                  <a:pt x="1476170" y="182255"/>
                  <a:pt x="1475310" y="188585"/>
                  <a:pt x="1478280" y="193040"/>
                </a:cubicBezTo>
                <a:cubicBezTo>
                  <a:pt x="1520307" y="256081"/>
                  <a:pt x="1470439" y="165349"/>
                  <a:pt x="1503680" y="223520"/>
                </a:cubicBezTo>
                <a:cubicBezTo>
                  <a:pt x="1507437" y="230095"/>
                  <a:pt x="1510857" y="236879"/>
                  <a:pt x="1513840" y="243840"/>
                </a:cubicBezTo>
                <a:cubicBezTo>
                  <a:pt x="1515949" y="248762"/>
                  <a:pt x="1516525" y="254291"/>
                  <a:pt x="1518920" y="259080"/>
                </a:cubicBezTo>
                <a:cubicBezTo>
                  <a:pt x="1521650" y="264541"/>
                  <a:pt x="1526600" y="268741"/>
                  <a:pt x="1529080" y="274320"/>
                </a:cubicBezTo>
                <a:cubicBezTo>
                  <a:pt x="1538738" y="296050"/>
                  <a:pt x="1538409" y="304432"/>
                  <a:pt x="1544320" y="325120"/>
                </a:cubicBezTo>
                <a:cubicBezTo>
                  <a:pt x="1545791" y="330269"/>
                  <a:pt x="1547707" y="335280"/>
                  <a:pt x="1549400" y="340360"/>
                </a:cubicBezTo>
                <a:cubicBezTo>
                  <a:pt x="1547707" y="364067"/>
                  <a:pt x="1547097" y="387876"/>
                  <a:pt x="1544320" y="411480"/>
                </a:cubicBezTo>
                <a:cubicBezTo>
                  <a:pt x="1543694" y="416798"/>
                  <a:pt x="1542210" y="422265"/>
                  <a:pt x="1539240" y="426720"/>
                </a:cubicBezTo>
                <a:cubicBezTo>
                  <a:pt x="1535255" y="432698"/>
                  <a:pt x="1529080" y="436880"/>
                  <a:pt x="1524000" y="441960"/>
                </a:cubicBezTo>
                <a:cubicBezTo>
                  <a:pt x="1520613" y="452120"/>
                  <a:pt x="1519781" y="463529"/>
                  <a:pt x="1513840" y="472440"/>
                </a:cubicBezTo>
                <a:cubicBezTo>
                  <a:pt x="1510453" y="477520"/>
                  <a:pt x="1506410" y="482219"/>
                  <a:pt x="1503680" y="487680"/>
                </a:cubicBezTo>
                <a:cubicBezTo>
                  <a:pt x="1497874" y="499292"/>
                  <a:pt x="1496418" y="516727"/>
                  <a:pt x="1493520" y="528320"/>
                </a:cubicBezTo>
                <a:cubicBezTo>
                  <a:pt x="1492221" y="533515"/>
                  <a:pt x="1490133" y="538480"/>
                  <a:pt x="1488440" y="543560"/>
                </a:cubicBezTo>
                <a:cubicBezTo>
                  <a:pt x="1486747" y="555413"/>
                  <a:pt x="1485328" y="567309"/>
                  <a:pt x="1483360" y="579120"/>
                </a:cubicBezTo>
                <a:cubicBezTo>
                  <a:pt x="1481941" y="587637"/>
                  <a:pt x="1479627" y="595991"/>
                  <a:pt x="1478280" y="604520"/>
                </a:cubicBezTo>
                <a:cubicBezTo>
                  <a:pt x="1474545" y="628174"/>
                  <a:pt x="1475693" y="652922"/>
                  <a:pt x="1468120" y="675640"/>
                </a:cubicBezTo>
                <a:cubicBezTo>
                  <a:pt x="1441908" y="754276"/>
                  <a:pt x="1471951" y="673058"/>
                  <a:pt x="1447800" y="721360"/>
                </a:cubicBezTo>
                <a:cubicBezTo>
                  <a:pt x="1445405" y="726149"/>
                  <a:pt x="1445115" y="731811"/>
                  <a:pt x="1442720" y="736600"/>
                </a:cubicBezTo>
                <a:cubicBezTo>
                  <a:pt x="1439990" y="742061"/>
                  <a:pt x="1435290" y="746379"/>
                  <a:pt x="1432560" y="751840"/>
                </a:cubicBezTo>
                <a:cubicBezTo>
                  <a:pt x="1430165" y="756629"/>
                  <a:pt x="1430825" y="762899"/>
                  <a:pt x="1427480" y="767080"/>
                </a:cubicBezTo>
                <a:cubicBezTo>
                  <a:pt x="1423666" y="771848"/>
                  <a:pt x="1416930" y="773331"/>
                  <a:pt x="1412240" y="777240"/>
                </a:cubicBezTo>
                <a:cubicBezTo>
                  <a:pt x="1391078" y="794875"/>
                  <a:pt x="1405847" y="792480"/>
                  <a:pt x="1386840" y="792480"/>
                </a:cubicBezTo>
                <a:lnTo>
                  <a:pt x="1605280" y="929640"/>
                </a:lnTo>
                <a:lnTo>
                  <a:pt x="1595120" y="1005840"/>
                </a:lnTo>
                <a:lnTo>
                  <a:pt x="1686560" y="1143000"/>
                </a:lnTo>
                <a:cubicBezTo>
                  <a:pt x="1695027" y="1156547"/>
                  <a:pt x="1704310" y="1169616"/>
                  <a:pt x="1711960" y="1183640"/>
                </a:cubicBezTo>
                <a:cubicBezTo>
                  <a:pt x="1715324" y="1189807"/>
                  <a:pt x="1720858" y="1214151"/>
                  <a:pt x="1722120" y="1219200"/>
                </a:cubicBezTo>
                <a:cubicBezTo>
                  <a:pt x="1711554" y="1367121"/>
                  <a:pt x="1710969" y="1345712"/>
                  <a:pt x="1722120" y="1579880"/>
                </a:cubicBezTo>
                <a:cubicBezTo>
                  <a:pt x="1722661" y="1591234"/>
                  <a:pt x="1735986" y="1619385"/>
                  <a:pt x="1742440" y="1630680"/>
                </a:cubicBezTo>
                <a:cubicBezTo>
                  <a:pt x="1745469" y="1635981"/>
                  <a:pt x="1750120" y="1640341"/>
                  <a:pt x="1752600" y="1645920"/>
                </a:cubicBezTo>
                <a:cubicBezTo>
                  <a:pt x="1756950" y="1655707"/>
                  <a:pt x="1759373" y="1666240"/>
                  <a:pt x="1762760" y="1676400"/>
                </a:cubicBezTo>
                <a:cubicBezTo>
                  <a:pt x="1769037" y="1695232"/>
                  <a:pt x="1772629" y="1689245"/>
                  <a:pt x="1757680" y="1696720"/>
                </a:cubicBezTo>
                <a:lnTo>
                  <a:pt x="1757680" y="1696720"/>
                </a:lnTo>
                <a:cubicBezTo>
                  <a:pt x="1742440" y="1700107"/>
                  <a:pt x="1726455" y="1701082"/>
                  <a:pt x="1711960" y="1706880"/>
                </a:cubicBezTo>
                <a:cubicBezTo>
                  <a:pt x="1700623" y="1711415"/>
                  <a:pt x="1691640" y="1720427"/>
                  <a:pt x="1681480" y="1727200"/>
                </a:cubicBezTo>
                <a:cubicBezTo>
                  <a:pt x="1676400" y="1730587"/>
                  <a:pt x="1672032" y="1735429"/>
                  <a:pt x="1666240" y="1737360"/>
                </a:cubicBezTo>
                <a:cubicBezTo>
                  <a:pt x="1649394" y="1742975"/>
                  <a:pt x="1651000" y="1737085"/>
                  <a:pt x="1651000" y="1747520"/>
                </a:cubicBezTo>
                <a:lnTo>
                  <a:pt x="1635760" y="1747520"/>
                </a:lnTo>
                <a:cubicBezTo>
                  <a:pt x="1637453" y="1766147"/>
                  <a:pt x="1637590" y="1784981"/>
                  <a:pt x="1640840" y="1803400"/>
                </a:cubicBezTo>
                <a:cubicBezTo>
                  <a:pt x="1642701" y="1813947"/>
                  <a:pt x="1651000" y="1833880"/>
                  <a:pt x="1651000" y="1833880"/>
                </a:cubicBezTo>
                <a:lnTo>
                  <a:pt x="1645920" y="1869440"/>
                </a:lnTo>
                <a:lnTo>
                  <a:pt x="1651000" y="1859280"/>
                </a:lnTo>
                <a:cubicBezTo>
                  <a:pt x="1656080" y="1872827"/>
                  <a:pt x="1658796" y="1887514"/>
                  <a:pt x="1666240" y="1899920"/>
                </a:cubicBezTo>
                <a:cubicBezTo>
                  <a:pt x="1669381" y="1905155"/>
                  <a:pt x="1677666" y="1905312"/>
                  <a:pt x="1681480" y="1910080"/>
                </a:cubicBezTo>
                <a:cubicBezTo>
                  <a:pt x="1709523" y="1945133"/>
                  <a:pt x="1658124" y="1906363"/>
                  <a:pt x="1701800" y="1935480"/>
                </a:cubicBezTo>
                <a:cubicBezTo>
                  <a:pt x="1738106" y="1989938"/>
                  <a:pt x="1681567" y="1907288"/>
                  <a:pt x="1727200" y="1965960"/>
                </a:cubicBezTo>
                <a:cubicBezTo>
                  <a:pt x="1734697" y="1975599"/>
                  <a:pt x="1747520" y="1996440"/>
                  <a:pt x="1747520" y="1996440"/>
                </a:cubicBezTo>
                <a:cubicBezTo>
                  <a:pt x="1757060" y="2072760"/>
                  <a:pt x="1762166" y="2066639"/>
                  <a:pt x="1752600" y="2133600"/>
                </a:cubicBezTo>
                <a:cubicBezTo>
                  <a:pt x="1750650" y="2147252"/>
                  <a:pt x="1734548" y="2174421"/>
                  <a:pt x="1727200" y="2179320"/>
                </a:cubicBezTo>
                <a:cubicBezTo>
                  <a:pt x="1722120" y="2182707"/>
                  <a:pt x="1716523" y="2185424"/>
                  <a:pt x="1711960" y="2189480"/>
                </a:cubicBezTo>
                <a:cubicBezTo>
                  <a:pt x="1690147" y="2208869"/>
                  <a:pt x="1681466" y="2218528"/>
                  <a:pt x="1666240" y="2240280"/>
                </a:cubicBezTo>
                <a:cubicBezTo>
                  <a:pt x="1659238" y="2250283"/>
                  <a:pt x="1656080" y="2263987"/>
                  <a:pt x="1645920" y="2270760"/>
                </a:cubicBezTo>
                <a:cubicBezTo>
                  <a:pt x="1640840" y="2274147"/>
                  <a:pt x="1636141" y="2278190"/>
                  <a:pt x="1630680" y="2280920"/>
                </a:cubicBezTo>
                <a:cubicBezTo>
                  <a:pt x="1625891" y="2283315"/>
                  <a:pt x="1615440" y="2286000"/>
                  <a:pt x="1615440" y="2286000"/>
                </a:cubicBezTo>
                <a:lnTo>
                  <a:pt x="1605280" y="2270760"/>
                </a:lnTo>
                <a:cubicBezTo>
                  <a:pt x="1611923" y="2343838"/>
                  <a:pt x="1606692" y="2308300"/>
                  <a:pt x="1620520" y="2377440"/>
                </a:cubicBezTo>
                <a:lnTo>
                  <a:pt x="1625600" y="2402840"/>
                </a:lnTo>
                <a:cubicBezTo>
                  <a:pt x="1623907" y="2431627"/>
                  <a:pt x="1623389" y="2460507"/>
                  <a:pt x="1620520" y="2489200"/>
                </a:cubicBezTo>
                <a:cubicBezTo>
                  <a:pt x="1619987" y="2494528"/>
                  <a:pt x="1616398" y="2499172"/>
                  <a:pt x="1615440" y="2504440"/>
                </a:cubicBezTo>
                <a:cubicBezTo>
                  <a:pt x="1612998" y="2517872"/>
                  <a:pt x="1613221" y="2531731"/>
                  <a:pt x="1610360" y="2545080"/>
                </a:cubicBezTo>
                <a:cubicBezTo>
                  <a:pt x="1608116" y="2555552"/>
                  <a:pt x="1609111" y="2569619"/>
                  <a:pt x="1600200" y="2575560"/>
                </a:cubicBezTo>
                <a:cubicBezTo>
                  <a:pt x="1581810" y="2587820"/>
                  <a:pt x="1587690" y="2580259"/>
                  <a:pt x="1579880" y="2595880"/>
                </a:cubicBezTo>
                <a:lnTo>
                  <a:pt x="0" y="2575560"/>
                </a:lnTo>
                <a:close/>
              </a:path>
            </a:pathLst>
          </a:custGeom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9" name="Links Mitte"/>
          <p:cNvSpPr/>
          <p:nvPr/>
        </p:nvSpPr>
        <p:spPr>
          <a:xfrm>
            <a:off x="3208020" y="2065020"/>
            <a:ext cx="1386840" cy="3086141"/>
          </a:xfrm>
          <a:custGeom>
            <a:avLst/>
            <a:gdLst>
              <a:gd name="connsiteX0" fmla="*/ 518160 w 1386840"/>
              <a:gd name="connsiteY0" fmla="*/ 861060 h 3086141"/>
              <a:gd name="connsiteX1" fmla="*/ 518160 w 1386840"/>
              <a:gd name="connsiteY1" fmla="*/ 861060 h 3086141"/>
              <a:gd name="connsiteX2" fmla="*/ 533400 w 1386840"/>
              <a:gd name="connsiteY2" fmla="*/ 739140 h 3086141"/>
              <a:gd name="connsiteX3" fmla="*/ 510540 w 1386840"/>
              <a:gd name="connsiteY3" fmla="*/ 731520 h 3086141"/>
              <a:gd name="connsiteX4" fmla="*/ 487680 w 1386840"/>
              <a:gd name="connsiteY4" fmla="*/ 716280 h 3086141"/>
              <a:gd name="connsiteX5" fmla="*/ 457200 w 1386840"/>
              <a:gd name="connsiteY5" fmla="*/ 670560 h 3086141"/>
              <a:gd name="connsiteX6" fmla="*/ 434340 w 1386840"/>
              <a:gd name="connsiteY6" fmla="*/ 601980 h 3086141"/>
              <a:gd name="connsiteX7" fmla="*/ 426720 w 1386840"/>
              <a:gd name="connsiteY7" fmla="*/ 579120 h 3086141"/>
              <a:gd name="connsiteX8" fmla="*/ 419100 w 1386840"/>
              <a:gd name="connsiteY8" fmla="*/ 533400 h 3086141"/>
              <a:gd name="connsiteX9" fmla="*/ 411480 w 1386840"/>
              <a:gd name="connsiteY9" fmla="*/ 419100 h 3086141"/>
              <a:gd name="connsiteX10" fmla="*/ 403860 w 1386840"/>
              <a:gd name="connsiteY10" fmla="*/ 388620 h 3086141"/>
              <a:gd name="connsiteX11" fmla="*/ 411480 w 1386840"/>
              <a:gd name="connsiteY11" fmla="*/ 266700 h 3086141"/>
              <a:gd name="connsiteX12" fmla="*/ 457200 w 1386840"/>
              <a:gd name="connsiteY12" fmla="*/ 175260 h 3086141"/>
              <a:gd name="connsiteX13" fmla="*/ 480060 w 1386840"/>
              <a:gd name="connsiteY13" fmla="*/ 106680 h 3086141"/>
              <a:gd name="connsiteX14" fmla="*/ 487680 w 1386840"/>
              <a:gd name="connsiteY14" fmla="*/ 83820 h 3086141"/>
              <a:gd name="connsiteX15" fmla="*/ 510540 w 1386840"/>
              <a:gd name="connsiteY15" fmla="*/ 76200 h 3086141"/>
              <a:gd name="connsiteX16" fmla="*/ 556260 w 1386840"/>
              <a:gd name="connsiteY16" fmla="*/ 45720 h 3086141"/>
              <a:gd name="connsiteX17" fmla="*/ 601980 w 1386840"/>
              <a:gd name="connsiteY17" fmla="*/ 22860 h 3086141"/>
              <a:gd name="connsiteX18" fmla="*/ 632460 w 1386840"/>
              <a:gd name="connsiteY18" fmla="*/ 15240 h 3086141"/>
              <a:gd name="connsiteX19" fmla="*/ 662940 w 1386840"/>
              <a:gd name="connsiteY19" fmla="*/ 0 h 3086141"/>
              <a:gd name="connsiteX20" fmla="*/ 807720 w 1386840"/>
              <a:gd name="connsiteY20" fmla="*/ 7620 h 3086141"/>
              <a:gd name="connsiteX21" fmla="*/ 899160 w 1386840"/>
              <a:gd name="connsiteY21" fmla="*/ 53340 h 3086141"/>
              <a:gd name="connsiteX22" fmla="*/ 944880 w 1386840"/>
              <a:gd name="connsiteY22" fmla="*/ 91440 h 3086141"/>
              <a:gd name="connsiteX23" fmla="*/ 960120 w 1386840"/>
              <a:gd name="connsiteY23" fmla="*/ 114300 h 3086141"/>
              <a:gd name="connsiteX24" fmla="*/ 990600 w 1386840"/>
              <a:gd name="connsiteY24" fmla="*/ 137160 h 3086141"/>
              <a:gd name="connsiteX25" fmla="*/ 998220 w 1386840"/>
              <a:gd name="connsiteY25" fmla="*/ 160020 h 3086141"/>
              <a:gd name="connsiteX26" fmla="*/ 1013460 w 1386840"/>
              <a:gd name="connsiteY26" fmla="*/ 182880 h 3086141"/>
              <a:gd name="connsiteX27" fmla="*/ 1036320 w 1386840"/>
              <a:gd name="connsiteY27" fmla="*/ 228600 h 3086141"/>
              <a:gd name="connsiteX28" fmla="*/ 1043940 w 1386840"/>
              <a:gd name="connsiteY28" fmla="*/ 259080 h 3086141"/>
              <a:gd name="connsiteX29" fmla="*/ 1051560 w 1386840"/>
              <a:gd name="connsiteY29" fmla="*/ 342900 h 3086141"/>
              <a:gd name="connsiteX30" fmla="*/ 1097280 w 1386840"/>
              <a:gd name="connsiteY30" fmla="*/ 373380 h 3086141"/>
              <a:gd name="connsiteX31" fmla="*/ 1104900 w 1386840"/>
              <a:gd name="connsiteY31" fmla="*/ 525780 h 3086141"/>
              <a:gd name="connsiteX32" fmla="*/ 1074420 w 1386840"/>
              <a:gd name="connsiteY32" fmla="*/ 571500 h 3086141"/>
              <a:gd name="connsiteX33" fmla="*/ 1051560 w 1386840"/>
              <a:gd name="connsiteY33" fmla="*/ 617220 h 3086141"/>
              <a:gd name="connsiteX34" fmla="*/ 1036320 w 1386840"/>
              <a:gd name="connsiteY34" fmla="*/ 640080 h 3086141"/>
              <a:gd name="connsiteX35" fmla="*/ 1028700 w 1386840"/>
              <a:gd name="connsiteY35" fmla="*/ 662940 h 3086141"/>
              <a:gd name="connsiteX36" fmla="*/ 982980 w 1386840"/>
              <a:gd name="connsiteY36" fmla="*/ 693420 h 3086141"/>
              <a:gd name="connsiteX37" fmla="*/ 967740 w 1386840"/>
              <a:gd name="connsiteY37" fmla="*/ 716280 h 3086141"/>
              <a:gd name="connsiteX38" fmla="*/ 944880 w 1386840"/>
              <a:gd name="connsiteY38" fmla="*/ 731520 h 3086141"/>
              <a:gd name="connsiteX39" fmla="*/ 952500 w 1386840"/>
              <a:gd name="connsiteY39" fmla="*/ 800100 h 3086141"/>
              <a:gd name="connsiteX40" fmla="*/ 944880 w 1386840"/>
              <a:gd name="connsiteY40" fmla="*/ 883920 h 3086141"/>
              <a:gd name="connsiteX41" fmla="*/ 975360 w 1386840"/>
              <a:gd name="connsiteY41" fmla="*/ 922020 h 3086141"/>
              <a:gd name="connsiteX42" fmla="*/ 1104900 w 1386840"/>
              <a:gd name="connsiteY42" fmla="*/ 937260 h 3086141"/>
              <a:gd name="connsiteX43" fmla="*/ 1150620 w 1386840"/>
              <a:gd name="connsiteY43" fmla="*/ 952500 h 3086141"/>
              <a:gd name="connsiteX44" fmla="*/ 1165860 w 1386840"/>
              <a:gd name="connsiteY44" fmla="*/ 975360 h 3086141"/>
              <a:gd name="connsiteX45" fmla="*/ 1196340 w 1386840"/>
              <a:gd name="connsiteY45" fmla="*/ 998220 h 3086141"/>
              <a:gd name="connsiteX46" fmla="*/ 1211580 w 1386840"/>
              <a:gd name="connsiteY46" fmla="*/ 1021080 h 3086141"/>
              <a:gd name="connsiteX47" fmla="*/ 1280160 w 1386840"/>
              <a:gd name="connsiteY47" fmla="*/ 1043940 h 3086141"/>
              <a:gd name="connsiteX48" fmla="*/ 1310640 w 1386840"/>
              <a:gd name="connsiteY48" fmla="*/ 1089660 h 3086141"/>
              <a:gd name="connsiteX49" fmla="*/ 1325880 w 1386840"/>
              <a:gd name="connsiteY49" fmla="*/ 1112520 h 3086141"/>
              <a:gd name="connsiteX50" fmla="*/ 1348740 w 1386840"/>
              <a:gd name="connsiteY50" fmla="*/ 1188720 h 3086141"/>
              <a:gd name="connsiteX51" fmla="*/ 1356360 w 1386840"/>
              <a:gd name="connsiteY51" fmla="*/ 1226820 h 3086141"/>
              <a:gd name="connsiteX52" fmla="*/ 1379220 w 1386840"/>
              <a:gd name="connsiteY52" fmla="*/ 1310640 h 3086141"/>
              <a:gd name="connsiteX53" fmla="*/ 1371600 w 1386840"/>
              <a:gd name="connsiteY53" fmla="*/ 1394460 h 3086141"/>
              <a:gd name="connsiteX54" fmla="*/ 1363980 w 1386840"/>
              <a:gd name="connsiteY54" fmla="*/ 1417320 h 3086141"/>
              <a:gd name="connsiteX55" fmla="*/ 1356360 w 1386840"/>
              <a:gd name="connsiteY55" fmla="*/ 1463040 h 3086141"/>
              <a:gd name="connsiteX56" fmla="*/ 1325880 w 1386840"/>
              <a:gd name="connsiteY56" fmla="*/ 1508760 h 3086141"/>
              <a:gd name="connsiteX57" fmla="*/ 1303020 w 1386840"/>
              <a:gd name="connsiteY57" fmla="*/ 1554480 h 3086141"/>
              <a:gd name="connsiteX58" fmla="*/ 1264920 w 1386840"/>
              <a:gd name="connsiteY58" fmla="*/ 1638300 h 3086141"/>
              <a:gd name="connsiteX59" fmla="*/ 1249680 w 1386840"/>
              <a:gd name="connsiteY59" fmla="*/ 1661160 h 3086141"/>
              <a:gd name="connsiteX60" fmla="*/ 1234440 w 1386840"/>
              <a:gd name="connsiteY60" fmla="*/ 1714500 h 3086141"/>
              <a:gd name="connsiteX61" fmla="*/ 1226820 w 1386840"/>
              <a:gd name="connsiteY61" fmla="*/ 1737360 h 3086141"/>
              <a:gd name="connsiteX62" fmla="*/ 1196340 w 1386840"/>
              <a:gd name="connsiteY62" fmla="*/ 1783080 h 3086141"/>
              <a:gd name="connsiteX63" fmla="*/ 1181100 w 1386840"/>
              <a:gd name="connsiteY63" fmla="*/ 1805940 h 3086141"/>
              <a:gd name="connsiteX64" fmla="*/ 1165860 w 1386840"/>
              <a:gd name="connsiteY64" fmla="*/ 1844040 h 3086141"/>
              <a:gd name="connsiteX65" fmla="*/ 1143000 w 1386840"/>
              <a:gd name="connsiteY65" fmla="*/ 1889760 h 3086141"/>
              <a:gd name="connsiteX66" fmla="*/ 1150620 w 1386840"/>
              <a:gd name="connsiteY66" fmla="*/ 2232660 h 3086141"/>
              <a:gd name="connsiteX67" fmla="*/ 1158240 w 1386840"/>
              <a:gd name="connsiteY67" fmla="*/ 2270760 h 3086141"/>
              <a:gd name="connsiteX68" fmla="*/ 1165860 w 1386840"/>
              <a:gd name="connsiteY68" fmla="*/ 2331720 h 3086141"/>
              <a:gd name="connsiteX69" fmla="*/ 1173480 w 1386840"/>
              <a:gd name="connsiteY69" fmla="*/ 2590800 h 3086141"/>
              <a:gd name="connsiteX70" fmla="*/ 1181100 w 1386840"/>
              <a:gd name="connsiteY70" fmla="*/ 2651760 h 3086141"/>
              <a:gd name="connsiteX71" fmla="*/ 1211580 w 1386840"/>
              <a:gd name="connsiteY71" fmla="*/ 2727960 h 3086141"/>
              <a:gd name="connsiteX72" fmla="*/ 1242060 w 1386840"/>
              <a:gd name="connsiteY72" fmla="*/ 2773680 h 3086141"/>
              <a:gd name="connsiteX73" fmla="*/ 1264920 w 1386840"/>
              <a:gd name="connsiteY73" fmla="*/ 2819400 h 3086141"/>
              <a:gd name="connsiteX74" fmla="*/ 1280160 w 1386840"/>
              <a:gd name="connsiteY74" fmla="*/ 2872740 h 3086141"/>
              <a:gd name="connsiteX75" fmla="*/ 1295400 w 1386840"/>
              <a:gd name="connsiteY75" fmla="*/ 2895600 h 3086141"/>
              <a:gd name="connsiteX76" fmla="*/ 1325880 w 1386840"/>
              <a:gd name="connsiteY76" fmla="*/ 2964180 h 3086141"/>
              <a:gd name="connsiteX77" fmla="*/ 1333500 w 1386840"/>
              <a:gd name="connsiteY77" fmla="*/ 2994660 h 3086141"/>
              <a:gd name="connsiteX78" fmla="*/ 1363980 w 1386840"/>
              <a:gd name="connsiteY78" fmla="*/ 3070860 h 3086141"/>
              <a:gd name="connsiteX79" fmla="*/ 1371600 w 1386840"/>
              <a:gd name="connsiteY79" fmla="*/ 3070860 h 3086141"/>
              <a:gd name="connsiteX80" fmla="*/ 1386840 w 1386840"/>
              <a:gd name="connsiteY80" fmla="*/ 3063240 h 3086141"/>
              <a:gd name="connsiteX81" fmla="*/ 1272540 w 1386840"/>
              <a:gd name="connsiteY81" fmla="*/ 3086100 h 3086141"/>
              <a:gd name="connsiteX82" fmla="*/ 1211580 w 1386840"/>
              <a:gd name="connsiteY82" fmla="*/ 3070860 h 3086141"/>
              <a:gd name="connsiteX83" fmla="*/ 1120140 w 1386840"/>
              <a:gd name="connsiteY83" fmla="*/ 3063240 h 3086141"/>
              <a:gd name="connsiteX84" fmla="*/ 518160 w 1386840"/>
              <a:gd name="connsiteY84" fmla="*/ 3070860 h 3086141"/>
              <a:gd name="connsiteX85" fmla="*/ 441960 w 1386840"/>
              <a:gd name="connsiteY85" fmla="*/ 3078480 h 3086141"/>
              <a:gd name="connsiteX86" fmla="*/ 213360 w 1386840"/>
              <a:gd name="connsiteY86" fmla="*/ 3086100 h 3086141"/>
              <a:gd name="connsiteX87" fmla="*/ 99060 w 1386840"/>
              <a:gd name="connsiteY87" fmla="*/ 3078480 h 3086141"/>
              <a:gd name="connsiteX88" fmla="*/ 83820 w 1386840"/>
              <a:gd name="connsiteY88" fmla="*/ 3070860 h 3086141"/>
              <a:gd name="connsiteX89" fmla="*/ 83820 w 1386840"/>
              <a:gd name="connsiteY89" fmla="*/ 2887980 h 3086141"/>
              <a:gd name="connsiteX90" fmla="*/ 99060 w 1386840"/>
              <a:gd name="connsiteY90" fmla="*/ 2865120 h 3086141"/>
              <a:gd name="connsiteX91" fmla="*/ 106680 w 1386840"/>
              <a:gd name="connsiteY91" fmla="*/ 2834640 h 3086141"/>
              <a:gd name="connsiteX92" fmla="*/ 137160 w 1386840"/>
              <a:gd name="connsiteY92" fmla="*/ 2766060 h 3086141"/>
              <a:gd name="connsiteX93" fmla="*/ 137160 w 1386840"/>
              <a:gd name="connsiteY93" fmla="*/ 2705100 h 3086141"/>
              <a:gd name="connsiteX94" fmla="*/ 137160 w 1386840"/>
              <a:gd name="connsiteY94" fmla="*/ 2697480 h 3086141"/>
              <a:gd name="connsiteX95" fmla="*/ 76200 w 1386840"/>
              <a:gd name="connsiteY95" fmla="*/ 2674620 h 3086141"/>
              <a:gd name="connsiteX96" fmla="*/ 68580 w 1386840"/>
              <a:gd name="connsiteY96" fmla="*/ 2628900 h 3086141"/>
              <a:gd name="connsiteX97" fmla="*/ 0 w 1386840"/>
              <a:gd name="connsiteY97" fmla="*/ 2621280 h 3086141"/>
              <a:gd name="connsiteX98" fmla="*/ 15240 w 1386840"/>
              <a:gd name="connsiteY98" fmla="*/ 2171700 h 3086141"/>
              <a:gd name="connsiteX99" fmla="*/ 30480 w 1386840"/>
              <a:gd name="connsiteY99" fmla="*/ 2118360 h 3086141"/>
              <a:gd name="connsiteX100" fmla="*/ 38100 w 1386840"/>
              <a:gd name="connsiteY100" fmla="*/ 2087880 h 3086141"/>
              <a:gd name="connsiteX101" fmla="*/ 30480 w 1386840"/>
              <a:gd name="connsiteY101" fmla="*/ 1927860 h 3086141"/>
              <a:gd name="connsiteX102" fmla="*/ 22860 w 1386840"/>
              <a:gd name="connsiteY102" fmla="*/ 1905000 h 3086141"/>
              <a:gd name="connsiteX103" fmla="*/ 15240 w 1386840"/>
              <a:gd name="connsiteY103" fmla="*/ 1844040 h 3086141"/>
              <a:gd name="connsiteX104" fmla="*/ 22860 w 1386840"/>
              <a:gd name="connsiteY104" fmla="*/ 1546860 h 3086141"/>
              <a:gd name="connsiteX105" fmla="*/ 53340 w 1386840"/>
              <a:gd name="connsiteY105" fmla="*/ 1493520 h 3086141"/>
              <a:gd name="connsiteX106" fmla="*/ 60960 w 1386840"/>
              <a:gd name="connsiteY106" fmla="*/ 1470660 h 3086141"/>
              <a:gd name="connsiteX107" fmla="*/ 99060 w 1386840"/>
              <a:gd name="connsiteY107" fmla="*/ 1424940 h 3086141"/>
              <a:gd name="connsiteX108" fmla="*/ 114300 w 1386840"/>
              <a:gd name="connsiteY108" fmla="*/ 1386840 h 3086141"/>
              <a:gd name="connsiteX109" fmla="*/ 129540 w 1386840"/>
              <a:gd name="connsiteY109" fmla="*/ 1363980 h 3086141"/>
              <a:gd name="connsiteX110" fmla="*/ 152400 w 1386840"/>
              <a:gd name="connsiteY110" fmla="*/ 1318260 h 3086141"/>
              <a:gd name="connsiteX111" fmla="*/ 160020 w 1386840"/>
              <a:gd name="connsiteY111" fmla="*/ 1196340 h 3086141"/>
              <a:gd name="connsiteX112" fmla="*/ 190500 w 1386840"/>
              <a:gd name="connsiteY112" fmla="*/ 1112520 h 3086141"/>
              <a:gd name="connsiteX113" fmla="*/ 198120 w 1386840"/>
              <a:gd name="connsiteY113" fmla="*/ 1074420 h 3086141"/>
              <a:gd name="connsiteX114" fmla="*/ 236220 w 1386840"/>
              <a:gd name="connsiteY114" fmla="*/ 1028700 h 3086141"/>
              <a:gd name="connsiteX115" fmla="*/ 259080 w 1386840"/>
              <a:gd name="connsiteY115" fmla="*/ 1021080 h 3086141"/>
              <a:gd name="connsiteX116" fmla="*/ 281940 w 1386840"/>
              <a:gd name="connsiteY116" fmla="*/ 1005840 h 3086141"/>
              <a:gd name="connsiteX117" fmla="*/ 350520 w 1386840"/>
              <a:gd name="connsiteY117" fmla="*/ 990600 h 3086141"/>
              <a:gd name="connsiteX118" fmla="*/ 411480 w 1386840"/>
              <a:gd name="connsiteY118" fmla="*/ 975360 h 3086141"/>
              <a:gd name="connsiteX119" fmla="*/ 434340 w 1386840"/>
              <a:gd name="connsiteY119" fmla="*/ 960120 h 3086141"/>
              <a:gd name="connsiteX120" fmla="*/ 457200 w 1386840"/>
              <a:gd name="connsiteY120" fmla="*/ 952500 h 3086141"/>
              <a:gd name="connsiteX121" fmla="*/ 472440 w 1386840"/>
              <a:gd name="connsiteY121" fmla="*/ 929640 h 3086141"/>
              <a:gd name="connsiteX122" fmla="*/ 495300 w 1386840"/>
              <a:gd name="connsiteY122" fmla="*/ 914400 h 3086141"/>
              <a:gd name="connsiteX123" fmla="*/ 510540 w 1386840"/>
              <a:gd name="connsiteY123" fmla="*/ 891540 h 3086141"/>
              <a:gd name="connsiteX124" fmla="*/ 533400 w 1386840"/>
              <a:gd name="connsiteY124" fmla="*/ 883920 h 3086141"/>
              <a:gd name="connsiteX125" fmla="*/ 518160 w 1386840"/>
              <a:gd name="connsiteY125" fmla="*/ 861060 h 3086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1386840" h="3086141">
                <a:moveTo>
                  <a:pt x="518160" y="861060"/>
                </a:moveTo>
                <a:lnTo>
                  <a:pt x="518160" y="861060"/>
                </a:lnTo>
                <a:cubicBezTo>
                  <a:pt x="535430" y="815006"/>
                  <a:pt x="555771" y="789475"/>
                  <a:pt x="533400" y="739140"/>
                </a:cubicBezTo>
                <a:cubicBezTo>
                  <a:pt x="530138" y="731800"/>
                  <a:pt x="517724" y="735112"/>
                  <a:pt x="510540" y="731520"/>
                </a:cubicBezTo>
                <a:cubicBezTo>
                  <a:pt x="502349" y="727424"/>
                  <a:pt x="495300" y="721360"/>
                  <a:pt x="487680" y="716280"/>
                </a:cubicBezTo>
                <a:cubicBezTo>
                  <a:pt x="477520" y="701040"/>
                  <a:pt x="462992" y="687936"/>
                  <a:pt x="457200" y="670560"/>
                </a:cubicBezTo>
                <a:lnTo>
                  <a:pt x="434340" y="601980"/>
                </a:lnTo>
                <a:cubicBezTo>
                  <a:pt x="431800" y="594360"/>
                  <a:pt x="428040" y="587043"/>
                  <a:pt x="426720" y="579120"/>
                </a:cubicBezTo>
                <a:lnTo>
                  <a:pt x="419100" y="533400"/>
                </a:lnTo>
                <a:cubicBezTo>
                  <a:pt x="416560" y="495300"/>
                  <a:pt x="415477" y="457075"/>
                  <a:pt x="411480" y="419100"/>
                </a:cubicBezTo>
                <a:cubicBezTo>
                  <a:pt x="410384" y="408685"/>
                  <a:pt x="403860" y="399093"/>
                  <a:pt x="403860" y="388620"/>
                </a:cubicBezTo>
                <a:cubicBezTo>
                  <a:pt x="403860" y="347901"/>
                  <a:pt x="405978" y="307046"/>
                  <a:pt x="411480" y="266700"/>
                </a:cubicBezTo>
                <a:cubicBezTo>
                  <a:pt x="423439" y="179001"/>
                  <a:pt x="428154" y="262398"/>
                  <a:pt x="457200" y="175260"/>
                </a:cubicBezTo>
                <a:lnTo>
                  <a:pt x="480060" y="106680"/>
                </a:lnTo>
                <a:cubicBezTo>
                  <a:pt x="482600" y="99060"/>
                  <a:pt x="480060" y="86360"/>
                  <a:pt x="487680" y="83820"/>
                </a:cubicBezTo>
                <a:cubicBezTo>
                  <a:pt x="495300" y="81280"/>
                  <a:pt x="503519" y="80101"/>
                  <a:pt x="510540" y="76200"/>
                </a:cubicBezTo>
                <a:cubicBezTo>
                  <a:pt x="526551" y="67305"/>
                  <a:pt x="538884" y="51512"/>
                  <a:pt x="556260" y="45720"/>
                </a:cubicBezTo>
                <a:cubicBezTo>
                  <a:pt x="652586" y="13611"/>
                  <a:pt x="498579" y="67175"/>
                  <a:pt x="601980" y="22860"/>
                </a:cubicBezTo>
                <a:cubicBezTo>
                  <a:pt x="611606" y="18735"/>
                  <a:pt x="622654" y="18917"/>
                  <a:pt x="632460" y="15240"/>
                </a:cubicBezTo>
                <a:cubicBezTo>
                  <a:pt x="643096" y="11252"/>
                  <a:pt x="652780" y="5080"/>
                  <a:pt x="662940" y="0"/>
                </a:cubicBezTo>
                <a:cubicBezTo>
                  <a:pt x="711200" y="2540"/>
                  <a:pt x="759737" y="1862"/>
                  <a:pt x="807720" y="7620"/>
                </a:cubicBezTo>
                <a:cubicBezTo>
                  <a:pt x="835891" y="11000"/>
                  <a:pt x="879895" y="34075"/>
                  <a:pt x="899160" y="53340"/>
                </a:cubicBezTo>
                <a:cubicBezTo>
                  <a:pt x="928496" y="82676"/>
                  <a:pt x="913054" y="70222"/>
                  <a:pt x="944880" y="91440"/>
                </a:cubicBezTo>
                <a:cubicBezTo>
                  <a:pt x="949960" y="99060"/>
                  <a:pt x="953644" y="107824"/>
                  <a:pt x="960120" y="114300"/>
                </a:cubicBezTo>
                <a:cubicBezTo>
                  <a:pt x="969100" y="123280"/>
                  <a:pt x="982470" y="127404"/>
                  <a:pt x="990600" y="137160"/>
                </a:cubicBezTo>
                <a:cubicBezTo>
                  <a:pt x="995742" y="143330"/>
                  <a:pt x="994628" y="152836"/>
                  <a:pt x="998220" y="160020"/>
                </a:cubicBezTo>
                <a:cubicBezTo>
                  <a:pt x="1002316" y="168211"/>
                  <a:pt x="1009364" y="174689"/>
                  <a:pt x="1013460" y="182880"/>
                </a:cubicBezTo>
                <a:cubicBezTo>
                  <a:pt x="1045008" y="245976"/>
                  <a:pt x="992644" y="163086"/>
                  <a:pt x="1036320" y="228600"/>
                </a:cubicBezTo>
                <a:cubicBezTo>
                  <a:pt x="1038860" y="238760"/>
                  <a:pt x="1042556" y="248699"/>
                  <a:pt x="1043940" y="259080"/>
                </a:cubicBezTo>
                <a:cubicBezTo>
                  <a:pt x="1047648" y="286889"/>
                  <a:pt x="1039696" y="317477"/>
                  <a:pt x="1051560" y="342900"/>
                </a:cubicBezTo>
                <a:cubicBezTo>
                  <a:pt x="1059306" y="359498"/>
                  <a:pt x="1097280" y="373380"/>
                  <a:pt x="1097280" y="373380"/>
                </a:cubicBezTo>
                <a:cubicBezTo>
                  <a:pt x="1118152" y="435995"/>
                  <a:pt x="1126185" y="440639"/>
                  <a:pt x="1104900" y="525780"/>
                </a:cubicBezTo>
                <a:cubicBezTo>
                  <a:pt x="1100458" y="543549"/>
                  <a:pt x="1084580" y="556260"/>
                  <a:pt x="1074420" y="571500"/>
                </a:cubicBezTo>
                <a:cubicBezTo>
                  <a:pt x="1030744" y="637014"/>
                  <a:pt x="1083108" y="554124"/>
                  <a:pt x="1051560" y="617220"/>
                </a:cubicBezTo>
                <a:cubicBezTo>
                  <a:pt x="1047464" y="625411"/>
                  <a:pt x="1040416" y="631889"/>
                  <a:pt x="1036320" y="640080"/>
                </a:cubicBezTo>
                <a:cubicBezTo>
                  <a:pt x="1032728" y="647264"/>
                  <a:pt x="1034380" y="657260"/>
                  <a:pt x="1028700" y="662940"/>
                </a:cubicBezTo>
                <a:cubicBezTo>
                  <a:pt x="1015748" y="675892"/>
                  <a:pt x="982980" y="693420"/>
                  <a:pt x="982980" y="693420"/>
                </a:cubicBezTo>
                <a:cubicBezTo>
                  <a:pt x="977900" y="701040"/>
                  <a:pt x="974216" y="709804"/>
                  <a:pt x="967740" y="716280"/>
                </a:cubicBezTo>
                <a:cubicBezTo>
                  <a:pt x="961264" y="722756"/>
                  <a:pt x="946518" y="722510"/>
                  <a:pt x="944880" y="731520"/>
                </a:cubicBezTo>
                <a:cubicBezTo>
                  <a:pt x="940766" y="754150"/>
                  <a:pt x="949960" y="777240"/>
                  <a:pt x="952500" y="800100"/>
                </a:cubicBezTo>
                <a:cubicBezTo>
                  <a:pt x="949960" y="828040"/>
                  <a:pt x="944880" y="855865"/>
                  <a:pt x="944880" y="883920"/>
                </a:cubicBezTo>
                <a:cubicBezTo>
                  <a:pt x="944880" y="904792"/>
                  <a:pt x="957807" y="914497"/>
                  <a:pt x="975360" y="922020"/>
                </a:cubicBezTo>
                <a:cubicBezTo>
                  <a:pt x="1006175" y="935227"/>
                  <a:pt x="1095938" y="936571"/>
                  <a:pt x="1104900" y="937260"/>
                </a:cubicBezTo>
                <a:cubicBezTo>
                  <a:pt x="1120140" y="942340"/>
                  <a:pt x="1136997" y="943986"/>
                  <a:pt x="1150620" y="952500"/>
                </a:cubicBezTo>
                <a:cubicBezTo>
                  <a:pt x="1158386" y="957354"/>
                  <a:pt x="1159384" y="968884"/>
                  <a:pt x="1165860" y="975360"/>
                </a:cubicBezTo>
                <a:cubicBezTo>
                  <a:pt x="1174840" y="984340"/>
                  <a:pt x="1187360" y="989240"/>
                  <a:pt x="1196340" y="998220"/>
                </a:cubicBezTo>
                <a:cubicBezTo>
                  <a:pt x="1202816" y="1004696"/>
                  <a:pt x="1203540" y="1016695"/>
                  <a:pt x="1211580" y="1021080"/>
                </a:cubicBezTo>
                <a:cubicBezTo>
                  <a:pt x="1232734" y="1032619"/>
                  <a:pt x="1280160" y="1043940"/>
                  <a:pt x="1280160" y="1043940"/>
                </a:cubicBezTo>
                <a:lnTo>
                  <a:pt x="1310640" y="1089660"/>
                </a:lnTo>
                <a:cubicBezTo>
                  <a:pt x="1315720" y="1097280"/>
                  <a:pt x="1322984" y="1103832"/>
                  <a:pt x="1325880" y="1112520"/>
                </a:cubicBezTo>
                <a:cubicBezTo>
                  <a:pt x="1338543" y="1150510"/>
                  <a:pt x="1341063" y="1154171"/>
                  <a:pt x="1348740" y="1188720"/>
                </a:cubicBezTo>
                <a:cubicBezTo>
                  <a:pt x="1351550" y="1201363"/>
                  <a:pt x="1352952" y="1214325"/>
                  <a:pt x="1356360" y="1226820"/>
                </a:cubicBezTo>
                <a:cubicBezTo>
                  <a:pt x="1385363" y="1333166"/>
                  <a:pt x="1360655" y="1217815"/>
                  <a:pt x="1379220" y="1310640"/>
                </a:cubicBezTo>
                <a:cubicBezTo>
                  <a:pt x="1376680" y="1338580"/>
                  <a:pt x="1375568" y="1366687"/>
                  <a:pt x="1371600" y="1394460"/>
                </a:cubicBezTo>
                <a:cubicBezTo>
                  <a:pt x="1370464" y="1402411"/>
                  <a:pt x="1365722" y="1409479"/>
                  <a:pt x="1363980" y="1417320"/>
                </a:cubicBezTo>
                <a:cubicBezTo>
                  <a:pt x="1360628" y="1432402"/>
                  <a:pt x="1362302" y="1448778"/>
                  <a:pt x="1356360" y="1463040"/>
                </a:cubicBezTo>
                <a:cubicBezTo>
                  <a:pt x="1349315" y="1479947"/>
                  <a:pt x="1331672" y="1491384"/>
                  <a:pt x="1325880" y="1508760"/>
                </a:cubicBezTo>
                <a:cubicBezTo>
                  <a:pt x="1306727" y="1566219"/>
                  <a:pt x="1332563" y="1495394"/>
                  <a:pt x="1303020" y="1554480"/>
                </a:cubicBezTo>
                <a:cubicBezTo>
                  <a:pt x="1270654" y="1619213"/>
                  <a:pt x="1348665" y="1512682"/>
                  <a:pt x="1264920" y="1638300"/>
                </a:cubicBezTo>
                <a:cubicBezTo>
                  <a:pt x="1259840" y="1645920"/>
                  <a:pt x="1253776" y="1652969"/>
                  <a:pt x="1249680" y="1661160"/>
                </a:cubicBezTo>
                <a:cubicBezTo>
                  <a:pt x="1243590" y="1673340"/>
                  <a:pt x="1237695" y="1703107"/>
                  <a:pt x="1234440" y="1714500"/>
                </a:cubicBezTo>
                <a:cubicBezTo>
                  <a:pt x="1232233" y="1722223"/>
                  <a:pt x="1230721" y="1730339"/>
                  <a:pt x="1226820" y="1737360"/>
                </a:cubicBezTo>
                <a:cubicBezTo>
                  <a:pt x="1217925" y="1753371"/>
                  <a:pt x="1206500" y="1767840"/>
                  <a:pt x="1196340" y="1783080"/>
                </a:cubicBezTo>
                <a:cubicBezTo>
                  <a:pt x="1191260" y="1790700"/>
                  <a:pt x="1184501" y="1797437"/>
                  <a:pt x="1181100" y="1805940"/>
                </a:cubicBezTo>
                <a:cubicBezTo>
                  <a:pt x="1176020" y="1818640"/>
                  <a:pt x="1171977" y="1831806"/>
                  <a:pt x="1165860" y="1844040"/>
                </a:cubicBezTo>
                <a:cubicBezTo>
                  <a:pt x="1136317" y="1903126"/>
                  <a:pt x="1162153" y="1832301"/>
                  <a:pt x="1143000" y="1889760"/>
                </a:cubicBezTo>
                <a:cubicBezTo>
                  <a:pt x="1145540" y="2004060"/>
                  <a:pt x="1146051" y="2118423"/>
                  <a:pt x="1150620" y="2232660"/>
                </a:cubicBezTo>
                <a:cubicBezTo>
                  <a:pt x="1151138" y="2245601"/>
                  <a:pt x="1156271" y="2257959"/>
                  <a:pt x="1158240" y="2270760"/>
                </a:cubicBezTo>
                <a:cubicBezTo>
                  <a:pt x="1161354" y="2291000"/>
                  <a:pt x="1163320" y="2311400"/>
                  <a:pt x="1165860" y="2331720"/>
                </a:cubicBezTo>
                <a:cubicBezTo>
                  <a:pt x="1168400" y="2418080"/>
                  <a:pt x="1169370" y="2504500"/>
                  <a:pt x="1173480" y="2590800"/>
                </a:cubicBezTo>
                <a:cubicBezTo>
                  <a:pt x="1174454" y="2611255"/>
                  <a:pt x="1176809" y="2631736"/>
                  <a:pt x="1181100" y="2651760"/>
                </a:cubicBezTo>
                <a:cubicBezTo>
                  <a:pt x="1185946" y="2674376"/>
                  <a:pt x="1199045" y="2707069"/>
                  <a:pt x="1211580" y="2727960"/>
                </a:cubicBezTo>
                <a:cubicBezTo>
                  <a:pt x="1221004" y="2743666"/>
                  <a:pt x="1236268" y="2756304"/>
                  <a:pt x="1242060" y="2773680"/>
                </a:cubicBezTo>
                <a:cubicBezTo>
                  <a:pt x="1252576" y="2805228"/>
                  <a:pt x="1245225" y="2789857"/>
                  <a:pt x="1264920" y="2819400"/>
                </a:cubicBezTo>
                <a:cubicBezTo>
                  <a:pt x="1267361" y="2829166"/>
                  <a:pt x="1274694" y="2861808"/>
                  <a:pt x="1280160" y="2872740"/>
                </a:cubicBezTo>
                <a:cubicBezTo>
                  <a:pt x="1284256" y="2880931"/>
                  <a:pt x="1291681" y="2887231"/>
                  <a:pt x="1295400" y="2895600"/>
                </a:cubicBezTo>
                <a:cubicBezTo>
                  <a:pt x="1331672" y="2977212"/>
                  <a:pt x="1291390" y="2912445"/>
                  <a:pt x="1325880" y="2964180"/>
                </a:cubicBezTo>
                <a:cubicBezTo>
                  <a:pt x="1328420" y="2974340"/>
                  <a:pt x="1330491" y="2984629"/>
                  <a:pt x="1333500" y="2994660"/>
                </a:cubicBezTo>
                <a:cubicBezTo>
                  <a:pt x="1338623" y="3011735"/>
                  <a:pt x="1351250" y="3053887"/>
                  <a:pt x="1363980" y="3070860"/>
                </a:cubicBezTo>
                <a:cubicBezTo>
                  <a:pt x="1365504" y="3072892"/>
                  <a:pt x="1369060" y="3070860"/>
                  <a:pt x="1371600" y="3070860"/>
                </a:cubicBezTo>
                <a:lnTo>
                  <a:pt x="1386840" y="3063240"/>
                </a:lnTo>
                <a:cubicBezTo>
                  <a:pt x="1348740" y="3070860"/>
                  <a:pt x="1311358" y="3084412"/>
                  <a:pt x="1272540" y="3086100"/>
                </a:cubicBezTo>
                <a:cubicBezTo>
                  <a:pt x="1251614" y="3087010"/>
                  <a:pt x="1232453" y="3072599"/>
                  <a:pt x="1211580" y="3070860"/>
                </a:cubicBezTo>
                <a:lnTo>
                  <a:pt x="1120140" y="3063240"/>
                </a:lnTo>
                <a:lnTo>
                  <a:pt x="518160" y="3070860"/>
                </a:lnTo>
                <a:cubicBezTo>
                  <a:pt x="492640" y="3071433"/>
                  <a:pt x="467455" y="3077205"/>
                  <a:pt x="441960" y="3078480"/>
                </a:cubicBezTo>
                <a:cubicBezTo>
                  <a:pt x="365813" y="3082287"/>
                  <a:pt x="289560" y="3083560"/>
                  <a:pt x="213360" y="3086100"/>
                </a:cubicBezTo>
                <a:lnTo>
                  <a:pt x="99060" y="3078480"/>
                </a:lnTo>
                <a:lnTo>
                  <a:pt x="83820" y="3070860"/>
                </a:lnTo>
                <a:cubicBezTo>
                  <a:pt x="75290" y="2994091"/>
                  <a:pt x="69180" y="2975820"/>
                  <a:pt x="83820" y="2887980"/>
                </a:cubicBezTo>
                <a:cubicBezTo>
                  <a:pt x="85326" y="2878947"/>
                  <a:pt x="93980" y="2872740"/>
                  <a:pt x="99060" y="2865120"/>
                </a:cubicBezTo>
                <a:cubicBezTo>
                  <a:pt x="101600" y="2854960"/>
                  <a:pt x="102555" y="2844266"/>
                  <a:pt x="106680" y="2834640"/>
                </a:cubicBezTo>
                <a:cubicBezTo>
                  <a:pt x="120492" y="2802413"/>
                  <a:pt x="137160" y="2813454"/>
                  <a:pt x="137160" y="2766060"/>
                </a:cubicBezTo>
                <a:lnTo>
                  <a:pt x="137160" y="2705100"/>
                </a:lnTo>
                <a:lnTo>
                  <a:pt x="137160" y="2697480"/>
                </a:lnTo>
                <a:cubicBezTo>
                  <a:pt x="116840" y="2689860"/>
                  <a:pt x="91545" y="2689965"/>
                  <a:pt x="76200" y="2674620"/>
                </a:cubicBezTo>
                <a:cubicBezTo>
                  <a:pt x="65275" y="2663695"/>
                  <a:pt x="81237" y="2637760"/>
                  <a:pt x="68580" y="2628900"/>
                </a:cubicBezTo>
                <a:cubicBezTo>
                  <a:pt x="49737" y="2615710"/>
                  <a:pt x="22860" y="2623820"/>
                  <a:pt x="0" y="2621280"/>
                </a:cubicBezTo>
                <a:cubicBezTo>
                  <a:pt x="1195" y="2563931"/>
                  <a:pt x="-1808" y="2299559"/>
                  <a:pt x="15240" y="2171700"/>
                </a:cubicBezTo>
                <a:cubicBezTo>
                  <a:pt x="18218" y="2149367"/>
                  <a:pt x="24603" y="2138930"/>
                  <a:pt x="30480" y="2118360"/>
                </a:cubicBezTo>
                <a:cubicBezTo>
                  <a:pt x="33357" y="2108290"/>
                  <a:pt x="35560" y="2098040"/>
                  <a:pt x="38100" y="2087880"/>
                </a:cubicBezTo>
                <a:cubicBezTo>
                  <a:pt x="35560" y="2034540"/>
                  <a:pt x="34915" y="1981076"/>
                  <a:pt x="30480" y="1927860"/>
                </a:cubicBezTo>
                <a:cubicBezTo>
                  <a:pt x="29813" y="1919856"/>
                  <a:pt x="24297" y="1912903"/>
                  <a:pt x="22860" y="1905000"/>
                </a:cubicBezTo>
                <a:cubicBezTo>
                  <a:pt x="19197" y="1884852"/>
                  <a:pt x="17780" y="1864360"/>
                  <a:pt x="15240" y="1844040"/>
                </a:cubicBezTo>
                <a:cubicBezTo>
                  <a:pt x="17780" y="1744980"/>
                  <a:pt x="15963" y="1645712"/>
                  <a:pt x="22860" y="1546860"/>
                </a:cubicBezTo>
                <a:cubicBezTo>
                  <a:pt x="23943" y="1531335"/>
                  <a:pt x="46515" y="1507171"/>
                  <a:pt x="53340" y="1493520"/>
                </a:cubicBezTo>
                <a:cubicBezTo>
                  <a:pt x="56932" y="1486336"/>
                  <a:pt x="57368" y="1477844"/>
                  <a:pt x="60960" y="1470660"/>
                </a:cubicBezTo>
                <a:cubicBezTo>
                  <a:pt x="71569" y="1449442"/>
                  <a:pt x="82208" y="1441792"/>
                  <a:pt x="99060" y="1424940"/>
                </a:cubicBezTo>
                <a:cubicBezTo>
                  <a:pt x="104140" y="1412240"/>
                  <a:pt x="108183" y="1399074"/>
                  <a:pt x="114300" y="1386840"/>
                </a:cubicBezTo>
                <a:cubicBezTo>
                  <a:pt x="118396" y="1378649"/>
                  <a:pt x="125444" y="1372171"/>
                  <a:pt x="129540" y="1363980"/>
                </a:cubicBezTo>
                <a:cubicBezTo>
                  <a:pt x="161088" y="1300884"/>
                  <a:pt x="108724" y="1383774"/>
                  <a:pt x="152400" y="1318260"/>
                </a:cubicBezTo>
                <a:cubicBezTo>
                  <a:pt x="154940" y="1277620"/>
                  <a:pt x="154518" y="1236686"/>
                  <a:pt x="160020" y="1196340"/>
                </a:cubicBezTo>
                <a:cubicBezTo>
                  <a:pt x="163578" y="1170247"/>
                  <a:pt x="182924" y="1137775"/>
                  <a:pt x="190500" y="1112520"/>
                </a:cubicBezTo>
                <a:cubicBezTo>
                  <a:pt x="194222" y="1100115"/>
                  <a:pt x="193572" y="1086547"/>
                  <a:pt x="198120" y="1074420"/>
                </a:cubicBezTo>
                <a:cubicBezTo>
                  <a:pt x="202806" y="1061925"/>
                  <a:pt x="226337" y="1035288"/>
                  <a:pt x="236220" y="1028700"/>
                </a:cubicBezTo>
                <a:cubicBezTo>
                  <a:pt x="242903" y="1024245"/>
                  <a:pt x="251896" y="1024672"/>
                  <a:pt x="259080" y="1021080"/>
                </a:cubicBezTo>
                <a:cubicBezTo>
                  <a:pt x="267271" y="1016984"/>
                  <a:pt x="273522" y="1009448"/>
                  <a:pt x="281940" y="1005840"/>
                </a:cubicBezTo>
                <a:cubicBezTo>
                  <a:pt x="292209" y="1001439"/>
                  <a:pt x="342684" y="992408"/>
                  <a:pt x="350520" y="990600"/>
                </a:cubicBezTo>
                <a:cubicBezTo>
                  <a:pt x="370929" y="985890"/>
                  <a:pt x="411480" y="975360"/>
                  <a:pt x="411480" y="975360"/>
                </a:cubicBezTo>
                <a:cubicBezTo>
                  <a:pt x="419100" y="970280"/>
                  <a:pt x="426149" y="964216"/>
                  <a:pt x="434340" y="960120"/>
                </a:cubicBezTo>
                <a:cubicBezTo>
                  <a:pt x="441524" y="956528"/>
                  <a:pt x="450928" y="957518"/>
                  <a:pt x="457200" y="952500"/>
                </a:cubicBezTo>
                <a:cubicBezTo>
                  <a:pt x="464351" y="946779"/>
                  <a:pt x="465964" y="936116"/>
                  <a:pt x="472440" y="929640"/>
                </a:cubicBezTo>
                <a:cubicBezTo>
                  <a:pt x="478916" y="923164"/>
                  <a:pt x="487680" y="919480"/>
                  <a:pt x="495300" y="914400"/>
                </a:cubicBezTo>
                <a:cubicBezTo>
                  <a:pt x="500380" y="906780"/>
                  <a:pt x="503389" y="897261"/>
                  <a:pt x="510540" y="891540"/>
                </a:cubicBezTo>
                <a:cubicBezTo>
                  <a:pt x="516812" y="886522"/>
                  <a:pt x="527230" y="889062"/>
                  <a:pt x="533400" y="883920"/>
                </a:cubicBezTo>
                <a:cubicBezTo>
                  <a:pt x="559308" y="862330"/>
                  <a:pt x="520700" y="864870"/>
                  <a:pt x="518160" y="861060"/>
                </a:cubicBezTo>
                <a:close/>
              </a:path>
            </a:pathLst>
          </a:custGeom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008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Einzeln nacheinander mit Text</a:t>
            </a:r>
            <a:endParaRPr lang="de-DE" dirty="0"/>
          </a:p>
        </p:txBody>
      </p:sp>
      <p:pic>
        <p:nvPicPr>
          <p:cNvPr id="14" name="Hintergrundgrafik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258" b="7258"/>
          <a:stretch/>
        </p:blipFill>
        <p:spPr>
          <a:xfrm>
            <a:off x="1368817" y="1532844"/>
            <a:ext cx="6399999" cy="3600000"/>
          </a:xfrm>
          <a:prstGeom prst="rect">
            <a:avLst/>
          </a:prstGeom>
        </p:spPr>
      </p:pic>
      <p:sp useBgFill="1">
        <p:nvSpPr>
          <p:cNvPr id="4" name="Rechts außen"/>
          <p:cNvSpPr/>
          <p:nvPr/>
        </p:nvSpPr>
        <p:spPr>
          <a:xfrm>
            <a:off x="5667712" y="1562054"/>
            <a:ext cx="2072640" cy="3627123"/>
          </a:xfrm>
          <a:custGeom>
            <a:avLst/>
            <a:gdLst>
              <a:gd name="connsiteX0" fmla="*/ 335280 w 2072640"/>
              <a:gd name="connsiteY0" fmla="*/ 3604263 h 3627123"/>
              <a:gd name="connsiteX1" fmla="*/ 335280 w 2072640"/>
              <a:gd name="connsiteY1" fmla="*/ 3604263 h 3627123"/>
              <a:gd name="connsiteX2" fmla="*/ 297180 w 2072640"/>
              <a:gd name="connsiteY2" fmla="*/ 3550923 h 3627123"/>
              <a:gd name="connsiteX3" fmla="*/ 297180 w 2072640"/>
              <a:gd name="connsiteY3" fmla="*/ 3444243 h 3627123"/>
              <a:gd name="connsiteX4" fmla="*/ 342900 w 2072640"/>
              <a:gd name="connsiteY4" fmla="*/ 3413763 h 3627123"/>
              <a:gd name="connsiteX5" fmla="*/ 365760 w 2072640"/>
              <a:gd name="connsiteY5" fmla="*/ 3398523 h 3627123"/>
              <a:gd name="connsiteX6" fmla="*/ 381000 w 2072640"/>
              <a:gd name="connsiteY6" fmla="*/ 3375663 h 3627123"/>
              <a:gd name="connsiteX7" fmla="*/ 403860 w 2072640"/>
              <a:gd name="connsiteY7" fmla="*/ 3360423 h 3627123"/>
              <a:gd name="connsiteX8" fmla="*/ 365760 w 2072640"/>
              <a:gd name="connsiteY8" fmla="*/ 3307083 h 3627123"/>
              <a:gd name="connsiteX9" fmla="*/ 335280 w 2072640"/>
              <a:gd name="connsiteY9" fmla="*/ 3238503 h 3627123"/>
              <a:gd name="connsiteX10" fmla="*/ 365760 w 2072640"/>
              <a:gd name="connsiteY10" fmla="*/ 3192783 h 3627123"/>
              <a:gd name="connsiteX11" fmla="*/ 411480 w 2072640"/>
              <a:gd name="connsiteY11" fmla="*/ 3162303 h 3627123"/>
              <a:gd name="connsiteX12" fmla="*/ 411480 w 2072640"/>
              <a:gd name="connsiteY12" fmla="*/ 3070863 h 3627123"/>
              <a:gd name="connsiteX13" fmla="*/ 403860 w 2072640"/>
              <a:gd name="connsiteY13" fmla="*/ 3040383 h 3627123"/>
              <a:gd name="connsiteX14" fmla="*/ 388620 w 2072640"/>
              <a:gd name="connsiteY14" fmla="*/ 3017523 h 3627123"/>
              <a:gd name="connsiteX15" fmla="*/ 365760 w 2072640"/>
              <a:gd name="connsiteY15" fmla="*/ 2971803 h 3627123"/>
              <a:gd name="connsiteX16" fmla="*/ 320040 w 2072640"/>
              <a:gd name="connsiteY16" fmla="*/ 2941323 h 3627123"/>
              <a:gd name="connsiteX17" fmla="*/ 297180 w 2072640"/>
              <a:gd name="connsiteY17" fmla="*/ 2926083 h 3627123"/>
              <a:gd name="connsiteX18" fmla="*/ 281940 w 2072640"/>
              <a:gd name="connsiteY18" fmla="*/ 2903223 h 3627123"/>
              <a:gd name="connsiteX19" fmla="*/ 236220 w 2072640"/>
              <a:gd name="connsiteY19" fmla="*/ 2880363 h 3627123"/>
              <a:gd name="connsiteX20" fmla="*/ 213360 w 2072640"/>
              <a:gd name="connsiteY20" fmla="*/ 2865123 h 3627123"/>
              <a:gd name="connsiteX21" fmla="*/ 190500 w 2072640"/>
              <a:gd name="connsiteY21" fmla="*/ 2819403 h 3627123"/>
              <a:gd name="connsiteX22" fmla="*/ 121920 w 2072640"/>
              <a:gd name="connsiteY22" fmla="*/ 2781303 h 3627123"/>
              <a:gd name="connsiteX23" fmla="*/ 99060 w 2072640"/>
              <a:gd name="connsiteY23" fmla="*/ 2766063 h 3627123"/>
              <a:gd name="connsiteX24" fmla="*/ 68580 w 2072640"/>
              <a:gd name="connsiteY24" fmla="*/ 2720343 h 3627123"/>
              <a:gd name="connsiteX25" fmla="*/ 60960 w 2072640"/>
              <a:gd name="connsiteY25" fmla="*/ 2697483 h 3627123"/>
              <a:gd name="connsiteX26" fmla="*/ 38100 w 2072640"/>
              <a:gd name="connsiteY26" fmla="*/ 2674623 h 3627123"/>
              <a:gd name="connsiteX27" fmla="*/ 22860 w 2072640"/>
              <a:gd name="connsiteY27" fmla="*/ 2628903 h 3627123"/>
              <a:gd name="connsiteX28" fmla="*/ 15240 w 2072640"/>
              <a:gd name="connsiteY28" fmla="*/ 2606043 h 3627123"/>
              <a:gd name="connsiteX29" fmla="*/ 0 w 2072640"/>
              <a:gd name="connsiteY29" fmla="*/ 2583183 h 3627123"/>
              <a:gd name="connsiteX30" fmla="*/ 15240 w 2072640"/>
              <a:gd name="connsiteY30" fmla="*/ 2453643 h 3627123"/>
              <a:gd name="connsiteX31" fmla="*/ 30480 w 2072640"/>
              <a:gd name="connsiteY31" fmla="*/ 2430783 h 3627123"/>
              <a:gd name="connsiteX32" fmla="*/ 38100 w 2072640"/>
              <a:gd name="connsiteY32" fmla="*/ 2407923 h 3627123"/>
              <a:gd name="connsiteX33" fmla="*/ 76200 w 2072640"/>
              <a:gd name="connsiteY33" fmla="*/ 2362203 h 3627123"/>
              <a:gd name="connsiteX34" fmla="*/ 99060 w 2072640"/>
              <a:gd name="connsiteY34" fmla="*/ 2316483 h 3627123"/>
              <a:gd name="connsiteX35" fmla="*/ 114300 w 2072640"/>
              <a:gd name="connsiteY35" fmla="*/ 2293623 h 3627123"/>
              <a:gd name="connsiteX36" fmla="*/ 129540 w 2072640"/>
              <a:gd name="connsiteY36" fmla="*/ 2247903 h 3627123"/>
              <a:gd name="connsiteX37" fmla="*/ 160020 w 2072640"/>
              <a:gd name="connsiteY37" fmla="*/ 2202183 h 3627123"/>
              <a:gd name="connsiteX38" fmla="*/ 182880 w 2072640"/>
              <a:gd name="connsiteY38" fmla="*/ 2125983 h 3627123"/>
              <a:gd name="connsiteX39" fmla="*/ 213360 w 2072640"/>
              <a:gd name="connsiteY39" fmla="*/ 2080263 h 3627123"/>
              <a:gd name="connsiteX40" fmla="*/ 243840 w 2072640"/>
              <a:gd name="connsiteY40" fmla="*/ 2026923 h 3627123"/>
              <a:gd name="connsiteX41" fmla="*/ 259080 w 2072640"/>
              <a:gd name="connsiteY41" fmla="*/ 1981203 h 3627123"/>
              <a:gd name="connsiteX42" fmla="*/ 335280 w 2072640"/>
              <a:gd name="connsiteY42" fmla="*/ 1866903 h 3627123"/>
              <a:gd name="connsiteX43" fmla="*/ 350520 w 2072640"/>
              <a:gd name="connsiteY43" fmla="*/ 1844043 h 3627123"/>
              <a:gd name="connsiteX44" fmla="*/ 365760 w 2072640"/>
              <a:gd name="connsiteY44" fmla="*/ 1821183 h 3627123"/>
              <a:gd name="connsiteX45" fmla="*/ 373380 w 2072640"/>
              <a:gd name="connsiteY45" fmla="*/ 1798323 h 3627123"/>
              <a:gd name="connsiteX46" fmla="*/ 388620 w 2072640"/>
              <a:gd name="connsiteY46" fmla="*/ 1630683 h 3627123"/>
              <a:gd name="connsiteX47" fmla="*/ 419100 w 2072640"/>
              <a:gd name="connsiteY47" fmla="*/ 1562103 h 3627123"/>
              <a:gd name="connsiteX48" fmla="*/ 449580 w 2072640"/>
              <a:gd name="connsiteY48" fmla="*/ 1493523 h 3627123"/>
              <a:gd name="connsiteX49" fmla="*/ 457200 w 2072640"/>
              <a:gd name="connsiteY49" fmla="*/ 1341123 h 3627123"/>
              <a:gd name="connsiteX50" fmla="*/ 472440 w 2072640"/>
              <a:gd name="connsiteY50" fmla="*/ 1318263 h 3627123"/>
              <a:gd name="connsiteX51" fmla="*/ 510540 w 2072640"/>
              <a:gd name="connsiteY51" fmla="*/ 1295403 h 3627123"/>
              <a:gd name="connsiteX52" fmla="*/ 510540 w 2072640"/>
              <a:gd name="connsiteY52" fmla="*/ 1295403 h 3627123"/>
              <a:gd name="connsiteX53" fmla="*/ 571500 w 2072640"/>
              <a:gd name="connsiteY53" fmla="*/ 1264923 h 3627123"/>
              <a:gd name="connsiteX54" fmla="*/ 594360 w 2072640"/>
              <a:gd name="connsiteY54" fmla="*/ 1257303 h 3627123"/>
              <a:gd name="connsiteX55" fmla="*/ 647700 w 2072640"/>
              <a:gd name="connsiteY55" fmla="*/ 1226823 h 3627123"/>
              <a:gd name="connsiteX56" fmla="*/ 662940 w 2072640"/>
              <a:gd name="connsiteY56" fmla="*/ 1203963 h 3627123"/>
              <a:gd name="connsiteX57" fmla="*/ 685800 w 2072640"/>
              <a:gd name="connsiteY57" fmla="*/ 1188723 h 3627123"/>
              <a:gd name="connsiteX58" fmla="*/ 716280 w 2072640"/>
              <a:gd name="connsiteY58" fmla="*/ 1143003 h 3627123"/>
              <a:gd name="connsiteX59" fmla="*/ 701040 w 2072640"/>
              <a:gd name="connsiteY59" fmla="*/ 1089663 h 3627123"/>
              <a:gd name="connsiteX60" fmla="*/ 678180 w 2072640"/>
              <a:gd name="connsiteY60" fmla="*/ 1074423 h 3627123"/>
              <a:gd name="connsiteX61" fmla="*/ 670560 w 2072640"/>
              <a:gd name="connsiteY61" fmla="*/ 1043943 h 3627123"/>
              <a:gd name="connsiteX62" fmla="*/ 624840 w 2072640"/>
              <a:gd name="connsiteY62" fmla="*/ 998223 h 3627123"/>
              <a:gd name="connsiteX63" fmla="*/ 601980 w 2072640"/>
              <a:gd name="connsiteY63" fmla="*/ 952503 h 3627123"/>
              <a:gd name="connsiteX64" fmla="*/ 579120 w 2072640"/>
              <a:gd name="connsiteY64" fmla="*/ 929643 h 3627123"/>
              <a:gd name="connsiteX65" fmla="*/ 563880 w 2072640"/>
              <a:gd name="connsiteY65" fmla="*/ 906783 h 3627123"/>
              <a:gd name="connsiteX66" fmla="*/ 518160 w 2072640"/>
              <a:gd name="connsiteY66" fmla="*/ 876303 h 3627123"/>
              <a:gd name="connsiteX67" fmla="*/ 495300 w 2072640"/>
              <a:gd name="connsiteY67" fmla="*/ 861063 h 3627123"/>
              <a:gd name="connsiteX68" fmla="*/ 464820 w 2072640"/>
              <a:gd name="connsiteY68" fmla="*/ 815343 h 3627123"/>
              <a:gd name="connsiteX69" fmla="*/ 457200 w 2072640"/>
              <a:gd name="connsiteY69" fmla="*/ 792483 h 3627123"/>
              <a:gd name="connsiteX70" fmla="*/ 426720 w 2072640"/>
              <a:gd name="connsiteY70" fmla="*/ 746763 h 3627123"/>
              <a:gd name="connsiteX71" fmla="*/ 419100 w 2072640"/>
              <a:gd name="connsiteY71" fmla="*/ 723903 h 3627123"/>
              <a:gd name="connsiteX72" fmla="*/ 403860 w 2072640"/>
              <a:gd name="connsiteY72" fmla="*/ 701043 h 3627123"/>
              <a:gd name="connsiteX73" fmla="*/ 388620 w 2072640"/>
              <a:gd name="connsiteY73" fmla="*/ 670563 h 3627123"/>
              <a:gd name="connsiteX74" fmla="*/ 381000 w 2072640"/>
              <a:gd name="connsiteY74" fmla="*/ 647703 h 3627123"/>
              <a:gd name="connsiteX75" fmla="*/ 365760 w 2072640"/>
              <a:gd name="connsiteY75" fmla="*/ 624843 h 3627123"/>
              <a:gd name="connsiteX76" fmla="*/ 350520 w 2072640"/>
              <a:gd name="connsiteY76" fmla="*/ 579123 h 3627123"/>
              <a:gd name="connsiteX77" fmla="*/ 342900 w 2072640"/>
              <a:gd name="connsiteY77" fmla="*/ 556263 h 3627123"/>
              <a:gd name="connsiteX78" fmla="*/ 335280 w 2072640"/>
              <a:gd name="connsiteY78" fmla="*/ 518163 h 3627123"/>
              <a:gd name="connsiteX79" fmla="*/ 320040 w 2072640"/>
              <a:gd name="connsiteY79" fmla="*/ 487683 h 3627123"/>
              <a:gd name="connsiteX80" fmla="*/ 297180 w 2072640"/>
              <a:gd name="connsiteY80" fmla="*/ 426723 h 3627123"/>
              <a:gd name="connsiteX81" fmla="*/ 304800 w 2072640"/>
              <a:gd name="connsiteY81" fmla="*/ 243843 h 3627123"/>
              <a:gd name="connsiteX82" fmla="*/ 327660 w 2072640"/>
              <a:gd name="connsiteY82" fmla="*/ 198123 h 3627123"/>
              <a:gd name="connsiteX83" fmla="*/ 335280 w 2072640"/>
              <a:gd name="connsiteY83" fmla="*/ 175263 h 3627123"/>
              <a:gd name="connsiteX84" fmla="*/ 365760 w 2072640"/>
              <a:gd name="connsiteY84" fmla="*/ 129543 h 3627123"/>
              <a:gd name="connsiteX85" fmla="*/ 373380 w 2072640"/>
              <a:gd name="connsiteY85" fmla="*/ 106683 h 3627123"/>
              <a:gd name="connsiteX86" fmla="*/ 441960 w 2072640"/>
              <a:gd name="connsiteY86" fmla="*/ 53343 h 3627123"/>
              <a:gd name="connsiteX87" fmla="*/ 464820 w 2072640"/>
              <a:gd name="connsiteY87" fmla="*/ 38103 h 3627123"/>
              <a:gd name="connsiteX88" fmla="*/ 487680 w 2072640"/>
              <a:gd name="connsiteY88" fmla="*/ 30483 h 3627123"/>
              <a:gd name="connsiteX89" fmla="*/ 548640 w 2072640"/>
              <a:gd name="connsiteY89" fmla="*/ 3 h 3627123"/>
              <a:gd name="connsiteX90" fmla="*/ 693420 w 2072640"/>
              <a:gd name="connsiteY90" fmla="*/ 15243 h 3627123"/>
              <a:gd name="connsiteX91" fmla="*/ 716280 w 2072640"/>
              <a:gd name="connsiteY91" fmla="*/ 30483 h 3627123"/>
              <a:gd name="connsiteX92" fmla="*/ 739140 w 2072640"/>
              <a:gd name="connsiteY92" fmla="*/ 38103 h 3627123"/>
              <a:gd name="connsiteX93" fmla="*/ 784860 w 2072640"/>
              <a:gd name="connsiteY93" fmla="*/ 68583 h 3627123"/>
              <a:gd name="connsiteX94" fmla="*/ 807720 w 2072640"/>
              <a:gd name="connsiteY94" fmla="*/ 83823 h 3627123"/>
              <a:gd name="connsiteX95" fmla="*/ 845820 w 2072640"/>
              <a:gd name="connsiteY95" fmla="*/ 99063 h 3627123"/>
              <a:gd name="connsiteX96" fmla="*/ 891540 w 2072640"/>
              <a:gd name="connsiteY96" fmla="*/ 121923 h 3627123"/>
              <a:gd name="connsiteX97" fmla="*/ 914400 w 2072640"/>
              <a:gd name="connsiteY97" fmla="*/ 144783 h 3627123"/>
              <a:gd name="connsiteX98" fmla="*/ 967740 w 2072640"/>
              <a:gd name="connsiteY98" fmla="*/ 182883 h 3627123"/>
              <a:gd name="connsiteX99" fmla="*/ 998220 w 2072640"/>
              <a:gd name="connsiteY99" fmla="*/ 213363 h 3627123"/>
              <a:gd name="connsiteX100" fmla="*/ 1005840 w 2072640"/>
              <a:gd name="connsiteY100" fmla="*/ 236223 h 3627123"/>
              <a:gd name="connsiteX101" fmla="*/ 1028700 w 2072640"/>
              <a:gd name="connsiteY101" fmla="*/ 251463 h 3627123"/>
              <a:gd name="connsiteX102" fmla="*/ 1059180 w 2072640"/>
              <a:gd name="connsiteY102" fmla="*/ 297183 h 3627123"/>
              <a:gd name="connsiteX103" fmla="*/ 1066800 w 2072640"/>
              <a:gd name="connsiteY103" fmla="*/ 320043 h 3627123"/>
              <a:gd name="connsiteX104" fmla="*/ 1082040 w 2072640"/>
              <a:gd name="connsiteY104" fmla="*/ 342903 h 3627123"/>
              <a:gd name="connsiteX105" fmla="*/ 1097280 w 2072640"/>
              <a:gd name="connsiteY105" fmla="*/ 388623 h 3627123"/>
              <a:gd name="connsiteX106" fmla="*/ 1112520 w 2072640"/>
              <a:gd name="connsiteY106" fmla="*/ 594363 h 3627123"/>
              <a:gd name="connsiteX107" fmla="*/ 1143000 w 2072640"/>
              <a:gd name="connsiteY107" fmla="*/ 678183 h 3627123"/>
              <a:gd name="connsiteX108" fmla="*/ 1165860 w 2072640"/>
              <a:gd name="connsiteY108" fmla="*/ 731523 h 3627123"/>
              <a:gd name="connsiteX109" fmla="*/ 1188720 w 2072640"/>
              <a:gd name="connsiteY109" fmla="*/ 777243 h 3627123"/>
              <a:gd name="connsiteX110" fmla="*/ 1203960 w 2072640"/>
              <a:gd name="connsiteY110" fmla="*/ 853443 h 3627123"/>
              <a:gd name="connsiteX111" fmla="*/ 1234440 w 2072640"/>
              <a:gd name="connsiteY111" fmla="*/ 906783 h 3627123"/>
              <a:gd name="connsiteX112" fmla="*/ 1257300 w 2072640"/>
              <a:gd name="connsiteY112" fmla="*/ 952503 h 3627123"/>
              <a:gd name="connsiteX113" fmla="*/ 1280160 w 2072640"/>
              <a:gd name="connsiteY113" fmla="*/ 960123 h 3627123"/>
              <a:gd name="connsiteX114" fmla="*/ 1485900 w 2072640"/>
              <a:gd name="connsiteY114" fmla="*/ 975363 h 3627123"/>
              <a:gd name="connsiteX115" fmla="*/ 1508760 w 2072640"/>
              <a:gd name="connsiteY115" fmla="*/ 990603 h 3627123"/>
              <a:gd name="connsiteX116" fmla="*/ 1554480 w 2072640"/>
              <a:gd name="connsiteY116" fmla="*/ 1028703 h 3627123"/>
              <a:gd name="connsiteX117" fmla="*/ 1569720 w 2072640"/>
              <a:gd name="connsiteY117" fmla="*/ 1051563 h 3627123"/>
              <a:gd name="connsiteX118" fmla="*/ 1615440 w 2072640"/>
              <a:gd name="connsiteY118" fmla="*/ 1097283 h 3627123"/>
              <a:gd name="connsiteX119" fmla="*/ 1645920 w 2072640"/>
              <a:gd name="connsiteY119" fmla="*/ 1143003 h 3627123"/>
              <a:gd name="connsiteX120" fmla="*/ 1661160 w 2072640"/>
              <a:gd name="connsiteY120" fmla="*/ 1165863 h 3627123"/>
              <a:gd name="connsiteX121" fmla="*/ 1691640 w 2072640"/>
              <a:gd name="connsiteY121" fmla="*/ 1188723 h 3627123"/>
              <a:gd name="connsiteX122" fmla="*/ 1714500 w 2072640"/>
              <a:gd name="connsiteY122" fmla="*/ 1203963 h 3627123"/>
              <a:gd name="connsiteX123" fmla="*/ 1775460 w 2072640"/>
              <a:gd name="connsiteY123" fmla="*/ 1295403 h 3627123"/>
              <a:gd name="connsiteX124" fmla="*/ 1798320 w 2072640"/>
              <a:gd name="connsiteY124" fmla="*/ 1325883 h 3627123"/>
              <a:gd name="connsiteX125" fmla="*/ 1813560 w 2072640"/>
              <a:gd name="connsiteY125" fmla="*/ 1348743 h 3627123"/>
              <a:gd name="connsiteX126" fmla="*/ 1836420 w 2072640"/>
              <a:gd name="connsiteY126" fmla="*/ 1379223 h 3627123"/>
              <a:gd name="connsiteX127" fmla="*/ 1851660 w 2072640"/>
              <a:gd name="connsiteY127" fmla="*/ 1417323 h 3627123"/>
              <a:gd name="connsiteX128" fmla="*/ 1866900 w 2072640"/>
              <a:gd name="connsiteY128" fmla="*/ 1440183 h 3627123"/>
              <a:gd name="connsiteX129" fmla="*/ 1882140 w 2072640"/>
              <a:gd name="connsiteY129" fmla="*/ 1470663 h 3627123"/>
              <a:gd name="connsiteX130" fmla="*/ 1889760 w 2072640"/>
              <a:gd name="connsiteY130" fmla="*/ 1516383 h 3627123"/>
              <a:gd name="connsiteX131" fmla="*/ 1897380 w 2072640"/>
              <a:gd name="connsiteY131" fmla="*/ 1554483 h 3627123"/>
              <a:gd name="connsiteX132" fmla="*/ 1905000 w 2072640"/>
              <a:gd name="connsiteY132" fmla="*/ 1691643 h 3627123"/>
              <a:gd name="connsiteX133" fmla="*/ 1897380 w 2072640"/>
              <a:gd name="connsiteY133" fmla="*/ 2072643 h 3627123"/>
              <a:gd name="connsiteX134" fmla="*/ 1889760 w 2072640"/>
              <a:gd name="connsiteY134" fmla="*/ 2164083 h 3627123"/>
              <a:gd name="connsiteX135" fmla="*/ 1905000 w 2072640"/>
              <a:gd name="connsiteY135" fmla="*/ 2484123 h 3627123"/>
              <a:gd name="connsiteX136" fmla="*/ 1912620 w 2072640"/>
              <a:gd name="connsiteY136" fmla="*/ 2720343 h 3627123"/>
              <a:gd name="connsiteX137" fmla="*/ 1920240 w 2072640"/>
              <a:gd name="connsiteY137" fmla="*/ 2842263 h 3627123"/>
              <a:gd name="connsiteX138" fmla="*/ 1935480 w 2072640"/>
              <a:gd name="connsiteY138" fmla="*/ 2887983 h 3627123"/>
              <a:gd name="connsiteX139" fmla="*/ 1943100 w 2072640"/>
              <a:gd name="connsiteY139" fmla="*/ 2956563 h 3627123"/>
              <a:gd name="connsiteX140" fmla="*/ 1950720 w 2072640"/>
              <a:gd name="connsiteY140" fmla="*/ 2979423 h 3627123"/>
              <a:gd name="connsiteX141" fmla="*/ 1958340 w 2072640"/>
              <a:gd name="connsiteY141" fmla="*/ 3025143 h 3627123"/>
              <a:gd name="connsiteX142" fmla="*/ 1965960 w 2072640"/>
              <a:gd name="connsiteY142" fmla="*/ 3048003 h 3627123"/>
              <a:gd name="connsiteX143" fmla="*/ 1973580 w 2072640"/>
              <a:gd name="connsiteY143" fmla="*/ 3093723 h 3627123"/>
              <a:gd name="connsiteX144" fmla="*/ 1965960 w 2072640"/>
              <a:gd name="connsiteY144" fmla="*/ 3185163 h 3627123"/>
              <a:gd name="connsiteX145" fmla="*/ 1950720 w 2072640"/>
              <a:gd name="connsiteY145" fmla="*/ 3208023 h 3627123"/>
              <a:gd name="connsiteX146" fmla="*/ 1973580 w 2072640"/>
              <a:gd name="connsiteY146" fmla="*/ 3299463 h 3627123"/>
              <a:gd name="connsiteX147" fmla="*/ 1996440 w 2072640"/>
              <a:gd name="connsiteY147" fmla="*/ 3368043 h 3627123"/>
              <a:gd name="connsiteX148" fmla="*/ 2011680 w 2072640"/>
              <a:gd name="connsiteY148" fmla="*/ 3429003 h 3627123"/>
              <a:gd name="connsiteX149" fmla="*/ 2019300 w 2072640"/>
              <a:gd name="connsiteY149" fmla="*/ 3459483 h 3627123"/>
              <a:gd name="connsiteX150" fmla="*/ 2034540 w 2072640"/>
              <a:gd name="connsiteY150" fmla="*/ 3528063 h 3627123"/>
              <a:gd name="connsiteX151" fmla="*/ 2049780 w 2072640"/>
              <a:gd name="connsiteY151" fmla="*/ 3566163 h 3627123"/>
              <a:gd name="connsiteX152" fmla="*/ 2072640 w 2072640"/>
              <a:gd name="connsiteY152" fmla="*/ 3596643 h 3627123"/>
              <a:gd name="connsiteX153" fmla="*/ 1882140 w 2072640"/>
              <a:gd name="connsiteY153" fmla="*/ 3604263 h 3627123"/>
              <a:gd name="connsiteX154" fmla="*/ 1744980 w 2072640"/>
              <a:gd name="connsiteY154" fmla="*/ 3619503 h 3627123"/>
              <a:gd name="connsiteX155" fmla="*/ 1623060 w 2072640"/>
              <a:gd name="connsiteY155" fmla="*/ 3611883 h 3627123"/>
              <a:gd name="connsiteX156" fmla="*/ 1562100 w 2072640"/>
              <a:gd name="connsiteY156" fmla="*/ 3596643 h 3627123"/>
              <a:gd name="connsiteX157" fmla="*/ 1531620 w 2072640"/>
              <a:gd name="connsiteY157" fmla="*/ 3589023 h 3627123"/>
              <a:gd name="connsiteX158" fmla="*/ 1318260 w 2072640"/>
              <a:gd name="connsiteY158" fmla="*/ 3604263 h 3627123"/>
              <a:gd name="connsiteX159" fmla="*/ 1287780 w 2072640"/>
              <a:gd name="connsiteY159" fmla="*/ 3611883 h 3627123"/>
              <a:gd name="connsiteX160" fmla="*/ 1181100 w 2072640"/>
              <a:gd name="connsiteY160" fmla="*/ 3627123 h 3627123"/>
              <a:gd name="connsiteX161" fmla="*/ 617220 w 2072640"/>
              <a:gd name="connsiteY161" fmla="*/ 3619503 h 3627123"/>
              <a:gd name="connsiteX162" fmla="*/ 480060 w 2072640"/>
              <a:gd name="connsiteY162" fmla="*/ 3604263 h 3627123"/>
              <a:gd name="connsiteX163" fmla="*/ 441960 w 2072640"/>
              <a:gd name="connsiteY163" fmla="*/ 3596643 h 3627123"/>
              <a:gd name="connsiteX164" fmla="*/ 419100 w 2072640"/>
              <a:gd name="connsiteY164" fmla="*/ 3589023 h 3627123"/>
              <a:gd name="connsiteX165" fmla="*/ 335280 w 2072640"/>
              <a:gd name="connsiteY165" fmla="*/ 3604263 h 3627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</a:cxnLst>
            <a:rect l="l" t="t" r="r" b="b"/>
            <a:pathLst>
              <a:path w="2072640" h="3627123">
                <a:moveTo>
                  <a:pt x="335280" y="3604263"/>
                </a:moveTo>
                <a:lnTo>
                  <a:pt x="335280" y="3604263"/>
                </a:lnTo>
                <a:cubicBezTo>
                  <a:pt x="322580" y="3586483"/>
                  <a:pt x="308422" y="3569659"/>
                  <a:pt x="297180" y="3550923"/>
                </a:cubicBezTo>
                <a:cubicBezTo>
                  <a:pt x="280472" y="3523077"/>
                  <a:pt x="289587" y="3460514"/>
                  <a:pt x="297180" y="3444243"/>
                </a:cubicBezTo>
                <a:cubicBezTo>
                  <a:pt x="304926" y="3427645"/>
                  <a:pt x="327660" y="3423923"/>
                  <a:pt x="342900" y="3413763"/>
                </a:cubicBezTo>
                <a:lnTo>
                  <a:pt x="365760" y="3398523"/>
                </a:lnTo>
                <a:cubicBezTo>
                  <a:pt x="370840" y="3390903"/>
                  <a:pt x="374524" y="3382139"/>
                  <a:pt x="381000" y="3375663"/>
                </a:cubicBezTo>
                <a:cubicBezTo>
                  <a:pt x="387476" y="3369187"/>
                  <a:pt x="402724" y="3369510"/>
                  <a:pt x="403860" y="3360423"/>
                </a:cubicBezTo>
                <a:cubicBezTo>
                  <a:pt x="409550" y="3314906"/>
                  <a:pt x="392125" y="3315871"/>
                  <a:pt x="365760" y="3307083"/>
                </a:cubicBezTo>
                <a:cubicBezTo>
                  <a:pt x="347624" y="3252675"/>
                  <a:pt x="359431" y="3274729"/>
                  <a:pt x="335280" y="3238503"/>
                </a:cubicBezTo>
                <a:cubicBezTo>
                  <a:pt x="347309" y="3178359"/>
                  <a:pt x="328856" y="3213285"/>
                  <a:pt x="365760" y="3192783"/>
                </a:cubicBezTo>
                <a:cubicBezTo>
                  <a:pt x="381771" y="3183888"/>
                  <a:pt x="411480" y="3162303"/>
                  <a:pt x="411480" y="3162303"/>
                </a:cubicBezTo>
                <a:cubicBezTo>
                  <a:pt x="425592" y="3119968"/>
                  <a:pt x="422226" y="3140710"/>
                  <a:pt x="411480" y="3070863"/>
                </a:cubicBezTo>
                <a:cubicBezTo>
                  <a:pt x="409888" y="3060512"/>
                  <a:pt x="407985" y="3050009"/>
                  <a:pt x="403860" y="3040383"/>
                </a:cubicBezTo>
                <a:cubicBezTo>
                  <a:pt x="400252" y="3031965"/>
                  <a:pt x="392716" y="3025714"/>
                  <a:pt x="388620" y="3017523"/>
                </a:cubicBezTo>
                <a:cubicBezTo>
                  <a:pt x="378353" y="2996989"/>
                  <a:pt x="385171" y="2988788"/>
                  <a:pt x="365760" y="2971803"/>
                </a:cubicBezTo>
                <a:cubicBezTo>
                  <a:pt x="351976" y="2959742"/>
                  <a:pt x="335280" y="2951483"/>
                  <a:pt x="320040" y="2941323"/>
                </a:cubicBezTo>
                <a:lnTo>
                  <a:pt x="297180" y="2926083"/>
                </a:lnTo>
                <a:cubicBezTo>
                  <a:pt x="292100" y="2918463"/>
                  <a:pt x="288416" y="2909699"/>
                  <a:pt x="281940" y="2903223"/>
                </a:cubicBezTo>
                <a:cubicBezTo>
                  <a:pt x="260102" y="2881385"/>
                  <a:pt x="261010" y="2892758"/>
                  <a:pt x="236220" y="2880363"/>
                </a:cubicBezTo>
                <a:cubicBezTo>
                  <a:pt x="228029" y="2876267"/>
                  <a:pt x="220980" y="2870203"/>
                  <a:pt x="213360" y="2865123"/>
                </a:cubicBezTo>
                <a:cubicBezTo>
                  <a:pt x="207925" y="2848817"/>
                  <a:pt x="204403" y="2831568"/>
                  <a:pt x="190500" y="2819403"/>
                </a:cubicBezTo>
                <a:cubicBezTo>
                  <a:pt x="126431" y="2763342"/>
                  <a:pt x="167272" y="2803979"/>
                  <a:pt x="121920" y="2781303"/>
                </a:cubicBezTo>
                <a:cubicBezTo>
                  <a:pt x="113729" y="2777207"/>
                  <a:pt x="106680" y="2771143"/>
                  <a:pt x="99060" y="2766063"/>
                </a:cubicBezTo>
                <a:cubicBezTo>
                  <a:pt x="88900" y="2750823"/>
                  <a:pt x="74372" y="2737719"/>
                  <a:pt x="68580" y="2720343"/>
                </a:cubicBezTo>
                <a:cubicBezTo>
                  <a:pt x="66040" y="2712723"/>
                  <a:pt x="65415" y="2704166"/>
                  <a:pt x="60960" y="2697483"/>
                </a:cubicBezTo>
                <a:cubicBezTo>
                  <a:pt x="54982" y="2688517"/>
                  <a:pt x="45720" y="2682243"/>
                  <a:pt x="38100" y="2674623"/>
                </a:cubicBezTo>
                <a:lnTo>
                  <a:pt x="22860" y="2628903"/>
                </a:lnTo>
                <a:cubicBezTo>
                  <a:pt x="20320" y="2621283"/>
                  <a:pt x="19695" y="2612726"/>
                  <a:pt x="15240" y="2606043"/>
                </a:cubicBezTo>
                <a:lnTo>
                  <a:pt x="0" y="2583183"/>
                </a:lnTo>
                <a:cubicBezTo>
                  <a:pt x="5080" y="2540003"/>
                  <a:pt x="6713" y="2496276"/>
                  <a:pt x="15240" y="2453643"/>
                </a:cubicBezTo>
                <a:cubicBezTo>
                  <a:pt x="17036" y="2444663"/>
                  <a:pt x="26384" y="2438974"/>
                  <a:pt x="30480" y="2430783"/>
                </a:cubicBezTo>
                <a:cubicBezTo>
                  <a:pt x="34072" y="2423599"/>
                  <a:pt x="34508" y="2415107"/>
                  <a:pt x="38100" y="2407923"/>
                </a:cubicBezTo>
                <a:cubicBezTo>
                  <a:pt x="52289" y="2379544"/>
                  <a:pt x="55134" y="2387482"/>
                  <a:pt x="76200" y="2362203"/>
                </a:cubicBezTo>
                <a:cubicBezTo>
                  <a:pt x="103497" y="2329446"/>
                  <a:pt x="81877" y="2350850"/>
                  <a:pt x="99060" y="2316483"/>
                </a:cubicBezTo>
                <a:cubicBezTo>
                  <a:pt x="103156" y="2308292"/>
                  <a:pt x="110581" y="2301992"/>
                  <a:pt x="114300" y="2293623"/>
                </a:cubicBezTo>
                <a:cubicBezTo>
                  <a:pt x="120824" y="2278943"/>
                  <a:pt x="120629" y="2261269"/>
                  <a:pt x="129540" y="2247903"/>
                </a:cubicBezTo>
                <a:lnTo>
                  <a:pt x="160020" y="2202183"/>
                </a:lnTo>
                <a:cubicBezTo>
                  <a:pt x="164280" y="2185145"/>
                  <a:pt x="175459" y="2137114"/>
                  <a:pt x="182880" y="2125983"/>
                </a:cubicBezTo>
                <a:cubicBezTo>
                  <a:pt x="193040" y="2110743"/>
                  <a:pt x="207568" y="2097639"/>
                  <a:pt x="213360" y="2080263"/>
                </a:cubicBezTo>
                <a:cubicBezTo>
                  <a:pt x="224996" y="2045355"/>
                  <a:pt x="216161" y="2063829"/>
                  <a:pt x="243840" y="2026923"/>
                </a:cubicBezTo>
                <a:cubicBezTo>
                  <a:pt x="248920" y="2011683"/>
                  <a:pt x="250169" y="1994569"/>
                  <a:pt x="259080" y="1981203"/>
                </a:cubicBezTo>
                <a:lnTo>
                  <a:pt x="335280" y="1866903"/>
                </a:lnTo>
                <a:lnTo>
                  <a:pt x="350520" y="1844043"/>
                </a:lnTo>
                <a:cubicBezTo>
                  <a:pt x="355600" y="1836423"/>
                  <a:pt x="362864" y="1829871"/>
                  <a:pt x="365760" y="1821183"/>
                </a:cubicBezTo>
                <a:lnTo>
                  <a:pt x="373380" y="1798323"/>
                </a:lnTo>
                <a:cubicBezTo>
                  <a:pt x="375274" y="1769907"/>
                  <a:pt x="378855" y="1672998"/>
                  <a:pt x="388620" y="1630683"/>
                </a:cubicBezTo>
                <a:cubicBezTo>
                  <a:pt x="410400" y="1536304"/>
                  <a:pt x="392872" y="1621116"/>
                  <a:pt x="419100" y="1562103"/>
                </a:cubicBezTo>
                <a:cubicBezTo>
                  <a:pt x="455372" y="1480491"/>
                  <a:pt x="415090" y="1545258"/>
                  <a:pt x="449580" y="1493523"/>
                </a:cubicBezTo>
                <a:cubicBezTo>
                  <a:pt x="452120" y="1442723"/>
                  <a:pt x="450621" y="1391559"/>
                  <a:pt x="457200" y="1341123"/>
                </a:cubicBezTo>
                <a:cubicBezTo>
                  <a:pt x="458385" y="1332042"/>
                  <a:pt x="465289" y="1323984"/>
                  <a:pt x="472440" y="1318263"/>
                </a:cubicBezTo>
                <a:cubicBezTo>
                  <a:pt x="571358" y="1239128"/>
                  <a:pt x="427688" y="1378255"/>
                  <a:pt x="510540" y="1295403"/>
                </a:cubicBezTo>
                <a:lnTo>
                  <a:pt x="510540" y="1295403"/>
                </a:lnTo>
                <a:cubicBezTo>
                  <a:pt x="530860" y="1285243"/>
                  <a:pt x="550818" y="1274324"/>
                  <a:pt x="571500" y="1264923"/>
                </a:cubicBezTo>
                <a:cubicBezTo>
                  <a:pt x="578812" y="1261599"/>
                  <a:pt x="586977" y="1260467"/>
                  <a:pt x="594360" y="1257303"/>
                </a:cubicBezTo>
                <a:cubicBezTo>
                  <a:pt x="621430" y="1245702"/>
                  <a:pt x="624742" y="1242128"/>
                  <a:pt x="647700" y="1226823"/>
                </a:cubicBezTo>
                <a:cubicBezTo>
                  <a:pt x="652780" y="1219203"/>
                  <a:pt x="656464" y="1210439"/>
                  <a:pt x="662940" y="1203963"/>
                </a:cubicBezTo>
                <a:cubicBezTo>
                  <a:pt x="669416" y="1197487"/>
                  <a:pt x="679769" y="1195615"/>
                  <a:pt x="685800" y="1188723"/>
                </a:cubicBezTo>
                <a:cubicBezTo>
                  <a:pt x="697861" y="1174939"/>
                  <a:pt x="716280" y="1143003"/>
                  <a:pt x="716280" y="1143003"/>
                </a:cubicBezTo>
                <a:cubicBezTo>
                  <a:pt x="715782" y="1141012"/>
                  <a:pt x="705015" y="1094632"/>
                  <a:pt x="701040" y="1089663"/>
                </a:cubicBezTo>
                <a:cubicBezTo>
                  <a:pt x="695319" y="1082512"/>
                  <a:pt x="685800" y="1079503"/>
                  <a:pt x="678180" y="1074423"/>
                </a:cubicBezTo>
                <a:cubicBezTo>
                  <a:pt x="675640" y="1064263"/>
                  <a:pt x="675244" y="1053310"/>
                  <a:pt x="670560" y="1043943"/>
                </a:cubicBezTo>
                <a:cubicBezTo>
                  <a:pt x="656383" y="1015588"/>
                  <a:pt x="648044" y="1013692"/>
                  <a:pt x="624840" y="998223"/>
                </a:cubicBezTo>
                <a:cubicBezTo>
                  <a:pt x="617203" y="975312"/>
                  <a:pt x="618393" y="972198"/>
                  <a:pt x="601980" y="952503"/>
                </a:cubicBezTo>
                <a:cubicBezTo>
                  <a:pt x="595081" y="944224"/>
                  <a:pt x="586019" y="937922"/>
                  <a:pt x="579120" y="929643"/>
                </a:cubicBezTo>
                <a:cubicBezTo>
                  <a:pt x="573257" y="922608"/>
                  <a:pt x="570772" y="912814"/>
                  <a:pt x="563880" y="906783"/>
                </a:cubicBezTo>
                <a:cubicBezTo>
                  <a:pt x="550096" y="894722"/>
                  <a:pt x="533400" y="886463"/>
                  <a:pt x="518160" y="876303"/>
                </a:cubicBezTo>
                <a:lnTo>
                  <a:pt x="495300" y="861063"/>
                </a:lnTo>
                <a:cubicBezTo>
                  <a:pt x="485140" y="845823"/>
                  <a:pt x="470612" y="832719"/>
                  <a:pt x="464820" y="815343"/>
                </a:cubicBezTo>
                <a:cubicBezTo>
                  <a:pt x="462280" y="807723"/>
                  <a:pt x="461101" y="799504"/>
                  <a:pt x="457200" y="792483"/>
                </a:cubicBezTo>
                <a:cubicBezTo>
                  <a:pt x="448305" y="776472"/>
                  <a:pt x="432512" y="764139"/>
                  <a:pt x="426720" y="746763"/>
                </a:cubicBezTo>
                <a:cubicBezTo>
                  <a:pt x="424180" y="739143"/>
                  <a:pt x="422692" y="731087"/>
                  <a:pt x="419100" y="723903"/>
                </a:cubicBezTo>
                <a:cubicBezTo>
                  <a:pt x="415004" y="715712"/>
                  <a:pt x="408404" y="708994"/>
                  <a:pt x="403860" y="701043"/>
                </a:cubicBezTo>
                <a:cubicBezTo>
                  <a:pt x="398224" y="691180"/>
                  <a:pt x="393095" y="681004"/>
                  <a:pt x="388620" y="670563"/>
                </a:cubicBezTo>
                <a:cubicBezTo>
                  <a:pt x="385456" y="663180"/>
                  <a:pt x="384592" y="654887"/>
                  <a:pt x="381000" y="647703"/>
                </a:cubicBezTo>
                <a:cubicBezTo>
                  <a:pt x="376904" y="639512"/>
                  <a:pt x="369479" y="633212"/>
                  <a:pt x="365760" y="624843"/>
                </a:cubicBezTo>
                <a:cubicBezTo>
                  <a:pt x="359236" y="610163"/>
                  <a:pt x="355600" y="594363"/>
                  <a:pt x="350520" y="579123"/>
                </a:cubicBezTo>
                <a:cubicBezTo>
                  <a:pt x="347980" y="571503"/>
                  <a:pt x="344475" y="564139"/>
                  <a:pt x="342900" y="556263"/>
                </a:cubicBezTo>
                <a:cubicBezTo>
                  <a:pt x="340360" y="543563"/>
                  <a:pt x="339376" y="530450"/>
                  <a:pt x="335280" y="518163"/>
                </a:cubicBezTo>
                <a:cubicBezTo>
                  <a:pt x="331688" y="507387"/>
                  <a:pt x="324653" y="498063"/>
                  <a:pt x="320040" y="487683"/>
                </a:cubicBezTo>
                <a:cubicBezTo>
                  <a:pt x="307891" y="460348"/>
                  <a:pt x="305558" y="451858"/>
                  <a:pt x="297180" y="426723"/>
                </a:cubicBezTo>
                <a:cubicBezTo>
                  <a:pt x="299720" y="365763"/>
                  <a:pt x="300293" y="304689"/>
                  <a:pt x="304800" y="243843"/>
                </a:cubicBezTo>
                <a:cubicBezTo>
                  <a:pt x="306465" y="221359"/>
                  <a:pt x="318056" y="217332"/>
                  <a:pt x="327660" y="198123"/>
                </a:cubicBezTo>
                <a:cubicBezTo>
                  <a:pt x="331252" y="190939"/>
                  <a:pt x="331379" y="182284"/>
                  <a:pt x="335280" y="175263"/>
                </a:cubicBezTo>
                <a:cubicBezTo>
                  <a:pt x="344175" y="159252"/>
                  <a:pt x="359968" y="146919"/>
                  <a:pt x="365760" y="129543"/>
                </a:cubicBezTo>
                <a:cubicBezTo>
                  <a:pt x="368300" y="121923"/>
                  <a:pt x="368449" y="113023"/>
                  <a:pt x="373380" y="106683"/>
                </a:cubicBezTo>
                <a:cubicBezTo>
                  <a:pt x="430738" y="32937"/>
                  <a:pt x="396433" y="76107"/>
                  <a:pt x="441960" y="53343"/>
                </a:cubicBezTo>
                <a:cubicBezTo>
                  <a:pt x="450151" y="49247"/>
                  <a:pt x="456629" y="42199"/>
                  <a:pt x="464820" y="38103"/>
                </a:cubicBezTo>
                <a:cubicBezTo>
                  <a:pt x="472004" y="34511"/>
                  <a:pt x="480368" y="33807"/>
                  <a:pt x="487680" y="30483"/>
                </a:cubicBezTo>
                <a:cubicBezTo>
                  <a:pt x="508362" y="21082"/>
                  <a:pt x="548640" y="3"/>
                  <a:pt x="548640" y="3"/>
                </a:cubicBezTo>
                <a:cubicBezTo>
                  <a:pt x="559825" y="702"/>
                  <a:pt x="655355" y="-3790"/>
                  <a:pt x="693420" y="15243"/>
                </a:cubicBezTo>
                <a:cubicBezTo>
                  <a:pt x="701611" y="19339"/>
                  <a:pt x="708089" y="26387"/>
                  <a:pt x="716280" y="30483"/>
                </a:cubicBezTo>
                <a:cubicBezTo>
                  <a:pt x="723464" y="34075"/>
                  <a:pt x="732119" y="34202"/>
                  <a:pt x="739140" y="38103"/>
                </a:cubicBezTo>
                <a:cubicBezTo>
                  <a:pt x="755151" y="46998"/>
                  <a:pt x="769620" y="58423"/>
                  <a:pt x="784860" y="68583"/>
                </a:cubicBezTo>
                <a:cubicBezTo>
                  <a:pt x="792480" y="73663"/>
                  <a:pt x="799217" y="80422"/>
                  <a:pt x="807720" y="83823"/>
                </a:cubicBezTo>
                <a:cubicBezTo>
                  <a:pt x="820420" y="88903"/>
                  <a:pt x="833586" y="92946"/>
                  <a:pt x="845820" y="99063"/>
                </a:cubicBezTo>
                <a:cubicBezTo>
                  <a:pt x="904906" y="128606"/>
                  <a:pt x="834081" y="102770"/>
                  <a:pt x="891540" y="121923"/>
                </a:cubicBezTo>
                <a:cubicBezTo>
                  <a:pt x="899160" y="129543"/>
                  <a:pt x="906218" y="137770"/>
                  <a:pt x="914400" y="144783"/>
                </a:cubicBezTo>
                <a:cubicBezTo>
                  <a:pt x="930940" y="158960"/>
                  <a:pt x="949648" y="170822"/>
                  <a:pt x="967740" y="182883"/>
                </a:cubicBezTo>
                <a:cubicBezTo>
                  <a:pt x="988060" y="243843"/>
                  <a:pt x="957580" y="172723"/>
                  <a:pt x="998220" y="213363"/>
                </a:cubicBezTo>
                <a:cubicBezTo>
                  <a:pt x="1003900" y="219043"/>
                  <a:pt x="1000822" y="229951"/>
                  <a:pt x="1005840" y="236223"/>
                </a:cubicBezTo>
                <a:cubicBezTo>
                  <a:pt x="1011561" y="243374"/>
                  <a:pt x="1021080" y="246383"/>
                  <a:pt x="1028700" y="251463"/>
                </a:cubicBezTo>
                <a:cubicBezTo>
                  <a:pt x="1038860" y="266703"/>
                  <a:pt x="1053388" y="279807"/>
                  <a:pt x="1059180" y="297183"/>
                </a:cubicBezTo>
                <a:cubicBezTo>
                  <a:pt x="1061720" y="304803"/>
                  <a:pt x="1063208" y="312859"/>
                  <a:pt x="1066800" y="320043"/>
                </a:cubicBezTo>
                <a:cubicBezTo>
                  <a:pt x="1070896" y="328234"/>
                  <a:pt x="1078321" y="334534"/>
                  <a:pt x="1082040" y="342903"/>
                </a:cubicBezTo>
                <a:cubicBezTo>
                  <a:pt x="1088564" y="357583"/>
                  <a:pt x="1092200" y="373383"/>
                  <a:pt x="1097280" y="388623"/>
                </a:cubicBezTo>
                <a:cubicBezTo>
                  <a:pt x="1102360" y="457203"/>
                  <a:pt x="1104245" y="526095"/>
                  <a:pt x="1112520" y="594363"/>
                </a:cubicBezTo>
                <a:cubicBezTo>
                  <a:pt x="1114432" y="610133"/>
                  <a:pt x="1136826" y="661718"/>
                  <a:pt x="1143000" y="678183"/>
                </a:cubicBezTo>
                <a:cubicBezTo>
                  <a:pt x="1178741" y="773491"/>
                  <a:pt x="1112339" y="606642"/>
                  <a:pt x="1165860" y="731523"/>
                </a:cubicBezTo>
                <a:cubicBezTo>
                  <a:pt x="1184789" y="775690"/>
                  <a:pt x="1159432" y="733312"/>
                  <a:pt x="1188720" y="777243"/>
                </a:cubicBezTo>
                <a:cubicBezTo>
                  <a:pt x="1191528" y="796900"/>
                  <a:pt x="1193320" y="832164"/>
                  <a:pt x="1203960" y="853443"/>
                </a:cubicBezTo>
                <a:cubicBezTo>
                  <a:pt x="1242224" y="929970"/>
                  <a:pt x="1194363" y="813269"/>
                  <a:pt x="1234440" y="906783"/>
                </a:cubicBezTo>
                <a:cubicBezTo>
                  <a:pt x="1241642" y="923588"/>
                  <a:pt x="1241383" y="939769"/>
                  <a:pt x="1257300" y="952503"/>
                </a:cubicBezTo>
                <a:cubicBezTo>
                  <a:pt x="1263572" y="957521"/>
                  <a:pt x="1272168" y="959324"/>
                  <a:pt x="1280160" y="960123"/>
                </a:cubicBezTo>
                <a:cubicBezTo>
                  <a:pt x="1348587" y="966966"/>
                  <a:pt x="1417320" y="970283"/>
                  <a:pt x="1485900" y="975363"/>
                </a:cubicBezTo>
                <a:cubicBezTo>
                  <a:pt x="1493520" y="980443"/>
                  <a:pt x="1501725" y="984740"/>
                  <a:pt x="1508760" y="990603"/>
                </a:cubicBezTo>
                <a:cubicBezTo>
                  <a:pt x="1567432" y="1039496"/>
                  <a:pt x="1497723" y="990865"/>
                  <a:pt x="1554480" y="1028703"/>
                </a:cubicBezTo>
                <a:cubicBezTo>
                  <a:pt x="1559560" y="1036323"/>
                  <a:pt x="1563636" y="1044718"/>
                  <a:pt x="1569720" y="1051563"/>
                </a:cubicBezTo>
                <a:cubicBezTo>
                  <a:pt x="1584039" y="1067672"/>
                  <a:pt x="1603485" y="1079350"/>
                  <a:pt x="1615440" y="1097283"/>
                </a:cubicBezTo>
                <a:lnTo>
                  <a:pt x="1645920" y="1143003"/>
                </a:lnTo>
                <a:cubicBezTo>
                  <a:pt x="1651000" y="1150623"/>
                  <a:pt x="1653834" y="1160368"/>
                  <a:pt x="1661160" y="1165863"/>
                </a:cubicBezTo>
                <a:cubicBezTo>
                  <a:pt x="1671320" y="1173483"/>
                  <a:pt x="1681306" y="1181341"/>
                  <a:pt x="1691640" y="1188723"/>
                </a:cubicBezTo>
                <a:cubicBezTo>
                  <a:pt x="1699092" y="1194046"/>
                  <a:pt x="1708374" y="1197156"/>
                  <a:pt x="1714500" y="1203963"/>
                </a:cubicBezTo>
                <a:cubicBezTo>
                  <a:pt x="1791819" y="1289873"/>
                  <a:pt x="1737777" y="1235110"/>
                  <a:pt x="1775460" y="1295403"/>
                </a:cubicBezTo>
                <a:cubicBezTo>
                  <a:pt x="1782191" y="1306173"/>
                  <a:pt x="1790938" y="1315549"/>
                  <a:pt x="1798320" y="1325883"/>
                </a:cubicBezTo>
                <a:cubicBezTo>
                  <a:pt x="1803643" y="1333335"/>
                  <a:pt x="1808237" y="1341291"/>
                  <a:pt x="1813560" y="1348743"/>
                </a:cubicBezTo>
                <a:cubicBezTo>
                  <a:pt x="1820942" y="1359077"/>
                  <a:pt x="1830252" y="1368121"/>
                  <a:pt x="1836420" y="1379223"/>
                </a:cubicBezTo>
                <a:cubicBezTo>
                  <a:pt x="1843063" y="1391180"/>
                  <a:pt x="1845543" y="1405089"/>
                  <a:pt x="1851660" y="1417323"/>
                </a:cubicBezTo>
                <a:cubicBezTo>
                  <a:pt x="1855756" y="1425514"/>
                  <a:pt x="1862356" y="1432232"/>
                  <a:pt x="1866900" y="1440183"/>
                </a:cubicBezTo>
                <a:cubicBezTo>
                  <a:pt x="1872536" y="1450046"/>
                  <a:pt x="1877060" y="1460503"/>
                  <a:pt x="1882140" y="1470663"/>
                </a:cubicBezTo>
                <a:cubicBezTo>
                  <a:pt x="1884680" y="1485903"/>
                  <a:pt x="1886996" y="1501182"/>
                  <a:pt x="1889760" y="1516383"/>
                </a:cubicBezTo>
                <a:cubicBezTo>
                  <a:pt x="1892077" y="1529126"/>
                  <a:pt x="1896258" y="1541580"/>
                  <a:pt x="1897380" y="1554483"/>
                </a:cubicBezTo>
                <a:cubicBezTo>
                  <a:pt x="1901347" y="1600101"/>
                  <a:pt x="1902460" y="1645923"/>
                  <a:pt x="1905000" y="1691643"/>
                </a:cubicBezTo>
                <a:cubicBezTo>
                  <a:pt x="1902460" y="1818643"/>
                  <a:pt x="1901475" y="1945684"/>
                  <a:pt x="1897380" y="2072643"/>
                </a:cubicBezTo>
                <a:cubicBezTo>
                  <a:pt x="1896394" y="2103213"/>
                  <a:pt x="1889760" y="2133497"/>
                  <a:pt x="1889760" y="2164083"/>
                </a:cubicBezTo>
                <a:cubicBezTo>
                  <a:pt x="1889760" y="2391806"/>
                  <a:pt x="1886445" y="2354238"/>
                  <a:pt x="1905000" y="2484123"/>
                </a:cubicBezTo>
                <a:cubicBezTo>
                  <a:pt x="1907540" y="2562863"/>
                  <a:pt x="1909271" y="2641633"/>
                  <a:pt x="1912620" y="2720343"/>
                </a:cubicBezTo>
                <a:cubicBezTo>
                  <a:pt x="1914351" y="2761025"/>
                  <a:pt x="1914738" y="2801917"/>
                  <a:pt x="1920240" y="2842263"/>
                </a:cubicBezTo>
                <a:cubicBezTo>
                  <a:pt x="1922411" y="2858180"/>
                  <a:pt x="1935480" y="2887983"/>
                  <a:pt x="1935480" y="2887983"/>
                </a:cubicBezTo>
                <a:cubicBezTo>
                  <a:pt x="1938020" y="2910843"/>
                  <a:pt x="1939319" y="2933875"/>
                  <a:pt x="1943100" y="2956563"/>
                </a:cubicBezTo>
                <a:cubicBezTo>
                  <a:pt x="1944420" y="2964486"/>
                  <a:pt x="1948978" y="2971582"/>
                  <a:pt x="1950720" y="2979423"/>
                </a:cubicBezTo>
                <a:cubicBezTo>
                  <a:pt x="1954072" y="2994505"/>
                  <a:pt x="1954988" y="3010061"/>
                  <a:pt x="1958340" y="3025143"/>
                </a:cubicBezTo>
                <a:cubicBezTo>
                  <a:pt x="1960082" y="3032984"/>
                  <a:pt x="1964218" y="3040162"/>
                  <a:pt x="1965960" y="3048003"/>
                </a:cubicBezTo>
                <a:cubicBezTo>
                  <a:pt x="1969312" y="3063085"/>
                  <a:pt x="1971040" y="3078483"/>
                  <a:pt x="1973580" y="3093723"/>
                </a:cubicBezTo>
                <a:cubicBezTo>
                  <a:pt x="1971040" y="3124203"/>
                  <a:pt x="1971958" y="3155171"/>
                  <a:pt x="1965960" y="3185163"/>
                </a:cubicBezTo>
                <a:cubicBezTo>
                  <a:pt x="1964164" y="3194143"/>
                  <a:pt x="1951481" y="3198897"/>
                  <a:pt x="1950720" y="3208023"/>
                </a:cubicBezTo>
                <a:cubicBezTo>
                  <a:pt x="1942369" y="3308234"/>
                  <a:pt x="1952343" y="3248495"/>
                  <a:pt x="1973580" y="3299463"/>
                </a:cubicBezTo>
                <a:cubicBezTo>
                  <a:pt x="1982848" y="3321706"/>
                  <a:pt x="1990596" y="3344666"/>
                  <a:pt x="1996440" y="3368043"/>
                </a:cubicBezTo>
                <a:lnTo>
                  <a:pt x="2011680" y="3429003"/>
                </a:lnTo>
                <a:cubicBezTo>
                  <a:pt x="2014220" y="3439163"/>
                  <a:pt x="2017246" y="3449214"/>
                  <a:pt x="2019300" y="3459483"/>
                </a:cubicBezTo>
                <a:cubicBezTo>
                  <a:pt x="2022320" y="3474582"/>
                  <a:pt x="2029159" y="3511921"/>
                  <a:pt x="2034540" y="3528063"/>
                </a:cubicBezTo>
                <a:cubicBezTo>
                  <a:pt x="2038865" y="3541039"/>
                  <a:pt x="2043137" y="3554206"/>
                  <a:pt x="2049780" y="3566163"/>
                </a:cubicBezTo>
                <a:cubicBezTo>
                  <a:pt x="2055948" y="3577265"/>
                  <a:pt x="2065020" y="3586483"/>
                  <a:pt x="2072640" y="3596643"/>
                </a:cubicBezTo>
                <a:lnTo>
                  <a:pt x="1882140" y="3604263"/>
                </a:lnTo>
                <a:cubicBezTo>
                  <a:pt x="1788624" y="3609185"/>
                  <a:pt x="1808336" y="3606832"/>
                  <a:pt x="1744980" y="3619503"/>
                </a:cubicBezTo>
                <a:cubicBezTo>
                  <a:pt x="1704340" y="3616963"/>
                  <a:pt x="1663596" y="3615744"/>
                  <a:pt x="1623060" y="3611883"/>
                </a:cubicBezTo>
                <a:cubicBezTo>
                  <a:pt x="1588203" y="3608563"/>
                  <a:pt x="1590351" y="3604715"/>
                  <a:pt x="1562100" y="3596643"/>
                </a:cubicBezTo>
                <a:cubicBezTo>
                  <a:pt x="1552030" y="3593766"/>
                  <a:pt x="1541780" y="3591563"/>
                  <a:pt x="1531620" y="3589023"/>
                </a:cubicBezTo>
                <a:cubicBezTo>
                  <a:pt x="1460500" y="3594103"/>
                  <a:pt x="1389250" y="3597608"/>
                  <a:pt x="1318260" y="3604263"/>
                </a:cubicBezTo>
                <a:cubicBezTo>
                  <a:pt x="1307833" y="3605241"/>
                  <a:pt x="1298110" y="3610161"/>
                  <a:pt x="1287780" y="3611883"/>
                </a:cubicBezTo>
                <a:cubicBezTo>
                  <a:pt x="1252348" y="3617788"/>
                  <a:pt x="1216660" y="3622043"/>
                  <a:pt x="1181100" y="3627123"/>
                </a:cubicBezTo>
                <a:lnTo>
                  <a:pt x="617220" y="3619503"/>
                </a:lnTo>
                <a:cubicBezTo>
                  <a:pt x="601090" y="3619119"/>
                  <a:pt x="501813" y="3607610"/>
                  <a:pt x="480060" y="3604263"/>
                </a:cubicBezTo>
                <a:cubicBezTo>
                  <a:pt x="467259" y="3602294"/>
                  <a:pt x="454525" y="3599784"/>
                  <a:pt x="441960" y="3596643"/>
                </a:cubicBezTo>
                <a:cubicBezTo>
                  <a:pt x="434168" y="3594695"/>
                  <a:pt x="427062" y="3590085"/>
                  <a:pt x="419100" y="3589023"/>
                </a:cubicBezTo>
                <a:cubicBezTo>
                  <a:pt x="325129" y="3576494"/>
                  <a:pt x="349250" y="3601723"/>
                  <a:pt x="335280" y="3604263"/>
                </a:cubicBezTo>
                <a:close/>
              </a:path>
            </a:pathLst>
          </a:custGeom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6" name="Rechts Mitte"/>
          <p:cNvSpPr/>
          <p:nvPr/>
        </p:nvSpPr>
        <p:spPr>
          <a:xfrm>
            <a:off x="4399280" y="2283470"/>
            <a:ext cx="1981200" cy="2878286"/>
          </a:xfrm>
          <a:custGeom>
            <a:avLst/>
            <a:gdLst>
              <a:gd name="connsiteX0" fmla="*/ 264160 w 1981200"/>
              <a:gd name="connsiteY0" fmla="*/ 2834640 h 2878286"/>
              <a:gd name="connsiteX1" fmla="*/ 264160 w 1981200"/>
              <a:gd name="connsiteY1" fmla="*/ 2834640 h 2878286"/>
              <a:gd name="connsiteX2" fmla="*/ 162560 w 1981200"/>
              <a:gd name="connsiteY2" fmla="*/ 2641600 h 2878286"/>
              <a:gd name="connsiteX3" fmla="*/ 152400 w 1981200"/>
              <a:gd name="connsiteY3" fmla="*/ 2590800 h 2878286"/>
              <a:gd name="connsiteX4" fmla="*/ 132080 w 1981200"/>
              <a:gd name="connsiteY4" fmla="*/ 2540000 h 2878286"/>
              <a:gd name="connsiteX5" fmla="*/ 121920 w 1981200"/>
              <a:gd name="connsiteY5" fmla="*/ 2499360 h 2878286"/>
              <a:gd name="connsiteX6" fmla="*/ 81280 w 1981200"/>
              <a:gd name="connsiteY6" fmla="*/ 2397760 h 2878286"/>
              <a:gd name="connsiteX7" fmla="*/ 71120 w 1981200"/>
              <a:gd name="connsiteY7" fmla="*/ 2357120 h 2878286"/>
              <a:gd name="connsiteX8" fmla="*/ 60960 w 1981200"/>
              <a:gd name="connsiteY8" fmla="*/ 2265680 h 2878286"/>
              <a:gd name="connsiteX9" fmla="*/ 50800 w 1981200"/>
              <a:gd name="connsiteY9" fmla="*/ 2225040 h 2878286"/>
              <a:gd name="connsiteX10" fmla="*/ 40640 w 1981200"/>
              <a:gd name="connsiteY10" fmla="*/ 2164080 h 2878286"/>
              <a:gd name="connsiteX11" fmla="*/ 20320 w 1981200"/>
              <a:gd name="connsiteY11" fmla="*/ 2001520 h 2878286"/>
              <a:gd name="connsiteX12" fmla="*/ 10160 w 1981200"/>
              <a:gd name="connsiteY12" fmla="*/ 1971040 h 2878286"/>
              <a:gd name="connsiteX13" fmla="*/ 0 w 1981200"/>
              <a:gd name="connsiteY13" fmla="*/ 1930400 h 2878286"/>
              <a:gd name="connsiteX14" fmla="*/ 10160 w 1981200"/>
              <a:gd name="connsiteY14" fmla="*/ 1625600 h 2878286"/>
              <a:gd name="connsiteX15" fmla="*/ 30480 w 1981200"/>
              <a:gd name="connsiteY15" fmla="*/ 1584960 h 2878286"/>
              <a:gd name="connsiteX16" fmla="*/ 71120 w 1981200"/>
              <a:gd name="connsiteY16" fmla="*/ 1493520 h 2878286"/>
              <a:gd name="connsiteX17" fmla="*/ 91440 w 1981200"/>
              <a:gd name="connsiteY17" fmla="*/ 1422400 h 2878286"/>
              <a:gd name="connsiteX18" fmla="*/ 121920 w 1981200"/>
              <a:gd name="connsiteY18" fmla="*/ 1381760 h 2878286"/>
              <a:gd name="connsiteX19" fmla="*/ 142240 w 1981200"/>
              <a:gd name="connsiteY19" fmla="*/ 1341120 h 2878286"/>
              <a:gd name="connsiteX20" fmla="*/ 162560 w 1981200"/>
              <a:gd name="connsiteY20" fmla="*/ 1310640 h 2878286"/>
              <a:gd name="connsiteX21" fmla="*/ 182880 w 1981200"/>
              <a:gd name="connsiteY21" fmla="*/ 1270000 h 2878286"/>
              <a:gd name="connsiteX22" fmla="*/ 193040 w 1981200"/>
              <a:gd name="connsiteY22" fmla="*/ 1239520 h 2878286"/>
              <a:gd name="connsiteX23" fmla="*/ 233680 w 1981200"/>
              <a:gd name="connsiteY23" fmla="*/ 1178560 h 2878286"/>
              <a:gd name="connsiteX24" fmla="*/ 264160 w 1981200"/>
              <a:gd name="connsiteY24" fmla="*/ 1117600 h 2878286"/>
              <a:gd name="connsiteX25" fmla="*/ 274320 w 1981200"/>
              <a:gd name="connsiteY25" fmla="*/ 1087120 h 2878286"/>
              <a:gd name="connsiteX26" fmla="*/ 304800 w 1981200"/>
              <a:gd name="connsiteY26" fmla="*/ 1056640 h 2878286"/>
              <a:gd name="connsiteX27" fmla="*/ 355600 w 1981200"/>
              <a:gd name="connsiteY27" fmla="*/ 995680 h 2878286"/>
              <a:gd name="connsiteX28" fmla="*/ 375920 w 1981200"/>
              <a:gd name="connsiteY28" fmla="*/ 965200 h 2878286"/>
              <a:gd name="connsiteX29" fmla="*/ 467360 w 1981200"/>
              <a:gd name="connsiteY29" fmla="*/ 914400 h 2878286"/>
              <a:gd name="connsiteX30" fmla="*/ 487680 w 1981200"/>
              <a:gd name="connsiteY30" fmla="*/ 883920 h 2878286"/>
              <a:gd name="connsiteX31" fmla="*/ 487680 w 1981200"/>
              <a:gd name="connsiteY31" fmla="*/ 883920 h 2878286"/>
              <a:gd name="connsiteX32" fmla="*/ 457200 w 1981200"/>
              <a:gd name="connsiteY32" fmla="*/ 762000 h 2878286"/>
              <a:gd name="connsiteX33" fmla="*/ 426720 w 1981200"/>
              <a:gd name="connsiteY33" fmla="*/ 751840 h 2878286"/>
              <a:gd name="connsiteX34" fmla="*/ 406400 w 1981200"/>
              <a:gd name="connsiteY34" fmla="*/ 721360 h 2878286"/>
              <a:gd name="connsiteX35" fmla="*/ 375920 w 1981200"/>
              <a:gd name="connsiteY35" fmla="*/ 701040 h 2878286"/>
              <a:gd name="connsiteX36" fmla="*/ 365760 w 1981200"/>
              <a:gd name="connsiteY36" fmla="*/ 660400 h 2878286"/>
              <a:gd name="connsiteX37" fmla="*/ 375920 w 1981200"/>
              <a:gd name="connsiteY37" fmla="*/ 497840 h 2878286"/>
              <a:gd name="connsiteX38" fmla="*/ 406400 w 1981200"/>
              <a:gd name="connsiteY38" fmla="*/ 436880 h 2878286"/>
              <a:gd name="connsiteX39" fmla="*/ 426720 w 1981200"/>
              <a:gd name="connsiteY39" fmla="*/ 386080 h 2878286"/>
              <a:gd name="connsiteX40" fmla="*/ 436880 w 1981200"/>
              <a:gd name="connsiteY40" fmla="*/ 355600 h 2878286"/>
              <a:gd name="connsiteX41" fmla="*/ 457200 w 1981200"/>
              <a:gd name="connsiteY41" fmla="*/ 325120 h 2878286"/>
              <a:gd name="connsiteX42" fmla="*/ 467360 w 1981200"/>
              <a:gd name="connsiteY42" fmla="*/ 294640 h 2878286"/>
              <a:gd name="connsiteX43" fmla="*/ 487680 w 1981200"/>
              <a:gd name="connsiteY43" fmla="*/ 254000 h 2878286"/>
              <a:gd name="connsiteX44" fmla="*/ 497840 w 1981200"/>
              <a:gd name="connsiteY44" fmla="*/ 213360 h 2878286"/>
              <a:gd name="connsiteX45" fmla="*/ 518160 w 1981200"/>
              <a:gd name="connsiteY45" fmla="*/ 182880 h 2878286"/>
              <a:gd name="connsiteX46" fmla="*/ 579120 w 1981200"/>
              <a:gd name="connsiteY46" fmla="*/ 81280 h 2878286"/>
              <a:gd name="connsiteX47" fmla="*/ 609600 w 1981200"/>
              <a:gd name="connsiteY47" fmla="*/ 60960 h 2878286"/>
              <a:gd name="connsiteX48" fmla="*/ 629920 w 1981200"/>
              <a:gd name="connsiteY48" fmla="*/ 30480 h 2878286"/>
              <a:gd name="connsiteX49" fmla="*/ 660400 w 1981200"/>
              <a:gd name="connsiteY49" fmla="*/ 20320 h 2878286"/>
              <a:gd name="connsiteX50" fmla="*/ 690880 w 1981200"/>
              <a:gd name="connsiteY50" fmla="*/ 0 h 2878286"/>
              <a:gd name="connsiteX51" fmla="*/ 812800 w 1981200"/>
              <a:gd name="connsiteY51" fmla="*/ 30480 h 2878286"/>
              <a:gd name="connsiteX52" fmla="*/ 873760 w 1981200"/>
              <a:gd name="connsiteY52" fmla="*/ 71120 h 2878286"/>
              <a:gd name="connsiteX53" fmla="*/ 894080 w 1981200"/>
              <a:gd name="connsiteY53" fmla="*/ 101600 h 2878286"/>
              <a:gd name="connsiteX54" fmla="*/ 955040 w 1981200"/>
              <a:gd name="connsiteY54" fmla="*/ 162560 h 2878286"/>
              <a:gd name="connsiteX55" fmla="*/ 965200 w 1981200"/>
              <a:gd name="connsiteY55" fmla="*/ 193040 h 2878286"/>
              <a:gd name="connsiteX56" fmla="*/ 985520 w 1981200"/>
              <a:gd name="connsiteY56" fmla="*/ 223520 h 2878286"/>
              <a:gd name="connsiteX57" fmla="*/ 995680 w 1981200"/>
              <a:gd name="connsiteY57" fmla="*/ 254000 h 2878286"/>
              <a:gd name="connsiteX58" fmla="*/ 1016000 w 1981200"/>
              <a:gd name="connsiteY58" fmla="*/ 284480 h 2878286"/>
              <a:gd name="connsiteX59" fmla="*/ 1026160 w 1981200"/>
              <a:gd name="connsiteY59" fmla="*/ 314960 h 2878286"/>
              <a:gd name="connsiteX60" fmla="*/ 1066800 w 1981200"/>
              <a:gd name="connsiteY60" fmla="*/ 416560 h 2878286"/>
              <a:gd name="connsiteX61" fmla="*/ 1076960 w 1981200"/>
              <a:gd name="connsiteY61" fmla="*/ 447040 h 2878286"/>
              <a:gd name="connsiteX62" fmla="*/ 1087120 w 1981200"/>
              <a:gd name="connsiteY62" fmla="*/ 477520 h 2878286"/>
              <a:gd name="connsiteX63" fmla="*/ 1087120 w 1981200"/>
              <a:gd name="connsiteY63" fmla="*/ 629920 h 2878286"/>
              <a:gd name="connsiteX64" fmla="*/ 1097280 w 1981200"/>
              <a:gd name="connsiteY64" fmla="*/ 660400 h 2878286"/>
              <a:gd name="connsiteX65" fmla="*/ 1270000 w 1981200"/>
              <a:gd name="connsiteY65" fmla="*/ 640080 h 2878286"/>
              <a:gd name="connsiteX66" fmla="*/ 1300480 w 1981200"/>
              <a:gd name="connsiteY66" fmla="*/ 619760 h 2878286"/>
              <a:gd name="connsiteX67" fmla="*/ 1330960 w 1981200"/>
              <a:gd name="connsiteY67" fmla="*/ 609600 h 2878286"/>
              <a:gd name="connsiteX68" fmla="*/ 1402080 w 1981200"/>
              <a:gd name="connsiteY68" fmla="*/ 568960 h 2878286"/>
              <a:gd name="connsiteX69" fmla="*/ 1463040 w 1981200"/>
              <a:gd name="connsiteY69" fmla="*/ 518160 h 2878286"/>
              <a:gd name="connsiteX70" fmla="*/ 1554480 w 1981200"/>
              <a:gd name="connsiteY70" fmla="*/ 487680 h 2878286"/>
              <a:gd name="connsiteX71" fmla="*/ 1615440 w 1981200"/>
              <a:gd name="connsiteY71" fmla="*/ 457200 h 2878286"/>
              <a:gd name="connsiteX72" fmla="*/ 1686560 w 1981200"/>
              <a:gd name="connsiteY72" fmla="*/ 406400 h 2878286"/>
              <a:gd name="connsiteX73" fmla="*/ 1747520 w 1981200"/>
              <a:gd name="connsiteY73" fmla="*/ 386080 h 2878286"/>
              <a:gd name="connsiteX74" fmla="*/ 1808480 w 1981200"/>
              <a:gd name="connsiteY74" fmla="*/ 345440 h 2878286"/>
              <a:gd name="connsiteX75" fmla="*/ 1838960 w 1981200"/>
              <a:gd name="connsiteY75" fmla="*/ 325120 h 2878286"/>
              <a:gd name="connsiteX76" fmla="*/ 1849120 w 1981200"/>
              <a:gd name="connsiteY76" fmla="*/ 294640 h 2878286"/>
              <a:gd name="connsiteX77" fmla="*/ 1879600 w 1981200"/>
              <a:gd name="connsiteY77" fmla="*/ 284480 h 2878286"/>
              <a:gd name="connsiteX78" fmla="*/ 1960880 w 1981200"/>
              <a:gd name="connsiteY78" fmla="*/ 426720 h 2878286"/>
              <a:gd name="connsiteX79" fmla="*/ 1981200 w 1981200"/>
              <a:gd name="connsiteY79" fmla="*/ 487680 h 2878286"/>
              <a:gd name="connsiteX80" fmla="*/ 1940560 w 1981200"/>
              <a:gd name="connsiteY80" fmla="*/ 558800 h 2878286"/>
              <a:gd name="connsiteX81" fmla="*/ 1879600 w 1981200"/>
              <a:gd name="connsiteY81" fmla="*/ 579120 h 2878286"/>
              <a:gd name="connsiteX82" fmla="*/ 1849120 w 1981200"/>
              <a:gd name="connsiteY82" fmla="*/ 589280 h 2878286"/>
              <a:gd name="connsiteX83" fmla="*/ 1757680 w 1981200"/>
              <a:gd name="connsiteY83" fmla="*/ 640080 h 2878286"/>
              <a:gd name="connsiteX84" fmla="*/ 1727200 w 1981200"/>
              <a:gd name="connsiteY84" fmla="*/ 650240 h 2878286"/>
              <a:gd name="connsiteX85" fmla="*/ 1696720 w 1981200"/>
              <a:gd name="connsiteY85" fmla="*/ 741680 h 2878286"/>
              <a:gd name="connsiteX86" fmla="*/ 1686560 w 1981200"/>
              <a:gd name="connsiteY86" fmla="*/ 772160 h 2878286"/>
              <a:gd name="connsiteX87" fmla="*/ 1666240 w 1981200"/>
              <a:gd name="connsiteY87" fmla="*/ 822960 h 2878286"/>
              <a:gd name="connsiteX88" fmla="*/ 1635760 w 1981200"/>
              <a:gd name="connsiteY88" fmla="*/ 883920 h 2878286"/>
              <a:gd name="connsiteX89" fmla="*/ 1574800 w 1981200"/>
              <a:gd name="connsiteY89" fmla="*/ 914400 h 2878286"/>
              <a:gd name="connsiteX90" fmla="*/ 1513840 w 1981200"/>
              <a:gd name="connsiteY90" fmla="*/ 944880 h 2878286"/>
              <a:gd name="connsiteX91" fmla="*/ 1483360 w 1981200"/>
              <a:gd name="connsiteY91" fmla="*/ 955040 h 2878286"/>
              <a:gd name="connsiteX92" fmla="*/ 1452880 w 1981200"/>
              <a:gd name="connsiteY92" fmla="*/ 975360 h 2878286"/>
              <a:gd name="connsiteX93" fmla="*/ 1412240 w 1981200"/>
              <a:gd name="connsiteY93" fmla="*/ 985520 h 2878286"/>
              <a:gd name="connsiteX94" fmla="*/ 1361440 w 1981200"/>
              <a:gd name="connsiteY94" fmla="*/ 1005840 h 2878286"/>
              <a:gd name="connsiteX95" fmla="*/ 1330960 w 1981200"/>
              <a:gd name="connsiteY95" fmla="*/ 1066800 h 2878286"/>
              <a:gd name="connsiteX96" fmla="*/ 1330960 w 1981200"/>
              <a:gd name="connsiteY96" fmla="*/ 1066800 h 2878286"/>
              <a:gd name="connsiteX97" fmla="*/ 1341120 w 1981200"/>
              <a:gd name="connsiteY97" fmla="*/ 1473200 h 2878286"/>
              <a:gd name="connsiteX98" fmla="*/ 1351280 w 1981200"/>
              <a:gd name="connsiteY98" fmla="*/ 1503680 h 2878286"/>
              <a:gd name="connsiteX99" fmla="*/ 1361440 w 1981200"/>
              <a:gd name="connsiteY99" fmla="*/ 1544320 h 2878286"/>
              <a:gd name="connsiteX100" fmla="*/ 1381760 w 1981200"/>
              <a:gd name="connsiteY100" fmla="*/ 1574800 h 2878286"/>
              <a:gd name="connsiteX101" fmla="*/ 1391920 w 1981200"/>
              <a:gd name="connsiteY101" fmla="*/ 1615440 h 2878286"/>
              <a:gd name="connsiteX102" fmla="*/ 1361440 w 1981200"/>
              <a:gd name="connsiteY102" fmla="*/ 1605280 h 2878286"/>
              <a:gd name="connsiteX103" fmla="*/ 1330960 w 1981200"/>
              <a:gd name="connsiteY103" fmla="*/ 1696720 h 2878286"/>
              <a:gd name="connsiteX104" fmla="*/ 1310640 w 1981200"/>
              <a:gd name="connsiteY104" fmla="*/ 1727200 h 2878286"/>
              <a:gd name="connsiteX105" fmla="*/ 1300480 w 1981200"/>
              <a:gd name="connsiteY105" fmla="*/ 1757680 h 2878286"/>
              <a:gd name="connsiteX106" fmla="*/ 1259840 w 1981200"/>
              <a:gd name="connsiteY106" fmla="*/ 1818640 h 2878286"/>
              <a:gd name="connsiteX107" fmla="*/ 1290320 w 1981200"/>
              <a:gd name="connsiteY107" fmla="*/ 1950720 h 2878286"/>
              <a:gd name="connsiteX108" fmla="*/ 1300480 w 1981200"/>
              <a:gd name="connsiteY108" fmla="*/ 1981200 h 2878286"/>
              <a:gd name="connsiteX109" fmla="*/ 1330960 w 1981200"/>
              <a:gd name="connsiteY109" fmla="*/ 2011680 h 2878286"/>
              <a:gd name="connsiteX110" fmla="*/ 1351280 w 1981200"/>
              <a:gd name="connsiteY110" fmla="*/ 2072640 h 2878286"/>
              <a:gd name="connsiteX111" fmla="*/ 1361440 w 1981200"/>
              <a:gd name="connsiteY111" fmla="*/ 2113280 h 2878286"/>
              <a:gd name="connsiteX112" fmla="*/ 1402080 w 1981200"/>
              <a:gd name="connsiteY112" fmla="*/ 2174240 h 2878286"/>
              <a:gd name="connsiteX113" fmla="*/ 1452880 w 1981200"/>
              <a:gd name="connsiteY113" fmla="*/ 2265680 h 2878286"/>
              <a:gd name="connsiteX114" fmla="*/ 1483360 w 1981200"/>
              <a:gd name="connsiteY114" fmla="*/ 2275840 h 2878286"/>
              <a:gd name="connsiteX115" fmla="*/ 1584960 w 1981200"/>
              <a:gd name="connsiteY115" fmla="*/ 2275840 h 2878286"/>
              <a:gd name="connsiteX116" fmla="*/ 1645920 w 1981200"/>
              <a:gd name="connsiteY116" fmla="*/ 2377440 h 2878286"/>
              <a:gd name="connsiteX117" fmla="*/ 1666240 w 1981200"/>
              <a:gd name="connsiteY117" fmla="*/ 2407920 h 2878286"/>
              <a:gd name="connsiteX118" fmla="*/ 1676400 w 1981200"/>
              <a:gd name="connsiteY118" fmla="*/ 2438400 h 2878286"/>
              <a:gd name="connsiteX119" fmla="*/ 1656080 w 1981200"/>
              <a:gd name="connsiteY119" fmla="*/ 2448560 h 2878286"/>
              <a:gd name="connsiteX120" fmla="*/ 1645920 w 1981200"/>
              <a:gd name="connsiteY120" fmla="*/ 2448560 h 2878286"/>
              <a:gd name="connsiteX121" fmla="*/ 1656080 w 1981200"/>
              <a:gd name="connsiteY121" fmla="*/ 2692400 h 2878286"/>
              <a:gd name="connsiteX122" fmla="*/ 1645920 w 1981200"/>
              <a:gd name="connsiteY122" fmla="*/ 2794000 h 2878286"/>
              <a:gd name="connsiteX123" fmla="*/ 1625600 w 1981200"/>
              <a:gd name="connsiteY123" fmla="*/ 2854960 h 2878286"/>
              <a:gd name="connsiteX124" fmla="*/ 1615440 w 1981200"/>
              <a:gd name="connsiteY124" fmla="*/ 2854960 h 2878286"/>
              <a:gd name="connsiteX125" fmla="*/ 1615440 w 1981200"/>
              <a:gd name="connsiteY125" fmla="*/ 2865120 h 2878286"/>
              <a:gd name="connsiteX126" fmla="*/ 1249680 w 1981200"/>
              <a:gd name="connsiteY126" fmla="*/ 2865120 h 2878286"/>
              <a:gd name="connsiteX127" fmla="*/ 1148080 w 1981200"/>
              <a:gd name="connsiteY127" fmla="*/ 2834640 h 2878286"/>
              <a:gd name="connsiteX128" fmla="*/ 924560 w 1981200"/>
              <a:gd name="connsiteY128" fmla="*/ 2804160 h 2878286"/>
              <a:gd name="connsiteX129" fmla="*/ 883920 w 1981200"/>
              <a:gd name="connsiteY129" fmla="*/ 2794000 h 2878286"/>
              <a:gd name="connsiteX130" fmla="*/ 833120 w 1981200"/>
              <a:gd name="connsiteY130" fmla="*/ 2783840 h 2878286"/>
              <a:gd name="connsiteX131" fmla="*/ 447040 w 1981200"/>
              <a:gd name="connsiteY131" fmla="*/ 2794000 h 2878286"/>
              <a:gd name="connsiteX132" fmla="*/ 375920 w 1981200"/>
              <a:gd name="connsiteY132" fmla="*/ 2814320 h 2878286"/>
              <a:gd name="connsiteX133" fmla="*/ 345440 w 1981200"/>
              <a:gd name="connsiteY133" fmla="*/ 2834640 h 2878286"/>
              <a:gd name="connsiteX134" fmla="*/ 325120 w 1981200"/>
              <a:gd name="connsiteY134" fmla="*/ 2844800 h 2878286"/>
              <a:gd name="connsiteX135" fmla="*/ 264160 w 1981200"/>
              <a:gd name="connsiteY135" fmla="*/ 2834640 h 287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1981200" h="2878286">
                <a:moveTo>
                  <a:pt x="264160" y="2834640"/>
                </a:moveTo>
                <a:lnTo>
                  <a:pt x="264160" y="2834640"/>
                </a:lnTo>
                <a:cubicBezTo>
                  <a:pt x="230293" y="2770293"/>
                  <a:pt x="192857" y="2707702"/>
                  <a:pt x="162560" y="2641600"/>
                </a:cubicBezTo>
                <a:cubicBezTo>
                  <a:pt x="155365" y="2625902"/>
                  <a:pt x="157362" y="2607340"/>
                  <a:pt x="152400" y="2590800"/>
                </a:cubicBezTo>
                <a:cubicBezTo>
                  <a:pt x="147159" y="2573331"/>
                  <a:pt x="137847" y="2557302"/>
                  <a:pt x="132080" y="2540000"/>
                </a:cubicBezTo>
                <a:cubicBezTo>
                  <a:pt x="127664" y="2526753"/>
                  <a:pt x="125932" y="2512735"/>
                  <a:pt x="121920" y="2499360"/>
                </a:cubicBezTo>
                <a:cubicBezTo>
                  <a:pt x="67082" y="2316566"/>
                  <a:pt x="132200" y="2533548"/>
                  <a:pt x="81280" y="2397760"/>
                </a:cubicBezTo>
                <a:cubicBezTo>
                  <a:pt x="76377" y="2384685"/>
                  <a:pt x="74507" y="2370667"/>
                  <a:pt x="71120" y="2357120"/>
                </a:cubicBezTo>
                <a:cubicBezTo>
                  <a:pt x="67733" y="2326640"/>
                  <a:pt x="65623" y="2295991"/>
                  <a:pt x="60960" y="2265680"/>
                </a:cubicBezTo>
                <a:cubicBezTo>
                  <a:pt x="58837" y="2251879"/>
                  <a:pt x="53538" y="2238732"/>
                  <a:pt x="50800" y="2225040"/>
                </a:cubicBezTo>
                <a:cubicBezTo>
                  <a:pt x="46760" y="2204840"/>
                  <a:pt x="43363" y="2184500"/>
                  <a:pt x="40640" y="2164080"/>
                </a:cubicBezTo>
                <a:cubicBezTo>
                  <a:pt x="35005" y="2121817"/>
                  <a:pt x="29219" y="2046013"/>
                  <a:pt x="20320" y="2001520"/>
                </a:cubicBezTo>
                <a:cubicBezTo>
                  <a:pt x="18220" y="1991018"/>
                  <a:pt x="13102" y="1981338"/>
                  <a:pt x="10160" y="1971040"/>
                </a:cubicBezTo>
                <a:cubicBezTo>
                  <a:pt x="6324" y="1957614"/>
                  <a:pt x="3387" y="1943947"/>
                  <a:pt x="0" y="1930400"/>
                </a:cubicBezTo>
                <a:cubicBezTo>
                  <a:pt x="3387" y="1828800"/>
                  <a:pt x="1225" y="1726863"/>
                  <a:pt x="10160" y="1625600"/>
                </a:cubicBezTo>
                <a:cubicBezTo>
                  <a:pt x="11491" y="1610513"/>
                  <a:pt x="24855" y="1599022"/>
                  <a:pt x="30480" y="1584960"/>
                </a:cubicBezTo>
                <a:cubicBezTo>
                  <a:pt x="66752" y="1494280"/>
                  <a:pt x="32026" y="1552161"/>
                  <a:pt x="71120" y="1493520"/>
                </a:cubicBezTo>
                <a:cubicBezTo>
                  <a:pt x="73319" y="1484722"/>
                  <a:pt x="84962" y="1433737"/>
                  <a:pt x="91440" y="1422400"/>
                </a:cubicBezTo>
                <a:cubicBezTo>
                  <a:pt x="99841" y="1407698"/>
                  <a:pt x="112945" y="1396119"/>
                  <a:pt x="121920" y="1381760"/>
                </a:cubicBezTo>
                <a:cubicBezTo>
                  <a:pt x="129947" y="1368917"/>
                  <a:pt x="134726" y="1354270"/>
                  <a:pt x="142240" y="1341120"/>
                </a:cubicBezTo>
                <a:cubicBezTo>
                  <a:pt x="148298" y="1330518"/>
                  <a:pt x="156502" y="1321242"/>
                  <a:pt x="162560" y="1310640"/>
                </a:cubicBezTo>
                <a:cubicBezTo>
                  <a:pt x="170074" y="1297490"/>
                  <a:pt x="176914" y="1283921"/>
                  <a:pt x="182880" y="1270000"/>
                </a:cubicBezTo>
                <a:cubicBezTo>
                  <a:pt x="187099" y="1260156"/>
                  <a:pt x="187839" y="1248882"/>
                  <a:pt x="193040" y="1239520"/>
                </a:cubicBezTo>
                <a:cubicBezTo>
                  <a:pt x="204900" y="1218172"/>
                  <a:pt x="225957" y="1201728"/>
                  <a:pt x="233680" y="1178560"/>
                </a:cubicBezTo>
                <a:cubicBezTo>
                  <a:pt x="259217" y="1101948"/>
                  <a:pt x="224769" y="1196382"/>
                  <a:pt x="264160" y="1117600"/>
                </a:cubicBezTo>
                <a:cubicBezTo>
                  <a:pt x="268949" y="1108021"/>
                  <a:pt x="268379" y="1096031"/>
                  <a:pt x="274320" y="1087120"/>
                </a:cubicBezTo>
                <a:cubicBezTo>
                  <a:pt x="282290" y="1075165"/>
                  <a:pt x="296449" y="1068332"/>
                  <a:pt x="304800" y="1056640"/>
                </a:cubicBezTo>
                <a:cubicBezTo>
                  <a:pt x="351674" y="991016"/>
                  <a:pt x="295512" y="1035739"/>
                  <a:pt x="355600" y="995680"/>
                </a:cubicBezTo>
                <a:cubicBezTo>
                  <a:pt x="362373" y="985520"/>
                  <a:pt x="366730" y="973241"/>
                  <a:pt x="375920" y="965200"/>
                </a:cubicBezTo>
                <a:cubicBezTo>
                  <a:pt x="418917" y="927577"/>
                  <a:pt x="425496" y="928355"/>
                  <a:pt x="467360" y="914400"/>
                </a:cubicBezTo>
                <a:lnTo>
                  <a:pt x="487680" y="883920"/>
                </a:lnTo>
                <a:lnTo>
                  <a:pt x="487680" y="883920"/>
                </a:lnTo>
                <a:cubicBezTo>
                  <a:pt x="484175" y="852377"/>
                  <a:pt x="491344" y="789316"/>
                  <a:pt x="457200" y="762000"/>
                </a:cubicBezTo>
                <a:cubicBezTo>
                  <a:pt x="448837" y="755310"/>
                  <a:pt x="436880" y="755227"/>
                  <a:pt x="426720" y="751840"/>
                </a:cubicBezTo>
                <a:cubicBezTo>
                  <a:pt x="419947" y="741680"/>
                  <a:pt x="415034" y="729994"/>
                  <a:pt x="406400" y="721360"/>
                </a:cubicBezTo>
                <a:cubicBezTo>
                  <a:pt x="397766" y="712726"/>
                  <a:pt x="382693" y="711200"/>
                  <a:pt x="375920" y="701040"/>
                </a:cubicBezTo>
                <a:cubicBezTo>
                  <a:pt x="368174" y="689422"/>
                  <a:pt x="369147" y="673947"/>
                  <a:pt x="365760" y="660400"/>
                </a:cubicBezTo>
                <a:cubicBezTo>
                  <a:pt x="369147" y="606213"/>
                  <a:pt x="370236" y="551834"/>
                  <a:pt x="375920" y="497840"/>
                </a:cubicBezTo>
                <a:cubicBezTo>
                  <a:pt x="379325" y="465493"/>
                  <a:pt x="392244" y="465192"/>
                  <a:pt x="406400" y="436880"/>
                </a:cubicBezTo>
                <a:cubicBezTo>
                  <a:pt x="414556" y="420568"/>
                  <a:pt x="420316" y="403157"/>
                  <a:pt x="426720" y="386080"/>
                </a:cubicBezTo>
                <a:cubicBezTo>
                  <a:pt x="430480" y="376052"/>
                  <a:pt x="432091" y="365179"/>
                  <a:pt x="436880" y="355600"/>
                </a:cubicBezTo>
                <a:cubicBezTo>
                  <a:pt x="442341" y="344678"/>
                  <a:pt x="451739" y="336042"/>
                  <a:pt x="457200" y="325120"/>
                </a:cubicBezTo>
                <a:cubicBezTo>
                  <a:pt x="461989" y="315541"/>
                  <a:pt x="463141" y="304484"/>
                  <a:pt x="467360" y="294640"/>
                </a:cubicBezTo>
                <a:cubicBezTo>
                  <a:pt x="473326" y="280719"/>
                  <a:pt x="482362" y="268181"/>
                  <a:pt x="487680" y="254000"/>
                </a:cubicBezTo>
                <a:cubicBezTo>
                  <a:pt x="492583" y="240925"/>
                  <a:pt x="492339" y="226195"/>
                  <a:pt x="497840" y="213360"/>
                </a:cubicBezTo>
                <a:cubicBezTo>
                  <a:pt x="502650" y="202137"/>
                  <a:pt x="512102" y="193482"/>
                  <a:pt x="518160" y="182880"/>
                </a:cubicBezTo>
                <a:cubicBezTo>
                  <a:pt x="533216" y="156532"/>
                  <a:pt x="556178" y="96575"/>
                  <a:pt x="579120" y="81280"/>
                </a:cubicBezTo>
                <a:lnTo>
                  <a:pt x="609600" y="60960"/>
                </a:lnTo>
                <a:cubicBezTo>
                  <a:pt x="616373" y="50800"/>
                  <a:pt x="620385" y="38108"/>
                  <a:pt x="629920" y="30480"/>
                </a:cubicBezTo>
                <a:cubicBezTo>
                  <a:pt x="638283" y="23790"/>
                  <a:pt x="650821" y="25109"/>
                  <a:pt x="660400" y="20320"/>
                </a:cubicBezTo>
                <a:cubicBezTo>
                  <a:pt x="671322" y="14859"/>
                  <a:pt x="680720" y="6773"/>
                  <a:pt x="690880" y="0"/>
                </a:cubicBezTo>
                <a:cubicBezTo>
                  <a:pt x="721351" y="5078"/>
                  <a:pt x="785966" y="12590"/>
                  <a:pt x="812800" y="30480"/>
                </a:cubicBezTo>
                <a:lnTo>
                  <a:pt x="873760" y="71120"/>
                </a:lnTo>
                <a:cubicBezTo>
                  <a:pt x="880533" y="81280"/>
                  <a:pt x="885446" y="92966"/>
                  <a:pt x="894080" y="101600"/>
                </a:cubicBezTo>
                <a:cubicBezTo>
                  <a:pt x="936489" y="144009"/>
                  <a:pt x="931096" y="114672"/>
                  <a:pt x="955040" y="162560"/>
                </a:cubicBezTo>
                <a:cubicBezTo>
                  <a:pt x="959829" y="172139"/>
                  <a:pt x="960411" y="183461"/>
                  <a:pt x="965200" y="193040"/>
                </a:cubicBezTo>
                <a:cubicBezTo>
                  <a:pt x="970661" y="203962"/>
                  <a:pt x="980059" y="212598"/>
                  <a:pt x="985520" y="223520"/>
                </a:cubicBezTo>
                <a:cubicBezTo>
                  <a:pt x="990309" y="233099"/>
                  <a:pt x="990891" y="244421"/>
                  <a:pt x="995680" y="254000"/>
                </a:cubicBezTo>
                <a:cubicBezTo>
                  <a:pt x="1001141" y="264922"/>
                  <a:pt x="1010539" y="273558"/>
                  <a:pt x="1016000" y="284480"/>
                </a:cubicBezTo>
                <a:cubicBezTo>
                  <a:pt x="1020789" y="294059"/>
                  <a:pt x="1021941" y="305116"/>
                  <a:pt x="1026160" y="314960"/>
                </a:cubicBezTo>
                <a:cubicBezTo>
                  <a:pt x="1071008" y="419606"/>
                  <a:pt x="1020549" y="277806"/>
                  <a:pt x="1066800" y="416560"/>
                </a:cubicBezTo>
                <a:lnTo>
                  <a:pt x="1076960" y="447040"/>
                </a:lnTo>
                <a:cubicBezTo>
                  <a:pt x="1080347" y="457200"/>
                  <a:pt x="1087120" y="466810"/>
                  <a:pt x="1087120" y="477520"/>
                </a:cubicBezTo>
                <a:lnTo>
                  <a:pt x="1087120" y="629920"/>
                </a:lnTo>
                <a:lnTo>
                  <a:pt x="1097280" y="660400"/>
                </a:lnTo>
                <a:cubicBezTo>
                  <a:pt x="1119755" y="658795"/>
                  <a:pt x="1223815" y="663172"/>
                  <a:pt x="1270000" y="640080"/>
                </a:cubicBezTo>
                <a:cubicBezTo>
                  <a:pt x="1280922" y="634619"/>
                  <a:pt x="1289558" y="625221"/>
                  <a:pt x="1300480" y="619760"/>
                </a:cubicBezTo>
                <a:cubicBezTo>
                  <a:pt x="1310059" y="614971"/>
                  <a:pt x="1321116" y="613819"/>
                  <a:pt x="1330960" y="609600"/>
                </a:cubicBezTo>
                <a:cubicBezTo>
                  <a:pt x="1351419" y="600832"/>
                  <a:pt x="1384074" y="583965"/>
                  <a:pt x="1402080" y="568960"/>
                </a:cubicBezTo>
                <a:cubicBezTo>
                  <a:pt x="1426880" y="548293"/>
                  <a:pt x="1432770" y="530773"/>
                  <a:pt x="1463040" y="518160"/>
                </a:cubicBezTo>
                <a:cubicBezTo>
                  <a:pt x="1492697" y="505803"/>
                  <a:pt x="1527747" y="505502"/>
                  <a:pt x="1554480" y="487680"/>
                </a:cubicBezTo>
                <a:cubicBezTo>
                  <a:pt x="1593871" y="461419"/>
                  <a:pt x="1573376" y="471221"/>
                  <a:pt x="1615440" y="457200"/>
                </a:cubicBezTo>
                <a:cubicBezTo>
                  <a:pt x="1620898" y="453106"/>
                  <a:pt x="1674405" y="411802"/>
                  <a:pt x="1686560" y="406400"/>
                </a:cubicBezTo>
                <a:cubicBezTo>
                  <a:pt x="1706133" y="397701"/>
                  <a:pt x="1729698" y="397961"/>
                  <a:pt x="1747520" y="386080"/>
                </a:cubicBezTo>
                <a:lnTo>
                  <a:pt x="1808480" y="345440"/>
                </a:lnTo>
                <a:lnTo>
                  <a:pt x="1838960" y="325120"/>
                </a:lnTo>
                <a:lnTo>
                  <a:pt x="1849120" y="294640"/>
                </a:lnTo>
                <a:lnTo>
                  <a:pt x="1879600" y="284480"/>
                </a:lnTo>
                <a:cubicBezTo>
                  <a:pt x="1979644" y="427400"/>
                  <a:pt x="1933628" y="335882"/>
                  <a:pt x="1960880" y="426720"/>
                </a:cubicBezTo>
                <a:cubicBezTo>
                  <a:pt x="1967035" y="447236"/>
                  <a:pt x="1981200" y="487680"/>
                  <a:pt x="1981200" y="487680"/>
                </a:cubicBezTo>
                <a:cubicBezTo>
                  <a:pt x="1972615" y="522018"/>
                  <a:pt x="1975707" y="539274"/>
                  <a:pt x="1940560" y="558800"/>
                </a:cubicBezTo>
                <a:cubicBezTo>
                  <a:pt x="1921836" y="569202"/>
                  <a:pt x="1899920" y="572347"/>
                  <a:pt x="1879600" y="579120"/>
                </a:cubicBezTo>
                <a:lnTo>
                  <a:pt x="1849120" y="589280"/>
                </a:lnTo>
                <a:cubicBezTo>
                  <a:pt x="1803494" y="634906"/>
                  <a:pt x="1832271" y="615216"/>
                  <a:pt x="1757680" y="640080"/>
                </a:cubicBezTo>
                <a:lnTo>
                  <a:pt x="1727200" y="650240"/>
                </a:lnTo>
                <a:lnTo>
                  <a:pt x="1696720" y="741680"/>
                </a:lnTo>
                <a:cubicBezTo>
                  <a:pt x="1693333" y="751840"/>
                  <a:pt x="1690537" y="762216"/>
                  <a:pt x="1686560" y="772160"/>
                </a:cubicBezTo>
                <a:cubicBezTo>
                  <a:pt x="1679787" y="789093"/>
                  <a:pt x="1672644" y="805883"/>
                  <a:pt x="1666240" y="822960"/>
                </a:cubicBezTo>
                <a:cubicBezTo>
                  <a:pt x="1656324" y="849403"/>
                  <a:pt x="1657340" y="862340"/>
                  <a:pt x="1635760" y="883920"/>
                </a:cubicBezTo>
                <a:cubicBezTo>
                  <a:pt x="1610412" y="909268"/>
                  <a:pt x="1604548" y="901179"/>
                  <a:pt x="1574800" y="914400"/>
                </a:cubicBezTo>
                <a:cubicBezTo>
                  <a:pt x="1554040" y="923627"/>
                  <a:pt x="1534600" y="935653"/>
                  <a:pt x="1513840" y="944880"/>
                </a:cubicBezTo>
                <a:cubicBezTo>
                  <a:pt x="1504053" y="949230"/>
                  <a:pt x="1492939" y="950251"/>
                  <a:pt x="1483360" y="955040"/>
                </a:cubicBezTo>
                <a:cubicBezTo>
                  <a:pt x="1472438" y="960501"/>
                  <a:pt x="1464103" y="970550"/>
                  <a:pt x="1452880" y="975360"/>
                </a:cubicBezTo>
                <a:cubicBezTo>
                  <a:pt x="1440045" y="980861"/>
                  <a:pt x="1425487" y="981104"/>
                  <a:pt x="1412240" y="985520"/>
                </a:cubicBezTo>
                <a:cubicBezTo>
                  <a:pt x="1394938" y="991287"/>
                  <a:pt x="1378373" y="999067"/>
                  <a:pt x="1361440" y="1005840"/>
                </a:cubicBezTo>
                <a:cubicBezTo>
                  <a:pt x="1340049" y="1070013"/>
                  <a:pt x="1362539" y="1066800"/>
                  <a:pt x="1330960" y="1066800"/>
                </a:cubicBezTo>
                <a:lnTo>
                  <a:pt x="1330960" y="1066800"/>
                </a:lnTo>
                <a:cubicBezTo>
                  <a:pt x="1334347" y="1202267"/>
                  <a:pt x="1334824" y="1337837"/>
                  <a:pt x="1341120" y="1473200"/>
                </a:cubicBezTo>
                <a:cubicBezTo>
                  <a:pt x="1341618" y="1483898"/>
                  <a:pt x="1348338" y="1493382"/>
                  <a:pt x="1351280" y="1503680"/>
                </a:cubicBezTo>
                <a:cubicBezTo>
                  <a:pt x="1355116" y="1517106"/>
                  <a:pt x="1355939" y="1531485"/>
                  <a:pt x="1361440" y="1544320"/>
                </a:cubicBezTo>
                <a:cubicBezTo>
                  <a:pt x="1366250" y="1555543"/>
                  <a:pt x="1374987" y="1564640"/>
                  <a:pt x="1381760" y="1574800"/>
                </a:cubicBezTo>
                <a:lnTo>
                  <a:pt x="1391920" y="1615440"/>
                </a:lnTo>
                <a:lnTo>
                  <a:pt x="1361440" y="1605280"/>
                </a:lnTo>
                <a:cubicBezTo>
                  <a:pt x="1351280" y="1635760"/>
                  <a:pt x="1343317" y="1667063"/>
                  <a:pt x="1330960" y="1696720"/>
                </a:cubicBezTo>
                <a:cubicBezTo>
                  <a:pt x="1326264" y="1707992"/>
                  <a:pt x="1316101" y="1716278"/>
                  <a:pt x="1310640" y="1727200"/>
                </a:cubicBezTo>
                <a:cubicBezTo>
                  <a:pt x="1305851" y="1736779"/>
                  <a:pt x="1305681" y="1748318"/>
                  <a:pt x="1300480" y="1757680"/>
                </a:cubicBezTo>
                <a:cubicBezTo>
                  <a:pt x="1288620" y="1779028"/>
                  <a:pt x="1259840" y="1818640"/>
                  <a:pt x="1259840" y="1818640"/>
                </a:cubicBezTo>
                <a:cubicBezTo>
                  <a:pt x="1273029" y="1910964"/>
                  <a:pt x="1262427" y="1867042"/>
                  <a:pt x="1290320" y="1950720"/>
                </a:cubicBezTo>
                <a:cubicBezTo>
                  <a:pt x="1293707" y="1960880"/>
                  <a:pt x="1292907" y="1973627"/>
                  <a:pt x="1300480" y="1981200"/>
                </a:cubicBezTo>
                <a:lnTo>
                  <a:pt x="1330960" y="2011680"/>
                </a:lnTo>
                <a:cubicBezTo>
                  <a:pt x="1337733" y="2032000"/>
                  <a:pt x="1346085" y="2051860"/>
                  <a:pt x="1351280" y="2072640"/>
                </a:cubicBezTo>
                <a:cubicBezTo>
                  <a:pt x="1354667" y="2086187"/>
                  <a:pt x="1355195" y="2100791"/>
                  <a:pt x="1361440" y="2113280"/>
                </a:cubicBezTo>
                <a:cubicBezTo>
                  <a:pt x="1372362" y="2135123"/>
                  <a:pt x="1394357" y="2151072"/>
                  <a:pt x="1402080" y="2174240"/>
                </a:cubicBezTo>
                <a:cubicBezTo>
                  <a:pt x="1417227" y="2219682"/>
                  <a:pt x="1413772" y="2239608"/>
                  <a:pt x="1452880" y="2265680"/>
                </a:cubicBezTo>
                <a:cubicBezTo>
                  <a:pt x="1461791" y="2271621"/>
                  <a:pt x="1473200" y="2272453"/>
                  <a:pt x="1483360" y="2275840"/>
                </a:cubicBezTo>
                <a:cubicBezTo>
                  <a:pt x="1495691" y="2274078"/>
                  <a:pt x="1562794" y="2253674"/>
                  <a:pt x="1584960" y="2275840"/>
                </a:cubicBezTo>
                <a:cubicBezTo>
                  <a:pt x="1618099" y="2308979"/>
                  <a:pt x="1624541" y="2340026"/>
                  <a:pt x="1645920" y="2377440"/>
                </a:cubicBezTo>
                <a:cubicBezTo>
                  <a:pt x="1651978" y="2388042"/>
                  <a:pt x="1660779" y="2396998"/>
                  <a:pt x="1666240" y="2407920"/>
                </a:cubicBezTo>
                <a:cubicBezTo>
                  <a:pt x="1671029" y="2417499"/>
                  <a:pt x="1678997" y="2428010"/>
                  <a:pt x="1676400" y="2438400"/>
                </a:cubicBezTo>
                <a:cubicBezTo>
                  <a:pt x="1674563" y="2445747"/>
                  <a:pt x="1662853" y="2445173"/>
                  <a:pt x="1656080" y="2448560"/>
                </a:cubicBezTo>
                <a:lnTo>
                  <a:pt x="1645920" y="2448560"/>
                </a:lnTo>
                <a:cubicBezTo>
                  <a:pt x="1649307" y="2529840"/>
                  <a:pt x="1656080" y="2611049"/>
                  <a:pt x="1656080" y="2692400"/>
                </a:cubicBezTo>
                <a:cubicBezTo>
                  <a:pt x="1656080" y="2726436"/>
                  <a:pt x="1652192" y="2760547"/>
                  <a:pt x="1645920" y="2794000"/>
                </a:cubicBezTo>
                <a:cubicBezTo>
                  <a:pt x="1641973" y="2815052"/>
                  <a:pt x="1647019" y="2854960"/>
                  <a:pt x="1625600" y="2854960"/>
                </a:cubicBezTo>
                <a:lnTo>
                  <a:pt x="1615440" y="2854960"/>
                </a:lnTo>
                <a:lnTo>
                  <a:pt x="1615440" y="2865120"/>
                </a:lnTo>
                <a:cubicBezTo>
                  <a:pt x="1449049" y="2883608"/>
                  <a:pt x="1506931" y="2881717"/>
                  <a:pt x="1249680" y="2865120"/>
                </a:cubicBezTo>
                <a:cubicBezTo>
                  <a:pt x="1209982" y="2862559"/>
                  <a:pt x="1188968" y="2839751"/>
                  <a:pt x="1148080" y="2834640"/>
                </a:cubicBezTo>
                <a:cubicBezTo>
                  <a:pt x="1100361" y="2828675"/>
                  <a:pt x="988352" y="2816918"/>
                  <a:pt x="924560" y="2804160"/>
                </a:cubicBezTo>
                <a:cubicBezTo>
                  <a:pt x="910868" y="2801422"/>
                  <a:pt x="897551" y="2797029"/>
                  <a:pt x="883920" y="2794000"/>
                </a:cubicBezTo>
                <a:cubicBezTo>
                  <a:pt x="867063" y="2790254"/>
                  <a:pt x="850053" y="2787227"/>
                  <a:pt x="833120" y="2783840"/>
                </a:cubicBezTo>
                <a:cubicBezTo>
                  <a:pt x="704427" y="2787227"/>
                  <a:pt x="575632" y="2787877"/>
                  <a:pt x="447040" y="2794000"/>
                </a:cubicBezTo>
                <a:cubicBezTo>
                  <a:pt x="439844" y="2794343"/>
                  <a:pt x="386028" y="2809266"/>
                  <a:pt x="375920" y="2814320"/>
                </a:cubicBezTo>
                <a:cubicBezTo>
                  <a:pt x="364998" y="2819781"/>
                  <a:pt x="355911" y="2828358"/>
                  <a:pt x="345440" y="2834640"/>
                </a:cubicBezTo>
                <a:cubicBezTo>
                  <a:pt x="338946" y="2838536"/>
                  <a:pt x="331893" y="2841413"/>
                  <a:pt x="325120" y="2844800"/>
                </a:cubicBezTo>
                <a:lnTo>
                  <a:pt x="264160" y="2834640"/>
                </a:lnTo>
                <a:close/>
              </a:path>
            </a:pathLst>
          </a:custGeom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 zu Links außen"/>
          <p:cNvSpPr txBox="1"/>
          <p:nvPr/>
        </p:nvSpPr>
        <p:spPr>
          <a:xfrm>
            <a:off x="4161493" y="5201589"/>
            <a:ext cx="81464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/>
              <a:t>Richie</a:t>
            </a:r>
          </a:p>
        </p:txBody>
      </p:sp>
      <p:sp>
        <p:nvSpPr>
          <p:cNvPr id="9" name="Text zu Links Mitte"/>
          <p:cNvSpPr txBox="1"/>
          <p:nvPr/>
        </p:nvSpPr>
        <p:spPr>
          <a:xfrm>
            <a:off x="4161493" y="5204129"/>
            <a:ext cx="6279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/>
              <a:t>Alex</a:t>
            </a:r>
          </a:p>
        </p:txBody>
      </p:sp>
      <p:sp>
        <p:nvSpPr>
          <p:cNvPr id="10" name="Text zu Rechts Mitte"/>
          <p:cNvSpPr txBox="1"/>
          <p:nvPr/>
        </p:nvSpPr>
        <p:spPr>
          <a:xfrm>
            <a:off x="4161493" y="5204129"/>
            <a:ext cx="6915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err="1" smtClean="0"/>
              <a:t>Basti</a:t>
            </a:r>
            <a:endParaRPr lang="de-DE" sz="2000" dirty="0" smtClean="0"/>
          </a:p>
        </p:txBody>
      </p:sp>
      <p:sp>
        <p:nvSpPr>
          <p:cNvPr id="11" name="Text zu Rechts außen"/>
          <p:cNvSpPr txBox="1"/>
          <p:nvPr/>
        </p:nvSpPr>
        <p:spPr>
          <a:xfrm>
            <a:off x="4161493" y="5161756"/>
            <a:ext cx="5389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/>
              <a:t>Mo</a:t>
            </a:r>
          </a:p>
        </p:txBody>
      </p:sp>
      <p:sp useBgFill="1">
        <p:nvSpPr>
          <p:cNvPr id="12" name="Links außen"/>
          <p:cNvSpPr/>
          <p:nvPr/>
        </p:nvSpPr>
        <p:spPr>
          <a:xfrm>
            <a:off x="1381760" y="2545080"/>
            <a:ext cx="1768189" cy="2595880"/>
          </a:xfrm>
          <a:custGeom>
            <a:avLst/>
            <a:gdLst>
              <a:gd name="connsiteX0" fmla="*/ 0 w 1768189"/>
              <a:gd name="connsiteY0" fmla="*/ 2575560 h 2595880"/>
              <a:gd name="connsiteX1" fmla="*/ 0 w 1768189"/>
              <a:gd name="connsiteY1" fmla="*/ 2575560 h 2595880"/>
              <a:gd name="connsiteX2" fmla="*/ 5080 w 1768189"/>
              <a:gd name="connsiteY2" fmla="*/ 2489200 h 2595880"/>
              <a:gd name="connsiteX3" fmla="*/ 10160 w 1768189"/>
              <a:gd name="connsiteY3" fmla="*/ 2473960 h 2595880"/>
              <a:gd name="connsiteX4" fmla="*/ 40640 w 1768189"/>
              <a:gd name="connsiteY4" fmla="*/ 2463800 h 2595880"/>
              <a:gd name="connsiteX5" fmla="*/ 50800 w 1768189"/>
              <a:gd name="connsiteY5" fmla="*/ 2448560 h 2595880"/>
              <a:gd name="connsiteX6" fmla="*/ 66040 w 1768189"/>
              <a:gd name="connsiteY6" fmla="*/ 2418080 h 2595880"/>
              <a:gd name="connsiteX7" fmla="*/ 96520 w 1768189"/>
              <a:gd name="connsiteY7" fmla="*/ 2402840 h 2595880"/>
              <a:gd name="connsiteX8" fmla="*/ 96520 w 1768189"/>
              <a:gd name="connsiteY8" fmla="*/ 2362200 h 2595880"/>
              <a:gd name="connsiteX9" fmla="*/ 96520 w 1768189"/>
              <a:gd name="connsiteY9" fmla="*/ 2357120 h 2595880"/>
              <a:gd name="connsiteX10" fmla="*/ 86360 w 1768189"/>
              <a:gd name="connsiteY10" fmla="*/ 2311400 h 2595880"/>
              <a:gd name="connsiteX11" fmla="*/ 55880 w 1768189"/>
              <a:gd name="connsiteY11" fmla="*/ 2301240 h 2595880"/>
              <a:gd name="connsiteX12" fmla="*/ 60960 w 1768189"/>
              <a:gd name="connsiteY12" fmla="*/ 2225040 h 2595880"/>
              <a:gd name="connsiteX13" fmla="*/ 66040 w 1768189"/>
              <a:gd name="connsiteY13" fmla="*/ 2209800 h 2595880"/>
              <a:gd name="connsiteX14" fmla="*/ 81280 w 1768189"/>
              <a:gd name="connsiteY14" fmla="*/ 2194560 h 2595880"/>
              <a:gd name="connsiteX15" fmla="*/ 96520 w 1768189"/>
              <a:gd name="connsiteY15" fmla="*/ 2184400 h 2595880"/>
              <a:gd name="connsiteX16" fmla="*/ 121920 w 1768189"/>
              <a:gd name="connsiteY16" fmla="*/ 2143760 h 2595880"/>
              <a:gd name="connsiteX17" fmla="*/ 132080 w 1768189"/>
              <a:gd name="connsiteY17" fmla="*/ 2123440 h 2595880"/>
              <a:gd name="connsiteX18" fmla="*/ 152400 w 1768189"/>
              <a:gd name="connsiteY18" fmla="*/ 2108200 h 2595880"/>
              <a:gd name="connsiteX19" fmla="*/ 132080 w 1768189"/>
              <a:gd name="connsiteY19" fmla="*/ 1965960 h 2595880"/>
              <a:gd name="connsiteX20" fmla="*/ 116840 w 1768189"/>
              <a:gd name="connsiteY20" fmla="*/ 1920240 h 2595880"/>
              <a:gd name="connsiteX21" fmla="*/ 111760 w 1768189"/>
              <a:gd name="connsiteY21" fmla="*/ 1905000 h 2595880"/>
              <a:gd name="connsiteX22" fmla="*/ 121920 w 1768189"/>
              <a:gd name="connsiteY22" fmla="*/ 1828800 h 2595880"/>
              <a:gd name="connsiteX23" fmla="*/ 127000 w 1768189"/>
              <a:gd name="connsiteY23" fmla="*/ 1793240 h 2595880"/>
              <a:gd name="connsiteX24" fmla="*/ 137160 w 1768189"/>
              <a:gd name="connsiteY24" fmla="*/ 1762760 h 2595880"/>
              <a:gd name="connsiteX25" fmla="*/ 142240 w 1768189"/>
              <a:gd name="connsiteY25" fmla="*/ 1590040 h 2595880"/>
              <a:gd name="connsiteX26" fmla="*/ 152400 w 1768189"/>
              <a:gd name="connsiteY26" fmla="*/ 1473200 h 2595880"/>
              <a:gd name="connsiteX27" fmla="*/ 157480 w 1768189"/>
              <a:gd name="connsiteY27" fmla="*/ 1447800 h 2595880"/>
              <a:gd name="connsiteX28" fmla="*/ 167640 w 1768189"/>
              <a:gd name="connsiteY28" fmla="*/ 1371600 h 2595880"/>
              <a:gd name="connsiteX29" fmla="*/ 177800 w 1768189"/>
              <a:gd name="connsiteY29" fmla="*/ 1341120 h 2595880"/>
              <a:gd name="connsiteX30" fmla="*/ 182880 w 1768189"/>
              <a:gd name="connsiteY30" fmla="*/ 1310640 h 2595880"/>
              <a:gd name="connsiteX31" fmla="*/ 187960 w 1768189"/>
              <a:gd name="connsiteY31" fmla="*/ 1295400 h 2595880"/>
              <a:gd name="connsiteX32" fmla="*/ 193040 w 1768189"/>
              <a:gd name="connsiteY32" fmla="*/ 1275080 h 2595880"/>
              <a:gd name="connsiteX33" fmla="*/ 198120 w 1768189"/>
              <a:gd name="connsiteY33" fmla="*/ 1249680 h 2595880"/>
              <a:gd name="connsiteX34" fmla="*/ 203200 w 1768189"/>
              <a:gd name="connsiteY34" fmla="*/ 1234440 h 2595880"/>
              <a:gd name="connsiteX35" fmla="*/ 208280 w 1768189"/>
              <a:gd name="connsiteY35" fmla="*/ 1203960 h 2595880"/>
              <a:gd name="connsiteX36" fmla="*/ 218440 w 1768189"/>
              <a:gd name="connsiteY36" fmla="*/ 1183640 h 2595880"/>
              <a:gd name="connsiteX37" fmla="*/ 228600 w 1768189"/>
              <a:gd name="connsiteY37" fmla="*/ 1163320 h 2595880"/>
              <a:gd name="connsiteX38" fmla="*/ 228600 w 1768189"/>
              <a:gd name="connsiteY38" fmla="*/ 1158240 h 2595880"/>
              <a:gd name="connsiteX39" fmla="*/ 289560 w 1768189"/>
              <a:gd name="connsiteY39" fmla="*/ 1102360 h 2595880"/>
              <a:gd name="connsiteX40" fmla="*/ 314960 w 1768189"/>
              <a:gd name="connsiteY40" fmla="*/ 1071880 h 2595880"/>
              <a:gd name="connsiteX41" fmla="*/ 335280 w 1768189"/>
              <a:gd name="connsiteY41" fmla="*/ 1046480 h 2595880"/>
              <a:gd name="connsiteX42" fmla="*/ 340360 w 1768189"/>
              <a:gd name="connsiteY42" fmla="*/ 1031240 h 2595880"/>
              <a:gd name="connsiteX43" fmla="*/ 350520 w 1768189"/>
              <a:gd name="connsiteY43" fmla="*/ 1016000 h 2595880"/>
              <a:gd name="connsiteX44" fmla="*/ 355600 w 1768189"/>
              <a:gd name="connsiteY44" fmla="*/ 1000760 h 2595880"/>
              <a:gd name="connsiteX45" fmla="*/ 370840 w 1768189"/>
              <a:gd name="connsiteY45" fmla="*/ 980440 h 2595880"/>
              <a:gd name="connsiteX46" fmla="*/ 381000 w 1768189"/>
              <a:gd name="connsiteY46" fmla="*/ 965200 h 2595880"/>
              <a:gd name="connsiteX47" fmla="*/ 411480 w 1768189"/>
              <a:gd name="connsiteY47" fmla="*/ 944880 h 2595880"/>
              <a:gd name="connsiteX48" fmla="*/ 426720 w 1768189"/>
              <a:gd name="connsiteY48" fmla="*/ 934720 h 2595880"/>
              <a:gd name="connsiteX49" fmla="*/ 447040 w 1768189"/>
              <a:gd name="connsiteY49" fmla="*/ 929640 h 2595880"/>
              <a:gd name="connsiteX50" fmla="*/ 482600 w 1768189"/>
              <a:gd name="connsiteY50" fmla="*/ 904240 h 2595880"/>
              <a:gd name="connsiteX51" fmla="*/ 497840 w 1768189"/>
              <a:gd name="connsiteY51" fmla="*/ 899160 h 2595880"/>
              <a:gd name="connsiteX52" fmla="*/ 533400 w 1768189"/>
              <a:gd name="connsiteY52" fmla="*/ 878840 h 2595880"/>
              <a:gd name="connsiteX53" fmla="*/ 553720 w 1768189"/>
              <a:gd name="connsiteY53" fmla="*/ 873760 h 2595880"/>
              <a:gd name="connsiteX54" fmla="*/ 589280 w 1768189"/>
              <a:gd name="connsiteY54" fmla="*/ 858520 h 2595880"/>
              <a:gd name="connsiteX55" fmla="*/ 609600 w 1768189"/>
              <a:gd name="connsiteY55" fmla="*/ 848360 h 2595880"/>
              <a:gd name="connsiteX56" fmla="*/ 645160 w 1768189"/>
              <a:gd name="connsiteY56" fmla="*/ 843280 h 2595880"/>
              <a:gd name="connsiteX57" fmla="*/ 726440 w 1768189"/>
              <a:gd name="connsiteY57" fmla="*/ 828040 h 2595880"/>
              <a:gd name="connsiteX58" fmla="*/ 741680 w 1768189"/>
              <a:gd name="connsiteY58" fmla="*/ 817880 h 2595880"/>
              <a:gd name="connsiteX59" fmla="*/ 762000 w 1768189"/>
              <a:gd name="connsiteY59" fmla="*/ 787400 h 2595880"/>
              <a:gd name="connsiteX60" fmla="*/ 777240 w 1768189"/>
              <a:gd name="connsiteY60" fmla="*/ 777240 h 2595880"/>
              <a:gd name="connsiteX61" fmla="*/ 777240 w 1768189"/>
              <a:gd name="connsiteY61" fmla="*/ 777240 h 2595880"/>
              <a:gd name="connsiteX62" fmla="*/ 817880 w 1768189"/>
              <a:gd name="connsiteY62" fmla="*/ 751840 h 2595880"/>
              <a:gd name="connsiteX63" fmla="*/ 833120 w 1768189"/>
              <a:gd name="connsiteY63" fmla="*/ 736600 h 2595880"/>
              <a:gd name="connsiteX64" fmla="*/ 848360 w 1768189"/>
              <a:gd name="connsiteY64" fmla="*/ 726440 h 2595880"/>
              <a:gd name="connsiteX65" fmla="*/ 858520 w 1768189"/>
              <a:gd name="connsiteY65" fmla="*/ 695960 h 2595880"/>
              <a:gd name="connsiteX66" fmla="*/ 863600 w 1768189"/>
              <a:gd name="connsiteY66" fmla="*/ 680720 h 2595880"/>
              <a:gd name="connsiteX67" fmla="*/ 848360 w 1768189"/>
              <a:gd name="connsiteY67" fmla="*/ 584200 h 2595880"/>
              <a:gd name="connsiteX68" fmla="*/ 833120 w 1768189"/>
              <a:gd name="connsiteY68" fmla="*/ 579120 h 2595880"/>
              <a:gd name="connsiteX69" fmla="*/ 828040 w 1768189"/>
              <a:gd name="connsiteY69" fmla="*/ 563880 h 2595880"/>
              <a:gd name="connsiteX70" fmla="*/ 822960 w 1768189"/>
              <a:gd name="connsiteY70" fmla="*/ 502920 h 2595880"/>
              <a:gd name="connsiteX71" fmla="*/ 807720 w 1768189"/>
              <a:gd name="connsiteY71" fmla="*/ 492760 h 2595880"/>
              <a:gd name="connsiteX72" fmla="*/ 802640 w 1768189"/>
              <a:gd name="connsiteY72" fmla="*/ 381000 h 2595880"/>
              <a:gd name="connsiteX73" fmla="*/ 817880 w 1768189"/>
              <a:gd name="connsiteY73" fmla="*/ 370840 h 2595880"/>
              <a:gd name="connsiteX74" fmla="*/ 848360 w 1768189"/>
              <a:gd name="connsiteY74" fmla="*/ 360680 h 2595880"/>
              <a:gd name="connsiteX75" fmla="*/ 889000 w 1768189"/>
              <a:gd name="connsiteY75" fmla="*/ 375920 h 2595880"/>
              <a:gd name="connsiteX76" fmla="*/ 873760 w 1768189"/>
              <a:gd name="connsiteY76" fmla="*/ 365760 h 2595880"/>
              <a:gd name="connsiteX77" fmla="*/ 878840 w 1768189"/>
              <a:gd name="connsiteY77" fmla="*/ 259080 h 2595880"/>
              <a:gd name="connsiteX78" fmla="*/ 894080 w 1768189"/>
              <a:gd name="connsiteY78" fmla="*/ 203200 h 2595880"/>
              <a:gd name="connsiteX79" fmla="*/ 899160 w 1768189"/>
              <a:gd name="connsiteY79" fmla="*/ 187960 h 2595880"/>
              <a:gd name="connsiteX80" fmla="*/ 904240 w 1768189"/>
              <a:gd name="connsiteY80" fmla="*/ 172720 h 2595880"/>
              <a:gd name="connsiteX81" fmla="*/ 924560 w 1768189"/>
              <a:gd name="connsiteY81" fmla="*/ 142240 h 2595880"/>
              <a:gd name="connsiteX82" fmla="*/ 929640 w 1768189"/>
              <a:gd name="connsiteY82" fmla="*/ 127000 h 2595880"/>
              <a:gd name="connsiteX83" fmla="*/ 949960 w 1768189"/>
              <a:gd name="connsiteY83" fmla="*/ 96520 h 2595880"/>
              <a:gd name="connsiteX84" fmla="*/ 955040 w 1768189"/>
              <a:gd name="connsiteY84" fmla="*/ 81280 h 2595880"/>
              <a:gd name="connsiteX85" fmla="*/ 970280 w 1768189"/>
              <a:gd name="connsiteY85" fmla="*/ 71120 h 2595880"/>
              <a:gd name="connsiteX86" fmla="*/ 980440 w 1768189"/>
              <a:gd name="connsiteY86" fmla="*/ 55880 h 2595880"/>
              <a:gd name="connsiteX87" fmla="*/ 995680 w 1768189"/>
              <a:gd name="connsiteY87" fmla="*/ 50800 h 2595880"/>
              <a:gd name="connsiteX88" fmla="*/ 1010920 w 1768189"/>
              <a:gd name="connsiteY88" fmla="*/ 40640 h 2595880"/>
              <a:gd name="connsiteX89" fmla="*/ 1031240 w 1768189"/>
              <a:gd name="connsiteY89" fmla="*/ 30480 h 2595880"/>
              <a:gd name="connsiteX90" fmla="*/ 1046480 w 1768189"/>
              <a:gd name="connsiteY90" fmla="*/ 20320 h 2595880"/>
              <a:gd name="connsiteX91" fmla="*/ 1061720 w 1768189"/>
              <a:gd name="connsiteY91" fmla="*/ 15240 h 2595880"/>
              <a:gd name="connsiteX92" fmla="*/ 1092200 w 1768189"/>
              <a:gd name="connsiteY92" fmla="*/ 0 h 2595880"/>
              <a:gd name="connsiteX93" fmla="*/ 1209040 w 1768189"/>
              <a:gd name="connsiteY93" fmla="*/ 5080 h 2595880"/>
              <a:gd name="connsiteX94" fmla="*/ 1239520 w 1768189"/>
              <a:gd name="connsiteY94" fmla="*/ 15240 h 2595880"/>
              <a:gd name="connsiteX95" fmla="*/ 1290320 w 1768189"/>
              <a:gd name="connsiteY95" fmla="*/ 30480 h 2595880"/>
              <a:gd name="connsiteX96" fmla="*/ 1305560 w 1768189"/>
              <a:gd name="connsiteY96" fmla="*/ 35560 h 2595880"/>
              <a:gd name="connsiteX97" fmla="*/ 1330960 w 1768189"/>
              <a:gd name="connsiteY97" fmla="*/ 50800 h 2595880"/>
              <a:gd name="connsiteX98" fmla="*/ 1376680 w 1768189"/>
              <a:gd name="connsiteY98" fmla="*/ 76200 h 2595880"/>
              <a:gd name="connsiteX99" fmla="*/ 1407160 w 1768189"/>
              <a:gd name="connsiteY99" fmla="*/ 106680 h 2595880"/>
              <a:gd name="connsiteX100" fmla="*/ 1427480 w 1768189"/>
              <a:gd name="connsiteY100" fmla="*/ 121920 h 2595880"/>
              <a:gd name="connsiteX101" fmla="*/ 1452880 w 1768189"/>
              <a:gd name="connsiteY101" fmla="*/ 147320 h 2595880"/>
              <a:gd name="connsiteX102" fmla="*/ 1473200 w 1768189"/>
              <a:gd name="connsiteY102" fmla="*/ 177800 h 2595880"/>
              <a:gd name="connsiteX103" fmla="*/ 1478280 w 1768189"/>
              <a:gd name="connsiteY103" fmla="*/ 193040 h 2595880"/>
              <a:gd name="connsiteX104" fmla="*/ 1503680 w 1768189"/>
              <a:gd name="connsiteY104" fmla="*/ 223520 h 2595880"/>
              <a:gd name="connsiteX105" fmla="*/ 1513840 w 1768189"/>
              <a:gd name="connsiteY105" fmla="*/ 243840 h 2595880"/>
              <a:gd name="connsiteX106" fmla="*/ 1518920 w 1768189"/>
              <a:gd name="connsiteY106" fmla="*/ 259080 h 2595880"/>
              <a:gd name="connsiteX107" fmla="*/ 1529080 w 1768189"/>
              <a:gd name="connsiteY107" fmla="*/ 274320 h 2595880"/>
              <a:gd name="connsiteX108" fmla="*/ 1544320 w 1768189"/>
              <a:gd name="connsiteY108" fmla="*/ 325120 h 2595880"/>
              <a:gd name="connsiteX109" fmla="*/ 1549400 w 1768189"/>
              <a:gd name="connsiteY109" fmla="*/ 340360 h 2595880"/>
              <a:gd name="connsiteX110" fmla="*/ 1544320 w 1768189"/>
              <a:gd name="connsiteY110" fmla="*/ 411480 h 2595880"/>
              <a:gd name="connsiteX111" fmla="*/ 1539240 w 1768189"/>
              <a:gd name="connsiteY111" fmla="*/ 426720 h 2595880"/>
              <a:gd name="connsiteX112" fmla="*/ 1524000 w 1768189"/>
              <a:gd name="connsiteY112" fmla="*/ 441960 h 2595880"/>
              <a:gd name="connsiteX113" fmla="*/ 1513840 w 1768189"/>
              <a:gd name="connsiteY113" fmla="*/ 472440 h 2595880"/>
              <a:gd name="connsiteX114" fmla="*/ 1503680 w 1768189"/>
              <a:gd name="connsiteY114" fmla="*/ 487680 h 2595880"/>
              <a:gd name="connsiteX115" fmla="*/ 1493520 w 1768189"/>
              <a:gd name="connsiteY115" fmla="*/ 528320 h 2595880"/>
              <a:gd name="connsiteX116" fmla="*/ 1488440 w 1768189"/>
              <a:gd name="connsiteY116" fmla="*/ 543560 h 2595880"/>
              <a:gd name="connsiteX117" fmla="*/ 1483360 w 1768189"/>
              <a:gd name="connsiteY117" fmla="*/ 579120 h 2595880"/>
              <a:gd name="connsiteX118" fmla="*/ 1478280 w 1768189"/>
              <a:gd name="connsiteY118" fmla="*/ 604520 h 2595880"/>
              <a:gd name="connsiteX119" fmla="*/ 1468120 w 1768189"/>
              <a:gd name="connsiteY119" fmla="*/ 675640 h 2595880"/>
              <a:gd name="connsiteX120" fmla="*/ 1447800 w 1768189"/>
              <a:gd name="connsiteY120" fmla="*/ 721360 h 2595880"/>
              <a:gd name="connsiteX121" fmla="*/ 1442720 w 1768189"/>
              <a:gd name="connsiteY121" fmla="*/ 736600 h 2595880"/>
              <a:gd name="connsiteX122" fmla="*/ 1432560 w 1768189"/>
              <a:gd name="connsiteY122" fmla="*/ 751840 h 2595880"/>
              <a:gd name="connsiteX123" fmla="*/ 1427480 w 1768189"/>
              <a:gd name="connsiteY123" fmla="*/ 767080 h 2595880"/>
              <a:gd name="connsiteX124" fmla="*/ 1412240 w 1768189"/>
              <a:gd name="connsiteY124" fmla="*/ 777240 h 2595880"/>
              <a:gd name="connsiteX125" fmla="*/ 1386840 w 1768189"/>
              <a:gd name="connsiteY125" fmla="*/ 792480 h 2595880"/>
              <a:gd name="connsiteX126" fmla="*/ 1605280 w 1768189"/>
              <a:gd name="connsiteY126" fmla="*/ 929640 h 2595880"/>
              <a:gd name="connsiteX127" fmla="*/ 1595120 w 1768189"/>
              <a:gd name="connsiteY127" fmla="*/ 1005840 h 2595880"/>
              <a:gd name="connsiteX128" fmla="*/ 1686560 w 1768189"/>
              <a:gd name="connsiteY128" fmla="*/ 1143000 h 2595880"/>
              <a:gd name="connsiteX129" fmla="*/ 1711960 w 1768189"/>
              <a:gd name="connsiteY129" fmla="*/ 1183640 h 2595880"/>
              <a:gd name="connsiteX130" fmla="*/ 1722120 w 1768189"/>
              <a:gd name="connsiteY130" fmla="*/ 1219200 h 2595880"/>
              <a:gd name="connsiteX131" fmla="*/ 1722120 w 1768189"/>
              <a:gd name="connsiteY131" fmla="*/ 1579880 h 2595880"/>
              <a:gd name="connsiteX132" fmla="*/ 1742440 w 1768189"/>
              <a:gd name="connsiteY132" fmla="*/ 1630680 h 2595880"/>
              <a:gd name="connsiteX133" fmla="*/ 1752600 w 1768189"/>
              <a:gd name="connsiteY133" fmla="*/ 1645920 h 2595880"/>
              <a:gd name="connsiteX134" fmla="*/ 1762760 w 1768189"/>
              <a:gd name="connsiteY134" fmla="*/ 1676400 h 2595880"/>
              <a:gd name="connsiteX135" fmla="*/ 1757680 w 1768189"/>
              <a:gd name="connsiteY135" fmla="*/ 1696720 h 2595880"/>
              <a:gd name="connsiteX136" fmla="*/ 1757680 w 1768189"/>
              <a:gd name="connsiteY136" fmla="*/ 1696720 h 2595880"/>
              <a:gd name="connsiteX137" fmla="*/ 1711960 w 1768189"/>
              <a:gd name="connsiteY137" fmla="*/ 1706880 h 2595880"/>
              <a:gd name="connsiteX138" fmla="*/ 1681480 w 1768189"/>
              <a:gd name="connsiteY138" fmla="*/ 1727200 h 2595880"/>
              <a:gd name="connsiteX139" fmla="*/ 1666240 w 1768189"/>
              <a:gd name="connsiteY139" fmla="*/ 1737360 h 2595880"/>
              <a:gd name="connsiteX140" fmla="*/ 1651000 w 1768189"/>
              <a:gd name="connsiteY140" fmla="*/ 1747520 h 2595880"/>
              <a:gd name="connsiteX141" fmla="*/ 1635760 w 1768189"/>
              <a:gd name="connsiteY141" fmla="*/ 1747520 h 2595880"/>
              <a:gd name="connsiteX142" fmla="*/ 1640840 w 1768189"/>
              <a:gd name="connsiteY142" fmla="*/ 1803400 h 2595880"/>
              <a:gd name="connsiteX143" fmla="*/ 1651000 w 1768189"/>
              <a:gd name="connsiteY143" fmla="*/ 1833880 h 2595880"/>
              <a:gd name="connsiteX144" fmla="*/ 1645920 w 1768189"/>
              <a:gd name="connsiteY144" fmla="*/ 1869440 h 2595880"/>
              <a:gd name="connsiteX145" fmla="*/ 1651000 w 1768189"/>
              <a:gd name="connsiteY145" fmla="*/ 1859280 h 2595880"/>
              <a:gd name="connsiteX146" fmla="*/ 1666240 w 1768189"/>
              <a:gd name="connsiteY146" fmla="*/ 1899920 h 2595880"/>
              <a:gd name="connsiteX147" fmla="*/ 1681480 w 1768189"/>
              <a:gd name="connsiteY147" fmla="*/ 1910080 h 2595880"/>
              <a:gd name="connsiteX148" fmla="*/ 1701800 w 1768189"/>
              <a:gd name="connsiteY148" fmla="*/ 1935480 h 2595880"/>
              <a:gd name="connsiteX149" fmla="*/ 1727200 w 1768189"/>
              <a:gd name="connsiteY149" fmla="*/ 1965960 h 2595880"/>
              <a:gd name="connsiteX150" fmla="*/ 1747520 w 1768189"/>
              <a:gd name="connsiteY150" fmla="*/ 1996440 h 2595880"/>
              <a:gd name="connsiteX151" fmla="*/ 1752600 w 1768189"/>
              <a:gd name="connsiteY151" fmla="*/ 2133600 h 2595880"/>
              <a:gd name="connsiteX152" fmla="*/ 1727200 w 1768189"/>
              <a:gd name="connsiteY152" fmla="*/ 2179320 h 2595880"/>
              <a:gd name="connsiteX153" fmla="*/ 1711960 w 1768189"/>
              <a:gd name="connsiteY153" fmla="*/ 2189480 h 2595880"/>
              <a:gd name="connsiteX154" fmla="*/ 1666240 w 1768189"/>
              <a:gd name="connsiteY154" fmla="*/ 2240280 h 2595880"/>
              <a:gd name="connsiteX155" fmla="*/ 1645920 w 1768189"/>
              <a:gd name="connsiteY155" fmla="*/ 2270760 h 2595880"/>
              <a:gd name="connsiteX156" fmla="*/ 1630680 w 1768189"/>
              <a:gd name="connsiteY156" fmla="*/ 2280920 h 2595880"/>
              <a:gd name="connsiteX157" fmla="*/ 1615440 w 1768189"/>
              <a:gd name="connsiteY157" fmla="*/ 2286000 h 2595880"/>
              <a:gd name="connsiteX158" fmla="*/ 1605280 w 1768189"/>
              <a:gd name="connsiteY158" fmla="*/ 2270760 h 2595880"/>
              <a:gd name="connsiteX159" fmla="*/ 1620520 w 1768189"/>
              <a:gd name="connsiteY159" fmla="*/ 2377440 h 2595880"/>
              <a:gd name="connsiteX160" fmla="*/ 1625600 w 1768189"/>
              <a:gd name="connsiteY160" fmla="*/ 2402840 h 2595880"/>
              <a:gd name="connsiteX161" fmla="*/ 1620520 w 1768189"/>
              <a:gd name="connsiteY161" fmla="*/ 2489200 h 2595880"/>
              <a:gd name="connsiteX162" fmla="*/ 1615440 w 1768189"/>
              <a:gd name="connsiteY162" fmla="*/ 2504440 h 2595880"/>
              <a:gd name="connsiteX163" fmla="*/ 1610360 w 1768189"/>
              <a:gd name="connsiteY163" fmla="*/ 2545080 h 2595880"/>
              <a:gd name="connsiteX164" fmla="*/ 1600200 w 1768189"/>
              <a:gd name="connsiteY164" fmla="*/ 2575560 h 2595880"/>
              <a:gd name="connsiteX165" fmla="*/ 1579880 w 1768189"/>
              <a:gd name="connsiteY165" fmla="*/ 2595880 h 2595880"/>
              <a:gd name="connsiteX166" fmla="*/ 0 w 1768189"/>
              <a:gd name="connsiteY166" fmla="*/ 2575560 h 259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1768189" h="2595880">
                <a:moveTo>
                  <a:pt x="0" y="2575560"/>
                </a:moveTo>
                <a:lnTo>
                  <a:pt x="0" y="2575560"/>
                </a:lnTo>
                <a:cubicBezTo>
                  <a:pt x="1693" y="2546773"/>
                  <a:pt x="2211" y="2517893"/>
                  <a:pt x="5080" y="2489200"/>
                </a:cubicBezTo>
                <a:cubicBezTo>
                  <a:pt x="5613" y="2483872"/>
                  <a:pt x="5803" y="2477072"/>
                  <a:pt x="10160" y="2473960"/>
                </a:cubicBezTo>
                <a:cubicBezTo>
                  <a:pt x="18875" y="2467735"/>
                  <a:pt x="40640" y="2463800"/>
                  <a:pt x="40640" y="2463800"/>
                </a:cubicBezTo>
                <a:cubicBezTo>
                  <a:pt x="44027" y="2458720"/>
                  <a:pt x="48070" y="2454021"/>
                  <a:pt x="50800" y="2448560"/>
                </a:cubicBezTo>
                <a:cubicBezTo>
                  <a:pt x="56935" y="2436289"/>
                  <a:pt x="53908" y="2427786"/>
                  <a:pt x="66040" y="2418080"/>
                </a:cubicBezTo>
                <a:cubicBezTo>
                  <a:pt x="72763" y="2412701"/>
                  <a:pt x="93139" y="2414109"/>
                  <a:pt x="96520" y="2402840"/>
                </a:cubicBezTo>
                <a:cubicBezTo>
                  <a:pt x="100413" y="2389865"/>
                  <a:pt x="96520" y="2375747"/>
                  <a:pt x="96520" y="2362200"/>
                </a:cubicBezTo>
                <a:lnTo>
                  <a:pt x="96520" y="2357120"/>
                </a:lnTo>
                <a:cubicBezTo>
                  <a:pt x="93133" y="2341880"/>
                  <a:pt x="95542" y="2324026"/>
                  <a:pt x="86360" y="2311400"/>
                </a:cubicBezTo>
                <a:cubicBezTo>
                  <a:pt x="80061" y="2302739"/>
                  <a:pt x="55880" y="2301240"/>
                  <a:pt x="55880" y="2301240"/>
                </a:cubicBezTo>
                <a:cubicBezTo>
                  <a:pt x="57573" y="2275840"/>
                  <a:pt x="58149" y="2250341"/>
                  <a:pt x="60960" y="2225040"/>
                </a:cubicBezTo>
                <a:cubicBezTo>
                  <a:pt x="61551" y="2219718"/>
                  <a:pt x="63070" y="2214255"/>
                  <a:pt x="66040" y="2209800"/>
                </a:cubicBezTo>
                <a:cubicBezTo>
                  <a:pt x="70025" y="2203822"/>
                  <a:pt x="75761" y="2199159"/>
                  <a:pt x="81280" y="2194560"/>
                </a:cubicBezTo>
                <a:cubicBezTo>
                  <a:pt x="85970" y="2190651"/>
                  <a:pt x="91440" y="2187787"/>
                  <a:pt x="96520" y="2184400"/>
                </a:cubicBezTo>
                <a:cubicBezTo>
                  <a:pt x="108611" y="2148128"/>
                  <a:pt x="97769" y="2159861"/>
                  <a:pt x="121920" y="2143760"/>
                </a:cubicBezTo>
                <a:cubicBezTo>
                  <a:pt x="127757" y="2126248"/>
                  <a:pt x="123214" y="2132306"/>
                  <a:pt x="132080" y="2123440"/>
                </a:cubicBezTo>
                <a:lnTo>
                  <a:pt x="152400" y="2108200"/>
                </a:lnTo>
                <a:cubicBezTo>
                  <a:pt x="148617" y="2066589"/>
                  <a:pt x="144407" y="2002941"/>
                  <a:pt x="132080" y="1965960"/>
                </a:cubicBezTo>
                <a:lnTo>
                  <a:pt x="116840" y="1920240"/>
                </a:lnTo>
                <a:lnTo>
                  <a:pt x="111760" y="1905000"/>
                </a:lnTo>
                <a:cubicBezTo>
                  <a:pt x="120241" y="1828675"/>
                  <a:pt x="112799" y="1888087"/>
                  <a:pt x="121920" y="1828800"/>
                </a:cubicBezTo>
                <a:cubicBezTo>
                  <a:pt x="123741" y="1816966"/>
                  <a:pt x="124308" y="1804907"/>
                  <a:pt x="127000" y="1793240"/>
                </a:cubicBezTo>
                <a:cubicBezTo>
                  <a:pt x="129408" y="1782805"/>
                  <a:pt x="137160" y="1762760"/>
                  <a:pt x="137160" y="1762760"/>
                </a:cubicBezTo>
                <a:cubicBezTo>
                  <a:pt x="138853" y="1705187"/>
                  <a:pt x="139842" y="1647588"/>
                  <a:pt x="142240" y="1590040"/>
                </a:cubicBezTo>
                <a:cubicBezTo>
                  <a:pt x="143377" y="1562760"/>
                  <a:pt x="147944" y="1504390"/>
                  <a:pt x="152400" y="1473200"/>
                </a:cubicBezTo>
                <a:cubicBezTo>
                  <a:pt x="153621" y="1464652"/>
                  <a:pt x="156259" y="1456348"/>
                  <a:pt x="157480" y="1447800"/>
                </a:cubicBezTo>
                <a:cubicBezTo>
                  <a:pt x="160299" y="1428068"/>
                  <a:pt x="162322" y="1392872"/>
                  <a:pt x="167640" y="1371600"/>
                </a:cubicBezTo>
                <a:cubicBezTo>
                  <a:pt x="170237" y="1361210"/>
                  <a:pt x="176039" y="1351684"/>
                  <a:pt x="177800" y="1341120"/>
                </a:cubicBezTo>
                <a:cubicBezTo>
                  <a:pt x="179493" y="1330960"/>
                  <a:pt x="180646" y="1320695"/>
                  <a:pt x="182880" y="1310640"/>
                </a:cubicBezTo>
                <a:cubicBezTo>
                  <a:pt x="184042" y="1305413"/>
                  <a:pt x="186489" y="1300549"/>
                  <a:pt x="187960" y="1295400"/>
                </a:cubicBezTo>
                <a:cubicBezTo>
                  <a:pt x="189878" y="1288687"/>
                  <a:pt x="191525" y="1281896"/>
                  <a:pt x="193040" y="1275080"/>
                </a:cubicBezTo>
                <a:cubicBezTo>
                  <a:pt x="194913" y="1266651"/>
                  <a:pt x="196026" y="1258057"/>
                  <a:pt x="198120" y="1249680"/>
                </a:cubicBezTo>
                <a:cubicBezTo>
                  <a:pt x="199419" y="1244485"/>
                  <a:pt x="202038" y="1239667"/>
                  <a:pt x="203200" y="1234440"/>
                </a:cubicBezTo>
                <a:cubicBezTo>
                  <a:pt x="205434" y="1224385"/>
                  <a:pt x="205320" y="1213826"/>
                  <a:pt x="208280" y="1203960"/>
                </a:cubicBezTo>
                <a:cubicBezTo>
                  <a:pt x="210456" y="1196707"/>
                  <a:pt x="215457" y="1190601"/>
                  <a:pt x="218440" y="1183640"/>
                </a:cubicBezTo>
                <a:cubicBezTo>
                  <a:pt x="227196" y="1163210"/>
                  <a:pt x="218428" y="1173492"/>
                  <a:pt x="228600" y="1163320"/>
                </a:cubicBezTo>
                <a:lnTo>
                  <a:pt x="228600" y="1158240"/>
                </a:lnTo>
                <a:cubicBezTo>
                  <a:pt x="240962" y="1147424"/>
                  <a:pt x="275396" y="1118884"/>
                  <a:pt x="289560" y="1102360"/>
                </a:cubicBezTo>
                <a:cubicBezTo>
                  <a:pt x="331995" y="1052852"/>
                  <a:pt x="262114" y="1124726"/>
                  <a:pt x="314960" y="1071880"/>
                </a:cubicBezTo>
                <a:cubicBezTo>
                  <a:pt x="327729" y="1033574"/>
                  <a:pt x="309019" y="1079306"/>
                  <a:pt x="335280" y="1046480"/>
                </a:cubicBezTo>
                <a:cubicBezTo>
                  <a:pt x="338625" y="1042299"/>
                  <a:pt x="337965" y="1036029"/>
                  <a:pt x="340360" y="1031240"/>
                </a:cubicBezTo>
                <a:cubicBezTo>
                  <a:pt x="343090" y="1025779"/>
                  <a:pt x="347790" y="1021461"/>
                  <a:pt x="350520" y="1016000"/>
                </a:cubicBezTo>
                <a:cubicBezTo>
                  <a:pt x="352915" y="1011211"/>
                  <a:pt x="352943" y="1005409"/>
                  <a:pt x="355600" y="1000760"/>
                </a:cubicBezTo>
                <a:cubicBezTo>
                  <a:pt x="359801" y="993409"/>
                  <a:pt x="365919" y="987330"/>
                  <a:pt x="370840" y="980440"/>
                </a:cubicBezTo>
                <a:cubicBezTo>
                  <a:pt x="374389" y="975472"/>
                  <a:pt x="376405" y="969220"/>
                  <a:pt x="381000" y="965200"/>
                </a:cubicBezTo>
                <a:cubicBezTo>
                  <a:pt x="390190" y="957159"/>
                  <a:pt x="401320" y="951653"/>
                  <a:pt x="411480" y="944880"/>
                </a:cubicBezTo>
                <a:cubicBezTo>
                  <a:pt x="416560" y="941493"/>
                  <a:pt x="420797" y="936201"/>
                  <a:pt x="426720" y="934720"/>
                </a:cubicBezTo>
                <a:lnTo>
                  <a:pt x="447040" y="929640"/>
                </a:lnTo>
                <a:cubicBezTo>
                  <a:pt x="451642" y="926188"/>
                  <a:pt x="475172" y="907954"/>
                  <a:pt x="482600" y="904240"/>
                </a:cubicBezTo>
                <a:cubicBezTo>
                  <a:pt x="487389" y="901845"/>
                  <a:pt x="493051" y="901555"/>
                  <a:pt x="497840" y="899160"/>
                </a:cubicBezTo>
                <a:cubicBezTo>
                  <a:pt x="527317" y="884421"/>
                  <a:pt x="497776" y="892199"/>
                  <a:pt x="533400" y="878840"/>
                </a:cubicBezTo>
                <a:cubicBezTo>
                  <a:pt x="539937" y="876389"/>
                  <a:pt x="546947" y="875453"/>
                  <a:pt x="553720" y="873760"/>
                </a:cubicBezTo>
                <a:cubicBezTo>
                  <a:pt x="584604" y="853170"/>
                  <a:pt x="551790" y="872579"/>
                  <a:pt x="589280" y="858520"/>
                </a:cubicBezTo>
                <a:cubicBezTo>
                  <a:pt x="596371" y="855861"/>
                  <a:pt x="602294" y="850353"/>
                  <a:pt x="609600" y="848360"/>
                </a:cubicBezTo>
                <a:cubicBezTo>
                  <a:pt x="621152" y="845210"/>
                  <a:pt x="633419" y="845628"/>
                  <a:pt x="645160" y="843280"/>
                </a:cubicBezTo>
                <a:cubicBezTo>
                  <a:pt x="734967" y="825319"/>
                  <a:pt x="636823" y="839242"/>
                  <a:pt x="726440" y="828040"/>
                </a:cubicBezTo>
                <a:cubicBezTo>
                  <a:pt x="731520" y="824653"/>
                  <a:pt x="737660" y="822475"/>
                  <a:pt x="741680" y="817880"/>
                </a:cubicBezTo>
                <a:cubicBezTo>
                  <a:pt x="749721" y="808690"/>
                  <a:pt x="751840" y="794173"/>
                  <a:pt x="762000" y="787400"/>
                </a:cubicBezTo>
                <a:lnTo>
                  <a:pt x="777240" y="777240"/>
                </a:lnTo>
                <a:lnTo>
                  <a:pt x="777240" y="777240"/>
                </a:lnTo>
                <a:cubicBezTo>
                  <a:pt x="790787" y="768773"/>
                  <a:pt x="804961" y="761236"/>
                  <a:pt x="817880" y="751840"/>
                </a:cubicBezTo>
                <a:cubicBezTo>
                  <a:pt x="823690" y="747614"/>
                  <a:pt x="827601" y="741199"/>
                  <a:pt x="833120" y="736600"/>
                </a:cubicBezTo>
                <a:cubicBezTo>
                  <a:pt x="837810" y="732691"/>
                  <a:pt x="843280" y="729827"/>
                  <a:pt x="848360" y="726440"/>
                </a:cubicBezTo>
                <a:lnTo>
                  <a:pt x="858520" y="695960"/>
                </a:lnTo>
                <a:lnTo>
                  <a:pt x="863600" y="680720"/>
                </a:lnTo>
                <a:cubicBezTo>
                  <a:pt x="863303" y="675965"/>
                  <a:pt x="872417" y="603445"/>
                  <a:pt x="848360" y="584200"/>
                </a:cubicBezTo>
                <a:cubicBezTo>
                  <a:pt x="844179" y="580855"/>
                  <a:pt x="838200" y="580813"/>
                  <a:pt x="833120" y="579120"/>
                </a:cubicBezTo>
                <a:cubicBezTo>
                  <a:pt x="831427" y="574040"/>
                  <a:pt x="828748" y="569188"/>
                  <a:pt x="828040" y="563880"/>
                </a:cubicBezTo>
                <a:cubicBezTo>
                  <a:pt x="825345" y="543668"/>
                  <a:pt x="828562" y="522526"/>
                  <a:pt x="822960" y="502920"/>
                </a:cubicBezTo>
                <a:cubicBezTo>
                  <a:pt x="821283" y="497050"/>
                  <a:pt x="812800" y="496147"/>
                  <a:pt x="807720" y="492760"/>
                </a:cubicBezTo>
                <a:cubicBezTo>
                  <a:pt x="781774" y="453840"/>
                  <a:pt x="786237" y="467114"/>
                  <a:pt x="802640" y="381000"/>
                </a:cubicBezTo>
                <a:cubicBezTo>
                  <a:pt x="803782" y="375002"/>
                  <a:pt x="812301" y="373320"/>
                  <a:pt x="817880" y="370840"/>
                </a:cubicBezTo>
                <a:cubicBezTo>
                  <a:pt x="827667" y="366490"/>
                  <a:pt x="848360" y="360680"/>
                  <a:pt x="848360" y="360680"/>
                </a:cubicBezTo>
                <a:cubicBezTo>
                  <a:pt x="882432" y="372037"/>
                  <a:pt x="869261" y="366051"/>
                  <a:pt x="889000" y="375920"/>
                </a:cubicBezTo>
                <a:lnTo>
                  <a:pt x="873760" y="365760"/>
                </a:lnTo>
                <a:cubicBezTo>
                  <a:pt x="875453" y="330200"/>
                  <a:pt x="876110" y="294575"/>
                  <a:pt x="878840" y="259080"/>
                </a:cubicBezTo>
                <a:cubicBezTo>
                  <a:pt x="880276" y="240411"/>
                  <a:pt x="888314" y="220497"/>
                  <a:pt x="894080" y="203200"/>
                </a:cubicBezTo>
                <a:lnTo>
                  <a:pt x="899160" y="187960"/>
                </a:lnTo>
                <a:cubicBezTo>
                  <a:pt x="900853" y="182880"/>
                  <a:pt x="901270" y="177175"/>
                  <a:pt x="904240" y="172720"/>
                </a:cubicBezTo>
                <a:cubicBezTo>
                  <a:pt x="911013" y="162560"/>
                  <a:pt x="920699" y="153824"/>
                  <a:pt x="924560" y="142240"/>
                </a:cubicBezTo>
                <a:cubicBezTo>
                  <a:pt x="926253" y="137160"/>
                  <a:pt x="927039" y="131681"/>
                  <a:pt x="929640" y="127000"/>
                </a:cubicBezTo>
                <a:cubicBezTo>
                  <a:pt x="935570" y="116326"/>
                  <a:pt x="946099" y="108104"/>
                  <a:pt x="949960" y="96520"/>
                </a:cubicBezTo>
                <a:cubicBezTo>
                  <a:pt x="951653" y="91440"/>
                  <a:pt x="951695" y="85461"/>
                  <a:pt x="955040" y="81280"/>
                </a:cubicBezTo>
                <a:cubicBezTo>
                  <a:pt x="958854" y="76512"/>
                  <a:pt x="965200" y="74507"/>
                  <a:pt x="970280" y="71120"/>
                </a:cubicBezTo>
                <a:cubicBezTo>
                  <a:pt x="973667" y="66040"/>
                  <a:pt x="975672" y="59694"/>
                  <a:pt x="980440" y="55880"/>
                </a:cubicBezTo>
                <a:cubicBezTo>
                  <a:pt x="984621" y="52535"/>
                  <a:pt x="990891" y="53195"/>
                  <a:pt x="995680" y="50800"/>
                </a:cubicBezTo>
                <a:cubicBezTo>
                  <a:pt x="1001141" y="48070"/>
                  <a:pt x="1005619" y="43669"/>
                  <a:pt x="1010920" y="40640"/>
                </a:cubicBezTo>
                <a:cubicBezTo>
                  <a:pt x="1017495" y="36883"/>
                  <a:pt x="1024665" y="34237"/>
                  <a:pt x="1031240" y="30480"/>
                </a:cubicBezTo>
                <a:cubicBezTo>
                  <a:pt x="1036541" y="27451"/>
                  <a:pt x="1041019" y="23050"/>
                  <a:pt x="1046480" y="20320"/>
                </a:cubicBezTo>
                <a:cubicBezTo>
                  <a:pt x="1051269" y="17925"/>
                  <a:pt x="1056931" y="17635"/>
                  <a:pt x="1061720" y="15240"/>
                </a:cubicBezTo>
                <a:cubicBezTo>
                  <a:pt x="1101111" y="-4455"/>
                  <a:pt x="1053894" y="12769"/>
                  <a:pt x="1092200" y="0"/>
                </a:cubicBezTo>
                <a:cubicBezTo>
                  <a:pt x="1131147" y="1693"/>
                  <a:pt x="1170263" y="1069"/>
                  <a:pt x="1209040" y="5080"/>
                </a:cubicBezTo>
                <a:cubicBezTo>
                  <a:pt x="1219693" y="6182"/>
                  <a:pt x="1229130" y="12643"/>
                  <a:pt x="1239520" y="15240"/>
                </a:cubicBezTo>
                <a:cubicBezTo>
                  <a:pt x="1270230" y="22917"/>
                  <a:pt x="1253216" y="18112"/>
                  <a:pt x="1290320" y="30480"/>
                </a:cubicBezTo>
                <a:cubicBezTo>
                  <a:pt x="1295400" y="32173"/>
                  <a:pt x="1300968" y="32805"/>
                  <a:pt x="1305560" y="35560"/>
                </a:cubicBezTo>
                <a:cubicBezTo>
                  <a:pt x="1314027" y="40640"/>
                  <a:pt x="1322129" y="46384"/>
                  <a:pt x="1330960" y="50800"/>
                </a:cubicBezTo>
                <a:cubicBezTo>
                  <a:pt x="1370560" y="70600"/>
                  <a:pt x="1312611" y="28148"/>
                  <a:pt x="1376680" y="76200"/>
                </a:cubicBezTo>
                <a:cubicBezTo>
                  <a:pt x="1443089" y="126007"/>
                  <a:pt x="1362591" y="62111"/>
                  <a:pt x="1407160" y="106680"/>
                </a:cubicBezTo>
                <a:cubicBezTo>
                  <a:pt x="1413147" y="112667"/>
                  <a:pt x="1421493" y="115933"/>
                  <a:pt x="1427480" y="121920"/>
                </a:cubicBezTo>
                <a:cubicBezTo>
                  <a:pt x="1461347" y="155787"/>
                  <a:pt x="1412240" y="120227"/>
                  <a:pt x="1452880" y="147320"/>
                </a:cubicBezTo>
                <a:cubicBezTo>
                  <a:pt x="1464959" y="183557"/>
                  <a:pt x="1447831" y="139747"/>
                  <a:pt x="1473200" y="177800"/>
                </a:cubicBezTo>
                <a:cubicBezTo>
                  <a:pt x="1476170" y="182255"/>
                  <a:pt x="1475310" y="188585"/>
                  <a:pt x="1478280" y="193040"/>
                </a:cubicBezTo>
                <a:cubicBezTo>
                  <a:pt x="1520307" y="256081"/>
                  <a:pt x="1470439" y="165349"/>
                  <a:pt x="1503680" y="223520"/>
                </a:cubicBezTo>
                <a:cubicBezTo>
                  <a:pt x="1507437" y="230095"/>
                  <a:pt x="1510857" y="236879"/>
                  <a:pt x="1513840" y="243840"/>
                </a:cubicBezTo>
                <a:cubicBezTo>
                  <a:pt x="1515949" y="248762"/>
                  <a:pt x="1516525" y="254291"/>
                  <a:pt x="1518920" y="259080"/>
                </a:cubicBezTo>
                <a:cubicBezTo>
                  <a:pt x="1521650" y="264541"/>
                  <a:pt x="1526600" y="268741"/>
                  <a:pt x="1529080" y="274320"/>
                </a:cubicBezTo>
                <a:cubicBezTo>
                  <a:pt x="1538738" y="296050"/>
                  <a:pt x="1538409" y="304432"/>
                  <a:pt x="1544320" y="325120"/>
                </a:cubicBezTo>
                <a:cubicBezTo>
                  <a:pt x="1545791" y="330269"/>
                  <a:pt x="1547707" y="335280"/>
                  <a:pt x="1549400" y="340360"/>
                </a:cubicBezTo>
                <a:cubicBezTo>
                  <a:pt x="1547707" y="364067"/>
                  <a:pt x="1547097" y="387876"/>
                  <a:pt x="1544320" y="411480"/>
                </a:cubicBezTo>
                <a:cubicBezTo>
                  <a:pt x="1543694" y="416798"/>
                  <a:pt x="1542210" y="422265"/>
                  <a:pt x="1539240" y="426720"/>
                </a:cubicBezTo>
                <a:cubicBezTo>
                  <a:pt x="1535255" y="432698"/>
                  <a:pt x="1529080" y="436880"/>
                  <a:pt x="1524000" y="441960"/>
                </a:cubicBezTo>
                <a:cubicBezTo>
                  <a:pt x="1520613" y="452120"/>
                  <a:pt x="1519781" y="463529"/>
                  <a:pt x="1513840" y="472440"/>
                </a:cubicBezTo>
                <a:cubicBezTo>
                  <a:pt x="1510453" y="477520"/>
                  <a:pt x="1506410" y="482219"/>
                  <a:pt x="1503680" y="487680"/>
                </a:cubicBezTo>
                <a:cubicBezTo>
                  <a:pt x="1497874" y="499292"/>
                  <a:pt x="1496418" y="516727"/>
                  <a:pt x="1493520" y="528320"/>
                </a:cubicBezTo>
                <a:cubicBezTo>
                  <a:pt x="1492221" y="533515"/>
                  <a:pt x="1490133" y="538480"/>
                  <a:pt x="1488440" y="543560"/>
                </a:cubicBezTo>
                <a:cubicBezTo>
                  <a:pt x="1486747" y="555413"/>
                  <a:pt x="1485328" y="567309"/>
                  <a:pt x="1483360" y="579120"/>
                </a:cubicBezTo>
                <a:cubicBezTo>
                  <a:pt x="1481941" y="587637"/>
                  <a:pt x="1479627" y="595991"/>
                  <a:pt x="1478280" y="604520"/>
                </a:cubicBezTo>
                <a:cubicBezTo>
                  <a:pt x="1474545" y="628174"/>
                  <a:pt x="1475693" y="652922"/>
                  <a:pt x="1468120" y="675640"/>
                </a:cubicBezTo>
                <a:cubicBezTo>
                  <a:pt x="1441908" y="754276"/>
                  <a:pt x="1471951" y="673058"/>
                  <a:pt x="1447800" y="721360"/>
                </a:cubicBezTo>
                <a:cubicBezTo>
                  <a:pt x="1445405" y="726149"/>
                  <a:pt x="1445115" y="731811"/>
                  <a:pt x="1442720" y="736600"/>
                </a:cubicBezTo>
                <a:cubicBezTo>
                  <a:pt x="1439990" y="742061"/>
                  <a:pt x="1435290" y="746379"/>
                  <a:pt x="1432560" y="751840"/>
                </a:cubicBezTo>
                <a:cubicBezTo>
                  <a:pt x="1430165" y="756629"/>
                  <a:pt x="1430825" y="762899"/>
                  <a:pt x="1427480" y="767080"/>
                </a:cubicBezTo>
                <a:cubicBezTo>
                  <a:pt x="1423666" y="771848"/>
                  <a:pt x="1416930" y="773331"/>
                  <a:pt x="1412240" y="777240"/>
                </a:cubicBezTo>
                <a:cubicBezTo>
                  <a:pt x="1391078" y="794875"/>
                  <a:pt x="1405847" y="792480"/>
                  <a:pt x="1386840" y="792480"/>
                </a:cubicBezTo>
                <a:lnTo>
                  <a:pt x="1605280" y="929640"/>
                </a:lnTo>
                <a:lnTo>
                  <a:pt x="1595120" y="1005840"/>
                </a:lnTo>
                <a:lnTo>
                  <a:pt x="1686560" y="1143000"/>
                </a:lnTo>
                <a:cubicBezTo>
                  <a:pt x="1695027" y="1156547"/>
                  <a:pt x="1704310" y="1169616"/>
                  <a:pt x="1711960" y="1183640"/>
                </a:cubicBezTo>
                <a:cubicBezTo>
                  <a:pt x="1715324" y="1189807"/>
                  <a:pt x="1720858" y="1214151"/>
                  <a:pt x="1722120" y="1219200"/>
                </a:cubicBezTo>
                <a:cubicBezTo>
                  <a:pt x="1711554" y="1367121"/>
                  <a:pt x="1710969" y="1345712"/>
                  <a:pt x="1722120" y="1579880"/>
                </a:cubicBezTo>
                <a:cubicBezTo>
                  <a:pt x="1722661" y="1591234"/>
                  <a:pt x="1735986" y="1619385"/>
                  <a:pt x="1742440" y="1630680"/>
                </a:cubicBezTo>
                <a:cubicBezTo>
                  <a:pt x="1745469" y="1635981"/>
                  <a:pt x="1750120" y="1640341"/>
                  <a:pt x="1752600" y="1645920"/>
                </a:cubicBezTo>
                <a:cubicBezTo>
                  <a:pt x="1756950" y="1655707"/>
                  <a:pt x="1759373" y="1666240"/>
                  <a:pt x="1762760" y="1676400"/>
                </a:cubicBezTo>
                <a:cubicBezTo>
                  <a:pt x="1769037" y="1695232"/>
                  <a:pt x="1772629" y="1689245"/>
                  <a:pt x="1757680" y="1696720"/>
                </a:cubicBezTo>
                <a:lnTo>
                  <a:pt x="1757680" y="1696720"/>
                </a:lnTo>
                <a:cubicBezTo>
                  <a:pt x="1742440" y="1700107"/>
                  <a:pt x="1726455" y="1701082"/>
                  <a:pt x="1711960" y="1706880"/>
                </a:cubicBezTo>
                <a:cubicBezTo>
                  <a:pt x="1700623" y="1711415"/>
                  <a:pt x="1691640" y="1720427"/>
                  <a:pt x="1681480" y="1727200"/>
                </a:cubicBezTo>
                <a:cubicBezTo>
                  <a:pt x="1676400" y="1730587"/>
                  <a:pt x="1672032" y="1735429"/>
                  <a:pt x="1666240" y="1737360"/>
                </a:cubicBezTo>
                <a:cubicBezTo>
                  <a:pt x="1649394" y="1742975"/>
                  <a:pt x="1651000" y="1737085"/>
                  <a:pt x="1651000" y="1747520"/>
                </a:cubicBezTo>
                <a:lnTo>
                  <a:pt x="1635760" y="1747520"/>
                </a:lnTo>
                <a:cubicBezTo>
                  <a:pt x="1637453" y="1766147"/>
                  <a:pt x="1637590" y="1784981"/>
                  <a:pt x="1640840" y="1803400"/>
                </a:cubicBezTo>
                <a:cubicBezTo>
                  <a:pt x="1642701" y="1813947"/>
                  <a:pt x="1651000" y="1833880"/>
                  <a:pt x="1651000" y="1833880"/>
                </a:cubicBezTo>
                <a:lnTo>
                  <a:pt x="1645920" y="1869440"/>
                </a:lnTo>
                <a:lnTo>
                  <a:pt x="1651000" y="1859280"/>
                </a:lnTo>
                <a:cubicBezTo>
                  <a:pt x="1656080" y="1872827"/>
                  <a:pt x="1658796" y="1887514"/>
                  <a:pt x="1666240" y="1899920"/>
                </a:cubicBezTo>
                <a:cubicBezTo>
                  <a:pt x="1669381" y="1905155"/>
                  <a:pt x="1677666" y="1905312"/>
                  <a:pt x="1681480" y="1910080"/>
                </a:cubicBezTo>
                <a:cubicBezTo>
                  <a:pt x="1709523" y="1945133"/>
                  <a:pt x="1658124" y="1906363"/>
                  <a:pt x="1701800" y="1935480"/>
                </a:cubicBezTo>
                <a:cubicBezTo>
                  <a:pt x="1738106" y="1989938"/>
                  <a:pt x="1681567" y="1907288"/>
                  <a:pt x="1727200" y="1965960"/>
                </a:cubicBezTo>
                <a:cubicBezTo>
                  <a:pt x="1734697" y="1975599"/>
                  <a:pt x="1747520" y="1996440"/>
                  <a:pt x="1747520" y="1996440"/>
                </a:cubicBezTo>
                <a:cubicBezTo>
                  <a:pt x="1757060" y="2072760"/>
                  <a:pt x="1762166" y="2066639"/>
                  <a:pt x="1752600" y="2133600"/>
                </a:cubicBezTo>
                <a:cubicBezTo>
                  <a:pt x="1750650" y="2147252"/>
                  <a:pt x="1734548" y="2174421"/>
                  <a:pt x="1727200" y="2179320"/>
                </a:cubicBezTo>
                <a:cubicBezTo>
                  <a:pt x="1722120" y="2182707"/>
                  <a:pt x="1716523" y="2185424"/>
                  <a:pt x="1711960" y="2189480"/>
                </a:cubicBezTo>
                <a:cubicBezTo>
                  <a:pt x="1690147" y="2208869"/>
                  <a:pt x="1681466" y="2218528"/>
                  <a:pt x="1666240" y="2240280"/>
                </a:cubicBezTo>
                <a:cubicBezTo>
                  <a:pt x="1659238" y="2250283"/>
                  <a:pt x="1656080" y="2263987"/>
                  <a:pt x="1645920" y="2270760"/>
                </a:cubicBezTo>
                <a:cubicBezTo>
                  <a:pt x="1640840" y="2274147"/>
                  <a:pt x="1636141" y="2278190"/>
                  <a:pt x="1630680" y="2280920"/>
                </a:cubicBezTo>
                <a:cubicBezTo>
                  <a:pt x="1625891" y="2283315"/>
                  <a:pt x="1615440" y="2286000"/>
                  <a:pt x="1615440" y="2286000"/>
                </a:cubicBezTo>
                <a:lnTo>
                  <a:pt x="1605280" y="2270760"/>
                </a:lnTo>
                <a:cubicBezTo>
                  <a:pt x="1611923" y="2343838"/>
                  <a:pt x="1606692" y="2308300"/>
                  <a:pt x="1620520" y="2377440"/>
                </a:cubicBezTo>
                <a:lnTo>
                  <a:pt x="1625600" y="2402840"/>
                </a:lnTo>
                <a:cubicBezTo>
                  <a:pt x="1623907" y="2431627"/>
                  <a:pt x="1623389" y="2460507"/>
                  <a:pt x="1620520" y="2489200"/>
                </a:cubicBezTo>
                <a:cubicBezTo>
                  <a:pt x="1619987" y="2494528"/>
                  <a:pt x="1616398" y="2499172"/>
                  <a:pt x="1615440" y="2504440"/>
                </a:cubicBezTo>
                <a:cubicBezTo>
                  <a:pt x="1612998" y="2517872"/>
                  <a:pt x="1613221" y="2531731"/>
                  <a:pt x="1610360" y="2545080"/>
                </a:cubicBezTo>
                <a:cubicBezTo>
                  <a:pt x="1608116" y="2555552"/>
                  <a:pt x="1609111" y="2569619"/>
                  <a:pt x="1600200" y="2575560"/>
                </a:cubicBezTo>
                <a:cubicBezTo>
                  <a:pt x="1581810" y="2587820"/>
                  <a:pt x="1587690" y="2580259"/>
                  <a:pt x="1579880" y="2595880"/>
                </a:cubicBezTo>
                <a:lnTo>
                  <a:pt x="0" y="2575560"/>
                </a:lnTo>
                <a:close/>
              </a:path>
            </a:pathLst>
          </a:custGeom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3" name="Links Mitte"/>
          <p:cNvSpPr/>
          <p:nvPr/>
        </p:nvSpPr>
        <p:spPr>
          <a:xfrm>
            <a:off x="3208020" y="2065020"/>
            <a:ext cx="1386840" cy="3086141"/>
          </a:xfrm>
          <a:custGeom>
            <a:avLst/>
            <a:gdLst>
              <a:gd name="connsiteX0" fmla="*/ 518160 w 1386840"/>
              <a:gd name="connsiteY0" fmla="*/ 861060 h 3086141"/>
              <a:gd name="connsiteX1" fmla="*/ 518160 w 1386840"/>
              <a:gd name="connsiteY1" fmla="*/ 861060 h 3086141"/>
              <a:gd name="connsiteX2" fmla="*/ 533400 w 1386840"/>
              <a:gd name="connsiteY2" fmla="*/ 739140 h 3086141"/>
              <a:gd name="connsiteX3" fmla="*/ 510540 w 1386840"/>
              <a:gd name="connsiteY3" fmla="*/ 731520 h 3086141"/>
              <a:gd name="connsiteX4" fmla="*/ 487680 w 1386840"/>
              <a:gd name="connsiteY4" fmla="*/ 716280 h 3086141"/>
              <a:gd name="connsiteX5" fmla="*/ 457200 w 1386840"/>
              <a:gd name="connsiteY5" fmla="*/ 670560 h 3086141"/>
              <a:gd name="connsiteX6" fmla="*/ 434340 w 1386840"/>
              <a:gd name="connsiteY6" fmla="*/ 601980 h 3086141"/>
              <a:gd name="connsiteX7" fmla="*/ 426720 w 1386840"/>
              <a:gd name="connsiteY7" fmla="*/ 579120 h 3086141"/>
              <a:gd name="connsiteX8" fmla="*/ 419100 w 1386840"/>
              <a:gd name="connsiteY8" fmla="*/ 533400 h 3086141"/>
              <a:gd name="connsiteX9" fmla="*/ 411480 w 1386840"/>
              <a:gd name="connsiteY9" fmla="*/ 419100 h 3086141"/>
              <a:gd name="connsiteX10" fmla="*/ 403860 w 1386840"/>
              <a:gd name="connsiteY10" fmla="*/ 388620 h 3086141"/>
              <a:gd name="connsiteX11" fmla="*/ 411480 w 1386840"/>
              <a:gd name="connsiteY11" fmla="*/ 266700 h 3086141"/>
              <a:gd name="connsiteX12" fmla="*/ 457200 w 1386840"/>
              <a:gd name="connsiteY12" fmla="*/ 175260 h 3086141"/>
              <a:gd name="connsiteX13" fmla="*/ 480060 w 1386840"/>
              <a:gd name="connsiteY13" fmla="*/ 106680 h 3086141"/>
              <a:gd name="connsiteX14" fmla="*/ 487680 w 1386840"/>
              <a:gd name="connsiteY14" fmla="*/ 83820 h 3086141"/>
              <a:gd name="connsiteX15" fmla="*/ 510540 w 1386840"/>
              <a:gd name="connsiteY15" fmla="*/ 76200 h 3086141"/>
              <a:gd name="connsiteX16" fmla="*/ 556260 w 1386840"/>
              <a:gd name="connsiteY16" fmla="*/ 45720 h 3086141"/>
              <a:gd name="connsiteX17" fmla="*/ 601980 w 1386840"/>
              <a:gd name="connsiteY17" fmla="*/ 22860 h 3086141"/>
              <a:gd name="connsiteX18" fmla="*/ 632460 w 1386840"/>
              <a:gd name="connsiteY18" fmla="*/ 15240 h 3086141"/>
              <a:gd name="connsiteX19" fmla="*/ 662940 w 1386840"/>
              <a:gd name="connsiteY19" fmla="*/ 0 h 3086141"/>
              <a:gd name="connsiteX20" fmla="*/ 807720 w 1386840"/>
              <a:gd name="connsiteY20" fmla="*/ 7620 h 3086141"/>
              <a:gd name="connsiteX21" fmla="*/ 899160 w 1386840"/>
              <a:gd name="connsiteY21" fmla="*/ 53340 h 3086141"/>
              <a:gd name="connsiteX22" fmla="*/ 944880 w 1386840"/>
              <a:gd name="connsiteY22" fmla="*/ 91440 h 3086141"/>
              <a:gd name="connsiteX23" fmla="*/ 960120 w 1386840"/>
              <a:gd name="connsiteY23" fmla="*/ 114300 h 3086141"/>
              <a:gd name="connsiteX24" fmla="*/ 990600 w 1386840"/>
              <a:gd name="connsiteY24" fmla="*/ 137160 h 3086141"/>
              <a:gd name="connsiteX25" fmla="*/ 998220 w 1386840"/>
              <a:gd name="connsiteY25" fmla="*/ 160020 h 3086141"/>
              <a:gd name="connsiteX26" fmla="*/ 1013460 w 1386840"/>
              <a:gd name="connsiteY26" fmla="*/ 182880 h 3086141"/>
              <a:gd name="connsiteX27" fmla="*/ 1036320 w 1386840"/>
              <a:gd name="connsiteY27" fmla="*/ 228600 h 3086141"/>
              <a:gd name="connsiteX28" fmla="*/ 1043940 w 1386840"/>
              <a:gd name="connsiteY28" fmla="*/ 259080 h 3086141"/>
              <a:gd name="connsiteX29" fmla="*/ 1051560 w 1386840"/>
              <a:gd name="connsiteY29" fmla="*/ 342900 h 3086141"/>
              <a:gd name="connsiteX30" fmla="*/ 1097280 w 1386840"/>
              <a:gd name="connsiteY30" fmla="*/ 373380 h 3086141"/>
              <a:gd name="connsiteX31" fmla="*/ 1104900 w 1386840"/>
              <a:gd name="connsiteY31" fmla="*/ 525780 h 3086141"/>
              <a:gd name="connsiteX32" fmla="*/ 1074420 w 1386840"/>
              <a:gd name="connsiteY32" fmla="*/ 571500 h 3086141"/>
              <a:gd name="connsiteX33" fmla="*/ 1051560 w 1386840"/>
              <a:gd name="connsiteY33" fmla="*/ 617220 h 3086141"/>
              <a:gd name="connsiteX34" fmla="*/ 1036320 w 1386840"/>
              <a:gd name="connsiteY34" fmla="*/ 640080 h 3086141"/>
              <a:gd name="connsiteX35" fmla="*/ 1028700 w 1386840"/>
              <a:gd name="connsiteY35" fmla="*/ 662940 h 3086141"/>
              <a:gd name="connsiteX36" fmla="*/ 982980 w 1386840"/>
              <a:gd name="connsiteY36" fmla="*/ 693420 h 3086141"/>
              <a:gd name="connsiteX37" fmla="*/ 967740 w 1386840"/>
              <a:gd name="connsiteY37" fmla="*/ 716280 h 3086141"/>
              <a:gd name="connsiteX38" fmla="*/ 944880 w 1386840"/>
              <a:gd name="connsiteY38" fmla="*/ 731520 h 3086141"/>
              <a:gd name="connsiteX39" fmla="*/ 952500 w 1386840"/>
              <a:gd name="connsiteY39" fmla="*/ 800100 h 3086141"/>
              <a:gd name="connsiteX40" fmla="*/ 944880 w 1386840"/>
              <a:gd name="connsiteY40" fmla="*/ 883920 h 3086141"/>
              <a:gd name="connsiteX41" fmla="*/ 975360 w 1386840"/>
              <a:gd name="connsiteY41" fmla="*/ 922020 h 3086141"/>
              <a:gd name="connsiteX42" fmla="*/ 1104900 w 1386840"/>
              <a:gd name="connsiteY42" fmla="*/ 937260 h 3086141"/>
              <a:gd name="connsiteX43" fmla="*/ 1150620 w 1386840"/>
              <a:gd name="connsiteY43" fmla="*/ 952500 h 3086141"/>
              <a:gd name="connsiteX44" fmla="*/ 1165860 w 1386840"/>
              <a:gd name="connsiteY44" fmla="*/ 975360 h 3086141"/>
              <a:gd name="connsiteX45" fmla="*/ 1196340 w 1386840"/>
              <a:gd name="connsiteY45" fmla="*/ 998220 h 3086141"/>
              <a:gd name="connsiteX46" fmla="*/ 1211580 w 1386840"/>
              <a:gd name="connsiteY46" fmla="*/ 1021080 h 3086141"/>
              <a:gd name="connsiteX47" fmla="*/ 1280160 w 1386840"/>
              <a:gd name="connsiteY47" fmla="*/ 1043940 h 3086141"/>
              <a:gd name="connsiteX48" fmla="*/ 1310640 w 1386840"/>
              <a:gd name="connsiteY48" fmla="*/ 1089660 h 3086141"/>
              <a:gd name="connsiteX49" fmla="*/ 1325880 w 1386840"/>
              <a:gd name="connsiteY49" fmla="*/ 1112520 h 3086141"/>
              <a:gd name="connsiteX50" fmla="*/ 1348740 w 1386840"/>
              <a:gd name="connsiteY50" fmla="*/ 1188720 h 3086141"/>
              <a:gd name="connsiteX51" fmla="*/ 1356360 w 1386840"/>
              <a:gd name="connsiteY51" fmla="*/ 1226820 h 3086141"/>
              <a:gd name="connsiteX52" fmla="*/ 1379220 w 1386840"/>
              <a:gd name="connsiteY52" fmla="*/ 1310640 h 3086141"/>
              <a:gd name="connsiteX53" fmla="*/ 1371600 w 1386840"/>
              <a:gd name="connsiteY53" fmla="*/ 1394460 h 3086141"/>
              <a:gd name="connsiteX54" fmla="*/ 1363980 w 1386840"/>
              <a:gd name="connsiteY54" fmla="*/ 1417320 h 3086141"/>
              <a:gd name="connsiteX55" fmla="*/ 1356360 w 1386840"/>
              <a:gd name="connsiteY55" fmla="*/ 1463040 h 3086141"/>
              <a:gd name="connsiteX56" fmla="*/ 1325880 w 1386840"/>
              <a:gd name="connsiteY56" fmla="*/ 1508760 h 3086141"/>
              <a:gd name="connsiteX57" fmla="*/ 1303020 w 1386840"/>
              <a:gd name="connsiteY57" fmla="*/ 1554480 h 3086141"/>
              <a:gd name="connsiteX58" fmla="*/ 1264920 w 1386840"/>
              <a:gd name="connsiteY58" fmla="*/ 1638300 h 3086141"/>
              <a:gd name="connsiteX59" fmla="*/ 1249680 w 1386840"/>
              <a:gd name="connsiteY59" fmla="*/ 1661160 h 3086141"/>
              <a:gd name="connsiteX60" fmla="*/ 1234440 w 1386840"/>
              <a:gd name="connsiteY60" fmla="*/ 1714500 h 3086141"/>
              <a:gd name="connsiteX61" fmla="*/ 1226820 w 1386840"/>
              <a:gd name="connsiteY61" fmla="*/ 1737360 h 3086141"/>
              <a:gd name="connsiteX62" fmla="*/ 1196340 w 1386840"/>
              <a:gd name="connsiteY62" fmla="*/ 1783080 h 3086141"/>
              <a:gd name="connsiteX63" fmla="*/ 1181100 w 1386840"/>
              <a:gd name="connsiteY63" fmla="*/ 1805940 h 3086141"/>
              <a:gd name="connsiteX64" fmla="*/ 1165860 w 1386840"/>
              <a:gd name="connsiteY64" fmla="*/ 1844040 h 3086141"/>
              <a:gd name="connsiteX65" fmla="*/ 1143000 w 1386840"/>
              <a:gd name="connsiteY65" fmla="*/ 1889760 h 3086141"/>
              <a:gd name="connsiteX66" fmla="*/ 1150620 w 1386840"/>
              <a:gd name="connsiteY66" fmla="*/ 2232660 h 3086141"/>
              <a:gd name="connsiteX67" fmla="*/ 1158240 w 1386840"/>
              <a:gd name="connsiteY67" fmla="*/ 2270760 h 3086141"/>
              <a:gd name="connsiteX68" fmla="*/ 1165860 w 1386840"/>
              <a:gd name="connsiteY68" fmla="*/ 2331720 h 3086141"/>
              <a:gd name="connsiteX69" fmla="*/ 1173480 w 1386840"/>
              <a:gd name="connsiteY69" fmla="*/ 2590800 h 3086141"/>
              <a:gd name="connsiteX70" fmla="*/ 1181100 w 1386840"/>
              <a:gd name="connsiteY70" fmla="*/ 2651760 h 3086141"/>
              <a:gd name="connsiteX71" fmla="*/ 1211580 w 1386840"/>
              <a:gd name="connsiteY71" fmla="*/ 2727960 h 3086141"/>
              <a:gd name="connsiteX72" fmla="*/ 1242060 w 1386840"/>
              <a:gd name="connsiteY72" fmla="*/ 2773680 h 3086141"/>
              <a:gd name="connsiteX73" fmla="*/ 1264920 w 1386840"/>
              <a:gd name="connsiteY73" fmla="*/ 2819400 h 3086141"/>
              <a:gd name="connsiteX74" fmla="*/ 1280160 w 1386840"/>
              <a:gd name="connsiteY74" fmla="*/ 2872740 h 3086141"/>
              <a:gd name="connsiteX75" fmla="*/ 1295400 w 1386840"/>
              <a:gd name="connsiteY75" fmla="*/ 2895600 h 3086141"/>
              <a:gd name="connsiteX76" fmla="*/ 1325880 w 1386840"/>
              <a:gd name="connsiteY76" fmla="*/ 2964180 h 3086141"/>
              <a:gd name="connsiteX77" fmla="*/ 1333500 w 1386840"/>
              <a:gd name="connsiteY77" fmla="*/ 2994660 h 3086141"/>
              <a:gd name="connsiteX78" fmla="*/ 1363980 w 1386840"/>
              <a:gd name="connsiteY78" fmla="*/ 3070860 h 3086141"/>
              <a:gd name="connsiteX79" fmla="*/ 1371600 w 1386840"/>
              <a:gd name="connsiteY79" fmla="*/ 3070860 h 3086141"/>
              <a:gd name="connsiteX80" fmla="*/ 1386840 w 1386840"/>
              <a:gd name="connsiteY80" fmla="*/ 3063240 h 3086141"/>
              <a:gd name="connsiteX81" fmla="*/ 1272540 w 1386840"/>
              <a:gd name="connsiteY81" fmla="*/ 3086100 h 3086141"/>
              <a:gd name="connsiteX82" fmla="*/ 1211580 w 1386840"/>
              <a:gd name="connsiteY82" fmla="*/ 3070860 h 3086141"/>
              <a:gd name="connsiteX83" fmla="*/ 1120140 w 1386840"/>
              <a:gd name="connsiteY83" fmla="*/ 3063240 h 3086141"/>
              <a:gd name="connsiteX84" fmla="*/ 518160 w 1386840"/>
              <a:gd name="connsiteY84" fmla="*/ 3070860 h 3086141"/>
              <a:gd name="connsiteX85" fmla="*/ 441960 w 1386840"/>
              <a:gd name="connsiteY85" fmla="*/ 3078480 h 3086141"/>
              <a:gd name="connsiteX86" fmla="*/ 213360 w 1386840"/>
              <a:gd name="connsiteY86" fmla="*/ 3086100 h 3086141"/>
              <a:gd name="connsiteX87" fmla="*/ 99060 w 1386840"/>
              <a:gd name="connsiteY87" fmla="*/ 3078480 h 3086141"/>
              <a:gd name="connsiteX88" fmla="*/ 83820 w 1386840"/>
              <a:gd name="connsiteY88" fmla="*/ 3070860 h 3086141"/>
              <a:gd name="connsiteX89" fmla="*/ 83820 w 1386840"/>
              <a:gd name="connsiteY89" fmla="*/ 2887980 h 3086141"/>
              <a:gd name="connsiteX90" fmla="*/ 99060 w 1386840"/>
              <a:gd name="connsiteY90" fmla="*/ 2865120 h 3086141"/>
              <a:gd name="connsiteX91" fmla="*/ 106680 w 1386840"/>
              <a:gd name="connsiteY91" fmla="*/ 2834640 h 3086141"/>
              <a:gd name="connsiteX92" fmla="*/ 137160 w 1386840"/>
              <a:gd name="connsiteY92" fmla="*/ 2766060 h 3086141"/>
              <a:gd name="connsiteX93" fmla="*/ 137160 w 1386840"/>
              <a:gd name="connsiteY93" fmla="*/ 2705100 h 3086141"/>
              <a:gd name="connsiteX94" fmla="*/ 137160 w 1386840"/>
              <a:gd name="connsiteY94" fmla="*/ 2697480 h 3086141"/>
              <a:gd name="connsiteX95" fmla="*/ 76200 w 1386840"/>
              <a:gd name="connsiteY95" fmla="*/ 2674620 h 3086141"/>
              <a:gd name="connsiteX96" fmla="*/ 68580 w 1386840"/>
              <a:gd name="connsiteY96" fmla="*/ 2628900 h 3086141"/>
              <a:gd name="connsiteX97" fmla="*/ 0 w 1386840"/>
              <a:gd name="connsiteY97" fmla="*/ 2621280 h 3086141"/>
              <a:gd name="connsiteX98" fmla="*/ 15240 w 1386840"/>
              <a:gd name="connsiteY98" fmla="*/ 2171700 h 3086141"/>
              <a:gd name="connsiteX99" fmla="*/ 30480 w 1386840"/>
              <a:gd name="connsiteY99" fmla="*/ 2118360 h 3086141"/>
              <a:gd name="connsiteX100" fmla="*/ 38100 w 1386840"/>
              <a:gd name="connsiteY100" fmla="*/ 2087880 h 3086141"/>
              <a:gd name="connsiteX101" fmla="*/ 30480 w 1386840"/>
              <a:gd name="connsiteY101" fmla="*/ 1927860 h 3086141"/>
              <a:gd name="connsiteX102" fmla="*/ 22860 w 1386840"/>
              <a:gd name="connsiteY102" fmla="*/ 1905000 h 3086141"/>
              <a:gd name="connsiteX103" fmla="*/ 15240 w 1386840"/>
              <a:gd name="connsiteY103" fmla="*/ 1844040 h 3086141"/>
              <a:gd name="connsiteX104" fmla="*/ 22860 w 1386840"/>
              <a:gd name="connsiteY104" fmla="*/ 1546860 h 3086141"/>
              <a:gd name="connsiteX105" fmla="*/ 53340 w 1386840"/>
              <a:gd name="connsiteY105" fmla="*/ 1493520 h 3086141"/>
              <a:gd name="connsiteX106" fmla="*/ 60960 w 1386840"/>
              <a:gd name="connsiteY106" fmla="*/ 1470660 h 3086141"/>
              <a:gd name="connsiteX107" fmla="*/ 99060 w 1386840"/>
              <a:gd name="connsiteY107" fmla="*/ 1424940 h 3086141"/>
              <a:gd name="connsiteX108" fmla="*/ 114300 w 1386840"/>
              <a:gd name="connsiteY108" fmla="*/ 1386840 h 3086141"/>
              <a:gd name="connsiteX109" fmla="*/ 129540 w 1386840"/>
              <a:gd name="connsiteY109" fmla="*/ 1363980 h 3086141"/>
              <a:gd name="connsiteX110" fmla="*/ 152400 w 1386840"/>
              <a:gd name="connsiteY110" fmla="*/ 1318260 h 3086141"/>
              <a:gd name="connsiteX111" fmla="*/ 160020 w 1386840"/>
              <a:gd name="connsiteY111" fmla="*/ 1196340 h 3086141"/>
              <a:gd name="connsiteX112" fmla="*/ 190500 w 1386840"/>
              <a:gd name="connsiteY112" fmla="*/ 1112520 h 3086141"/>
              <a:gd name="connsiteX113" fmla="*/ 198120 w 1386840"/>
              <a:gd name="connsiteY113" fmla="*/ 1074420 h 3086141"/>
              <a:gd name="connsiteX114" fmla="*/ 236220 w 1386840"/>
              <a:gd name="connsiteY114" fmla="*/ 1028700 h 3086141"/>
              <a:gd name="connsiteX115" fmla="*/ 259080 w 1386840"/>
              <a:gd name="connsiteY115" fmla="*/ 1021080 h 3086141"/>
              <a:gd name="connsiteX116" fmla="*/ 281940 w 1386840"/>
              <a:gd name="connsiteY116" fmla="*/ 1005840 h 3086141"/>
              <a:gd name="connsiteX117" fmla="*/ 350520 w 1386840"/>
              <a:gd name="connsiteY117" fmla="*/ 990600 h 3086141"/>
              <a:gd name="connsiteX118" fmla="*/ 411480 w 1386840"/>
              <a:gd name="connsiteY118" fmla="*/ 975360 h 3086141"/>
              <a:gd name="connsiteX119" fmla="*/ 434340 w 1386840"/>
              <a:gd name="connsiteY119" fmla="*/ 960120 h 3086141"/>
              <a:gd name="connsiteX120" fmla="*/ 457200 w 1386840"/>
              <a:gd name="connsiteY120" fmla="*/ 952500 h 3086141"/>
              <a:gd name="connsiteX121" fmla="*/ 472440 w 1386840"/>
              <a:gd name="connsiteY121" fmla="*/ 929640 h 3086141"/>
              <a:gd name="connsiteX122" fmla="*/ 495300 w 1386840"/>
              <a:gd name="connsiteY122" fmla="*/ 914400 h 3086141"/>
              <a:gd name="connsiteX123" fmla="*/ 510540 w 1386840"/>
              <a:gd name="connsiteY123" fmla="*/ 891540 h 3086141"/>
              <a:gd name="connsiteX124" fmla="*/ 533400 w 1386840"/>
              <a:gd name="connsiteY124" fmla="*/ 883920 h 3086141"/>
              <a:gd name="connsiteX125" fmla="*/ 518160 w 1386840"/>
              <a:gd name="connsiteY125" fmla="*/ 861060 h 3086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1386840" h="3086141">
                <a:moveTo>
                  <a:pt x="518160" y="861060"/>
                </a:moveTo>
                <a:lnTo>
                  <a:pt x="518160" y="861060"/>
                </a:lnTo>
                <a:cubicBezTo>
                  <a:pt x="535430" y="815006"/>
                  <a:pt x="555771" y="789475"/>
                  <a:pt x="533400" y="739140"/>
                </a:cubicBezTo>
                <a:cubicBezTo>
                  <a:pt x="530138" y="731800"/>
                  <a:pt x="517724" y="735112"/>
                  <a:pt x="510540" y="731520"/>
                </a:cubicBezTo>
                <a:cubicBezTo>
                  <a:pt x="502349" y="727424"/>
                  <a:pt x="495300" y="721360"/>
                  <a:pt x="487680" y="716280"/>
                </a:cubicBezTo>
                <a:cubicBezTo>
                  <a:pt x="477520" y="701040"/>
                  <a:pt x="462992" y="687936"/>
                  <a:pt x="457200" y="670560"/>
                </a:cubicBezTo>
                <a:lnTo>
                  <a:pt x="434340" y="601980"/>
                </a:lnTo>
                <a:cubicBezTo>
                  <a:pt x="431800" y="594360"/>
                  <a:pt x="428040" y="587043"/>
                  <a:pt x="426720" y="579120"/>
                </a:cubicBezTo>
                <a:lnTo>
                  <a:pt x="419100" y="533400"/>
                </a:lnTo>
                <a:cubicBezTo>
                  <a:pt x="416560" y="495300"/>
                  <a:pt x="415477" y="457075"/>
                  <a:pt x="411480" y="419100"/>
                </a:cubicBezTo>
                <a:cubicBezTo>
                  <a:pt x="410384" y="408685"/>
                  <a:pt x="403860" y="399093"/>
                  <a:pt x="403860" y="388620"/>
                </a:cubicBezTo>
                <a:cubicBezTo>
                  <a:pt x="403860" y="347901"/>
                  <a:pt x="405978" y="307046"/>
                  <a:pt x="411480" y="266700"/>
                </a:cubicBezTo>
                <a:cubicBezTo>
                  <a:pt x="423439" y="179001"/>
                  <a:pt x="428154" y="262398"/>
                  <a:pt x="457200" y="175260"/>
                </a:cubicBezTo>
                <a:lnTo>
                  <a:pt x="480060" y="106680"/>
                </a:lnTo>
                <a:cubicBezTo>
                  <a:pt x="482600" y="99060"/>
                  <a:pt x="480060" y="86360"/>
                  <a:pt x="487680" y="83820"/>
                </a:cubicBezTo>
                <a:cubicBezTo>
                  <a:pt x="495300" y="81280"/>
                  <a:pt x="503519" y="80101"/>
                  <a:pt x="510540" y="76200"/>
                </a:cubicBezTo>
                <a:cubicBezTo>
                  <a:pt x="526551" y="67305"/>
                  <a:pt x="538884" y="51512"/>
                  <a:pt x="556260" y="45720"/>
                </a:cubicBezTo>
                <a:cubicBezTo>
                  <a:pt x="652586" y="13611"/>
                  <a:pt x="498579" y="67175"/>
                  <a:pt x="601980" y="22860"/>
                </a:cubicBezTo>
                <a:cubicBezTo>
                  <a:pt x="611606" y="18735"/>
                  <a:pt x="622654" y="18917"/>
                  <a:pt x="632460" y="15240"/>
                </a:cubicBezTo>
                <a:cubicBezTo>
                  <a:pt x="643096" y="11252"/>
                  <a:pt x="652780" y="5080"/>
                  <a:pt x="662940" y="0"/>
                </a:cubicBezTo>
                <a:cubicBezTo>
                  <a:pt x="711200" y="2540"/>
                  <a:pt x="759737" y="1862"/>
                  <a:pt x="807720" y="7620"/>
                </a:cubicBezTo>
                <a:cubicBezTo>
                  <a:pt x="835891" y="11000"/>
                  <a:pt x="879895" y="34075"/>
                  <a:pt x="899160" y="53340"/>
                </a:cubicBezTo>
                <a:cubicBezTo>
                  <a:pt x="928496" y="82676"/>
                  <a:pt x="913054" y="70222"/>
                  <a:pt x="944880" y="91440"/>
                </a:cubicBezTo>
                <a:cubicBezTo>
                  <a:pt x="949960" y="99060"/>
                  <a:pt x="953644" y="107824"/>
                  <a:pt x="960120" y="114300"/>
                </a:cubicBezTo>
                <a:cubicBezTo>
                  <a:pt x="969100" y="123280"/>
                  <a:pt x="982470" y="127404"/>
                  <a:pt x="990600" y="137160"/>
                </a:cubicBezTo>
                <a:cubicBezTo>
                  <a:pt x="995742" y="143330"/>
                  <a:pt x="994628" y="152836"/>
                  <a:pt x="998220" y="160020"/>
                </a:cubicBezTo>
                <a:cubicBezTo>
                  <a:pt x="1002316" y="168211"/>
                  <a:pt x="1009364" y="174689"/>
                  <a:pt x="1013460" y="182880"/>
                </a:cubicBezTo>
                <a:cubicBezTo>
                  <a:pt x="1045008" y="245976"/>
                  <a:pt x="992644" y="163086"/>
                  <a:pt x="1036320" y="228600"/>
                </a:cubicBezTo>
                <a:cubicBezTo>
                  <a:pt x="1038860" y="238760"/>
                  <a:pt x="1042556" y="248699"/>
                  <a:pt x="1043940" y="259080"/>
                </a:cubicBezTo>
                <a:cubicBezTo>
                  <a:pt x="1047648" y="286889"/>
                  <a:pt x="1039696" y="317477"/>
                  <a:pt x="1051560" y="342900"/>
                </a:cubicBezTo>
                <a:cubicBezTo>
                  <a:pt x="1059306" y="359498"/>
                  <a:pt x="1097280" y="373380"/>
                  <a:pt x="1097280" y="373380"/>
                </a:cubicBezTo>
                <a:cubicBezTo>
                  <a:pt x="1118152" y="435995"/>
                  <a:pt x="1126185" y="440639"/>
                  <a:pt x="1104900" y="525780"/>
                </a:cubicBezTo>
                <a:cubicBezTo>
                  <a:pt x="1100458" y="543549"/>
                  <a:pt x="1084580" y="556260"/>
                  <a:pt x="1074420" y="571500"/>
                </a:cubicBezTo>
                <a:cubicBezTo>
                  <a:pt x="1030744" y="637014"/>
                  <a:pt x="1083108" y="554124"/>
                  <a:pt x="1051560" y="617220"/>
                </a:cubicBezTo>
                <a:cubicBezTo>
                  <a:pt x="1047464" y="625411"/>
                  <a:pt x="1040416" y="631889"/>
                  <a:pt x="1036320" y="640080"/>
                </a:cubicBezTo>
                <a:cubicBezTo>
                  <a:pt x="1032728" y="647264"/>
                  <a:pt x="1034380" y="657260"/>
                  <a:pt x="1028700" y="662940"/>
                </a:cubicBezTo>
                <a:cubicBezTo>
                  <a:pt x="1015748" y="675892"/>
                  <a:pt x="982980" y="693420"/>
                  <a:pt x="982980" y="693420"/>
                </a:cubicBezTo>
                <a:cubicBezTo>
                  <a:pt x="977900" y="701040"/>
                  <a:pt x="974216" y="709804"/>
                  <a:pt x="967740" y="716280"/>
                </a:cubicBezTo>
                <a:cubicBezTo>
                  <a:pt x="961264" y="722756"/>
                  <a:pt x="946518" y="722510"/>
                  <a:pt x="944880" y="731520"/>
                </a:cubicBezTo>
                <a:cubicBezTo>
                  <a:pt x="940766" y="754150"/>
                  <a:pt x="949960" y="777240"/>
                  <a:pt x="952500" y="800100"/>
                </a:cubicBezTo>
                <a:cubicBezTo>
                  <a:pt x="949960" y="828040"/>
                  <a:pt x="944880" y="855865"/>
                  <a:pt x="944880" y="883920"/>
                </a:cubicBezTo>
                <a:cubicBezTo>
                  <a:pt x="944880" y="904792"/>
                  <a:pt x="957807" y="914497"/>
                  <a:pt x="975360" y="922020"/>
                </a:cubicBezTo>
                <a:cubicBezTo>
                  <a:pt x="1006175" y="935227"/>
                  <a:pt x="1095938" y="936571"/>
                  <a:pt x="1104900" y="937260"/>
                </a:cubicBezTo>
                <a:cubicBezTo>
                  <a:pt x="1120140" y="942340"/>
                  <a:pt x="1136997" y="943986"/>
                  <a:pt x="1150620" y="952500"/>
                </a:cubicBezTo>
                <a:cubicBezTo>
                  <a:pt x="1158386" y="957354"/>
                  <a:pt x="1159384" y="968884"/>
                  <a:pt x="1165860" y="975360"/>
                </a:cubicBezTo>
                <a:cubicBezTo>
                  <a:pt x="1174840" y="984340"/>
                  <a:pt x="1187360" y="989240"/>
                  <a:pt x="1196340" y="998220"/>
                </a:cubicBezTo>
                <a:cubicBezTo>
                  <a:pt x="1202816" y="1004696"/>
                  <a:pt x="1203540" y="1016695"/>
                  <a:pt x="1211580" y="1021080"/>
                </a:cubicBezTo>
                <a:cubicBezTo>
                  <a:pt x="1232734" y="1032619"/>
                  <a:pt x="1280160" y="1043940"/>
                  <a:pt x="1280160" y="1043940"/>
                </a:cubicBezTo>
                <a:lnTo>
                  <a:pt x="1310640" y="1089660"/>
                </a:lnTo>
                <a:cubicBezTo>
                  <a:pt x="1315720" y="1097280"/>
                  <a:pt x="1322984" y="1103832"/>
                  <a:pt x="1325880" y="1112520"/>
                </a:cubicBezTo>
                <a:cubicBezTo>
                  <a:pt x="1338543" y="1150510"/>
                  <a:pt x="1341063" y="1154171"/>
                  <a:pt x="1348740" y="1188720"/>
                </a:cubicBezTo>
                <a:cubicBezTo>
                  <a:pt x="1351550" y="1201363"/>
                  <a:pt x="1352952" y="1214325"/>
                  <a:pt x="1356360" y="1226820"/>
                </a:cubicBezTo>
                <a:cubicBezTo>
                  <a:pt x="1385363" y="1333166"/>
                  <a:pt x="1360655" y="1217815"/>
                  <a:pt x="1379220" y="1310640"/>
                </a:cubicBezTo>
                <a:cubicBezTo>
                  <a:pt x="1376680" y="1338580"/>
                  <a:pt x="1375568" y="1366687"/>
                  <a:pt x="1371600" y="1394460"/>
                </a:cubicBezTo>
                <a:cubicBezTo>
                  <a:pt x="1370464" y="1402411"/>
                  <a:pt x="1365722" y="1409479"/>
                  <a:pt x="1363980" y="1417320"/>
                </a:cubicBezTo>
                <a:cubicBezTo>
                  <a:pt x="1360628" y="1432402"/>
                  <a:pt x="1362302" y="1448778"/>
                  <a:pt x="1356360" y="1463040"/>
                </a:cubicBezTo>
                <a:cubicBezTo>
                  <a:pt x="1349315" y="1479947"/>
                  <a:pt x="1331672" y="1491384"/>
                  <a:pt x="1325880" y="1508760"/>
                </a:cubicBezTo>
                <a:cubicBezTo>
                  <a:pt x="1306727" y="1566219"/>
                  <a:pt x="1332563" y="1495394"/>
                  <a:pt x="1303020" y="1554480"/>
                </a:cubicBezTo>
                <a:cubicBezTo>
                  <a:pt x="1270654" y="1619213"/>
                  <a:pt x="1348665" y="1512682"/>
                  <a:pt x="1264920" y="1638300"/>
                </a:cubicBezTo>
                <a:cubicBezTo>
                  <a:pt x="1259840" y="1645920"/>
                  <a:pt x="1253776" y="1652969"/>
                  <a:pt x="1249680" y="1661160"/>
                </a:cubicBezTo>
                <a:cubicBezTo>
                  <a:pt x="1243590" y="1673340"/>
                  <a:pt x="1237695" y="1703107"/>
                  <a:pt x="1234440" y="1714500"/>
                </a:cubicBezTo>
                <a:cubicBezTo>
                  <a:pt x="1232233" y="1722223"/>
                  <a:pt x="1230721" y="1730339"/>
                  <a:pt x="1226820" y="1737360"/>
                </a:cubicBezTo>
                <a:cubicBezTo>
                  <a:pt x="1217925" y="1753371"/>
                  <a:pt x="1206500" y="1767840"/>
                  <a:pt x="1196340" y="1783080"/>
                </a:cubicBezTo>
                <a:cubicBezTo>
                  <a:pt x="1191260" y="1790700"/>
                  <a:pt x="1184501" y="1797437"/>
                  <a:pt x="1181100" y="1805940"/>
                </a:cubicBezTo>
                <a:cubicBezTo>
                  <a:pt x="1176020" y="1818640"/>
                  <a:pt x="1171977" y="1831806"/>
                  <a:pt x="1165860" y="1844040"/>
                </a:cubicBezTo>
                <a:cubicBezTo>
                  <a:pt x="1136317" y="1903126"/>
                  <a:pt x="1162153" y="1832301"/>
                  <a:pt x="1143000" y="1889760"/>
                </a:cubicBezTo>
                <a:cubicBezTo>
                  <a:pt x="1145540" y="2004060"/>
                  <a:pt x="1146051" y="2118423"/>
                  <a:pt x="1150620" y="2232660"/>
                </a:cubicBezTo>
                <a:cubicBezTo>
                  <a:pt x="1151138" y="2245601"/>
                  <a:pt x="1156271" y="2257959"/>
                  <a:pt x="1158240" y="2270760"/>
                </a:cubicBezTo>
                <a:cubicBezTo>
                  <a:pt x="1161354" y="2291000"/>
                  <a:pt x="1163320" y="2311400"/>
                  <a:pt x="1165860" y="2331720"/>
                </a:cubicBezTo>
                <a:cubicBezTo>
                  <a:pt x="1168400" y="2418080"/>
                  <a:pt x="1169370" y="2504500"/>
                  <a:pt x="1173480" y="2590800"/>
                </a:cubicBezTo>
                <a:cubicBezTo>
                  <a:pt x="1174454" y="2611255"/>
                  <a:pt x="1176809" y="2631736"/>
                  <a:pt x="1181100" y="2651760"/>
                </a:cubicBezTo>
                <a:cubicBezTo>
                  <a:pt x="1185946" y="2674376"/>
                  <a:pt x="1199045" y="2707069"/>
                  <a:pt x="1211580" y="2727960"/>
                </a:cubicBezTo>
                <a:cubicBezTo>
                  <a:pt x="1221004" y="2743666"/>
                  <a:pt x="1236268" y="2756304"/>
                  <a:pt x="1242060" y="2773680"/>
                </a:cubicBezTo>
                <a:cubicBezTo>
                  <a:pt x="1252576" y="2805228"/>
                  <a:pt x="1245225" y="2789857"/>
                  <a:pt x="1264920" y="2819400"/>
                </a:cubicBezTo>
                <a:cubicBezTo>
                  <a:pt x="1267361" y="2829166"/>
                  <a:pt x="1274694" y="2861808"/>
                  <a:pt x="1280160" y="2872740"/>
                </a:cubicBezTo>
                <a:cubicBezTo>
                  <a:pt x="1284256" y="2880931"/>
                  <a:pt x="1291681" y="2887231"/>
                  <a:pt x="1295400" y="2895600"/>
                </a:cubicBezTo>
                <a:cubicBezTo>
                  <a:pt x="1331672" y="2977212"/>
                  <a:pt x="1291390" y="2912445"/>
                  <a:pt x="1325880" y="2964180"/>
                </a:cubicBezTo>
                <a:cubicBezTo>
                  <a:pt x="1328420" y="2974340"/>
                  <a:pt x="1330491" y="2984629"/>
                  <a:pt x="1333500" y="2994660"/>
                </a:cubicBezTo>
                <a:cubicBezTo>
                  <a:pt x="1338623" y="3011735"/>
                  <a:pt x="1351250" y="3053887"/>
                  <a:pt x="1363980" y="3070860"/>
                </a:cubicBezTo>
                <a:cubicBezTo>
                  <a:pt x="1365504" y="3072892"/>
                  <a:pt x="1369060" y="3070860"/>
                  <a:pt x="1371600" y="3070860"/>
                </a:cubicBezTo>
                <a:lnTo>
                  <a:pt x="1386840" y="3063240"/>
                </a:lnTo>
                <a:cubicBezTo>
                  <a:pt x="1348740" y="3070860"/>
                  <a:pt x="1311358" y="3084412"/>
                  <a:pt x="1272540" y="3086100"/>
                </a:cubicBezTo>
                <a:cubicBezTo>
                  <a:pt x="1251614" y="3087010"/>
                  <a:pt x="1232453" y="3072599"/>
                  <a:pt x="1211580" y="3070860"/>
                </a:cubicBezTo>
                <a:lnTo>
                  <a:pt x="1120140" y="3063240"/>
                </a:lnTo>
                <a:lnTo>
                  <a:pt x="518160" y="3070860"/>
                </a:lnTo>
                <a:cubicBezTo>
                  <a:pt x="492640" y="3071433"/>
                  <a:pt x="467455" y="3077205"/>
                  <a:pt x="441960" y="3078480"/>
                </a:cubicBezTo>
                <a:cubicBezTo>
                  <a:pt x="365813" y="3082287"/>
                  <a:pt x="289560" y="3083560"/>
                  <a:pt x="213360" y="3086100"/>
                </a:cubicBezTo>
                <a:lnTo>
                  <a:pt x="99060" y="3078480"/>
                </a:lnTo>
                <a:lnTo>
                  <a:pt x="83820" y="3070860"/>
                </a:lnTo>
                <a:cubicBezTo>
                  <a:pt x="75290" y="2994091"/>
                  <a:pt x="69180" y="2975820"/>
                  <a:pt x="83820" y="2887980"/>
                </a:cubicBezTo>
                <a:cubicBezTo>
                  <a:pt x="85326" y="2878947"/>
                  <a:pt x="93980" y="2872740"/>
                  <a:pt x="99060" y="2865120"/>
                </a:cubicBezTo>
                <a:cubicBezTo>
                  <a:pt x="101600" y="2854960"/>
                  <a:pt x="102555" y="2844266"/>
                  <a:pt x="106680" y="2834640"/>
                </a:cubicBezTo>
                <a:cubicBezTo>
                  <a:pt x="120492" y="2802413"/>
                  <a:pt x="137160" y="2813454"/>
                  <a:pt x="137160" y="2766060"/>
                </a:cubicBezTo>
                <a:lnTo>
                  <a:pt x="137160" y="2705100"/>
                </a:lnTo>
                <a:lnTo>
                  <a:pt x="137160" y="2697480"/>
                </a:lnTo>
                <a:cubicBezTo>
                  <a:pt x="116840" y="2689860"/>
                  <a:pt x="91545" y="2689965"/>
                  <a:pt x="76200" y="2674620"/>
                </a:cubicBezTo>
                <a:cubicBezTo>
                  <a:pt x="65275" y="2663695"/>
                  <a:pt x="81237" y="2637760"/>
                  <a:pt x="68580" y="2628900"/>
                </a:cubicBezTo>
                <a:cubicBezTo>
                  <a:pt x="49737" y="2615710"/>
                  <a:pt x="22860" y="2623820"/>
                  <a:pt x="0" y="2621280"/>
                </a:cubicBezTo>
                <a:cubicBezTo>
                  <a:pt x="1195" y="2563931"/>
                  <a:pt x="-1808" y="2299559"/>
                  <a:pt x="15240" y="2171700"/>
                </a:cubicBezTo>
                <a:cubicBezTo>
                  <a:pt x="18218" y="2149367"/>
                  <a:pt x="24603" y="2138930"/>
                  <a:pt x="30480" y="2118360"/>
                </a:cubicBezTo>
                <a:cubicBezTo>
                  <a:pt x="33357" y="2108290"/>
                  <a:pt x="35560" y="2098040"/>
                  <a:pt x="38100" y="2087880"/>
                </a:cubicBezTo>
                <a:cubicBezTo>
                  <a:pt x="35560" y="2034540"/>
                  <a:pt x="34915" y="1981076"/>
                  <a:pt x="30480" y="1927860"/>
                </a:cubicBezTo>
                <a:cubicBezTo>
                  <a:pt x="29813" y="1919856"/>
                  <a:pt x="24297" y="1912903"/>
                  <a:pt x="22860" y="1905000"/>
                </a:cubicBezTo>
                <a:cubicBezTo>
                  <a:pt x="19197" y="1884852"/>
                  <a:pt x="17780" y="1864360"/>
                  <a:pt x="15240" y="1844040"/>
                </a:cubicBezTo>
                <a:cubicBezTo>
                  <a:pt x="17780" y="1744980"/>
                  <a:pt x="15963" y="1645712"/>
                  <a:pt x="22860" y="1546860"/>
                </a:cubicBezTo>
                <a:cubicBezTo>
                  <a:pt x="23943" y="1531335"/>
                  <a:pt x="46515" y="1507171"/>
                  <a:pt x="53340" y="1493520"/>
                </a:cubicBezTo>
                <a:cubicBezTo>
                  <a:pt x="56932" y="1486336"/>
                  <a:pt x="57368" y="1477844"/>
                  <a:pt x="60960" y="1470660"/>
                </a:cubicBezTo>
                <a:cubicBezTo>
                  <a:pt x="71569" y="1449442"/>
                  <a:pt x="82208" y="1441792"/>
                  <a:pt x="99060" y="1424940"/>
                </a:cubicBezTo>
                <a:cubicBezTo>
                  <a:pt x="104140" y="1412240"/>
                  <a:pt x="108183" y="1399074"/>
                  <a:pt x="114300" y="1386840"/>
                </a:cubicBezTo>
                <a:cubicBezTo>
                  <a:pt x="118396" y="1378649"/>
                  <a:pt x="125444" y="1372171"/>
                  <a:pt x="129540" y="1363980"/>
                </a:cubicBezTo>
                <a:cubicBezTo>
                  <a:pt x="161088" y="1300884"/>
                  <a:pt x="108724" y="1383774"/>
                  <a:pt x="152400" y="1318260"/>
                </a:cubicBezTo>
                <a:cubicBezTo>
                  <a:pt x="154940" y="1277620"/>
                  <a:pt x="154518" y="1236686"/>
                  <a:pt x="160020" y="1196340"/>
                </a:cubicBezTo>
                <a:cubicBezTo>
                  <a:pt x="163578" y="1170247"/>
                  <a:pt x="182924" y="1137775"/>
                  <a:pt x="190500" y="1112520"/>
                </a:cubicBezTo>
                <a:cubicBezTo>
                  <a:pt x="194222" y="1100115"/>
                  <a:pt x="193572" y="1086547"/>
                  <a:pt x="198120" y="1074420"/>
                </a:cubicBezTo>
                <a:cubicBezTo>
                  <a:pt x="202806" y="1061925"/>
                  <a:pt x="226337" y="1035288"/>
                  <a:pt x="236220" y="1028700"/>
                </a:cubicBezTo>
                <a:cubicBezTo>
                  <a:pt x="242903" y="1024245"/>
                  <a:pt x="251896" y="1024672"/>
                  <a:pt x="259080" y="1021080"/>
                </a:cubicBezTo>
                <a:cubicBezTo>
                  <a:pt x="267271" y="1016984"/>
                  <a:pt x="273522" y="1009448"/>
                  <a:pt x="281940" y="1005840"/>
                </a:cubicBezTo>
                <a:cubicBezTo>
                  <a:pt x="292209" y="1001439"/>
                  <a:pt x="342684" y="992408"/>
                  <a:pt x="350520" y="990600"/>
                </a:cubicBezTo>
                <a:cubicBezTo>
                  <a:pt x="370929" y="985890"/>
                  <a:pt x="411480" y="975360"/>
                  <a:pt x="411480" y="975360"/>
                </a:cubicBezTo>
                <a:cubicBezTo>
                  <a:pt x="419100" y="970280"/>
                  <a:pt x="426149" y="964216"/>
                  <a:pt x="434340" y="960120"/>
                </a:cubicBezTo>
                <a:cubicBezTo>
                  <a:pt x="441524" y="956528"/>
                  <a:pt x="450928" y="957518"/>
                  <a:pt x="457200" y="952500"/>
                </a:cubicBezTo>
                <a:cubicBezTo>
                  <a:pt x="464351" y="946779"/>
                  <a:pt x="465964" y="936116"/>
                  <a:pt x="472440" y="929640"/>
                </a:cubicBezTo>
                <a:cubicBezTo>
                  <a:pt x="478916" y="923164"/>
                  <a:pt x="487680" y="919480"/>
                  <a:pt x="495300" y="914400"/>
                </a:cubicBezTo>
                <a:cubicBezTo>
                  <a:pt x="500380" y="906780"/>
                  <a:pt x="503389" y="897261"/>
                  <a:pt x="510540" y="891540"/>
                </a:cubicBezTo>
                <a:cubicBezTo>
                  <a:pt x="516812" y="886522"/>
                  <a:pt x="527230" y="889062"/>
                  <a:pt x="533400" y="883920"/>
                </a:cubicBezTo>
                <a:cubicBezTo>
                  <a:pt x="559308" y="862330"/>
                  <a:pt x="520700" y="864870"/>
                  <a:pt x="518160" y="861060"/>
                </a:cubicBezTo>
                <a:close/>
              </a:path>
            </a:pathLst>
          </a:custGeom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9396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/>
      <p:bldP spid="9" grpId="0"/>
      <p:bldP spid="10" grpId="0"/>
      <p:bldP spid="11" grpId="0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3146547"/>
            <a:ext cx="8207372" cy="688256"/>
          </a:xfrm>
        </p:spPr>
        <p:txBody>
          <a:bodyPr/>
          <a:lstStyle/>
          <a:p>
            <a:r>
              <a:rPr lang="de-DE" sz="4000" dirty="0" smtClean="0"/>
              <a:t>In den Fokus rücken</a:t>
            </a:r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143359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Vorher</a:t>
            </a:r>
            <a:endParaRPr lang="de-DE" dirty="0"/>
          </a:p>
        </p:txBody>
      </p:sp>
      <p:pic>
        <p:nvPicPr>
          <p:cNvPr id="4" name="Hintergrundgrafik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58" b="7258"/>
          <a:stretch/>
        </p:blipFill>
        <p:spPr>
          <a:xfrm>
            <a:off x="1368817" y="1532844"/>
            <a:ext cx="6399999" cy="360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212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Nachher</a:t>
            </a:r>
            <a:endParaRPr lang="de-DE" b="0" dirty="0"/>
          </a:p>
        </p:txBody>
      </p:sp>
      <p:pic>
        <p:nvPicPr>
          <p:cNvPr id="7" name="Bild im Hintergrund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258" b="7258"/>
          <a:stretch/>
        </p:blipFill>
        <p:spPr>
          <a:xfrm>
            <a:off x="1368817" y="1532844"/>
            <a:ext cx="6399999" cy="3600000"/>
          </a:xfrm>
          <a:prstGeom prst="rect">
            <a:avLst/>
          </a:prstGeom>
        </p:spPr>
      </p:pic>
      <p:pic>
        <p:nvPicPr>
          <p:cNvPr id="8" name="Bild im Vordergrund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973" b="99132" l="9610" r="83825">
                        <a14:foregroundMark x1="52712" y1="38784" x2="55281" y2="27062"/>
                        <a14:foregroundMark x1="55661" y1="27641" x2="60799" y2="27786"/>
                        <a14:foregroundMark x1="72598" y1="35601" x2="75928" y2="31114"/>
                        <a14:foregroundMark x1="44624" y1="30391" x2="45290" y2="29667"/>
                        <a14:foregroundMark x1="35775" y1="34877" x2="35300" y2="29522"/>
                        <a14:backgroundMark x1="82207" y1="77424" x2="75737" y2="86107"/>
                        <a14:backgroundMark x1="75737" y1="86831" x2="70980" y2="89870"/>
                        <a14:backgroundMark x1="72598" y1="48191" x2="67079" y2="67294"/>
                        <a14:backgroundMark x1="67269" y1="67438" x2="68411" y2="73227"/>
                        <a14:backgroundMark x1="78306" y1="39508" x2="77831" y2="33575"/>
                        <a14:backgroundMark x1="77831" y1="33430" x2="71741" y2="20405"/>
                        <a14:backgroundMark x1="53283" y1="30246" x2="53283" y2="30246"/>
                        <a14:backgroundMark x1="52902" y1="34732" x2="52902" y2="347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258" b="7258"/>
          <a:stretch/>
        </p:blipFill>
        <p:spPr>
          <a:xfrm>
            <a:off x="1368817" y="1532844"/>
            <a:ext cx="6399999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3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313" y="3146547"/>
            <a:ext cx="8207372" cy="688256"/>
          </a:xfrm>
        </p:spPr>
        <p:txBody>
          <a:bodyPr/>
          <a:lstStyle/>
          <a:p>
            <a:r>
              <a:rPr lang="de-DE" sz="4000" dirty="0" smtClean="0"/>
              <a:t>Einzelpersonen hervorheben</a:t>
            </a:r>
            <a:endParaRPr lang="de-DE" sz="4000" dirty="0"/>
          </a:p>
        </p:txBody>
      </p:sp>
    </p:spTree>
    <p:extLst>
      <p:ext uri="{BB962C8B-B14F-4D97-AF65-F5344CB8AC3E}">
        <p14:creationId xmlns:p14="http://schemas.microsoft.com/office/powerpoint/2010/main" val="221538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intergrundgrafik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258" b="7258"/>
          <a:stretch/>
        </p:blipFill>
        <p:spPr>
          <a:xfrm>
            <a:off x="1368817" y="1532844"/>
            <a:ext cx="6399999" cy="36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Schritt 1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9934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Schritt 2</a:t>
            </a:r>
            <a:endParaRPr lang="de-DE" sz="2400" b="0" dirty="0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258" b="7258"/>
          <a:stretch/>
        </p:blipFill>
        <p:spPr>
          <a:xfrm>
            <a:off x="1368817" y="1532844"/>
            <a:ext cx="6399999" cy="360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874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Schritt 3</a:t>
            </a:r>
            <a:endParaRPr lang="de-DE" sz="2400" b="0" dirty="0"/>
          </a:p>
        </p:txBody>
      </p:sp>
      <p:pic>
        <p:nvPicPr>
          <p:cNvPr id="14" name="Hintergrundgrafik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258" b="7258"/>
          <a:stretch/>
        </p:blipFill>
        <p:spPr>
          <a:xfrm>
            <a:off x="1368817" y="1532844"/>
            <a:ext cx="6399999" cy="3600000"/>
          </a:xfrm>
          <a:prstGeom prst="rect">
            <a:avLst/>
          </a:prstGeom>
          <a:ln>
            <a:noFill/>
          </a:ln>
        </p:spPr>
      </p:pic>
      <p:sp>
        <p:nvSpPr>
          <p:cNvPr id="6" name="Rechts Mitte"/>
          <p:cNvSpPr/>
          <p:nvPr/>
        </p:nvSpPr>
        <p:spPr>
          <a:xfrm>
            <a:off x="4400550" y="2323671"/>
            <a:ext cx="1968574" cy="2902379"/>
          </a:xfrm>
          <a:custGeom>
            <a:avLst/>
            <a:gdLst>
              <a:gd name="connsiteX0" fmla="*/ 285750 w 1968574"/>
              <a:gd name="connsiteY0" fmla="*/ 2838879 h 2902379"/>
              <a:gd name="connsiteX1" fmla="*/ 285750 w 1968574"/>
              <a:gd name="connsiteY1" fmla="*/ 2838879 h 2902379"/>
              <a:gd name="connsiteX2" fmla="*/ 254000 w 1968574"/>
              <a:gd name="connsiteY2" fmla="*/ 2756329 h 2902379"/>
              <a:gd name="connsiteX3" fmla="*/ 228600 w 1968574"/>
              <a:gd name="connsiteY3" fmla="*/ 2737279 h 2902379"/>
              <a:gd name="connsiteX4" fmla="*/ 209550 w 1968574"/>
              <a:gd name="connsiteY4" fmla="*/ 2705529 h 2902379"/>
              <a:gd name="connsiteX5" fmla="*/ 203200 w 1968574"/>
              <a:gd name="connsiteY5" fmla="*/ 2680129 h 2902379"/>
              <a:gd name="connsiteX6" fmla="*/ 184150 w 1968574"/>
              <a:gd name="connsiteY6" fmla="*/ 2661079 h 2902379"/>
              <a:gd name="connsiteX7" fmla="*/ 171450 w 1968574"/>
              <a:gd name="connsiteY7" fmla="*/ 2642029 h 2902379"/>
              <a:gd name="connsiteX8" fmla="*/ 139700 w 1968574"/>
              <a:gd name="connsiteY8" fmla="*/ 2603929 h 2902379"/>
              <a:gd name="connsiteX9" fmla="*/ 107950 w 1968574"/>
              <a:gd name="connsiteY9" fmla="*/ 2527729 h 2902379"/>
              <a:gd name="connsiteX10" fmla="*/ 95250 w 1968574"/>
              <a:gd name="connsiteY10" fmla="*/ 2502329 h 2902379"/>
              <a:gd name="connsiteX11" fmla="*/ 69850 w 1968574"/>
              <a:gd name="connsiteY11" fmla="*/ 2438829 h 2902379"/>
              <a:gd name="connsiteX12" fmla="*/ 44450 w 1968574"/>
              <a:gd name="connsiteY12" fmla="*/ 2356279 h 2902379"/>
              <a:gd name="connsiteX13" fmla="*/ 38100 w 1968574"/>
              <a:gd name="connsiteY13" fmla="*/ 2292779 h 2902379"/>
              <a:gd name="connsiteX14" fmla="*/ 31750 w 1968574"/>
              <a:gd name="connsiteY14" fmla="*/ 2254679 h 2902379"/>
              <a:gd name="connsiteX15" fmla="*/ 19050 w 1968574"/>
              <a:gd name="connsiteY15" fmla="*/ 2095929 h 2902379"/>
              <a:gd name="connsiteX16" fmla="*/ 12700 w 1968574"/>
              <a:gd name="connsiteY16" fmla="*/ 1822879 h 2902379"/>
              <a:gd name="connsiteX17" fmla="*/ 6350 w 1968574"/>
              <a:gd name="connsiteY17" fmla="*/ 1784779 h 2902379"/>
              <a:gd name="connsiteX18" fmla="*/ 0 w 1968574"/>
              <a:gd name="connsiteY18" fmla="*/ 1708579 h 2902379"/>
              <a:gd name="connsiteX19" fmla="*/ 12700 w 1968574"/>
              <a:gd name="connsiteY19" fmla="*/ 1499029 h 2902379"/>
              <a:gd name="connsiteX20" fmla="*/ 25400 w 1968574"/>
              <a:gd name="connsiteY20" fmla="*/ 1479979 h 2902379"/>
              <a:gd name="connsiteX21" fmla="*/ 50800 w 1968574"/>
              <a:gd name="connsiteY21" fmla="*/ 1441879 h 2902379"/>
              <a:gd name="connsiteX22" fmla="*/ 57150 w 1968574"/>
              <a:gd name="connsiteY22" fmla="*/ 1422829 h 2902379"/>
              <a:gd name="connsiteX23" fmla="*/ 69850 w 1968574"/>
              <a:gd name="connsiteY23" fmla="*/ 1403779 h 2902379"/>
              <a:gd name="connsiteX24" fmla="*/ 107950 w 1968574"/>
              <a:gd name="connsiteY24" fmla="*/ 1359329 h 2902379"/>
              <a:gd name="connsiteX25" fmla="*/ 127000 w 1968574"/>
              <a:gd name="connsiteY25" fmla="*/ 1321229 h 2902379"/>
              <a:gd name="connsiteX26" fmla="*/ 133350 w 1968574"/>
              <a:gd name="connsiteY26" fmla="*/ 1302179 h 2902379"/>
              <a:gd name="connsiteX27" fmla="*/ 158750 w 1968574"/>
              <a:gd name="connsiteY27" fmla="*/ 1264079 h 2902379"/>
              <a:gd name="connsiteX28" fmla="*/ 165100 w 1968574"/>
              <a:gd name="connsiteY28" fmla="*/ 1245029 h 2902379"/>
              <a:gd name="connsiteX29" fmla="*/ 203200 w 1968574"/>
              <a:gd name="connsiteY29" fmla="*/ 1194229 h 2902379"/>
              <a:gd name="connsiteX30" fmla="*/ 209550 w 1968574"/>
              <a:gd name="connsiteY30" fmla="*/ 1175179 h 2902379"/>
              <a:gd name="connsiteX31" fmla="*/ 254000 w 1968574"/>
              <a:gd name="connsiteY31" fmla="*/ 1118029 h 2902379"/>
              <a:gd name="connsiteX32" fmla="*/ 279400 w 1968574"/>
              <a:gd name="connsiteY32" fmla="*/ 1079929 h 2902379"/>
              <a:gd name="connsiteX33" fmla="*/ 304800 w 1968574"/>
              <a:gd name="connsiteY33" fmla="*/ 1029129 h 2902379"/>
              <a:gd name="connsiteX34" fmla="*/ 311150 w 1968574"/>
              <a:gd name="connsiteY34" fmla="*/ 1010079 h 2902379"/>
              <a:gd name="connsiteX35" fmla="*/ 368300 w 1968574"/>
              <a:gd name="connsiteY35" fmla="*/ 965629 h 2902379"/>
              <a:gd name="connsiteX36" fmla="*/ 393700 w 1968574"/>
              <a:gd name="connsiteY36" fmla="*/ 946579 h 2902379"/>
              <a:gd name="connsiteX37" fmla="*/ 450850 w 1968574"/>
              <a:gd name="connsiteY37" fmla="*/ 902129 h 2902379"/>
              <a:gd name="connsiteX38" fmla="*/ 469900 w 1968574"/>
              <a:gd name="connsiteY38" fmla="*/ 895779 h 2902379"/>
              <a:gd name="connsiteX39" fmla="*/ 482600 w 1968574"/>
              <a:gd name="connsiteY39" fmla="*/ 857679 h 2902379"/>
              <a:gd name="connsiteX40" fmla="*/ 469900 w 1968574"/>
              <a:gd name="connsiteY40" fmla="*/ 806879 h 2902379"/>
              <a:gd name="connsiteX41" fmla="*/ 450850 w 1968574"/>
              <a:gd name="connsiteY41" fmla="*/ 775129 h 2902379"/>
              <a:gd name="connsiteX42" fmla="*/ 438150 w 1968574"/>
              <a:gd name="connsiteY42" fmla="*/ 749729 h 2902379"/>
              <a:gd name="connsiteX43" fmla="*/ 431800 w 1968574"/>
              <a:gd name="connsiteY43" fmla="*/ 730679 h 2902379"/>
              <a:gd name="connsiteX44" fmla="*/ 412750 w 1968574"/>
              <a:gd name="connsiteY44" fmla="*/ 724329 h 2902379"/>
              <a:gd name="connsiteX45" fmla="*/ 374650 w 1968574"/>
              <a:gd name="connsiteY45" fmla="*/ 698929 h 2902379"/>
              <a:gd name="connsiteX46" fmla="*/ 361950 w 1968574"/>
              <a:gd name="connsiteY46" fmla="*/ 648129 h 2902379"/>
              <a:gd name="connsiteX47" fmla="*/ 349250 w 1968574"/>
              <a:gd name="connsiteY47" fmla="*/ 610029 h 2902379"/>
              <a:gd name="connsiteX48" fmla="*/ 342900 w 1968574"/>
              <a:gd name="connsiteY48" fmla="*/ 590979 h 2902379"/>
              <a:gd name="connsiteX49" fmla="*/ 330200 w 1968574"/>
              <a:gd name="connsiteY49" fmla="*/ 571929 h 2902379"/>
              <a:gd name="connsiteX50" fmla="*/ 336550 w 1968574"/>
              <a:gd name="connsiteY50" fmla="*/ 483029 h 2902379"/>
              <a:gd name="connsiteX51" fmla="*/ 342900 w 1968574"/>
              <a:gd name="connsiteY51" fmla="*/ 463979 h 2902379"/>
              <a:gd name="connsiteX52" fmla="*/ 361950 w 1968574"/>
              <a:gd name="connsiteY52" fmla="*/ 444929 h 2902379"/>
              <a:gd name="connsiteX53" fmla="*/ 368300 w 1968574"/>
              <a:gd name="connsiteY53" fmla="*/ 413179 h 2902379"/>
              <a:gd name="connsiteX54" fmla="*/ 381000 w 1968574"/>
              <a:gd name="connsiteY54" fmla="*/ 394129 h 2902379"/>
              <a:gd name="connsiteX55" fmla="*/ 387350 w 1968574"/>
              <a:gd name="connsiteY55" fmla="*/ 368729 h 2902379"/>
              <a:gd name="connsiteX56" fmla="*/ 400050 w 1968574"/>
              <a:gd name="connsiteY56" fmla="*/ 330629 h 2902379"/>
              <a:gd name="connsiteX57" fmla="*/ 406400 w 1968574"/>
              <a:gd name="connsiteY57" fmla="*/ 279829 h 2902379"/>
              <a:gd name="connsiteX58" fmla="*/ 419100 w 1968574"/>
              <a:gd name="connsiteY58" fmla="*/ 222679 h 2902379"/>
              <a:gd name="connsiteX59" fmla="*/ 431800 w 1968574"/>
              <a:gd name="connsiteY59" fmla="*/ 184579 h 2902379"/>
              <a:gd name="connsiteX60" fmla="*/ 438150 w 1968574"/>
              <a:gd name="connsiteY60" fmla="*/ 159179 h 2902379"/>
              <a:gd name="connsiteX61" fmla="*/ 463550 w 1968574"/>
              <a:gd name="connsiteY61" fmla="*/ 114729 h 2902379"/>
              <a:gd name="connsiteX62" fmla="*/ 482600 w 1968574"/>
              <a:gd name="connsiteY62" fmla="*/ 89329 h 2902379"/>
              <a:gd name="connsiteX63" fmla="*/ 508000 w 1968574"/>
              <a:gd name="connsiteY63" fmla="*/ 70279 h 2902379"/>
              <a:gd name="connsiteX64" fmla="*/ 527050 w 1968574"/>
              <a:gd name="connsiteY64" fmla="*/ 51229 h 2902379"/>
              <a:gd name="connsiteX65" fmla="*/ 565150 w 1968574"/>
              <a:gd name="connsiteY65" fmla="*/ 32179 h 2902379"/>
              <a:gd name="connsiteX66" fmla="*/ 590550 w 1968574"/>
              <a:gd name="connsiteY66" fmla="*/ 13129 h 2902379"/>
              <a:gd name="connsiteX67" fmla="*/ 666750 w 1968574"/>
              <a:gd name="connsiteY67" fmla="*/ 429 h 2902379"/>
              <a:gd name="connsiteX68" fmla="*/ 863600 w 1968574"/>
              <a:gd name="connsiteY68" fmla="*/ 19479 h 2902379"/>
              <a:gd name="connsiteX69" fmla="*/ 876300 w 1968574"/>
              <a:gd name="connsiteY69" fmla="*/ 38529 h 2902379"/>
              <a:gd name="connsiteX70" fmla="*/ 920750 w 1968574"/>
              <a:gd name="connsiteY70" fmla="*/ 70279 h 2902379"/>
              <a:gd name="connsiteX71" fmla="*/ 927100 w 1968574"/>
              <a:gd name="connsiteY71" fmla="*/ 89329 h 2902379"/>
              <a:gd name="connsiteX72" fmla="*/ 952500 w 1968574"/>
              <a:gd name="connsiteY72" fmla="*/ 127429 h 2902379"/>
              <a:gd name="connsiteX73" fmla="*/ 965200 w 1968574"/>
              <a:gd name="connsiteY73" fmla="*/ 171879 h 2902379"/>
              <a:gd name="connsiteX74" fmla="*/ 990600 w 1968574"/>
              <a:gd name="connsiteY74" fmla="*/ 216329 h 2902379"/>
              <a:gd name="connsiteX75" fmla="*/ 996950 w 1968574"/>
              <a:gd name="connsiteY75" fmla="*/ 248079 h 2902379"/>
              <a:gd name="connsiteX76" fmla="*/ 1009650 w 1968574"/>
              <a:gd name="connsiteY76" fmla="*/ 267129 h 2902379"/>
              <a:gd name="connsiteX77" fmla="*/ 1016000 w 1968574"/>
              <a:gd name="connsiteY77" fmla="*/ 286179 h 2902379"/>
              <a:gd name="connsiteX78" fmla="*/ 1041400 w 1968574"/>
              <a:gd name="connsiteY78" fmla="*/ 349679 h 2902379"/>
              <a:gd name="connsiteX79" fmla="*/ 1054100 w 1968574"/>
              <a:gd name="connsiteY79" fmla="*/ 400479 h 2902379"/>
              <a:gd name="connsiteX80" fmla="*/ 1060450 w 1968574"/>
              <a:gd name="connsiteY80" fmla="*/ 616379 h 2902379"/>
              <a:gd name="connsiteX81" fmla="*/ 1066800 w 1968574"/>
              <a:gd name="connsiteY81" fmla="*/ 641779 h 2902379"/>
              <a:gd name="connsiteX82" fmla="*/ 1168400 w 1968574"/>
              <a:gd name="connsiteY82" fmla="*/ 629079 h 2902379"/>
              <a:gd name="connsiteX83" fmla="*/ 1206500 w 1968574"/>
              <a:gd name="connsiteY83" fmla="*/ 610029 h 2902379"/>
              <a:gd name="connsiteX84" fmla="*/ 1212850 w 1968574"/>
              <a:gd name="connsiteY84" fmla="*/ 590979 h 2902379"/>
              <a:gd name="connsiteX85" fmla="*/ 1250950 w 1968574"/>
              <a:gd name="connsiteY85" fmla="*/ 559229 h 2902379"/>
              <a:gd name="connsiteX86" fmla="*/ 1276350 w 1968574"/>
              <a:gd name="connsiteY86" fmla="*/ 540179 h 2902379"/>
              <a:gd name="connsiteX87" fmla="*/ 1295400 w 1968574"/>
              <a:gd name="connsiteY87" fmla="*/ 533829 h 2902379"/>
              <a:gd name="connsiteX88" fmla="*/ 1320800 w 1968574"/>
              <a:gd name="connsiteY88" fmla="*/ 521129 h 2902379"/>
              <a:gd name="connsiteX89" fmla="*/ 1339850 w 1968574"/>
              <a:gd name="connsiteY89" fmla="*/ 514779 h 2902379"/>
              <a:gd name="connsiteX90" fmla="*/ 1409700 w 1968574"/>
              <a:gd name="connsiteY90" fmla="*/ 463979 h 2902379"/>
              <a:gd name="connsiteX91" fmla="*/ 1428750 w 1968574"/>
              <a:gd name="connsiteY91" fmla="*/ 457629 h 2902379"/>
              <a:gd name="connsiteX92" fmla="*/ 1447800 w 1968574"/>
              <a:gd name="connsiteY92" fmla="*/ 444929 h 2902379"/>
              <a:gd name="connsiteX93" fmla="*/ 1504950 w 1968574"/>
              <a:gd name="connsiteY93" fmla="*/ 425879 h 2902379"/>
              <a:gd name="connsiteX94" fmla="*/ 1530350 w 1968574"/>
              <a:gd name="connsiteY94" fmla="*/ 413179 h 2902379"/>
              <a:gd name="connsiteX95" fmla="*/ 1587500 w 1968574"/>
              <a:gd name="connsiteY95" fmla="*/ 394129 h 2902379"/>
              <a:gd name="connsiteX96" fmla="*/ 1625600 w 1968574"/>
              <a:gd name="connsiteY96" fmla="*/ 368729 h 2902379"/>
              <a:gd name="connsiteX97" fmla="*/ 1682750 w 1968574"/>
              <a:gd name="connsiteY97" fmla="*/ 349679 h 2902379"/>
              <a:gd name="connsiteX98" fmla="*/ 1733550 w 1968574"/>
              <a:gd name="connsiteY98" fmla="*/ 317929 h 2902379"/>
              <a:gd name="connsiteX99" fmla="*/ 1752600 w 1968574"/>
              <a:gd name="connsiteY99" fmla="*/ 298879 h 2902379"/>
              <a:gd name="connsiteX100" fmla="*/ 1790700 w 1968574"/>
              <a:gd name="connsiteY100" fmla="*/ 273479 h 2902379"/>
              <a:gd name="connsiteX101" fmla="*/ 1809750 w 1968574"/>
              <a:gd name="connsiteY101" fmla="*/ 260779 h 2902379"/>
              <a:gd name="connsiteX102" fmla="*/ 1828800 w 1968574"/>
              <a:gd name="connsiteY102" fmla="*/ 248079 h 2902379"/>
              <a:gd name="connsiteX103" fmla="*/ 1860550 w 1968574"/>
              <a:gd name="connsiteY103" fmla="*/ 260779 h 2902379"/>
              <a:gd name="connsiteX104" fmla="*/ 1885950 w 1968574"/>
              <a:gd name="connsiteY104" fmla="*/ 305229 h 2902379"/>
              <a:gd name="connsiteX105" fmla="*/ 1924050 w 1968574"/>
              <a:gd name="connsiteY105" fmla="*/ 330629 h 2902379"/>
              <a:gd name="connsiteX106" fmla="*/ 1943100 w 1968574"/>
              <a:gd name="connsiteY106" fmla="*/ 343329 h 2902379"/>
              <a:gd name="connsiteX107" fmla="*/ 1968500 w 1968574"/>
              <a:gd name="connsiteY107" fmla="*/ 381429 h 2902379"/>
              <a:gd name="connsiteX108" fmla="*/ 1962150 w 1968574"/>
              <a:gd name="connsiteY108" fmla="*/ 451279 h 2902379"/>
              <a:gd name="connsiteX109" fmla="*/ 1949450 w 1968574"/>
              <a:gd name="connsiteY109" fmla="*/ 470329 h 2902379"/>
              <a:gd name="connsiteX110" fmla="*/ 1924050 w 1968574"/>
              <a:gd name="connsiteY110" fmla="*/ 514779 h 2902379"/>
              <a:gd name="connsiteX111" fmla="*/ 1898650 w 1968574"/>
              <a:gd name="connsiteY111" fmla="*/ 527479 h 2902379"/>
              <a:gd name="connsiteX112" fmla="*/ 1879600 w 1968574"/>
              <a:gd name="connsiteY112" fmla="*/ 546529 h 2902379"/>
              <a:gd name="connsiteX113" fmla="*/ 1835150 w 1968574"/>
              <a:gd name="connsiteY113" fmla="*/ 571929 h 2902379"/>
              <a:gd name="connsiteX114" fmla="*/ 1816100 w 1968574"/>
              <a:gd name="connsiteY114" fmla="*/ 590979 h 2902379"/>
              <a:gd name="connsiteX115" fmla="*/ 1797050 w 1968574"/>
              <a:gd name="connsiteY115" fmla="*/ 597329 h 2902379"/>
              <a:gd name="connsiteX116" fmla="*/ 1765300 w 1968574"/>
              <a:gd name="connsiteY116" fmla="*/ 610029 h 2902379"/>
              <a:gd name="connsiteX117" fmla="*/ 1746250 w 1968574"/>
              <a:gd name="connsiteY117" fmla="*/ 616379 h 2902379"/>
              <a:gd name="connsiteX118" fmla="*/ 1708150 w 1968574"/>
              <a:gd name="connsiteY118" fmla="*/ 635429 h 2902379"/>
              <a:gd name="connsiteX119" fmla="*/ 1695450 w 1968574"/>
              <a:gd name="connsiteY119" fmla="*/ 654479 h 2902379"/>
              <a:gd name="connsiteX120" fmla="*/ 1670050 w 1968574"/>
              <a:gd name="connsiteY120" fmla="*/ 667179 h 2902379"/>
              <a:gd name="connsiteX121" fmla="*/ 1651000 w 1968574"/>
              <a:gd name="connsiteY121" fmla="*/ 679879 h 2902379"/>
              <a:gd name="connsiteX122" fmla="*/ 1619250 w 1968574"/>
              <a:gd name="connsiteY122" fmla="*/ 717979 h 2902379"/>
              <a:gd name="connsiteX123" fmla="*/ 1606550 w 1968574"/>
              <a:gd name="connsiteY123" fmla="*/ 762429 h 2902379"/>
              <a:gd name="connsiteX124" fmla="*/ 1593850 w 1968574"/>
              <a:gd name="connsiteY124" fmla="*/ 876729 h 2902379"/>
              <a:gd name="connsiteX125" fmla="*/ 1568450 w 1968574"/>
              <a:gd name="connsiteY125" fmla="*/ 895779 h 2902379"/>
              <a:gd name="connsiteX126" fmla="*/ 1511300 w 1968574"/>
              <a:gd name="connsiteY126" fmla="*/ 927529 h 2902379"/>
              <a:gd name="connsiteX127" fmla="*/ 1479550 w 1968574"/>
              <a:gd name="connsiteY127" fmla="*/ 946579 h 2902379"/>
              <a:gd name="connsiteX128" fmla="*/ 1441450 w 1968574"/>
              <a:gd name="connsiteY128" fmla="*/ 965629 h 2902379"/>
              <a:gd name="connsiteX129" fmla="*/ 1371600 w 1968574"/>
              <a:gd name="connsiteY129" fmla="*/ 1022779 h 2902379"/>
              <a:gd name="connsiteX130" fmla="*/ 1327150 w 1968574"/>
              <a:gd name="connsiteY130" fmla="*/ 1054529 h 2902379"/>
              <a:gd name="connsiteX131" fmla="*/ 1314450 w 1968574"/>
              <a:gd name="connsiteY131" fmla="*/ 1073579 h 2902379"/>
              <a:gd name="connsiteX132" fmla="*/ 1308100 w 1968574"/>
              <a:gd name="connsiteY132" fmla="*/ 1098979 h 2902379"/>
              <a:gd name="connsiteX133" fmla="*/ 1327150 w 1968574"/>
              <a:gd name="connsiteY133" fmla="*/ 1295829 h 2902379"/>
              <a:gd name="connsiteX134" fmla="*/ 1320800 w 1968574"/>
              <a:gd name="connsiteY134" fmla="*/ 1416479 h 2902379"/>
              <a:gd name="connsiteX135" fmla="*/ 1308100 w 1968574"/>
              <a:gd name="connsiteY135" fmla="*/ 1460929 h 2902379"/>
              <a:gd name="connsiteX136" fmla="*/ 1295400 w 1968574"/>
              <a:gd name="connsiteY136" fmla="*/ 1511729 h 2902379"/>
              <a:gd name="connsiteX137" fmla="*/ 1308100 w 1968574"/>
              <a:gd name="connsiteY137" fmla="*/ 1651429 h 2902379"/>
              <a:gd name="connsiteX138" fmla="*/ 1320800 w 1968574"/>
              <a:gd name="connsiteY138" fmla="*/ 1676829 h 2902379"/>
              <a:gd name="connsiteX139" fmla="*/ 1320800 w 1968574"/>
              <a:gd name="connsiteY139" fmla="*/ 1765729 h 2902379"/>
              <a:gd name="connsiteX140" fmla="*/ 1301750 w 1968574"/>
              <a:gd name="connsiteY140" fmla="*/ 1791129 h 2902379"/>
              <a:gd name="connsiteX141" fmla="*/ 1282700 w 1968574"/>
              <a:gd name="connsiteY141" fmla="*/ 1835579 h 2902379"/>
              <a:gd name="connsiteX142" fmla="*/ 1270000 w 1968574"/>
              <a:gd name="connsiteY142" fmla="*/ 1873679 h 2902379"/>
              <a:gd name="connsiteX143" fmla="*/ 1282700 w 1968574"/>
              <a:gd name="connsiteY143" fmla="*/ 1968929 h 2902379"/>
              <a:gd name="connsiteX144" fmla="*/ 1308100 w 1968574"/>
              <a:gd name="connsiteY144" fmla="*/ 2051479 h 2902379"/>
              <a:gd name="connsiteX145" fmla="*/ 1327150 w 1968574"/>
              <a:gd name="connsiteY145" fmla="*/ 2064179 h 2902379"/>
              <a:gd name="connsiteX146" fmla="*/ 1352550 w 1968574"/>
              <a:gd name="connsiteY146" fmla="*/ 2083229 h 2902379"/>
              <a:gd name="connsiteX147" fmla="*/ 1371600 w 1968574"/>
              <a:gd name="connsiteY147" fmla="*/ 2203879 h 2902379"/>
              <a:gd name="connsiteX148" fmla="*/ 1390650 w 1968574"/>
              <a:gd name="connsiteY148" fmla="*/ 2191179 h 2902379"/>
              <a:gd name="connsiteX149" fmla="*/ 1447800 w 1968574"/>
              <a:gd name="connsiteY149" fmla="*/ 2203879 h 2902379"/>
              <a:gd name="connsiteX150" fmla="*/ 1479550 w 1968574"/>
              <a:gd name="connsiteY150" fmla="*/ 2210229 h 2902379"/>
              <a:gd name="connsiteX151" fmla="*/ 1511300 w 1968574"/>
              <a:gd name="connsiteY151" fmla="*/ 2229279 h 2902379"/>
              <a:gd name="connsiteX152" fmla="*/ 1568450 w 1968574"/>
              <a:gd name="connsiteY152" fmla="*/ 2235629 h 2902379"/>
              <a:gd name="connsiteX153" fmla="*/ 1587500 w 1968574"/>
              <a:gd name="connsiteY153" fmla="*/ 2273729 h 2902379"/>
              <a:gd name="connsiteX154" fmla="*/ 1612900 w 1968574"/>
              <a:gd name="connsiteY154" fmla="*/ 2292779 h 2902379"/>
              <a:gd name="connsiteX155" fmla="*/ 1612900 w 1968574"/>
              <a:gd name="connsiteY155" fmla="*/ 2394379 h 2902379"/>
              <a:gd name="connsiteX156" fmla="*/ 1600200 w 1968574"/>
              <a:gd name="connsiteY156" fmla="*/ 2413429 h 2902379"/>
              <a:gd name="connsiteX157" fmla="*/ 1581150 w 1968574"/>
              <a:gd name="connsiteY157" fmla="*/ 2438829 h 2902379"/>
              <a:gd name="connsiteX158" fmla="*/ 1568450 w 1968574"/>
              <a:gd name="connsiteY158" fmla="*/ 2476929 h 2902379"/>
              <a:gd name="connsiteX159" fmla="*/ 1536700 w 1968574"/>
              <a:gd name="connsiteY159" fmla="*/ 2495979 h 2902379"/>
              <a:gd name="connsiteX160" fmla="*/ 1498600 w 1968574"/>
              <a:gd name="connsiteY160" fmla="*/ 2527729 h 2902379"/>
              <a:gd name="connsiteX161" fmla="*/ 1473200 w 1968574"/>
              <a:gd name="connsiteY161" fmla="*/ 2546779 h 2902379"/>
              <a:gd name="connsiteX162" fmla="*/ 1466850 w 1968574"/>
              <a:gd name="connsiteY162" fmla="*/ 2565829 h 2902379"/>
              <a:gd name="connsiteX163" fmla="*/ 1428750 w 1968574"/>
              <a:gd name="connsiteY163" fmla="*/ 2610279 h 2902379"/>
              <a:gd name="connsiteX164" fmla="*/ 1416050 w 1968574"/>
              <a:gd name="connsiteY164" fmla="*/ 2629329 h 2902379"/>
              <a:gd name="connsiteX165" fmla="*/ 1422400 w 1968574"/>
              <a:gd name="connsiteY165" fmla="*/ 2730929 h 2902379"/>
              <a:gd name="connsiteX166" fmla="*/ 1416050 w 1968574"/>
              <a:gd name="connsiteY166" fmla="*/ 2794429 h 2902379"/>
              <a:gd name="connsiteX167" fmla="*/ 1428750 w 1968574"/>
              <a:gd name="connsiteY167" fmla="*/ 2832529 h 2902379"/>
              <a:gd name="connsiteX168" fmla="*/ 1435100 w 1968574"/>
              <a:gd name="connsiteY168" fmla="*/ 2851579 h 2902379"/>
              <a:gd name="connsiteX169" fmla="*/ 882650 w 1968574"/>
              <a:gd name="connsiteY169" fmla="*/ 2876979 h 2902379"/>
              <a:gd name="connsiteX170" fmla="*/ 831850 w 1968574"/>
              <a:gd name="connsiteY170" fmla="*/ 2889679 h 2902379"/>
              <a:gd name="connsiteX171" fmla="*/ 654050 w 1968574"/>
              <a:gd name="connsiteY171" fmla="*/ 2896029 h 2902379"/>
              <a:gd name="connsiteX172" fmla="*/ 558800 w 1968574"/>
              <a:gd name="connsiteY172" fmla="*/ 2902379 h 2902379"/>
              <a:gd name="connsiteX173" fmla="*/ 501650 w 1968574"/>
              <a:gd name="connsiteY173" fmla="*/ 2896029 h 2902379"/>
              <a:gd name="connsiteX174" fmla="*/ 400050 w 1968574"/>
              <a:gd name="connsiteY174" fmla="*/ 2864279 h 2902379"/>
              <a:gd name="connsiteX175" fmla="*/ 323850 w 1968574"/>
              <a:gd name="connsiteY175" fmla="*/ 2851579 h 2902379"/>
              <a:gd name="connsiteX176" fmla="*/ 285750 w 1968574"/>
              <a:gd name="connsiteY176" fmla="*/ 2838879 h 290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</a:cxnLst>
            <a:rect l="l" t="t" r="r" b="b"/>
            <a:pathLst>
              <a:path w="1968574" h="2902379">
                <a:moveTo>
                  <a:pt x="285750" y="2838879"/>
                </a:moveTo>
                <a:lnTo>
                  <a:pt x="285750" y="2838879"/>
                </a:lnTo>
                <a:cubicBezTo>
                  <a:pt x="275167" y="2811362"/>
                  <a:pt x="268454" y="2782025"/>
                  <a:pt x="254000" y="2756329"/>
                </a:cubicBezTo>
                <a:cubicBezTo>
                  <a:pt x="248811" y="2747105"/>
                  <a:pt x="235569" y="2745244"/>
                  <a:pt x="228600" y="2737279"/>
                </a:cubicBezTo>
                <a:cubicBezTo>
                  <a:pt x="220473" y="2727991"/>
                  <a:pt x="215900" y="2716112"/>
                  <a:pt x="209550" y="2705529"/>
                </a:cubicBezTo>
                <a:cubicBezTo>
                  <a:pt x="207433" y="2697062"/>
                  <a:pt x="207530" y="2687706"/>
                  <a:pt x="203200" y="2680129"/>
                </a:cubicBezTo>
                <a:cubicBezTo>
                  <a:pt x="198745" y="2672332"/>
                  <a:pt x="189899" y="2667978"/>
                  <a:pt x="184150" y="2661079"/>
                </a:cubicBezTo>
                <a:cubicBezTo>
                  <a:pt x="179264" y="2655216"/>
                  <a:pt x="176336" y="2647892"/>
                  <a:pt x="171450" y="2642029"/>
                </a:cubicBezTo>
                <a:cubicBezTo>
                  <a:pt x="150234" y="2616570"/>
                  <a:pt x="154636" y="2631312"/>
                  <a:pt x="139700" y="2603929"/>
                </a:cubicBezTo>
                <a:cubicBezTo>
                  <a:pt x="78280" y="2491326"/>
                  <a:pt x="133697" y="2596387"/>
                  <a:pt x="107950" y="2527729"/>
                </a:cubicBezTo>
                <a:cubicBezTo>
                  <a:pt x="104626" y="2518866"/>
                  <a:pt x="98979" y="2511030"/>
                  <a:pt x="95250" y="2502329"/>
                </a:cubicBezTo>
                <a:cubicBezTo>
                  <a:pt x="86270" y="2481375"/>
                  <a:pt x="77059" y="2460456"/>
                  <a:pt x="69850" y="2438829"/>
                </a:cubicBezTo>
                <a:cubicBezTo>
                  <a:pt x="52277" y="2386110"/>
                  <a:pt x="60828" y="2413601"/>
                  <a:pt x="44450" y="2356279"/>
                </a:cubicBezTo>
                <a:cubicBezTo>
                  <a:pt x="42333" y="2335112"/>
                  <a:pt x="40738" y="2313887"/>
                  <a:pt x="38100" y="2292779"/>
                </a:cubicBezTo>
                <a:cubicBezTo>
                  <a:pt x="36503" y="2280003"/>
                  <a:pt x="33347" y="2267455"/>
                  <a:pt x="31750" y="2254679"/>
                </a:cubicBezTo>
                <a:cubicBezTo>
                  <a:pt x="24953" y="2200300"/>
                  <a:pt x="22748" y="2151397"/>
                  <a:pt x="19050" y="2095929"/>
                </a:cubicBezTo>
                <a:cubicBezTo>
                  <a:pt x="16933" y="2004912"/>
                  <a:pt x="16413" y="1913845"/>
                  <a:pt x="12700" y="1822879"/>
                </a:cubicBezTo>
                <a:cubicBezTo>
                  <a:pt x="12175" y="1810015"/>
                  <a:pt x="7772" y="1797575"/>
                  <a:pt x="6350" y="1784779"/>
                </a:cubicBezTo>
                <a:cubicBezTo>
                  <a:pt x="3535" y="1759447"/>
                  <a:pt x="2117" y="1733979"/>
                  <a:pt x="0" y="1708579"/>
                </a:cubicBezTo>
                <a:cubicBezTo>
                  <a:pt x="4233" y="1638729"/>
                  <a:pt x="4972" y="1568579"/>
                  <a:pt x="12700" y="1499029"/>
                </a:cubicBezTo>
                <a:cubicBezTo>
                  <a:pt x="13543" y="1491444"/>
                  <a:pt x="21987" y="1486805"/>
                  <a:pt x="25400" y="1479979"/>
                </a:cubicBezTo>
                <a:cubicBezTo>
                  <a:pt x="43780" y="1443220"/>
                  <a:pt x="14688" y="1477991"/>
                  <a:pt x="50800" y="1441879"/>
                </a:cubicBezTo>
                <a:cubicBezTo>
                  <a:pt x="52917" y="1435529"/>
                  <a:pt x="54157" y="1428816"/>
                  <a:pt x="57150" y="1422829"/>
                </a:cubicBezTo>
                <a:cubicBezTo>
                  <a:pt x="60563" y="1416003"/>
                  <a:pt x="65414" y="1409989"/>
                  <a:pt x="69850" y="1403779"/>
                </a:cubicBezTo>
                <a:cubicBezTo>
                  <a:pt x="90215" y="1375268"/>
                  <a:pt x="84873" y="1382406"/>
                  <a:pt x="107950" y="1359329"/>
                </a:cubicBezTo>
                <a:cubicBezTo>
                  <a:pt x="123911" y="1311446"/>
                  <a:pt x="102381" y="1370468"/>
                  <a:pt x="127000" y="1321229"/>
                </a:cubicBezTo>
                <a:cubicBezTo>
                  <a:pt x="129993" y="1315242"/>
                  <a:pt x="130099" y="1308030"/>
                  <a:pt x="133350" y="1302179"/>
                </a:cubicBezTo>
                <a:cubicBezTo>
                  <a:pt x="140763" y="1288836"/>
                  <a:pt x="153923" y="1278559"/>
                  <a:pt x="158750" y="1264079"/>
                </a:cubicBezTo>
                <a:cubicBezTo>
                  <a:pt x="160867" y="1257729"/>
                  <a:pt x="161506" y="1250676"/>
                  <a:pt x="165100" y="1245029"/>
                </a:cubicBezTo>
                <a:cubicBezTo>
                  <a:pt x="176464" y="1227171"/>
                  <a:pt x="203200" y="1194229"/>
                  <a:pt x="203200" y="1194229"/>
                </a:cubicBezTo>
                <a:cubicBezTo>
                  <a:pt x="205317" y="1187879"/>
                  <a:pt x="206299" y="1181030"/>
                  <a:pt x="209550" y="1175179"/>
                </a:cubicBezTo>
                <a:cubicBezTo>
                  <a:pt x="228538" y="1141000"/>
                  <a:pt x="230860" y="1141169"/>
                  <a:pt x="254000" y="1118029"/>
                </a:cubicBezTo>
                <a:cubicBezTo>
                  <a:pt x="270281" y="1069187"/>
                  <a:pt x="246104" y="1132252"/>
                  <a:pt x="279400" y="1079929"/>
                </a:cubicBezTo>
                <a:cubicBezTo>
                  <a:pt x="289564" y="1063957"/>
                  <a:pt x="298813" y="1047090"/>
                  <a:pt x="304800" y="1029129"/>
                </a:cubicBezTo>
                <a:cubicBezTo>
                  <a:pt x="306917" y="1022779"/>
                  <a:pt x="307437" y="1015648"/>
                  <a:pt x="311150" y="1010079"/>
                </a:cubicBezTo>
                <a:cubicBezTo>
                  <a:pt x="324077" y="990689"/>
                  <a:pt x="351480" y="978244"/>
                  <a:pt x="368300" y="965629"/>
                </a:cubicBezTo>
                <a:cubicBezTo>
                  <a:pt x="376767" y="959279"/>
                  <a:pt x="385665" y="953467"/>
                  <a:pt x="393700" y="946579"/>
                </a:cubicBezTo>
                <a:cubicBezTo>
                  <a:pt x="414620" y="928648"/>
                  <a:pt x="420445" y="912264"/>
                  <a:pt x="450850" y="902129"/>
                </a:cubicBezTo>
                <a:lnTo>
                  <a:pt x="469900" y="895779"/>
                </a:lnTo>
                <a:cubicBezTo>
                  <a:pt x="474133" y="883079"/>
                  <a:pt x="485225" y="870806"/>
                  <a:pt x="482600" y="857679"/>
                </a:cubicBezTo>
                <a:cubicBezTo>
                  <a:pt x="480185" y="845603"/>
                  <a:pt x="476409" y="819896"/>
                  <a:pt x="469900" y="806879"/>
                </a:cubicBezTo>
                <a:cubicBezTo>
                  <a:pt x="464380" y="795840"/>
                  <a:pt x="456844" y="785918"/>
                  <a:pt x="450850" y="775129"/>
                </a:cubicBezTo>
                <a:cubicBezTo>
                  <a:pt x="446253" y="766854"/>
                  <a:pt x="441879" y="758430"/>
                  <a:pt x="438150" y="749729"/>
                </a:cubicBezTo>
                <a:cubicBezTo>
                  <a:pt x="435513" y="743577"/>
                  <a:pt x="436533" y="735412"/>
                  <a:pt x="431800" y="730679"/>
                </a:cubicBezTo>
                <a:cubicBezTo>
                  <a:pt x="427067" y="725946"/>
                  <a:pt x="418601" y="727580"/>
                  <a:pt x="412750" y="724329"/>
                </a:cubicBezTo>
                <a:cubicBezTo>
                  <a:pt x="399407" y="716916"/>
                  <a:pt x="374650" y="698929"/>
                  <a:pt x="374650" y="698929"/>
                </a:cubicBezTo>
                <a:cubicBezTo>
                  <a:pt x="355383" y="641127"/>
                  <a:pt x="384938" y="732419"/>
                  <a:pt x="361950" y="648129"/>
                </a:cubicBezTo>
                <a:cubicBezTo>
                  <a:pt x="358428" y="635214"/>
                  <a:pt x="353483" y="622729"/>
                  <a:pt x="349250" y="610029"/>
                </a:cubicBezTo>
                <a:cubicBezTo>
                  <a:pt x="347133" y="603679"/>
                  <a:pt x="346613" y="596548"/>
                  <a:pt x="342900" y="590979"/>
                </a:cubicBezTo>
                <a:lnTo>
                  <a:pt x="330200" y="571929"/>
                </a:lnTo>
                <a:cubicBezTo>
                  <a:pt x="332317" y="542296"/>
                  <a:pt x="333079" y="512534"/>
                  <a:pt x="336550" y="483029"/>
                </a:cubicBezTo>
                <a:cubicBezTo>
                  <a:pt x="337332" y="476381"/>
                  <a:pt x="339187" y="469548"/>
                  <a:pt x="342900" y="463979"/>
                </a:cubicBezTo>
                <a:cubicBezTo>
                  <a:pt x="347881" y="456507"/>
                  <a:pt x="355600" y="451279"/>
                  <a:pt x="361950" y="444929"/>
                </a:cubicBezTo>
                <a:cubicBezTo>
                  <a:pt x="364067" y="434346"/>
                  <a:pt x="364510" y="423285"/>
                  <a:pt x="368300" y="413179"/>
                </a:cubicBezTo>
                <a:cubicBezTo>
                  <a:pt x="370980" y="406033"/>
                  <a:pt x="377994" y="401144"/>
                  <a:pt x="381000" y="394129"/>
                </a:cubicBezTo>
                <a:cubicBezTo>
                  <a:pt x="384438" y="386107"/>
                  <a:pt x="384842" y="377088"/>
                  <a:pt x="387350" y="368729"/>
                </a:cubicBezTo>
                <a:cubicBezTo>
                  <a:pt x="391197" y="355907"/>
                  <a:pt x="400050" y="330629"/>
                  <a:pt x="400050" y="330629"/>
                </a:cubicBezTo>
                <a:cubicBezTo>
                  <a:pt x="402167" y="313696"/>
                  <a:pt x="403805" y="296696"/>
                  <a:pt x="406400" y="279829"/>
                </a:cubicBezTo>
                <a:cubicBezTo>
                  <a:pt x="408308" y="267426"/>
                  <a:pt x="415108" y="235986"/>
                  <a:pt x="419100" y="222679"/>
                </a:cubicBezTo>
                <a:cubicBezTo>
                  <a:pt x="422947" y="209857"/>
                  <a:pt x="428553" y="197566"/>
                  <a:pt x="431800" y="184579"/>
                </a:cubicBezTo>
                <a:cubicBezTo>
                  <a:pt x="433917" y="176112"/>
                  <a:pt x="435086" y="167351"/>
                  <a:pt x="438150" y="159179"/>
                </a:cubicBezTo>
                <a:cubicBezTo>
                  <a:pt x="444025" y="143513"/>
                  <a:pt x="453854" y="128304"/>
                  <a:pt x="463550" y="114729"/>
                </a:cubicBezTo>
                <a:cubicBezTo>
                  <a:pt x="469701" y="106117"/>
                  <a:pt x="475116" y="96813"/>
                  <a:pt x="482600" y="89329"/>
                </a:cubicBezTo>
                <a:cubicBezTo>
                  <a:pt x="490084" y="81845"/>
                  <a:pt x="499965" y="77167"/>
                  <a:pt x="508000" y="70279"/>
                </a:cubicBezTo>
                <a:cubicBezTo>
                  <a:pt x="514818" y="64435"/>
                  <a:pt x="520151" y="56978"/>
                  <a:pt x="527050" y="51229"/>
                </a:cubicBezTo>
                <a:cubicBezTo>
                  <a:pt x="543463" y="37552"/>
                  <a:pt x="546057" y="38543"/>
                  <a:pt x="565150" y="32179"/>
                </a:cubicBezTo>
                <a:cubicBezTo>
                  <a:pt x="573617" y="25829"/>
                  <a:pt x="581361" y="18380"/>
                  <a:pt x="590550" y="13129"/>
                </a:cubicBezTo>
                <a:cubicBezTo>
                  <a:pt x="608525" y="2858"/>
                  <a:pt x="658096" y="1391"/>
                  <a:pt x="666750" y="429"/>
                </a:cubicBezTo>
                <a:cubicBezTo>
                  <a:pt x="672833" y="682"/>
                  <a:pt x="819274" y="-5147"/>
                  <a:pt x="863600" y="19479"/>
                </a:cubicBezTo>
                <a:cubicBezTo>
                  <a:pt x="870271" y="23185"/>
                  <a:pt x="870437" y="33643"/>
                  <a:pt x="876300" y="38529"/>
                </a:cubicBezTo>
                <a:cubicBezTo>
                  <a:pt x="976597" y="122109"/>
                  <a:pt x="831573" y="-18898"/>
                  <a:pt x="920750" y="70279"/>
                </a:cubicBezTo>
                <a:cubicBezTo>
                  <a:pt x="922867" y="76629"/>
                  <a:pt x="923849" y="83478"/>
                  <a:pt x="927100" y="89329"/>
                </a:cubicBezTo>
                <a:cubicBezTo>
                  <a:pt x="934513" y="102672"/>
                  <a:pt x="952500" y="127429"/>
                  <a:pt x="952500" y="127429"/>
                </a:cubicBezTo>
                <a:cubicBezTo>
                  <a:pt x="955722" y="140318"/>
                  <a:pt x="959734" y="159125"/>
                  <a:pt x="965200" y="171879"/>
                </a:cubicBezTo>
                <a:cubicBezTo>
                  <a:pt x="974868" y="194437"/>
                  <a:pt x="977845" y="197197"/>
                  <a:pt x="990600" y="216329"/>
                </a:cubicBezTo>
                <a:cubicBezTo>
                  <a:pt x="992717" y="226912"/>
                  <a:pt x="993160" y="237973"/>
                  <a:pt x="996950" y="248079"/>
                </a:cubicBezTo>
                <a:cubicBezTo>
                  <a:pt x="999630" y="255225"/>
                  <a:pt x="1006237" y="260303"/>
                  <a:pt x="1009650" y="267129"/>
                </a:cubicBezTo>
                <a:cubicBezTo>
                  <a:pt x="1012643" y="273116"/>
                  <a:pt x="1013363" y="280027"/>
                  <a:pt x="1016000" y="286179"/>
                </a:cubicBezTo>
                <a:cubicBezTo>
                  <a:pt x="1031766" y="322966"/>
                  <a:pt x="1029837" y="303428"/>
                  <a:pt x="1041400" y="349679"/>
                </a:cubicBezTo>
                <a:lnTo>
                  <a:pt x="1054100" y="400479"/>
                </a:lnTo>
                <a:cubicBezTo>
                  <a:pt x="1056217" y="472446"/>
                  <a:pt x="1056666" y="544481"/>
                  <a:pt x="1060450" y="616379"/>
                </a:cubicBezTo>
                <a:cubicBezTo>
                  <a:pt x="1060909" y="625094"/>
                  <a:pt x="1058133" y="640759"/>
                  <a:pt x="1066800" y="641779"/>
                </a:cubicBezTo>
                <a:lnTo>
                  <a:pt x="1168400" y="629079"/>
                </a:lnTo>
                <a:cubicBezTo>
                  <a:pt x="1180949" y="624896"/>
                  <a:pt x="1197548" y="621220"/>
                  <a:pt x="1206500" y="610029"/>
                </a:cubicBezTo>
                <a:cubicBezTo>
                  <a:pt x="1210681" y="604802"/>
                  <a:pt x="1209137" y="596548"/>
                  <a:pt x="1212850" y="590979"/>
                </a:cubicBezTo>
                <a:cubicBezTo>
                  <a:pt x="1223631" y="574807"/>
                  <a:pt x="1236041" y="569878"/>
                  <a:pt x="1250950" y="559229"/>
                </a:cubicBezTo>
                <a:cubicBezTo>
                  <a:pt x="1259562" y="553078"/>
                  <a:pt x="1267161" y="545430"/>
                  <a:pt x="1276350" y="540179"/>
                </a:cubicBezTo>
                <a:cubicBezTo>
                  <a:pt x="1282162" y="536858"/>
                  <a:pt x="1289248" y="536466"/>
                  <a:pt x="1295400" y="533829"/>
                </a:cubicBezTo>
                <a:cubicBezTo>
                  <a:pt x="1304101" y="530100"/>
                  <a:pt x="1312099" y="524858"/>
                  <a:pt x="1320800" y="521129"/>
                </a:cubicBezTo>
                <a:cubicBezTo>
                  <a:pt x="1326952" y="518492"/>
                  <a:pt x="1333863" y="517772"/>
                  <a:pt x="1339850" y="514779"/>
                </a:cubicBezTo>
                <a:cubicBezTo>
                  <a:pt x="1361880" y="503764"/>
                  <a:pt x="1393377" y="469420"/>
                  <a:pt x="1409700" y="463979"/>
                </a:cubicBezTo>
                <a:cubicBezTo>
                  <a:pt x="1416050" y="461862"/>
                  <a:pt x="1422763" y="460622"/>
                  <a:pt x="1428750" y="457629"/>
                </a:cubicBezTo>
                <a:cubicBezTo>
                  <a:pt x="1435576" y="454216"/>
                  <a:pt x="1440755" y="447864"/>
                  <a:pt x="1447800" y="444929"/>
                </a:cubicBezTo>
                <a:cubicBezTo>
                  <a:pt x="1466336" y="437206"/>
                  <a:pt x="1486989" y="434859"/>
                  <a:pt x="1504950" y="425879"/>
                </a:cubicBezTo>
                <a:cubicBezTo>
                  <a:pt x="1513417" y="421646"/>
                  <a:pt x="1521515" y="416577"/>
                  <a:pt x="1530350" y="413179"/>
                </a:cubicBezTo>
                <a:cubicBezTo>
                  <a:pt x="1549092" y="405971"/>
                  <a:pt x="1570792" y="405268"/>
                  <a:pt x="1587500" y="394129"/>
                </a:cubicBezTo>
                <a:cubicBezTo>
                  <a:pt x="1600200" y="385662"/>
                  <a:pt x="1611428" y="374398"/>
                  <a:pt x="1625600" y="368729"/>
                </a:cubicBezTo>
                <a:cubicBezTo>
                  <a:pt x="1665453" y="352788"/>
                  <a:pt x="1646292" y="358794"/>
                  <a:pt x="1682750" y="349679"/>
                </a:cubicBezTo>
                <a:cubicBezTo>
                  <a:pt x="1728810" y="303619"/>
                  <a:pt x="1669409" y="358017"/>
                  <a:pt x="1733550" y="317929"/>
                </a:cubicBezTo>
                <a:cubicBezTo>
                  <a:pt x="1741165" y="313169"/>
                  <a:pt x="1745511" y="304392"/>
                  <a:pt x="1752600" y="298879"/>
                </a:cubicBezTo>
                <a:cubicBezTo>
                  <a:pt x="1764648" y="289508"/>
                  <a:pt x="1778000" y="281946"/>
                  <a:pt x="1790700" y="273479"/>
                </a:cubicBezTo>
                <a:lnTo>
                  <a:pt x="1809750" y="260779"/>
                </a:lnTo>
                <a:lnTo>
                  <a:pt x="1828800" y="248079"/>
                </a:lnTo>
                <a:cubicBezTo>
                  <a:pt x="1839383" y="252312"/>
                  <a:pt x="1851275" y="254154"/>
                  <a:pt x="1860550" y="260779"/>
                </a:cubicBezTo>
                <a:cubicBezTo>
                  <a:pt x="1874604" y="270817"/>
                  <a:pt x="1874671" y="293950"/>
                  <a:pt x="1885950" y="305229"/>
                </a:cubicBezTo>
                <a:cubicBezTo>
                  <a:pt x="1896743" y="316022"/>
                  <a:pt x="1911350" y="322162"/>
                  <a:pt x="1924050" y="330629"/>
                </a:cubicBezTo>
                <a:lnTo>
                  <a:pt x="1943100" y="343329"/>
                </a:lnTo>
                <a:cubicBezTo>
                  <a:pt x="1951567" y="356029"/>
                  <a:pt x="1969882" y="366228"/>
                  <a:pt x="1968500" y="381429"/>
                </a:cubicBezTo>
                <a:cubicBezTo>
                  <a:pt x="1966383" y="404712"/>
                  <a:pt x="1967049" y="428419"/>
                  <a:pt x="1962150" y="451279"/>
                </a:cubicBezTo>
                <a:cubicBezTo>
                  <a:pt x="1960551" y="458741"/>
                  <a:pt x="1953236" y="463703"/>
                  <a:pt x="1949450" y="470329"/>
                </a:cubicBezTo>
                <a:cubicBezTo>
                  <a:pt x="1945135" y="477880"/>
                  <a:pt x="1932489" y="507747"/>
                  <a:pt x="1924050" y="514779"/>
                </a:cubicBezTo>
                <a:cubicBezTo>
                  <a:pt x="1916778" y="520839"/>
                  <a:pt x="1906353" y="521977"/>
                  <a:pt x="1898650" y="527479"/>
                </a:cubicBezTo>
                <a:cubicBezTo>
                  <a:pt x="1891342" y="532699"/>
                  <a:pt x="1886908" y="541309"/>
                  <a:pt x="1879600" y="546529"/>
                </a:cubicBezTo>
                <a:cubicBezTo>
                  <a:pt x="1836124" y="577583"/>
                  <a:pt x="1871146" y="541932"/>
                  <a:pt x="1835150" y="571929"/>
                </a:cubicBezTo>
                <a:cubicBezTo>
                  <a:pt x="1828251" y="577678"/>
                  <a:pt x="1823572" y="585998"/>
                  <a:pt x="1816100" y="590979"/>
                </a:cubicBezTo>
                <a:cubicBezTo>
                  <a:pt x="1810531" y="594692"/>
                  <a:pt x="1803317" y="594979"/>
                  <a:pt x="1797050" y="597329"/>
                </a:cubicBezTo>
                <a:cubicBezTo>
                  <a:pt x="1786377" y="601331"/>
                  <a:pt x="1775973" y="606027"/>
                  <a:pt x="1765300" y="610029"/>
                </a:cubicBezTo>
                <a:cubicBezTo>
                  <a:pt x="1759033" y="612379"/>
                  <a:pt x="1752367" y="613661"/>
                  <a:pt x="1746250" y="616379"/>
                </a:cubicBezTo>
                <a:cubicBezTo>
                  <a:pt x="1733275" y="622146"/>
                  <a:pt x="1720850" y="629079"/>
                  <a:pt x="1708150" y="635429"/>
                </a:cubicBezTo>
                <a:cubicBezTo>
                  <a:pt x="1703917" y="641779"/>
                  <a:pt x="1701313" y="649593"/>
                  <a:pt x="1695450" y="654479"/>
                </a:cubicBezTo>
                <a:cubicBezTo>
                  <a:pt x="1688178" y="660539"/>
                  <a:pt x="1678269" y="662483"/>
                  <a:pt x="1670050" y="667179"/>
                </a:cubicBezTo>
                <a:cubicBezTo>
                  <a:pt x="1663424" y="670965"/>
                  <a:pt x="1656863" y="674993"/>
                  <a:pt x="1651000" y="679879"/>
                </a:cubicBezTo>
                <a:cubicBezTo>
                  <a:pt x="1638963" y="689910"/>
                  <a:pt x="1626386" y="703708"/>
                  <a:pt x="1619250" y="717979"/>
                </a:cubicBezTo>
                <a:cubicBezTo>
                  <a:pt x="1614695" y="727089"/>
                  <a:pt x="1608585" y="754291"/>
                  <a:pt x="1606550" y="762429"/>
                </a:cubicBezTo>
                <a:cubicBezTo>
                  <a:pt x="1602317" y="800529"/>
                  <a:pt x="1604381" y="839869"/>
                  <a:pt x="1593850" y="876729"/>
                </a:cubicBezTo>
                <a:cubicBezTo>
                  <a:pt x="1590943" y="886905"/>
                  <a:pt x="1577062" y="889628"/>
                  <a:pt x="1568450" y="895779"/>
                </a:cubicBezTo>
                <a:cubicBezTo>
                  <a:pt x="1539790" y="916251"/>
                  <a:pt x="1552125" y="905261"/>
                  <a:pt x="1511300" y="927529"/>
                </a:cubicBezTo>
                <a:cubicBezTo>
                  <a:pt x="1500465" y="933439"/>
                  <a:pt x="1490385" y="940669"/>
                  <a:pt x="1479550" y="946579"/>
                </a:cubicBezTo>
                <a:cubicBezTo>
                  <a:pt x="1467085" y="953378"/>
                  <a:pt x="1453626" y="958324"/>
                  <a:pt x="1441450" y="965629"/>
                </a:cubicBezTo>
                <a:cubicBezTo>
                  <a:pt x="1423551" y="976368"/>
                  <a:pt x="1381468" y="1014705"/>
                  <a:pt x="1371600" y="1022779"/>
                </a:cubicBezTo>
                <a:cubicBezTo>
                  <a:pt x="1354272" y="1036956"/>
                  <a:pt x="1344782" y="1042774"/>
                  <a:pt x="1327150" y="1054529"/>
                </a:cubicBezTo>
                <a:cubicBezTo>
                  <a:pt x="1322917" y="1060879"/>
                  <a:pt x="1317456" y="1066564"/>
                  <a:pt x="1314450" y="1073579"/>
                </a:cubicBezTo>
                <a:cubicBezTo>
                  <a:pt x="1311012" y="1081601"/>
                  <a:pt x="1307789" y="1090257"/>
                  <a:pt x="1308100" y="1098979"/>
                </a:cubicBezTo>
                <a:cubicBezTo>
                  <a:pt x="1311420" y="1191932"/>
                  <a:pt x="1316710" y="1222749"/>
                  <a:pt x="1327150" y="1295829"/>
                </a:cubicBezTo>
                <a:cubicBezTo>
                  <a:pt x="1325033" y="1336046"/>
                  <a:pt x="1324289" y="1376358"/>
                  <a:pt x="1320800" y="1416479"/>
                </a:cubicBezTo>
                <a:cubicBezTo>
                  <a:pt x="1319450" y="1432006"/>
                  <a:pt x="1312130" y="1446152"/>
                  <a:pt x="1308100" y="1460929"/>
                </a:cubicBezTo>
                <a:cubicBezTo>
                  <a:pt x="1303507" y="1477768"/>
                  <a:pt x="1299633" y="1494796"/>
                  <a:pt x="1295400" y="1511729"/>
                </a:cubicBezTo>
                <a:cubicBezTo>
                  <a:pt x="1295981" y="1521614"/>
                  <a:pt x="1296598" y="1616923"/>
                  <a:pt x="1308100" y="1651429"/>
                </a:cubicBezTo>
                <a:cubicBezTo>
                  <a:pt x="1311093" y="1660409"/>
                  <a:pt x="1316567" y="1668362"/>
                  <a:pt x="1320800" y="1676829"/>
                </a:cubicBezTo>
                <a:cubicBezTo>
                  <a:pt x="1326624" y="1711776"/>
                  <a:pt x="1333162" y="1728643"/>
                  <a:pt x="1320800" y="1765729"/>
                </a:cubicBezTo>
                <a:cubicBezTo>
                  <a:pt x="1317453" y="1775769"/>
                  <a:pt x="1308100" y="1782662"/>
                  <a:pt x="1301750" y="1791129"/>
                </a:cubicBezTo>
                <a:cubicBezTo>
                  <a:pt x="1281310" y="1852450"/>
                  <a:pt x="1314087" y="1757112"/>
                  <a:pt x="1282700" y="1835579"/>
                </a:cubicBezTo>
                <a:cubicBezTo>
                  <a:pt x="1277728" y="1848008"/>
                  <a:pt x="1270000" y="1873679"/>
                  <a:pt x="1270000" y="1873679"/>
                </a:cubicBezTo>
                <a:cubicBezTo>
                  <a:pt x="1274233" y="1905429"/>
                  <a:pt x="1277639" y="1937300"/>
                  <a:pt x="1282700" y="1968929"/>
                </a:cubicBezTo>
                <a:cubicBezTo>
                  <a:pt x="1286870" y="1994992"/>
                  <a:pt x="1286971" y="2030350"/>
                  <a:pt x="1308100" y="2051479"/>
                </a:cubicBezTo>
                <a:cubicBezTo>
                  <a:pt x="1313496" y="2056875"/>
                  <a:pt x="1320940" y="2059743"/>
                  <a:pt x="1327150" y="2064179"/>
                </a:cubicBezTo>
                <a:cubicBezTo>
                  <a:pt x="1335762" y="2070330"/>
                  <a:pt x="1344083" y="2076879"/>
                  <a:pt x="1352550" y="2083229"/>
                </a:cubicBezTo>
                <a:cubicBezTo>
                  <a:pt x="1370920" y="2156710"/>
                  <a:pt x="1363670" y="2116646"/>
                  <a:pt x="1371600" y="2203879"/>
                </a:cubicBezTo>
                <a:cubicBezTo>
                  <a:pt x="1377950" y="2199646"/>
                  <a:pt x="1383065" y="2192022"/>
                  <a:pt x="1390650" y="2191179"/>
                </a:cubicBezTo>
                <a:cubicBezTo>
                  <a:pt x="1414844" y="2188491"/>
                  <a:pt x="1427197" y="2198728"/>
                  <a:pt x="1447800" y="2203879"/>
                </a:cubicBezTo>
                <a:cubicBezTo>
                  <a:pt x="1458271" y="2206497"/>
                  <a:pt x="1468967" y="2208112"/>
                  <a:pt x="1479550" y="2210229"/>
                </a:cubicBezTo>
                <a:cubicBezTo>
                  <a:pt x="1490133" y="2216579"/>
                  <a:pt x="1499433" y="2225888"/>
                  <a:pt x="1511300" y="2229279"/>
                </a:cubicBezTo>
                <a:cubicBezTo>
                  <a:pt x="1529730" y="2234545"/>
                  <a:pt x="1551894" y="2225971"/>
                  <a:pt x="1568450" y="2235629"/>
                </a:cubicBezTo>
                <a:cubicBezTo>
                  <a:pt x="1580715" y="2242783"/>
                  <a:pt x="1578783" y="2262521"/>
                  <a:pt x="1587500" y="2273729"/>
                </a:cubicBezTo>
                <a:cubicBezTo>
                  <a:pt x="1593998" y="2282083"/>
                  <a:pt x="1604433" y="2286429"/>
                  <a:pt x="1612900" y="2292779"/>
                </a:cubicBezTo>
                <a:cubicBezTo>
                  <a:pt x="1626446" y="2333416"/>
                  <a:pt x="1626078" y="2324098"/>
                  <a:pt x="1612900" y="2394379"/>
                </a:cubicBezTo>
                <a:cubicBezTo>
                  <a:pt x="1611494" y="2401880"/>
                  <a:pt x="1604636" y="2407219"/>
                  <a:pt x="1600200" y="2413429"/>
                </a:cubicBezTo>
                <a:cubicBezTo>
                  <a:pt x="1594049" y="2422041"/>
                  <a:pt x="1587500" y="2430362"/>
                  <a:pt x="1581150" y="2438829"/>
                </a:cubicBezTo>
                <a:cubicBezTo>
                  <a:pt x="1576917" y="2451529"/>
                  <a:pt x="1579929" y="2470041"/>
                  <a:pt x="1568450" y="2476929"/>
                </a:cubicBezTo>
                <a:cubicBezTo>
                  <a:pt x="1557867" y="2483279"/>
                  <a:pt x="1546682" y="2488720"/>
                  <a:pt x="1536700" y="2495979"/>
                </a:cubicBezTo>
                <a:cubicBezTo>
                  <a:pt x="1523330" y="2505702"/>
                  <a:pt x="1511509" y="2517402"/>
                  <a:pt x="1498600" y="2527729"/>
                </a:cubicBezTo>
                <a:cubicBezTo>
                  <a:pt x="1490336" y="2534340"/>
                  <a:pt x="1481667" y="2540429"/>
                  <a:pt x="1473200" y="2546779"/>
                </a:cubicBezTo>
                <a:cubicBezTo>
                  <a:pt x="1471083" y="2553129"/>
                  <a:pt x="1469843" y="2559842"/>
                  <a:pt x="1466850" y="2565829"/>
                </a:cubicBezTo>
                <a:cubicBezTo>
                  <a:pt x="1455187" y="2589154"/>
                  <a:pt x="1447498" y="2588406"/>
                  <a:pt x="1428750" y="2610279"/>
                </a:cubicBezTo>
                <a:cubicBezTo>
                  <a:pt x="1423783" y="2616073"/>
                  <a:pt x="1420283" y="2622979"/>
                  <a:pt x="1416050" y="2629329"/>
                </a:cubicBezTo>
                <a:cubicBezTo>
                  <a:pt x="1418167" y="2663196"/>
                  <a:pt x="1422400" y="2696996"/>
                  <a:pt x="1422400" y="2730929"/>
                </a:cubicBezTo>
                <a:cubicBezTo>
                  <a:pt x="1422400" y="2752201"/>
                  <a:pt x="1414723" y="2773198"/>
                  <a:pt x="1416050" y="2794429"/>
                </a:cubicBezTo>
                <a:cubicBezTo>
                  <a:pt x="1416885" y="2807790"/>
                  <a:pt x="1424517" y="2819829"/>
                  <a:pt x="1428750" y="2832529"/>
                </a:cubicBezTo>
                <a:lnTo>
                  <a:pt x="1435100" y="2851579"/>
                </a:lnTo>
                <a:cubicBezTo>
                  <a:pt x="1161320" y="2888083"/>
                  <a:pt x="1502327" y="2845995"/>
                  <a:pt x="882650" y="2876979"/>
                </a:cubicBezTo>
                <a:cubicBezTo>
                  <a:pt x="865217" y="2877851"/>
                  <a:pt x="849244" y="2888229"/>
                  <a:pt x="831850" y="2889679"/>
                </a:cubicBezTo>
                <a:cubicBezTo>
                  <a:pt x="772750" y="2894604"/>
                  <a:pt x="713290" y="2893274"/>
                  <a:pt x="654050" y="2896029"/>
                </a:cubicBezTo>
                <a:cubicBezTo>
                  <a:pt x="622264" y="2897507"/>
                  <a:pt x="590550" y="2900262"/>
                  <a:pt x="558800" y="2902379"/>
                </a:cubicBezTo>
                <a:cubicBezTo>
                  <a:pt x="539750" y="2900262"/>
                  <a:pt x="520288" y="2900502"/>
                  <a:pt x="501650" y="2896029"/>
                </a:cubicBezTo>
                <a:cubicBezTo>
                  <a:pt x="467148" y="2887749"/>
                  <a:pt x="435049" y="2870112"/>
                  <a:pt x="400050" y="2864279"/>
                </a:cubicBezTo>
                <a:cubicBezTo>
                  <a:pt x="374650" y="2860046"/>
                  <a:pt x="348279" y="2859722"/>
                  <a:pt x="323850" y="2851579"/>
                </a:cubicBezTo>
                <a:lnTo>
                  <a:pt x="285750" y="2838879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s außen"/>
          <p:cNvSpPr/>
          <p:nvPr/>
        </p:nvSpPr>
        <p:spPr>
          <a:xfrm>
            <a:off x="5708650" y="1574800"/>
            <a:ext cx="2051050" cy="3651250"/>
          </a:xfrm>
          <a:custGeom>
            <a:avLst/>
            <a:gdLst>
              <a:gd name="connsiteX0" fmla="*/ 234950 w 2051050"/>
              <a:gd name="connsiteY0" fmla="*/ 3600450 h 3651250"/>
              <a:gd name="connsiteX1" fmla="*/ 234950 w 2051050"/>
              <a:gd name="connsiteY1" fmla="*/ 3600450 h 3651250"/>
              <a:gd name="connsiteX2" fmla="*/ 177800 w 2051050"/>
              <a:gd name="connsiteY2" fmla="*/ 3492500 h 3651250"/>
              <a:gd name="connsiteX3" fmla="*/ 158750 w 2051050"/>
              <a:gd name="connsiteY3" fmla="*/ 3448050 h 3651250"/>
              <a:gd name="connsiteX4" fmla="*/ 165100 w 2051050"/>
              <a:gd name="connsiteY4" fmla="*/ 3409950 h 3651250"/>
              <a:gd name="connsiteX5" fmla="*/ 234950 w 2051050"/>
              <a:gd name="connsiteY5" fmla="*/ 3378200 h 3651250"/>
              <a:gd name="connsiteX6" fmla="*/ 254000 w 2051050"/>
              <a:gd name="connsiteY6" fmla="*/ 3365500 h 3651250"/>
              <a:gd name="connsiteX7" fmla="*/ 330200 w 2051050"/>
              <a:gd name="connsiteY7" fmla="*/ 3333750 h 3651250"/>
              <a:gd name="connsiteX8" fmla="*/ 368300 w 2051050"/>
              <a:gd name="connsiteY8" fmla="*/ 3308350 h 3651250"/>
              <a:gd name="connsiteX9" fmla="*/ 393700 w 2051050"/>
              <a:gd name="connsiteY9" fmla="*/ 3276600 h 3651250"/>
              <a:gd name="connsiteX10" fmla="*/ 393700 w 2051050"/>
              <a:gd name="connsiteY10" fmla="*/ 3206750 h 3651250"/>
              <a:gd name="connsiteX11" fmla="*/ 374650 w 2051050"/>
              <a:gd name="connsiteY11" fmla="*/ 3194050 h 3651250"/>
              <a:gd name="connsiteX12" fmla="*/ 298450 w 2051050"/>
              <a:gd name="connsiteY12" fmla="*/ 3187700 h 3651250"/>
              <a:gd name="connsiteX13" fmla="*/ 285750 w 2051050"/>
              <a:gd name="connsiteY13" fmla="*/ 3162300 h 3651250"/>
              <a:gd name="connsiteX14" fmla="*/ 298450 w 2051050"/>
              <a:gd name="connsiteY14" fmla="*/ 3111500 h 3651250"/>
              <a:gd name="connsiteX15" fmla="*/ 304800 w 2051050"/>
              <a:gd name="connsiteY15" fmla="*/ 3092450 h 3651250"/>
              <a:gd name="connsiteX16" fmla="*/ 330200 w 2051050"/>
              <a:gd name="connsiteY16" fmla="*/ 3067050 h 3651250"/>
              <a:gd name="connsiteX17" fmla="*/ 342900 w 2051050"/>
              <a:gd name="connsiteY17" fmla="*/ 3009900 h 3651250"/>
              <a:gd name="connsiteX18" fmla="*/ 311150 w 2051050"/>
              <a:gd name="connsiteY18" fmla="*/ 2959100 h 3651250"/>
              <a:gd name="connsiteX19" fmla="*/ 285750 w 2051050"/>
              <a:gd name="connsiteY19" fmla="*/ 2946400 h 3651250"/>
              <a:gd name="connsiteX20" fmla="*/ 266700 w 2051050"/>
              <a:gd name="connsiteY20" fmla="*/ 2940050 h 3651250"/>
              <a:gd name="connsiteX21" fmla="*/ 254000 w 2051050"/>
              <a:gd name="connsiteY21" fmla="*/ 2921000 h 3651250"/>
              <a:gd name="connsiteX22" fmla="*/ 215900 w 2051050"/>
              <a:gd name="connsiteY22" fmla="*/ 2889250 h 3651250"/>
              <a:gd name="connsiteX23" fmla="*/ 101600 w 2051050"/>
              <a:gd name="connsiteY23" fmla="*/ 2876550 h 3651250"/>
              <a:gd name="connsiteX24" fmla="*/ 63500 w 2051050"/>
              <a:gd name="connsiteY24" fmla="*/ 2832100 h 3651250"/>
              <a:gd name="connsiteX25" fmla="*/ 44450 w 2051050"/>
              <a:gd name="connsiteY25" fmla="*/ 2806700 h 3651250"/>
              <a:gd name="connsiteX26" fmla="*/ 31750 w 2051050"/>
              <a:gd name="connsiteY26" fmla="*/ 2768600 h 3651250"/>
              <a:gd name="connsiteX27" fmla="*/ 25400 w 2051050"/>
              <a:gd name="connsiteY27" fmla="*/ 2749550 h 3651250"/>
              <a:gd name="connsiteX28" fmla="*/ 12700 w 2051050"/>
              <a:gd name="connsiteY28" fmla="*/ 2730500 h 3651250"/>
              <a:gd name="connsiteX29" fmla="*/ 0 w 2051050"/>
              <a:gd name="connsiteY29" fmla="*/ 2692400 h 3651250"/>
              <a:gd name="connsiteX30" fmla="*/ 19050 w 2051050"/>
              <a:gd name="connsiteY30" fmla="*/ 2552700 h 3651250"/>
              <a:gd name="connsiteX31" fmla="*/ 38100 w 2051050"/>
              <a:gd name="connsiteY31" fmla="*/ 2527300 h 3651250"/>
              <a:gd name="connsiteX32" fmla="*/ 44450 w 2051050"/>
              <a:gd name="connsiteY32" fmla="*/ 2508250 h 3651250"/>
              <a:gd name="connsiteX33" fmla="*/ 57150 w 2051050"/>
              <a:gd name="connsiteY33" fmla="*/ 2476500 h 3651250"/>
              <a:gd name="connsiteX34" fmla="*/ 63500 w 2051050"/>
              <a:gd name="connsiteY34" fmla="*/ 2444750 h 3651250"/>
              <a:gd name="connsiteX35" fmla="*/ 69850 w 2051050"/>
              <a:gd name="connsiteY35" fmla="*/ 2419350 h 3651250"/>
              <a:gd name="connsiteX36" fmla="*/ 63500 w 2051050"/>
              <a:gd name="connsiteY36" fmla="*/ 2279650 h 3651250"/>
              <a:gd name="connsiteX37" fmla="*/ 57150 w 2051050"/>
              <a:gd name="connsiteY37" fmla="*/ 2260600 h 3651250"/>
              <a:gd name="connsiteX38" fmla="*/ 50800 w 2051050"/>
              <a:gd name="connsiteY38" fmla="*/ 2235200 h 3651250"/>
              <a:gd name="connsiteX39" fmla="*/ 57150 w 2051050"/>
              <a:gd name="connsiteY39" fmla="*/ 2133600 h 3651250"/>
              <a:gd name="connsiteX40" fmla="*/ 95250 w 2051050"/>
              <a:gd name="connsiteY40" fmla="*/ 2095500 h 3651250"/>
              <a:gd name="connsiteX41" fmla="*/ 133350 w 2051050"/>
              <a:gd name="connsiteY41" fmla="*/ 2057400 h 3651250"/>
              <a:gd name="connsiteX42" fmla="*/ 158750 w 2051050"/>
              <a:gd name="connsiteY42" fmla="*/ 2006600 h 3651250"/>
              <a:gd name="connsiteX43" fmla="*/ 177800 w 2051050"/>
              <a:gd name="connsiteY43" fmla="*/ 1993900 h 3651250"/>
              <a:gd name="connsiteX44" fmla="*/ 203200 w 2051050"/>
              <a:gd name="connsiteY44" fmla="*/ 1949450 h 3651250"/>
              <a:gd name="connsiteX45" fmla="*/ 222250 w 2051050"/>
              <a:gd name="connsiteY45" fmla="*/ 1892300 h 3651250"/>
              <a:gd name="connsiteX46" fmla="*/ 241300 w 2051050"/>
              <a:gd name="connsiteY46" fmla="*/ 1873250 h 3651250"/>
              <a:gd name="connsiteX47" fmla="*/ 260350 w 2051050"/>
              <a:gd name="connsiteY47" fmla="*/ 1816100 h 3651250"/>
              <a:gd name="connsiteX48" fmla="*/ 285750 w 2051050"/>
              <a:gd name="connsiteY48" fmla="*/ 1771650 h 3651250"/>
              <a:gd name="connsiteX49" fmla="*/ 317500 w 2051050"/>
              <a:gd name="connsiteY49" fmla="*/ 1708150 h 3651250"/>
              <a:gd name="connsiteX50" fmla="*/ 336550 w 2051050"/>
              <a:gd name="connsiteY50" fmla="*/ 1651000 h 3651250"/>
              <a:gd name="connsiteX51" fmla="*/ 342900 w 2051050"/>
              <a:gd name="connsiteY51" fmla="*/ 1631950 h 3651250"/>
              <a:gd name="connsiteX52" fmla="*/ 349250 w 2051050"/>
              <a:gd name="connsiteY52" fmla="*/ 1479550 h 3651250"/>
              <a:gd name="connsiteX53" fmla="*/ 361950 w 2051050"/>
              <a:gd name="connsiteY53" fmla="*/ 1460500 h 3651250"/>
              <a:gd name="connsiteX54" fmla="*/ 381000 w 2051050"/>
              <a:gd name="connsiteY54" fmla="*/ 1435100 h 3651250"/>
              <a:gd name="connsiteX55" fmla="*/ 393700 w 2051050"/>
              <a:gd name="connsiteY55" fmla="*/ 1416050 h 3651250"/>
              <a:gd name="connsiteX56" fmla="*/ 419100 w 2051050"/>
              <a:gd name="connsiteY56" fmla="*/ 1397000 h 3651250"/>
              <a:gd name="connsiteX57" fmla="*/ 438150 w 2051050"/>
              <a:gd name="connsiteY57" fmla="*/ 1371600 h 3651250"/>
              <a:gd name="connsiteX58" fmla="*/ 476250 w 2051050"/>
              <a:gd name="connsiteY58" fmla="*/ 1346200 h 3651250"/>
              <a:gd name="connsiteX59" fmla="*/ 495300 w 2051050"/>
              <a:gd name="connsiteY59" fmla="*/ 1327150 h 3651250"/>
              <a:gd name="connsiteX60" fmla="*/ 533400 w 2051050"/>
              <a:gd name="connsiteY60" fmla="*/ 1308100 h 3651250"/>
              <a:gd name="connsiteX61" fmla="*/ 596900 w 2051050"/>
              <a:gd name="connsiteY61" fmla="*/ 1263650 h 3651250"/>
              <a:gd name="connsiteX62" fmla="*/ 609600 w 2051050"/>
              <a:gd name="connsiteY62" fmla="*/ 1244600 h 3651250"/>
              <a:gd name="connsiteX63" fmla="*/ 647700 w 2051050"/>
              <a:gd name="connsiteY63" fmla="*/ 1219200 h 3651250"/>
              <a:gd name="connsiteX64" fmla="*/ 685800 w 2051050"/>
              <a:gd name="connsiteY64" fmla="*/ 1174750 h 3651250"/>
              <a:gd name="connsiteX65" fmla="*/ 698500 w 2051050"/>
              <a:gd name="connsiteY65" fmla="*/ 1149350 h 3651250"/>
              <a:gd name="connsiteX66" fmla="*/ 673100 w 2051050"/>
              <a:gd name="connsiteY66" fmla="*/ 1085850 h 3651250"/>
              <a:gd name="connsiteX67" fmla="*/ 654050 w 2051050"/>
              <a:gd name="connsiteY67" fmla="*/ 1079500 h 3651250"/>
              <a:gd name="connsiteX68" fmla="*/ 635000 w 2051050"/>
              <a:gd name="connsiteY68" fmla="*/ 1060450 h 3651250"/>
              <a:gd name="connsiteX69" fmla="*/ 615950 w 2051050"/>
              <a:gd name="connsiteY69" fmla="*/ 1054100 h 3651250"/>
              <a:gd name="connsiteX70" fmla="*/ 590550 w 2051050"/>
              <a:gd name="connsiteY70" fmla="*/ 1041400 h 3651250"/>
              <a:gd name="connsiteX71" fmla="*/ 552450 w 2051050"/>
              <a:gd name="connsiteY71" fmla="*/ 1003300 h 3651250"/>
              <a:gd name="connsiteX72" fmla="*/ 533400 w 2051050"/>
              <a:gd name="connsiteY72" fmla="*/ 996950 h 3651250"/>
              <a:gd name="connsiteX73" fmla="*/ 514350 w 2051050"/>
              <a:gd name="connsiteY73" fmla="*/ 984250 h 3651250"/>
              <a:gd name="connsiteX74" fmla="*/ 476250 w 2051050"/>
              <a:gd name="connsiteY74" fmla="*/ 971550 h 3651250"/>
              <a:gd name="connsiteX75" fmla="*/ 457200 w 2051050"/>
              <a:gd name="connsiteY75" fmla="*/ 958850 h 3651250"/>
              <a:gd name="connsiteX76" fmla="*/ 323850 w 2051050"/>
              <a:gd name="connsiteY76" fmla="*/ 895350 h 3651250"/>
              <a:gd name="connsiteX77" fmla="*/ 311150 w 2051050"/>
              <a:gd name="connsiteY77" fmla="*/ 869950 h 3651250"/>
              <a:gd name="connsiteX78" fmla="*/ 298450 w 2051050"/>
              <a:gd name="connsiteY78" fmla="*/ 850900 h 3651250"/>
              <a:gd name="connsiteX79" fmla="*/ 285750 w 2051050"/>
              <a:gd name="connsiteY79" fmla="*/ 800100 h 3651250"/>
              <a:gd name="connsiteX80" fmla="*/ 273050 w 2051050"/>
              <a:gd name="connsiteY80" fmla="*/ 762000 h 3651250"/>
              <a:gd name="connsiteX81" fmla="*/ 266700 w 2051050"/>
              <a:gd name="connsiteY81" fmla="*/ 692150 h 3651250"/>
              <a:gd name="connsiteX82" fmla="*/ 254000 w 2051050"/>
              <a:gd name="connsiteY82" fmla="*/ 615950 h 3651250"/>
              <a:gd name="connsiteX83" fmla="*/ 247650 w 2051050"/>
              <a:gd name="connsiteY83" fmla="*/ 495300 h 3651250"/>
              <a:gd name="connsiteX84" fmla="*/ 241300 w 2051050"/>
              <a:gd name="connsiteY84" fmla="*/ 438150 h 3651250"/>
              <a:gd name="connsiteX85" fmla="*/ 234950 w 2051050"/>
              <a:gd name="connsiteY85" fmla="*/ 342900 h 3651250"/>
              <a:gd name="connsiteX86" fmla="*/ 247650 w 2051050"/>
              <a:gd name="connsiteY86" fmla="*/ 196850 h 3651250"/>
              <a:gd name="connsiteX87" fmla="*/ 254000 w 2051050"/>
              <a:gd name="connsiteY87" fmla="*/ 177800 h 3651250"/>
              <a:gd name="connsiteX88" fmla="*/ 285750 w 2051050"/>
              <a:gd name="connsiteY88" fmla="*/ 133350 h 3651250"/>
              <a:gd name="connsiteX89" fmla="*/ 336550 w 2051050"/>
              <a:gd name="connsiteY89" fmla="*/ 69850 h 3651250"/>
              <a:gd name="connsiteX90" fmla="*/ 400050 w 2051050"/>
              <a:gd name="connsiteY90" fmla="*/ 25400 h 3651250"/>
              <a:gd name="connsiteX91" fmla="*/ 438150 w 2051050"/>
              <a:gd name="connsiteY91" fmla="*/ 0 h 3651250"/>
              <a:gd name="connsiteX92" fmla="*/ 742950 w 2051050"/>
              <a:gd name="connsiteY92" fmla="*/ 25400 h 3651250"/>
              <a:gd name="connsiteX93" fmla="*/ 787400 w 2051050"/>
              <a:gd name="connsiteY93" fmla="*/ 50800 h 3651250"/>
              <a:gd name="connsiteX94" fmla="*/ 806450 w 2051050"/>
              <a:gd name="connsiteY94" fmla="*/ 57150 h 3651250"/>
              <a:gd name="connsiteX95" fmla="*/ 850900 w 2051050"/>
              <a:gd name="connsiteY95" fmla="*/ 114300 h 3651250"/>
              <a:gd name="connsiteX96" fmla="*/ 876300 w 2051050"/>
              <a:gd name="connsiteY96" fmla="*/ 152400 h 3651250"/>
              <a:gd name="connsiteX97" fmla="*/ 895350 w 2051050"/>
              <a:gd name="connsiteY97" fmla="*/ 190500 h 3651250"/>
              <a:gd name="connsiteX98" fmla="*/ 920750 w 2051050"/>
              <a:gd name="connsiteY98" fmla="*/ 241300 h 3651250"/>
              <a:gd name="connsiteX99" fmla="*/ 946150 w 2051050"/>
              <a:gd name="connsiteY99" fmla="*/ 285750 h 3651250"/>
              <a:gd name="connsiteX100" fmla="*/ 965200 w 2051050"/>
              <a:gd name="connsiteY100" fmla="*/ 304800 h 3651250"/>
              <a:gd name="connsiteX101" fmla="*/ 971550 w 2051050"/>
              <a:gd name="connsiteY101" fmla="*/ 336550 h 3651250"/>
              <a:gd name="connsiteX102" fmla="*/ 984250 w 2051050"/>
              <a:gd name="connsiteY102" fmla="*/ 361950 h 3651250"/>
              <a:gd name="connsiteX103" fmla="*/ 1003300 w 2051050"/>
              <a:gd name="connsiteY103" fmla="*/ 400050 h 3651250"/>
              <a:gd name="connsiteX104" fmla="*/ 1022350 w 2051050"/>
              <a:gd name="connsiteY104" fmla="*/ 450850 h 3651250"/>
              <a:gd name="connsiteX105" fmla="*/ 1035050 w 2051050"/>
              <a:gd name="connsiteY105" fmla="*/ 508000 h 3651250"/>
              <a:gd name="connsiteX106" fmla="*/ 1041400 w 2051050"/>
              <a:gd name="connsiteY106" fmla="*/ 742950 h 3651250"/>
              <a:gd name="connsiteX107" fmla="*/ 1054100 w 2051050"/>
              <a:gd name="connsiteY107" fmla="*/ 762000 h 3651250"/>
              <a:gd name="connsiteX108" fmla="*/ 1079500 w 2051050"/>
              <a:gd name="connsiteY108" fmla="*/ 806450 h 3651250"/>
              <a:gd name="connsiteX109" fmla="*/ 1136650 w 2051050"/>
              <a:gd name="connsiteY109" fmla="*/ 863600 h 3651250"/>
              <a:gd name="connsiteX110" fmla="*/ 1187450 w 2051050"/>
              <a:gd name="connsiteY110" fmla="*/ 908050 h 3651250"/>
              <a:gd name="connsiteX111" fmla="*/ 1250950 w 2051050"/>
              <a:gd name="connsiteY111" fmla="*/ 939800 h 3651250"/>
              <a:gd name="connsiteX112" fmla="*/ 1422400 w 2051050"/>
              <a:gd name="connsiteY112" fmla="*/ 952500 h 3651250"/>
              <a:gd name="connsiteX113" fmla="*/ 1441450 w 2051050"/>
              <a:gd name="connsiteY113" fmla="*/ 958850 h 3651250"/>
              <a:gd name="connsiteX114" fmla="*/ 1530350 w 2051050"/>
              <a:gd name="connsiteY114" fmla="*/ 996950 h 3651250"/>
              <a:gd name="connsiteX115" fmla="*/ 1581150 w 2051050"/>
              <a:gd name="connsiteY115" fmla="*/ 1028700 h 3651250"/>
              <a:gd name="connsiteX116" fmla="*/ 1625600 w 2051050"/>
              <a:gd name="connsiteY116" fmla="*/ 1079500 h 3651250"/>
              <a:gd name="connsiteX117" fmla="*/ 1657350 w 2051050"/>
              <a:gd name="connsiteY117" fmla="*/ 1098550 h 3651250"/>
              <a:gd name="connsiteX118" fmla="*/ 1682750 w 2051050"/>
              <a:gd name="connsiteY118" fmla="*/ 1117600 h 3651250"/>
              <a:gd name="connsiteX119" fmla="*/ 1720850 w 2051050"/>
              <a:gd name="connsiteY119" fmla="*/ 1143000 h 3651250"/>
              <a:gd name="connsiteX120" fmla="*/ 1778000 w 2051050"/>
              <a:gd name="connsiteY120" fmla="*/ 1231900 h 3651250"/>
              <a:gd name="connsiteX121" fmla="*/ 1790700 w 2051050"/>
              <a:gd name="connsiteY121" fmla="*/ 1263650 h 3651250"/>
              <a:gd name="connsiteX122" fmla="*/ 1847850 w 2051050"/>
              <a:gd name="connsiteY122" fmla="*/ 1384300 h 3651250"/>
              <a:gd name="connsiteX123" fmla="*/ 1854200 w 2051050"/>
              <a:gd name="connsiteY123" fmla="*/ 1441450 h 3651250"/>
              <a:gd name="connsiteX124" fmla="*/ 1860550 w 2051050"/>
              <a:gd name="connsiteY124" fmla="*/ 1485900 h 3651250"/>
              <a:gd name="connsiteX125" fmla="*/ 1866900 w 2051050"/>
              <a:gd name="connsiteY125" fmla="*/ 1568450 h 3651250"/>
              <a:gd name="connsiteX126" fmla="*/ 1860550 w 2051050"/>
              <a:gd name="connsiteY126" fmla="*/ 2000250 h 3651250"/>
              <a:gd name="connsiteX127" fmla="*/ 1854200 w 2051050"/>
              <a:gd name="connsiteY127" fmla="*/ 2120900 h 3651250"/>
              <a:gd name="connsiteX128" fmla="*/ 1841500 w 2051050"/>
              <a:gd name="connsiteY128" fmla="*/ 2292350 h 3651250"/>
              <a:gd name="connsiteX129" fmla="*/ 1847850 w 2051050"/>
              <a:gd name="connsiteY129" fmla="*/ 2635250 h 3651250"/>
              <a:gd name="connsiteX130" fmla="*/ 1854200 w 2051050"/>
              <a:gd name="connsiteY130" fmla="*/ 2654300 h 3651250"/>
              <a:gd name="connsiteX131" fmla="*/ 1860550 w 2051050"/>
              <a:gd name="connsiteY131" fmla="*/ 2698750 h 3651250"/>
              <a:gd name="connsiteX132" fmla="*/ 1879600 w 2051050"/>
              <a:gd name="connsiteY132" fmla="*/ 2851150 h 3651250"/>
              <a:gd name="connsiteX133" fmla="*/ 1898650 w 2051050"/>
              <a:gd name="connsiteY133" fmla="*/ 2921000 h 3651250"/>
              <a:gd name="connsiteX134" fmla="*/ 1924050 w 2051050"/>
              <a:gd name="connsiteY134" fmla="*/ 3009900 h 3651250"/>
              <a:gd name="connsiteX135" fmla="*/ 1943100 w 2051050"/>
              <a:gd name="connsiteY135" fmla="*/ 3117850 h 3651250"/>
              <a:gd name="connsiteX136" fmla="*/ 1974850 w 2051050"/>
              <a:gd name="connsiteY136" fmla="*/ 3143250 h 3651250"/>
              <a:gd name="connsiteX137" fmla="*/ 1981200 w 2051050"/>
              <a:gd name="connsiteY137" fmla="*/ 3175000 h 3651250"/>
              <a:gd name="connsiteX138" fmla="*/ 2000250 w 2051050"/>
              <a:gd name="connsiteY138" fmla="*/ 3213100 h 3651250"/>
              <a:gd name="connsiteX139" fmla="*/ 2012950 w 2051050"/>
              <a:gd name="connsiteY139" fmla="*/ 3232150 h 3651250"/>
              <a:gd name="connsiteX140" fmla="*/ 2032000 w 2051050"/>
              <a:gd name="connsiteY140" fmla="*/ 3295650 h 3651250"/>
              <a:gd name="connsiteX141" fmla="*/ 2044700 w 2051050"/>
              <a:gd name="connsiteY141" fmla="*/ 3340100 h 3651250"/>
              <a:gd name="connsiteX142" fmla="*/ 2051050 w 2051050"/>
              <a:gd name="connsiteY142" fmla="*/ 3390900 h 3651250"/>
              <a:gd name="connsiteX143" fmla="*/ 2044700 w 2051050"/>
              <a:gd name="connsiteY143" fmla="*/ 3441700 h 3651250"/>
              <a:gd name="connsiteX144" fmla="*/ 2025650 w 2051050"/>
              <a:gd name="connsiteY144" fmla="*/ 3486150 h 3651250"/>
              <a:gd name="connsiteX145" fmla="*/ 2019300 w 2051050"/>
              <a:gd name="connsiteY145" fmla="*/ 3505200 h 3651250"/>
              <a:gd name="connsiteX146" fmla="*/ 2000250 w 2051050"/>
              <a:gd name="connsiteY146" fmla="*/ 3524250 h 3651250"/>
              <a:gd name="connsiteX147" fmla="*/ 1987550 w 2051050"/>
              <a:gd name="connsiteY147" fmla="*/ 3543300 h 3651250"/>
              <a:gd name="connsiteX148" fmla="*/ 1968500 w 2051050"/>
              <a:gd name="connsiteY148" fmla="*/ 3562350 h 3651250"/>
              <a:gd name="connsiteX149" fmla="*/ 1949450 w 2051050"/>
              <a:gd name="connsiteY149" fmla="*/ 3587750 h 3651250"/>
              <a:gd name="connsiteX150" fmla="*/ 1898650 w 2051050"/>
              <a:gd name="connsiteY150" fmla="*/ 3613150 h 3651250"/>
              <a:gd name="connsiteX151" fmla="*/ 1860550 w 2051050"/>
              <a:gd name="connsiteY151" fmla="*/ 3638550 h 3651250"/>
              <a:gd name="connsiteX152" fmla="*/ 1797050 w 2051050"/>
              <a:gd name="connsiteY152" fmla="*/ 3651250 h 3651250"/>
              <a:gd name="connsiteX153" fmla="*/ 1638300 w 2051050"/>
              <a:gd name="connsiteY153" fmla="*/ 3625850 h 3651250"/>
              <a:gd name="connsiteX154" fmla="*/ 1574800 w 2051050"/>
              <a:gd name="connsiteY154" fmla="*/ 3600450 h 3651250"/>
              <a:gd name="connsiteX155" fmla="*/ 1422400 w 2051050"/>
              <a:gd name="connsiteY155" fmla="*/ 3549650 h 3651250"/>
              <a:gd name="connsiteX156" fmla="*/ 1174750 w 2051050"/>
              <a:gd name="connsiteY156" fmla="*/ 3556000 h 3651250"/>
              <a:gd name="connsiteX157" fmla="*/ 1143000 w 2051050"/>
              <a:gd name="connsiteY157" fmla="*/ 3562350 h 3651250"/>
              <a:gd name="connsiteX158" fmla="*/ 1073150 w 2051050"/>
              <a:gd name="connsiteY158" fmla="*/ 3581400 h 3651250"/>
              <a:gd name="connsiteX159" fmla="*/ 958850 w 2051050"/>
              <a:gd name="connsiteY159" fmla="*/ 3600450 h 3651250"/>
              <a:gd name="connsiteX160" fmla="*/ 234950 w 2051050"/>
              <a:gd name="connsiteY160" fmla="*/ 3600450 h 365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2051050" h="3651250">
                <a:moveTo>
                  <a:pt x="234950" y="3600450"/>
                </a:moveTo>
                <a:lnTo>
                  <a:pt x="234950" y="3600450"/>
                </a:lnTo>
                <a:cubicBezTo>
                  <a:pt x="215900" y="3564467"/>
                  <a:pt x="197421" y="3528175"/>
                  <a:pt x="177800" y="3492500"/>
                </a:cubicBezTo>
                <a:cubicBezTo>
                  <a:pt x="157701" y="3455956"/>
                  <a:pt x="169876" y="3492555"/>
                  <a:pt x="158750" y="3448050"/>
                </a:cubicBezTo>
                <a:cubicBezTo>
                  <a:pt x="160867" y="3435350"/>
                  <a:pt x="157958" y="3420663"/>
                  <a:pt x="165100" y="3409950"/>
                </a:cubicBezTo>
                <a:cubicBezTo>
                  <a:pt x="176304" y="3393143"/>
                  <a:pt x="219877" y="3384899"/>
                  <a:pt x="234950" y="3378200"/>
                </a:cubicBezTo>
                <a:cubicBezTo>
                  <a:pt x="241924" y="3375100"/>
                  <a:pt x="247026" y="3368600"/>
                  <a:pt x="254000" y="3365500"/>
                </a:cubicBezTo>
                <a:cubicBezTo>
                  <a:pt x="318501" y="3336833"/>
                  <a:pt x="266412" y="3370960"/>
                  <a:pt x="330200" y="3333750"/>
                </a:cubicBezTo>
                <a:cubicBezTo>
                  <a:pt x="343384" y="3326059"/>
                  <a:pt x="358765" y="3320269"/>
                  <a:pt x="368300" y="3308350"/>
                </a:cubicBezTo>
                <a:lnTo>
                  <a:pt x="393700" y="3276600"/>
                </a:lnTo>
                <a:cubicBezTo>
                  <a:pt x="402630" y="3249810"/>
                  <a:pt x="408060" y="3242651"/>
                  <a:pt x="393700" y="3206750"/>
                </a:cubicBezTo>
                <a:cubicBezTo>
                  <a:pt x="390866" y="3199664"/>
                  <a:pt x="381000" y="3198283"/>
                  <a:pt x="374650" y="3194050"/>
                </a:cubicBezTo>
                <a:cubicBezTo>
                  <a:pt x="345670" y="3197270"/>
                  <a:pt x="319212" y="3212614"/>
                  <a:pt x="298450" y="3187700"/>
                </a:cubicBezTo>
                <a:cubicBezTo>
                  <a:pt x="292390" y="3180428"/>
                  <a:pt x="289983" y="3170767"/>
                  <a:pt x="285750" y="3162300"/>
                </a:cubicBezTo>
                <a:cubicBezTo>
                  <a:pt x="289983" y="3145367"/>
                  <a:pt x="293857" y="3128339"/>
                  <a:pt x="298450" y="3111500"/>
                </a:cubicBezTo>
                <a:cubicBezTo>
                  <a:pt x="300211" y="3105042"/>
                  <a:pt x="300909" y="3097897"/>
                  <a:pt x="304800" y="3092450"/>
                </a:cubicBezTo>
                <a:cubicBezTo>
                  <a:pt x="311760" y="3082707"/>
                  <a:pt x="321733" y="3075517"/>
                  <a:pt x="330200" y="3067050"/>
                </a:cubicBezTo>
                <a:cubicBezTo>
                  <a:pt x="332649" y="3057254"/>
                  <a:pt x="342900" y="3017962"/>
                  <a:pt x="342900" y="3009900"/>
                </a:cubicBezTo>
                <a:cubicBezTo>
                  <a:pt x="342900" y="2985577"/>
                  <a:pt x="330025" y="2973256"/>
                  <a:pt x="311150" y="2959100"/>
                </a:cubicBezTo>
                <a:cubicBezTo>
                  <a:pt x="303577" y="2953420"/>
                  <a:pt x="294451" y="2950129"/>
                  <a:pt x="285750" y="2946400"/>
                </a:cubicBezTo>
                <a:cubicBezTo>
                  <a:pt x="279598" y="2943763"/>
                  <a:pt x="273050" y="2942167"/>
                  <a:pt x="266700" y="2940050"/>
                </a:cubicBezTo>
                <a:cubicBezTo>
                  <a:pt x="262467" y="2933700"/>
                  <a:pt x="258886" y="2926863"/>
                  <a:pt x="254000" y="2921000"/>
                </a:cubicBezTo>
                <a:cubicBezTo>
                  <a:pt x="245524" y="2910828"/>
                  <a:pt x="228850" y="2894800"/>
                  <a:pt x="215900" y="2889250"/>
                </a:cubicBezTo>
                <a:cubicBezTo>
                  <a:pt x="188789" y="2877631"/>
                  <a:pt x="106915" y="2876930"/>
                  <a:pt x="101600" y="2876550"/>
                </a:cubicBezTo>
                <a:cubicBezTo>
                  <a:pt x="88900" y="2861733"/>
                  <a:pt x="75857" y="2847204"/>
                  <a:pt x="63500" y="2832100"/>
                </a:cubicBezTo>
                <a:cubicBezTo>
                  <a:pt x="56798" y="2823909"/>
                  <a:pt x="49183" y="2816166"/>
                  <a:pt x="44450" y="2806700"/>
                </a:cubicBezTo>
                <a:cubicBezTo>
                  <a:pt x="38463" y="2794726"/>
                  <a:pt x="35983" y="2781300"/>
                  <a:pt x="31750" y="2768600"/>
                </a:cubicBezTo>
                <a:cubicBezTo>
                  <a:pt x="29633" y="2762250"/>
                  <a:pt x="29113" y="2755119"/>
                  <a:pt x="25400" y="2749550"/>
                </a:cubicBezTo>
                <a:cubicBezTo>
                  <a:pt x="21167" y="2743200"/>
                  <a:pt x="15800" y="2737474"/>
                  <a:pt x="12700" y="2730500"/>
                </a:cubicBezTo>
                <a:cubicBezTo>
                  <a:pt x="7263" y="2718267"/>
                  <a:pt x="0" y="2692400"/>
                  <a:pt x="0" y="2692400"/>
                </a:cubicBezTo>
                <a:cubicBezTo>
                  <a:pt x="3949" y="2621326"/>
                  <a:pt x="-9989" y="2599163"/>
                  <a:pt x="19050" y="2552700"/>
                </a:cubicBezTo>
                <a:cubicBezTo>
                  <a:pt x="24659" y="2543725"/>
                  <a:pt x="31750" y="2535767"/>
                  <a:pt x="38100" y="2527300"/>
                </a:cubicBezTo>
                <a:cubicBezTo>
                  <a:pt x="40217" y="2520950"/>
                  <a:pt x="42100" y="2514517"/>
                  <a:pt x="44450" y="2508250"/>
                </a:cubicBezTo>
                <a:cubicBezTo>
                  <a:pt x="48452" y="2497577"/>
                  <a:pt x="53875" y="2487418"/>
                  <a:pt x="57150" y="2476500"/>
                </a:cubicBezTo>
                <a:cubicBezTo>
                  <a:pt x="60251" y="2466162"/>
                  <a:pt x="61159" y="2455286"/>
                  <a:pt x="63500" y="2444750"/>
                </a:cubicBezTo>
                <a:cubicBezTo>
                  <a:pt x="65393" y="2436231"/>
                  <a:pt x="67733" y="2427817"/>
                  <a:pt x="69850" y="2419350"/>
                </a:cubicBezTo>
                <a:cubicBezTo>
                  <a:pt x="67733" y="2372783"/>
                  <a:pt x="67217" y="2326116"/>
                  <a:pt x="63500" y="2279650"/>
                </a:cubicBezTo>
                <a:cubicBezTo>
                  <a:pt x="62966" y="2272978"/>
                  <a:pt x="58989" y="2267036"/>
                  <a:pt x="57150" y="2260600"/>
                </a:cubicBezTo>
                <a:cubicBezTo>
                  <a:pt x="54752" y="2252209"/>
                  <a:pt x="52917" y="2243667"/>
                  <a:pt x="50800" y="2235200"/>
                </a:cubicBezTo>
                <a:cubicBezTo>
                  <a:pt x="52917" y="2201333"/>
                  <a:pt x="51858" y="2167118"/>
                  <a:pt x="57150" y="2133600"/>
                </a:cubicBezTo>
                <a:cubicBezTo>
                  <a:pt x="59956" y="2115829"/>
                  <a:pt x="85606" y="2105144"/>
                  <a:pt x="95250" y="2095500"/>
                </a:cubicBezTo>
                <a:cubicBezTo>
                  <a:pt x="142508" y="2048242"/>
                  <a:pt x="88455" y="2087330"/>
                  <a:pt x="133350" y="2057400"/>
                </a:cubicBezTo>
                <a:cubicBezTo>
                  <a:pt x="140276" y="2036622"/>
                  <a:pt x="142391" y="2025686"/>
                  <a:pt x="158750" y="2006600"/>
                </a:cubicBezTo>
                <a:cubicBezTo>
                  <a:pt x="163717" y="2000806"/>
                  <a:pt x="171450" y="1998133"/>
                  <a:pt x="177800" y="1993900"/>
                </a:cubicBezTo>
                <a:cubicBezTo>
                  <a:pt x="188328" y="1978109"/>
                  <a:pt x="196294" y="1967865"/>
                  <a:pt x="203200" y="1949450"/>
                </a:cubicBezTo>
                <a:cubicBezTo>
                  <a:pt x="213410" y="1922224"/>
                  <a:pt x="204879" y="1920094"/>
                  <a:pt x="222250" y="1892300"/>
                </a:cubicBezTo>
                <a:cubicBezTo>
                  <a:pt x="227010" y="1884685"/>
                  <a:pt x="234950" y="1879600"/>
                  <a:pt x="241300" y="1873250"/>
                </a:cubicBezTo>
                <a:cubicBezTo>
                  <a:pt x="247363" y="1848997"/>
                  <a:pt x="248394" y="1840012"/>
                  <a:pt x="260350" y="1816100"/>
                </a:cubicBezTo>
                <a:cubicBezTo>
                  <a:pt x="283261" y="1770278"/>
                  <a:pt x="263485" y="1827313"/>
                  <a:pt x="285750" y="1771650"/>
                </a:cubicBezTo>
                <a:cubicBezTo>
                  <a:pt x="308674" y="1714340"/>
                  <a:pt x="284981" y="1751509"/>
                  <a:pt x="317500" y="1708150"/>
                </a:cubicBezTo>
                <a:lnTo>
                  <a:pt x="336550" y="1651000"/>
                </a:lnTo>
                <a:lnTo>
                  <a:pt x="342900" y="1631950"/>
                </a:lnTo>
                <a:cubicBezTo>
                  <a:pt x="345017" y="1581150"/>
                  <a:pt x="343635" y="1530083"/>
                  <a:pt x="349250" y="1479550"/>
                </a:cubicBezTo>
                <a:cubicBezTo>
                  <a:pt x="350093" y="1471965"/>
                  <a:pt x="357514" y="1466710"/>
                  <a:pt x="361950" y="1460500"/>
                </a:cubicBezTo>
                <a:cubicBezTo>
                  <a:pt x="368101" y="1451888"/>
                  <a:pt x="374849" y="1443712"/>
                  <a:pt x="381000" y="1435100"/>
                </a:cubicBezTo>
                <a:cubicBezTo>
                  <a:pt x="385436" y="1428890"/>
                  <a:pt x="388304" y="1421446"/>
                  <a:pt x="393700" y="1416050"/>
                </a:cubicBezTo>
                <a:cubicBezTo>
                  <a:pt x="401184" y="1408566"/>
                  <a:pt x="411616" y="1404484"/>
                  <a:pt x="419100" y="1397000"/>
                </a:cubicBezTo>
                <a:cubicBezTo>
                  <a:pt x="426584" y="1389516"/>
                  <a:pt x="430240" y="1378631"/>
                  <a:pt x="438150" y="1371600"/>
                </a:cubicBezTo>
                <a:cubicBezTo>
                  <a:pt x="449558" y="1361459"/>
                  <a:pt x="465457" y="1356993"/>
                  <a:pt x="476250" y="1346200"/>
                </a:cubicBezTo>
                <a:cubicBezTo>
                  <a:pt x="482600" y="1339850"/>
                  <a:pt x="487828" y="1332131"/>
                  <a:pt x="495300" y="1327150"/>
                </a:cubicBezTo>
                <a:cubicBezTo>
                  <a:pt x="507114" y="1319274"/>
                  <a:pt x="521135" y="1315254"/>
                  <a:pt x="533400" y="1308100"/>
                </a:cubicBezTo>
                <a:cubicBezTo>
                  <a:pt x="538379" y="1305196"/>
                  <a:pt x="588360" y="1272190"/>
                  <a:pt x="596900" y="1263650"/>
                </a:cubicBezTo>
                <a:cubicBezTo>
                  <a:pt x="602296" y="1258254"/>
                  <a:pt x="603857" y="1249626"/>
                  <a:pt x="609600" y="1244600"/>
                </a:cubicBezTo>
                <a:cubicBezTo>
                  <a:pt x="621087" y="1234549"/>
                  <a:pt x="636907" y="1229993"/>
                  <a:pt x="647700" y="1219200"/>
                </a:cubicBezTo>
                <a:cubicBezTo>
                  <a:pt x="665017" y="1201883"/>
                  <a:pt x="672223" y="1196473"/>
                  <a:pt x="685800" y="1174750"/>
                </a:cubicBezTo>
                <a:cubicBezTo>
                  <a:pt x="690817" y="1166723"/>
                  <a:pt x="694267" y="1157817"/>
                  <a:pt x="698500" y="1149350"/>
                </a:cubicBezTo>
                <a:cubicBezTo>
                  <a:pt x="692856" y="1104194"/>
                  <a:pt x="705610" y="1102105"/>
                  <a:pt x="673100" y="1085850"/>
                </a:cubicBezTo>
                <a:cubicBezTo>
                  <a:pt x="667113" y="1082857"/>
                  <a:pt x="660400" y="1081617"/>
                  <a:pt x="654050" y="1079500"/>
                </a:cubicBezTo>
                <a:cubicBezTo>
                  <a:pt x="647700" y="1073150"/>
                  <a:pt x="642472" y="1065431"/>
                  <a:pt x="635000" y="1060450"/>
                </a:cubicBezTo>
                <a:cubicBezTo>
                  <a:pt x="629431" y="1056737"/>
                  <a:pt x="622102" y="1056737"/>
                  <a:pt x="615950" y="1054100"/>
                </a:cubicBezTo>
                <a:cubicBezTo>
                  <a:pt x="607249" y="1050371"/>
                  <a:pt x="599017" y="1045633"/>
                  <a:pt x="590550" y="1041400"/>
                </a:cubicBezTo>
                <a:cubicBezTo>
                  <a:pt x="576348" y="1020098"/>
                  <a:pt x="577897" y="1017841"/>
                  <a:pt x="552450" y="1003300"/>
                </a:cubicBezTo>
                <a:cubicBezTo>
                  <a:pt x="546638" y="999979"/>
                  <a:pt x="539387" y="999943"/>
                  <a:pt x="533400" y="996950"/>
                </a:cubicBezTo>
                <a:cubicBezTo>
                  <a:pt x="526574" y="993537"/>
                  <a:pt x="521324" y="987350"/>
                  <a:pt x="514350" y="984250"/>
                </a:cubicBezTo>
                <a:cubicBezTo>
                  <a:pt x="502117" y="978813"/>
                  <a:pt x="488483" y="976987"/>
                  <a:pt x="476250" y="971550"/>
                </a:cubicBezTo>
                <a:cubicBezTo>
                  <a:pt x="469276" y="968450"/>
                  <a:pt x="464097" y="962117"/>
                  <a:pt x="457200" y="958850"/>
                </a:cubicBezTo>
                <a:cubicBezTo>
                  <a:pt x="311949" y="890047"/>
                  <a:pt x="398097" y="939898"/>
                  <a:pt x="323850" y="895350"/>
                </a:cubicBezTo>
                <a:cubicBezTo>
                  <a:pt x="319617" y="886883"/>
                  <a:pt x="315846" y="878169"/>
                  <a:pt x="311150" y="869950"/>
                </a:cubicBezTo>
                <a:cubicBezTo>
                  <a:pt x="307364" y="863324"/>
                  <a:pt x="301863" y="857726"/>
                  <a:pt x="298450" y="850900"/>
                </a:cubicBezTo>
                <a:cubicBezTo>
                  <a:pt x="290743" y="835486"/>
                  <a:pt x="290097" y="816041"/>
                  <a:pt x="285750" y="800100"/>
                </a:cubicBezTo>
                <a:cubicBezTo>
                  <a:pt x="282228" y="787185"/>
                  <a:pt x="277283" y="774700"/>
                  <a:pt x="273050" y="762000"/>
                </a:cubicBezTo>
                <a:cubicBezTo>
                  <a:pt x="270933" y="738717"/>
                  <a:pt x="269026" y="715413"/>
                  <a:pt x="266700" y="692150"/>
                </a:cubicBezTo>
                <a:cubicBezTo>
                  <a:pt x="260624" y="631386"/>
                  <a:pt x="266058" y="652123"/>
                  <a:pt x="254000" y="615950"/>
                </a:cubicBezTo>
                <a:cubicBezTo>
                  <a:pt x="251883" y="575733"/>
                  <a:pt x="250519" y="535470"/>
                  <a:pt x="247650" y="495300"/>
                </a:cubicBezTo>
                <a:cubicBezTo>
                  <a:pt x="246284" y="476181"/>
                  <a:pt x="242892" y="457251"/>
                  <a:pt x="241300" y="438150"/>
                </a:cubicBezTo>
                <a:cubicBezTo>
                  <a:pt x="238657" y="406439"/>
                  <a:pt x="237067" y="374650"/>
                  <a:pt x="234950" y="342900"/>
                </a:cubicBezTo>
                <a:cubicBezTo>
                  <a:pt x="239360" y="259119"/>
                  <a:pt x="232052" y="251441"/>
                  <a:pt x="247650" y="196850"/>
                </a:cubicBezTo>
                <a:cubicBezTo>
                  <a:pt x="249489" y="190414"/>
                  <a:pt x="251007" y="183787"/>
                  <a:pt x="254000" y="177800"/>
                </a:cubicBezTo>
                <a:cubicBezTo>
                  <a:pt x="259161" y="167478"/>
                  <a:pt x="280716" y="140541"/>
                  <a:pt x="285750" y="133350"/>
                </a:cubicBezTo>
                <a:cubicBezTo>
                  <a:pt x="311508" y="96553"/>
                  <a:pt x="305286" y="97206"/>
                  <a:pt x="336550" y="69850"/>
                </a:cubicBezTo>
                <a:cubicBezTo>
                  <a:pt x="362974" y="46729"/>
                  <a:pt x="369279" y="49333"/>
                  <a:pt x="400050" y="25400"/>
                </a:cubicBezTo>
                <a:cubicBezTo>
                  <a:pt x="435725" y="-2347"/>
                  <a:pt x="401717" y="12144"/>
                  <a:pt x="438150" y="0"/>
                </a:cubicBezTo>
                <a:cubicBezTo>
                  <a:pt x="539750" y="8467"/>
                  <a:pt x="641670" y="13714"/>
                  <a:pt x="742950" y="25400"/>
                </a:cubicBezTo>
                <a:cubicBezTo>
                  <a:pt x="757422" y="27070"/>
                  <a:pt x="774787" y="44494"/>
                  <a:pt x="787400" y="50800"/>
                </a:cubicBezTo>
                <a:cubicBezTo>
                  <a:pt x="793387" y="53793"/>
                  <a:pt x="800100" y="55033"/>
                  <a:pt x="806450" y="57150"/>
                </a:cubicBezTo>
                <a:cubicBezTo>
                  <a:pt x="823801" y="109202"/>
                  <a:pt x="793789" y="28634"/>
                  <a:pt x="850900" y="114300"/>
                </a:cubicBezTo>
                <a:lnTo>
                  <a:pt x="876300" y="152400"/>
                </a:lnTo>
                <a:cubicBezTo>
                  <a:pt x="904132" y="194148"/>
                  <a:pt x="876571" y="149187"/>
                  <a:pt x="895350" y="190500"/>
                </a:cubicBezTo>
                <a:cubicBezTo>
                  <a:pt x="903184" y="207735"/>
                  <a:pt x="912283" y="224367"/>
                  <a:pt x="920750" y="241300"/>
                </a:cubicBezTo>
                <a:cubicBezTo>
                  <a:pt x="928514" y="256827"/>
                  <a:pt x="934931" y="272287"/>
                  <a:pt x="946150" y="285750"/>
                </a:cubicBezTo>
                <a:cubicBezTo>
                  <a:pt x="951899" y="292649"/>
                  <a:pt x="958850" y="298450"/>
                  <a:pt x="965200" y="304800"/>
                </a:cubicBezTo>
                <a:cubicBezTo>
                  <a:pt x="967317" y="315383"/>
                  <a:pt x="968137" y="326311"/>
                  <a:pt x="971550" y="336550"/>
                </a:cubicBezTo>
                <a:cubicBezTo>
                  <a:pt x="974543" y="345530"/>
                  <a:pt x="980521" y="353249"/>
                  <a:pt x="984250" y="361950"/>
                </a:cubicBezTo>
                <a:cubicBezTo>
                  <a:pt x="1000024" y="398756"/>
                  <a:pt x="978894" y="363441"/>
                  <a:pt x="1003300" y="400050"/>
                </a:cubicBezTo>
                <a:cubicBezTo>
                  <a:pt x="1019599" y="465248"/>
                  <a:pt x="997446" y="384438"/>
                  <a:pt x="1022350" y="450850"/>
                </a:cubicBezTo>
                <a:cubicBezTo>
                  <a:pt x="1026193" y="461099"/>
                  <a:pt x="1033326" y="499379"/>
                  <a:pt x="1035050" y="508000"/>
                </a:cubicBezTo>
                <a:cubicBezTo>
                  <a:pt x="1037167" y="586317"/>
                  <a:pt x="1035541" y="664824"/>
                  <a:pt x="1041400" y="742950"/>
                </a:cubicBezTo>
                <a:cubicBezTo>
                  <a:pt x="1041971" y="750560"/>
                  <a:pt x="1050687" y="755174"/>
                  <a:pt x="1054100" y="762000"/>
                </a:cubicBezTo>
                <a:cubicBezTo>
                  <a:pt x="1070396" y="794593"/>
                  <a:pt x="1045999" y="770157"/>
                  <a:pt x="1079500" y="806450"/>
                </a:cubicBezTo>
                <a:cubicBezTo>
                  <a:pt x="1097773" y="826246"/>
                  <a:pt x="1121706" y="841184"/>
                  <a:pt x="1136650" y="863600"/>
                </a:cubicBezTo>
                <a:cubicBezTo>
                  <a:pt x="1154113" y="889794"/>
                  <a:pt x="1150408" y="889529"/>
                  <a:pt x="1187450" y="908050"/>
                </a:cubicBezTo>
                <a:cubicBezTo>
                  <a:pt x="1208617" y="918633"/>
                  <a:pt x="1227430" y="937187"/>
                  <a:pt x="1250950" y="939800"/>
                </a:cubicBezTo>
                <a:cubicBezTo>
                  <a:pt x="1346025" y="950364"/>
                  <a:pt x="1288962" y="945087"/>
                  <a:pt x="1422400" y="952500"/>
                </a:cubicBezTo>
                <a:cubicBezTo>
                  <a:pt x="1428750" y="954617"/>
                  <a:pt x="1435183" y="956500"/>
                  <a:pt x="1441450" y="958850"/>
                </a:cubicBezTo>
                <a:cubicBezTo>
                  <a:pt x="1470494" y="969742"/>
                  <a:pt x="1503132" y="984388"/>
                  <a:pt x="1530350" y="996950"/>
                </a:cubicBezTo>
                <a:cubicBezTo>
                  <a:pt x="1549033" y="1005573"/>
                  <a:pt x="1566270" y="1013820"/>
                  <a:pt x="1581150" y="1028700"/>
                </a:cubicBezTo>
                <a:cubicBezTo>
                  <a:pt x="1599955" y="1047505"/>
                  <a:pt x="1605053" y="1064090"/>
                  <a:pt x="1625600" y="1079500"/>
                </a:cubicBezTo>
                <a:cubicBezTo>
                  <a:pt x="1635474" y="1086905"/>
                  <a:pt x="1647081" y="1091704"/>
                  <a:pt x="1657350" y="1098550"/>
                </a:cubicBezTo>
                <a:cubicBezTo>
                  <a:pt x="1666156" y="1104421"/>
                  <a:pt x="1674080" y="1111531"/>
                  <a:pt x="1682750" y="1117600"/>
                </a:cubicBezTo>
                <a:cubicBezTo>
                  <a:pt x="1695254" y="1126353"/>
                  <a:pt x="1720850" y="1143000"/>
                  <a:pt x="1720850" y="1143000"/>
                </a:cubicBezTo>
                <a:cubicBezTo>
                  <a:pt x="1757955" y="1217210"/>
                  <a:pt x="1735866" y="1189766"/>
                  <a:pt x="1778000" y="1231900"/>
                </a:cubicBezTo>
                <a:cubicBezTo>
                  <a:pt x="1782233" y="1242483"/>
                  <a:pt x="1785820" y="1253349"/>
                  <a:pt x="1790700" y="1263650"/>
                </a:cubicBezTo>
                <a:cubicBezTo>
                  <a:pt x="1854404" y="1398136"/>
                  <a:pt x="1817975" y="1309612"/>
                  <a:pt x="1847850" y="1384300"/>
                </a:cubicBezTo>
                <a:cubicBezTo>
                  <a:pt x="1849967" y="1403350"/>
                  <a:pt x="1851823" y="1422431"/>
                  <a:pt x="1854200" y="1441450"/>
                </a:cubicBezTo>
                <a:cubicBezTo>
                  <a:pt x="1856056" y="1456302"/>
                  <a:pt x="1859061" y="1471007"/>
                  <a:pt x="1860550" y="1485900"/>
                </a:cubicBezTo>
                <a:cubicBezTo>
                  <a:pt x="1863296" y="1513361"/>
                  <a:pt x="1864783" y="1540933"/>
                  <a:pt x="1866900" y="1568450"/>
                </a:cubicBezTo>
                <a:cubicBezTo>
                  <a:pt x="1864783" y="1712383"/>
                  <a:pt x="1863858" y="1856339"/>
                  <a:pt x="1860550" y="2000250"/>
                </a:cubicBezTo>
                <a:cubicBezTo>
                  <a:pt x="1859624" y="2040512"/>
                  <a:pt x="1856821" y="2080713"/>
                  <a:pt x="1854200" y="2120900"/>
                </a:cubicBezTo>
                <a:cubicBezTo>
                  <a:pt x="1850471" y="2178085"/>
                  <a:pt x="1841500" y="2292350"/>
                  <a:pt x="1841500" y="2292350"/>
                </a:cubicBezTo>
                <a:cubicBezTo>
                  <a:pt x="1843617" y="2406650"/>
                  <a:pt x="1843841" y="2521001"/>
                  <a:pt x="1847850" y="2635250"/>
                </a:cubicBezTo>
                <a:cubicBezTo>
                  <a:pt x="1848085" y="2641939"/>
                  <a:pt x="1852887" y="2647736"/>
                  <a:pt x="1854200" y="2654300"/>
                </a:cubicBezTo>
                <a:cubicBezTo>
                  <a:pt x="1857135" y="2668976"/>
                  <a:pt x="1858635" y="2683906"/>
                  <a:pt x="1860550" y="2698750"/>
                </a:cubicBezTo>
                <a:cubicBezTo>
                  <a:pt x="1867102" y="2749524"/>
                  <a:pt x="1869560" y="2800949"/>
                  <a:pt x="1879600" y="2851150"/>
                </a:cubicBezTo>
                <a:cubicBezTo>
                  <a:pt x="1901566" y="2960981"/>
                  <a:pt x="1866424" y="2792096"/>
                  <a:pt x="1898650" y="2921000"/>
                </a:cubicBezTo>
                <a:cubicBezTo>
                  <a:pt x="1921958" y="3014231"/>
                  <a:pt x="1880836" y="2894663"/>
                  <a:pt x="1924050" y="3009900"/>
                </a:cubicBezTo>
                <a:cubicBezTo>
                  <a:pt x="1926650" y="3030697"/>
                  <a:pt x="1933755" y="3100494"/>
                  <a:pt x="1943100" y="3117850"/>
                </a:cubicBezTo>
                <a:cubicBezTo>
                  <a:pt x="1949526" y="3129783"/>
                  <a:pt x="1964267" y="3134783"/>
                  <a:pt x="1974850" y="3143250"/>
                </a:cubicBezTo>
                <a:cubicBezTo>
                  <a:pt x="1976967" y="3153833"/>
                  <a:pt x="1977512" y="3164857"/>
                  <a:pt x="1981200" y="3175000"/>
                </a:cubicBezTo>
                <a:cubicBezTo>
                  <a:pt x="1986052" y="3188344"/>
                  <a:pt x="1993354" y="3200688"/>
                  <a:pt x="2000250" y="3213100"/>
                </a:cubicBezTo>
                <a:cubicBezTo>
                  <a:pt x="2003956" y="3219771"/>
                  <a:pt x="2009850" y="3225176"/>
                  <a:pt x="2012950" y="3232150"/>
                </a:cubicBezTo>
                <a:cubicBezTo>
                  <a:pt x="2025022" y="3259313"/>
                  <a:pt x="2024612" y="3269791"/>
                  <a:pt x="2032000" y="3295650"/>
                </a:cubicBezTo>
                <a:cubicBezTo>
                  <a:pt x="2038039" y="3316788"/>
                  <a:pt x="2040730" y="3316279"/>
                  <a:pt x="2044700" y="3340100"/>
                </a:cubicBezTo>
                <a:cubicBezTo>
                  <a:pt x="2047505" y="3356933"/>
                  <a:pt x="2048933" y="3373967"/>
                  <a:pt x="2051050" y="3390900"/>
                </a:cubicBezTo>
                <a:cubicBezTo>
                  <a:pt x="2048933" y="3407833"/>
                  <a:pt x="2047753" y="3424910"/>
                  <a:pt x="2044700" y="3441700"/>
                </a:cubicBezTo>
                <a:cubicBezTo>
                  <a:pt x="2041565" y="3458943"/>
                  <a:pt x="2032564" y="3470018"/>
                  <a:pt x="2025650" y="3486150"/>
                </a:cubicBezTo>
                <a:cubicBezTo>
                  <a:pt x="2023013" y="3492302"/>
                  <a:pt x="2023013" y="3499631"/>
                  <a:pt x="2019300" y="3505200"/>
                </a:cubicBezTo>
                <a:cubicBezTo>
                  <a:pt x="2014319" y="3512672"/>
                  <a:pt x="2005999" y="3517351"/>
                  <a:pt x="2000250" y="3524250"/>
                </a:cubicBezTo>
                <a:cubicBezTo>
                  <a:pt x="1995364" y="3530113"/>
                  <a:pt x="1992436" y="3537437"/>
                  <a:pt x="1987550" y="3543300"/>
                </a:cubicBezTo>
                <a:cubicBezTo>
                  <a:pt x="1981801" y="3550199"/>
                  <a:pt x="1974344" y="3555532"/>
                  <a:pt x="1968500" y="3562350"/>
                </a:cubicBezTo>
                <a:cubicBezTo>
                  <a:pt x="1961612" y="3570385"/>
                  <a:pt x="1957415" y="3580781"/>
                  <a:pt x="1949450" y="3587750"/>
                </a:cubicBezTo>
                <a:cubicBezTo>
                  <a:pt x="1904779" y="3626837"/>
                  <a:pt x="1933303" y="3593898"/>
                  <a:pt x="1898650" y="3613150"/>
                </a:cubicBezTo>
                <a:cubicBezTo>
                  <a:pt x="1885307" y="3620563"/>
                  <a:pt x="1874202" y="3631724"/>
                  <a:pt x="1860550" y="3638550"/>
                </a:cubicBezTo>
                <a:cubicBezTo>
                  <a:pt x="1851077" y="3643286"/>
                  <a:pt x="1801834" y="3650453"/>
                  <a:pt x="1797050" y="3651250"/>
                </a:cubicBezTo>
                <a:cubicBezTo>
                  <a:pt x="1744133" y="3642783"/>
                  <a:pt x="1690542" y="3637791"/>
                  <a:pt x="1638300" y="3625850"/>
                </a:cubicBezTo>
                <a:cubicBezTo>
                  <a:pt x="1616076" y="3620770"/>
                  <a:pt x="1596427" y="3607659"/>
                  <a:pt x="1574800" y="3600450"/>
                </a:cubicBezTo>
                <a:cubicBezTo>
                  <a:pt x="1400567" y="3542372"/>
                  <a:pt x="1523165" y="3592835"/>
                  <a:pt x="1422400" y="3549650"/>
                </a:cubicBezTo>
                <a:lnTo>
                  <a:pt x="1174750" y="3556000"/>
                </a:lnTo>
                <a:cubicBezTo>
                  <a:pt x="1163968" y="3556490"/>
                  <a:pt x="1153517" y="3559923"/>
                  <a:pt x="1143000" y="3562350"/>
                </a:cubicBezTo>
                <a:cubicBezTo>
                  <a:pt x="977840" y="3600464"/>
                  <a:pt x="1150124" y="3560407"/>
                  <a:pt x="1073150" y="3581400"/>
                </a:cubicBezTo>
                <a:cubicBezTo>
                  <a:pt x="1011113" y="3598319"/>
                  <a:pt x="1028262" y="3593509"/>
                  <a:pt x="958850" y="3600450"/>
                </a:cubicBezTo>
                <a:cubicBezTo>
                  <a:pt x="717836" y="3660704"/>
                  <a:pt x="355600" y="3600450"/>
                  <a:pt x="234950" y="360045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Links außen"/>
          <p:cNvSpPr/>
          <p:nvPr/>
        </p:nvSpPr>
        <p:spPr>
          <a:xfrm>
            <a:off x="1381760" y="2545080"/>
            <a:ext cx="1768189" cy="2595880"/>
          </a:xfrm>
          <a:custGeom>
            <a:avLst/>
            <a:gdLst>
              <a:gd name="connsiteX0" fmla="*/ 0 w 1768189"/>
              <a:gd name="connsiteY0" fmla="*/ 2575560 h 2595880"/>
              <a:gd name="connsiteX1" fmla="*/ 0 w 1768189"/>
              <a:gd name="connsiteY1" fmla="*/ 2575560 h 2595880"/>
              <a:gd name="connsiteX2" fmla="*/ 5080 w 1768189"/>
              <a:gd name="connsiteY2" fmla="*/ 2489200 h 2595880"/>
              <a:gd name="connsiteX3" fmla="*/ 10160 w 1768189"/>
              <a:gd name="connsiteY3" fmla="*/ 2473960 h 2595880"/>
              <a:gd name="connsiteX4" fmla="*/ 40640 w 1768189"/>
              <a:gd name="connsiteY4" fmla="*/ 2463800 h 2595880"/>
              <a:gd name="connsiteX5" fmla="*/ 50800 w 1768189"/>
              <a:gd name="connsiteY5" fmla="*/ 2448560 h 2595880"/>
              <a:gd name="connsiteX6" fmla="*/ 66040 w 1768189"/>
              <a:gd name="connsiteY6" fmla="*/ 2418080 h 2595880"/>
              <a:gd name="connsiteX7" fmla="*/ 96520 w 1768189"/>
              <a:gd name="connsiteY7" fmla="*/ 2402840 h 2595880"/>
              <a:gd name="connsiteX8" fmla="*/ 96520 w 1768189"/>
              <a:gd name="connsiteY8" fmla="*/ 2362200 h 2595880"/>
              <a:gd name="connsiteX9" fmla="*/ 96520 w 1768189"/>
              <a:gd name="connsiteY9" fmla="*/ 2357120 h 2595880"/>
              <a:gd name="connsiteX10" fmla="*/ 86360 w 1768189"/>
              <a:gd name="connsiteY10" fmla="*/ 2311400 h 2595880"/>
              <a:gd name="connsiteX11" fmla="*/ 55880 w 1768189"/>
              <a:gd name="connsiteY11" fmla="*/ 2301240 h 2595880"/>
              <a:gd name="connsiteX12" fmla="*/ 60960 w 1768189"/>
              <a:gd name="connsiteY12" fmla="*/ 2225040 h 2595880"/>
              <a:gd name="connsiteX13" fmla="*/ 66040 w 1768189"/>
              <a:gd name="connsiteY13" fmla="*/ 2209800 h 2595880"/>
              <a:gd name="connsiteX14" fmla="*/ 81280 w 1768189"/>
              <a:gd name="connsiteY14" fmla="*/ 2194560 h 2595880"/>
              <a:gd name="connsiteX15" fmla="*/ 96520 w 1768189"/>
              <a:gd name="connsiteY15" fmla="*/ 2184400 h 2595880"/>
              <a:gd name="connsiteX16" fmla="*/ 121920 w 1768189"/>
              <a:gd name="connsiteY16" fmla="*/ 2143760 h 2595880"/>
              <a:gd name="connsiteX17" fmla="*/ 132080 w 1768189"/>
              <a:gd name="connsiteY17" fmla="*/ 2123440 h 2595880"/>
              <a:gd name="connsiteX18" fmla="*/ 152400 w 1768189"/>
              <a:gd name="connsiteY18" fmla="*/ 2108200 h 2595880"/>
              <a:gd name="connsiteX19" fmla="*/ 132080 w 1768189"/>
              <a:gd name="connsiteY19" fmla="*/ 1965960 h 2595880"/>
              <a:gd name="connsiteX20" fmla="*/ 116840 w 1768189"/>
              <a:gd name="connsiteY20" fmla="*/ 1920240 h 2595880"/>
              <a:gd name="connsiteX21" fmla="*/ 111760 w 1768189"/>
              <a:gd name="connsiteY21" fmla="*/ 1905000 h 2595880"/>
              <a:gd name="connsiteX22" fmla="*/ 121920 w 1768189"/>
              <a:gd name="connsiteY22" fmla="*/ 1828800 h 2595880"/>
              <a:gd name="connsiteX23" fmla="*/ 127000 w 1768189"/>
              <a:gd name="connsiteY23" fmla="*/ 1793240 h 2595880"/>
              <a:gd name="connsiteX24" fmla="*/ 137160 w 1768189"/>
              <a:gd name="connsiteY24" fmla="*/ 1762760 h 2595880"/>
              <a:gd name="connsiteX25" fmla="*/ 142240 w 1768189"/>
              <a:gd name="connsiteY25" fmla="*/ 1590040 h 2595880"/>
              <a:gd name="connsiteX26" fmla="*/ 152400 w 1768189"/>
              <a:gd name="connsiteY26" fmla="*/ 1473200 h 2595880"/>
              <a:gd name="connsiteX27" fmla="*/ 157480 w 1768189"/>
              <a:gd name="connsiteY27" fmla="*/ 1447800 h 2595880"/>
              <a:gd name="connsiteX28" fmla="*/ 167640 w 1768189"/>
              <a:gd name="connsiteY28" fmla="*/ 1371600 h 2595880"/>
              <a:gd name="connsiteX29" fmla="*/ 177800 w 1768189"/>
              <a:gd name="connsiteY29" fmla="*/ 1341120 h 2595880"/>
              <a:gd name="connsiteX30" fmla="*/ 182880 w 1768189"/>
              <a:gd name="connsiteY30" fmla="*/ 1310640 h 2595880"/>
              <a:gd name="connsiteX31" fmla="*/ 187960 w 1768189"/>
              <a:gd name="connsiteY31" fmla="*/ 1295400 h 2595880"/>
              <a:gd name="connsiteX32" fmla="*/ 193040 w 1768189"/>
              <a:gd name="connsiteY32" fmla="*/ 1275080 h 2595880"/>
              <a:gd name="connsiteX33" fmla="*/ 198120 w 1768189"/>
              <a:gd name="connsiteY33" fmla="*/ 1249680 h 2595880"/>
              <a:gd name="connsiteX34" fmla="*/ 203200 w 1768189"/>
              <a:gd name="connsiteY34" fmla="*/ 1234440 h 2595880"/>
              <a:gd name="connsiteX35" fmla="*/ 208280 w 1768189"/>
              <a:gd name="connsiteY35" fmla="*/ 1203960 h 2595880"/>
              <a:gd name="connsiteX36" fmla="*/ 218440 w 1768189"/>
              <a:gd name="connsiteY36" fmla="*/ 1183640 h 2595880"/>
              <a:gd name="connsiteX37" fmla="*/ 228600 w 1768189"/>
              <a:gd name="connsiteY37" fmla="*/ 1163320 h 2595880"/>
              <a:gd name="connsiteX38" fmla="*/ 228600 w 1768189"/>
              <a:gd name="connsiteY38" fmla="*/ 1158240 h 2595880"/>
              <a:gd name="connsiteX39" fmla="*/ 289560 w 1768189"/>
              <a:gd name="connsiteY39" fmla="*/ 1102360 h 2595880"/>
              <a:gd name="connsiteX40" fmla="*/ 314960 w 1768189"/>
              <a:gd name="connsiteY40" fmla="*/ 1071880 h 2595880"/>
              <a:gd name="connsiteX41" fmla="*/ 335280 w 1768189"/>
              <a:gd name="connsiteY41" fmla="*/ 1046480 h 2595880"/>
              <a:gd name="connsiteX42" fmla="*/ 340360 w 1768189"/>
              <a:gd name="connsiteY42" fmla="*/ 1031240 h 2595880"/>
              <a:gd name="connsiteX43" fmla="*/ 350520 w 1768189"/>
              <a:gd name="connsiteY43" fmla="*/ 1016000 h 2595880"/>
              <a:gd name="connsiteX44" fmla="*/ 355600 w 1768189"/>
              <a:gd name="connsiteY44" fmla="*/ 1000760 h 2595880"/>
              <a:gd name="connsiteX45" fmla="*/ 370840 w 1768189"/>
              <a:gd name="connsiteY45" fmla="*/ 980440 h 2595880"/>
              <a:gd name="connsiteX46" fmla="*/ 381000 w 1768189"/>
              <a:gd name="connsiteY46" fmla="*/ 965200 h 2595880"/>
              <a:gd name="connsiteX47" fmla="*/ 411480 w 1768189"/>
              <a:gd name="connsiteY47" fmla="*/ 944880 h 2595880"/>
              <a:gd name="connsiteX48" fmla="*/ 426720 w 1768189"/>
              <a:gd name="connsiteY48" fmla="*/ 934720 h 2595880"/>
              <a:gd name="connsiteX49" fmla="*/ 447040 w 1768189"/>
              <a:gd name="connsiteY49" fmla="*/ 929640 h 2595880"/>
              <a:gd name="connsiteX50" fmla="*/ 482600 w 1768189"/>
              <a:gd name="connsiteY50" fmla="*/ 904240 h 2595880"/>
              <a:gd name="connsiteX51" fmla="*/ 497840 w 1768189"/>
              <a:gd name="connsiteY51" fmla="*/ 899160 h 2595880"/>
              <a:gd name="connsiteX52" fmla="*/ 533400 w 1768189"/>
              <a:gd name="connsiteY52" fmla="*/ 878840 h 2595880"/>
              <a:gd name="connsiteX53" fmla="*/ 553720 w 1768189"/>
              <a:gd name="connsiteY53" fmla="*/ 873760 h 2595880"/>
              <a:gd name="connsiteX54" fmla="*/ 589280 w 1768189"/>
              <a:gd name="connsiteY54" fmla="*/ 858520 h 2595880"/>
              <a:gd name="connsiteX55" fmla="*/ 609600 w 1768189"/>
              <a:gd name="connsiteY55" fmla="*/ 848360 h 2595880"/>
              <a:gd name="connsiteX56" fmla="*/ 645160 w 1768189"/>
              <a:gd name="connsiteY56" fmla="*/ 843280 h 2595880"/>
              <a:gd name="connsiteX57" fmla="*/ 726440 w 1768189"/>
              <a:gd name="connsiteY57" fmla="*/ 828040 h 2595880"/>
              <a:gd name="connsiteX58" fmla="*/ 741680 w 1768189"/>
              <a:gd name="connsiteY58" fmla="*/ 817880 h 2595880"/>
              <a:gd name="connsiteX59" fmla="*/ 762000 w 1768189"/>
              <a:gd name="connsiteY59" fmla="*/ 787400 h 2595880"/>
              <a:gd name="connsiteX60" fmla="*/ 777240 w 1768189"/>
              <a:gd name="connsiteY60" fmla="*/ 777240 h 2595880"/>
              <a:gd name="connsiteX61" fmla="*/ 777240 w 1768189"/>
              <a:gd name="connsiteY61" fmla="*/ 777240 h 2595880"/>
              <a:gd name="connsiteX62" fmla="*/ 817880 w 1768189"/>
              <a:gd name="connsiteY62" fmla="*/ 751840 h 2595880"/>
              <a:gd name="connsiteX63" fmla="*/ 833120 w 1768189"/>
              <a:gd name="connsiteY63" fmla="*/ 736600 h 2595880"/>
              <a:gd name="connsiteX64" fmla="*/ 848360 w 1768189"/>
              <a:gd name="connsiteY64" fmla="*/ 726440 h 2595880"/>
              <a:gd name="connsiteX65" fmla="*/ 858520 w 1768189"/>
              <a:gd name="connsiteY65" fmla="*/ 695960 h 2595880"/>
              <a:gd name="connsiteX66" fmla="*/ 863600 w 1768189"/>
              <a:gd name="connsiteY66" fmla="*/ 680720 h 2595880"/>
              <a:gd name="connsiteX67" fmla="*/ 848360 w 1768189"/>
              <a:gd name="connsiteY67" fmla="*/ 584200 h 2595880"/>
              <a:gd name="connsiteX68" fmla="*/ 833120 w 1768189"/>
              <a:gd name="connsiteY68" fmla="*/ 579120 h 2595880"/>
              <a:gd name="connsiteX69" fmla="*/ 828040 w 1768189"/>
              <a:gd name="connsiteY69" fmla="*/ 563880 h 2595880"/>
              <a:gd name="connsiteX70" fmla="*/ 822960 w 1768189"/>
              <a:gd name="connsiteY70" fmla="*/ 502920 h 2595880"/>
              <a:gd name="connsiteX71" fmla="*/ 807720 w 1768189"/>
              <a:gd name="connsiteY71" fmla="*/ 492760 h 2595880"/>
              <a:gd name="connsiteX72" fmla="*/ 802640 w 1768189"/>
              <a:gd name="connsiteY72" fmla="*/ 381000 h 2595880"/>
              <a:gd name="connsiteX73" fmla="*/ 817880 w 1768189"/>
              <a:gd name="connsiteY73" fmla="*/ 370840 h 2595880"/>
              <a:gd name="connsiteX74" fmla="*/ 848360 w 1768189"/>
              <a:gd name="connsiteY74" fmla="*/ 360680 h 2595880"/>
              <a:gd name="connsiteX75" fmla="*/ 889000 w 1768189"/>
              <a:gd name="connsiteY75" fmla="*/ 375920 h 2595880"/>
              <a:gd name="connsiteX76" fmla="*/ 873760 w 1768189"/>
              <a:gd name="connsiteY76" fmla="*/ 365760 h 2595880"/>
              <a:gd name="connsiteX77" fmla="*/ 878840 w 1768189"/>
              <a:gd name="connsiteY77" fmla="*/ 259080 h 2595880"/>
              <a:gd name="connsiteX78" fmla="*/ 894080 w 1768189"/>
              <a:gd name="connsiteY78" fmla="*/ 203200 h 2595880"/>
              <a:gd name="connsiteX79" fmla="*/ 899160 w 1768189"/>
              <a:gd name="connsiteY79" fmla="*/ 187960 h 2595880"/>
              <a:gd name="connsiteX80" fmla="*/ 904240 w 1768189"/>
              <a:gd name="connsiteY80" fmla="*/ 172720 h 2595880"/>
              <a:gd name="connsiteX81" fmla="*/ 924560 w 1768189"/>
              <a:gd name="connsiteY81" fmla="*/ 142240 h 2595880"/>
              <a:gd name="connsiteX82" fmla="*/ 929640 w 1768189"/>
              <a:gd name="connsiteY82" fmla="*/ 127000 h 2595880"/>
              <a:gd name="connsiteX83" fmla="*/ 949960 w 1768189"/>
              <a:gd name="connsiteY83" fmla="*/ 96520 h 2595880"/>
              <a:gd name="connsiteX84" fmla="*/ 955040 w 1768189"/>
              <a:gd name="connsiteY84" fmla="*/ 81280 h 2595880"/>
              <a:gd name="connsiteX85" fmla="*/ 970280 w 1768189"/>
              <a:gd name="connsiteY85" fmla="*/ 71120 h 2595880"/>
              <a:gd name="connsiteX86" fmla="*/ 980440 w 1768189"/>
              <a:gd name="connsiteY86" fmla="*/ 55880 h 2595880"/>
              <a:gd name="connsiteX87" fmla="*/ 995680 w 1768189"/>
              <a:gd name="connsiteY87" fmla="*/ 50800 h 2595880"/>
              <a:gd name="connsiteX88" fmla="*/ 1010920 w 1768189"/>
              <a:gd name="connsiteY88" fmla="*/ 40640 h 2595880"/>
              <a:gd name="connsiteX89" fmla="*/ 1031240 w 1768189"/>
              <a:gd name="connsiteY89" fmla="*/ 30480 h 2595880"/>
              <a:gd name="connsiteX90" fmla="*/ 1046480 w 1768189"/>
              <a:gd name="connsiteY90" fmla="*/ 20320 h 2595880"/>
              <a:gd name="connsiteX91" fmla="*/ 1061720 w 1768189"/>
              <a:gd name="connsiteY91" fmla="*/ 15240 h 2595880"/>
              <a:gd name="connsiteX92" fmla="*/ 1092200 w 1768189"/>
              <a:gd name="connsiteY92" fmla="*/ 0 h 2595880"/>
              <a:gd name="connsiteX93" fmla="*/ 1209040 w 1768189"/>
              <a:gd name="connsiteY93" fmla="*/ 5080 h 2595880"/>
              <a:gd name="connsiteX94" fmla="*/ 1239520 w 1768189"/>
              <a:gd name="connsiteY94" fmla="*/ 15240 h 2595880"/>
              <a:gd name="connsiteX95" fmla="*/ 1290320 w 1768189"/>
              <a:gd name="connsiteY95" fmla="*/ 30480 h 2595880"/>
              <a:gd name="connsiteX96" fmla="*/ 1305560 w 1768189"/>
              <a:gd name="connsiteY96" fmla="*/ 35560 h 2595880"/>
              <a:gd name="connsiteX97" fmla="*/ 1330960 w 1768189"/>
              <a:gd name="connsiteY97" fmla="*/ 50800 h 2595880"/>
              <a:gd name="connsiteX98" fmla="*/ 1376680 w 1768189"/>
              <a:gd name="connsiteY98" fmla="*/ 76200 h 2595880"/>
              <a:gd name="connsiteX99" fmla="*/ 1407160 w 1768189"/>
              <a:gd name="connsiteY99" fmla="*/ 106680 h 2595880"/>
              <a:gd name="connsiteX100" fmla="*/ 1427480 w 1768189"/>
              <a:gd name="connsiteY100" fmla="*/ 121920 h 2595880"/>
              <a:gd name="connsiteX101" fmla="*/ 1452880 w 1768189"/>
              <a:gd name="connsiteY101" fmla="*/ 147320 h 2595880"/>
              <a:gd name="connsiteX102" fmla="*/ 1473200 w 1768189"/>
              <a:gd name="connsiteY102" fmla="*/ 177800 h 2595880"/>
              <a:gd name="connsiteX103" fmla="*/ 1478280 w 1768189"/>
              <a:gd name="connsiteY103" fmla="*/ 193040 h 2595880"/>
              <a:gd name="connsiteX104" fmla="*/ 1503680 w 1768189"/>
              <a:gd name="connsiteY104" fmla="*/ 223520 h 2595880"/>
              <a:gd name="connsiteX105" fmla="*/ 1513840 w 1768189"/>
              <a:gd name="connsiteY105" fmla="*/ 243840 h 2595880"/>
              <a:gd name="connsiteX106" fmla="*/ 1518920 w 1768189"/>
              <a:gd name="connsiteY106" fmla="*/ 259080 h 2595880"/>
              <a:gd name="connsiteX107" fmla="*/ 1529080 w 1768189"/>
              <a:gd name="connsiteY107" fmla="*/ 274320 h 2595880"/>
              <a:gd name="connsiteX108" fmla="*/ 1544320 w 1768189"/>
              <a:gd name="connsiteY108" fmla="*/ 325120 h 2595880"/>
              <a:gd name="connsiteX109" fmla="*/ 1549400 w 1768189"/>
              <a:gd name="connsiteY109" fmla="*/ 340360 h 2595880"/>
              <a:gd name="connsiteX110" fmla="*/ 1544320 w 1768189"/>
              <a:gd name="connsiteY110" fmla="*/ 411480 h 2595880"/>
              <a:gd name="connsiteX111" fmla="*/ 1539240 w 1768189"/>
              <a:gd name="connsiteY111" fmla="*/ 426720 h 2595880"/>
              <a:gd name="connsiteX112" fmla="*/ 1524000 w 1768189"/>
              <a:gd name="connsiteY112" fmla="*/ 441960 h 2595880"/>
              <a:gd name="connsiteX113" fmla="*/ 1513840 w 1768189"/>
              <a:gd name="connsiteY113" fmla="*/ 472440 h 2595880"/>
              <a:gd name="connsiteX114" fmla="*/ 1503680 w 1768189"/>
              <a:gd name="connsiteY114" fmla="*/ 487680 h 2595880"/>
              <a:gd name="connsiteX115" fmla="*/ 1493520 w 1768189"/>
              <a:gd name="connsiteY115" fmla="*/ 528320 h 2595880"/>
              <a:gd name="connsiteX116" fmla="*/ 1488440 w 1768189"/>
              <a:gd name="connsiteY116" fmla="*/ 543560 h 2595880"/>
              <a:gd name="connsiteX117" fmla="*/ 1483360 w 1768189"/>
              <a:gd name="connsiteY117" fmla="*/ 579120 h 2595880"/>
              <a:gd name="connsiteX118" fmla="*/ 1478280 w 1768189"/>
              <a:gd name="connsiteY118" fmla="*/ 604520 h 2595880"/>
              <a:gd name="connsiteX119" fmla="*/ 1468120 w 1768189"/>
              <a:gd name="connsiteY119" fmla="*/ 675640 h 2595880"/>
              <a:gd name="connsiteX120" fmla="*/ 1447800 w 1768189"/>
              <a:gd name="connsiteY120" fmla="*/ 721360 h 2595880"/>
              <a:gd name="connsiteX121" fmla="*/ 1442720 w 1768189"/>
              <a:gd name="connsiteY121" fmla="*/ 736600 h 2595880"/>
              <a:gd name="connsiteX122" fmla="*/ 1432560 w 1768189"/>
              <a:gd name="connsiteY122" fmla="*/ 751840 h 2595880"/>
              <a:gd name="connsiteX123" fmla="*/ 1427480 w 1768189"/>
              <a:gd name="connsiteY123" fmla="*/ 767080 h 2595880"/>
              <a:gd name="connsiteX124" fmla="*/ 1412240 w 1768189"/>
              <a:gd name="connsiteY124" fmla="*/ 777240 h 2595880"/>
              <a:gd name="connsiteX125" fmla="*/ 1386840 w 1768189"/>
              <a:gd name="connsiteY125" fmla="*/ 792480 h 2595880"/>
              <a:gd name="connsiteX126" fmla="*/ 1605280 w 1768189"/>
              <a:gd name="connsiteY126" fmla="*/ 929640 h 2595880"/>
              <a:gd name="connsiteX127" fmla="*/ 1595120 w 1768189"/>
              <a:gd name="connsiteY127" fmla="*/ 1005840 h 2595880"/>
              <a:gd name="connsiteX128" fmla="*/ 1686560 w 1768189"/>
              <a:gd name="connsiteY128" fmla="*/ 1143000 h 2595880"/>
              <a:gd name="connsiteX129" fmla="*/ 1711960 w 1768189"/>
              <a:gd name="connsiteY129" fmla="*/ 1183640 h 2595880"/>
              <a:gd name="connsiteX130" fmla="*/ 1722120 w 1768189"/>
              <a:gd name="connsiteY130" fmla="*/ 1219200 h 2595880"/>
              <a:gd name="connsiteX131" fmla="*/ 1722120 w 1768189"/>
              <a:gd name="connsiteY131" fmla="*/ 1579880 h 2595880"/>
              <a:gd name="connsiteX132" fmla="*/ 1742440 w 1768189"/>
              <a:gd name="connsiteY132" fmla="*/ 1630680 h 2595880"/>
              <a:gd name="connsiteX133" fmla="*/ 1752600 w 1768189"/>
              <a:gd name="connsiteY133" fmla="*/ 1645920 h 2595880"/>
              <a:gd name="connsiteX134" fmla="*/ 1762760 w 1768189"/>
              <a:gd name="connsiteY134" fmla="*/ 1676400 h 2595880"/>
              <a:gd name="connsiteX135" fmla="*/ 1757680 w 1768189"/>
              <a:gd name="connsiteY135" fmla="*/ 1696720 h 2595880"/>
              <a:gd name="connsiteX136" fmla="*/ 1757680 w 1768189"/>
              <a:gd name="connsiteY136" fmla="*/ 1696720 h 2595880"/>
              <a:gd name="connsiteX137" fmla="*/ 1711960 w 1768189"/>
              <a:gd name="connsiteY137" fmla="*/ 1706880 h 2595880"/>
              <a:gd name="connsiteX138" fmla="*/ 1681480 w 1768189"/>
              <a:gd name="connsiteY138" fmla="*/ 1727200 h 2595880"/>
              <a:gd name="connsiteX139" fmla="*/ 1666240 w 1768189"/>
              <a:gd name="connsiteY139" fmla="*/ 1737360 h 2595880"/>
              <a:gd name="connsiteX140" fmla="*/ 1651000 w 1768189"/>
              <a:gd name="connsiteY140" fmla="*/ 1747520 h 2595880"/>
              <a:gd name="connsiteX141" fmla="*/ 1635760 w 1768189"/>
              <a:gd name="connsiteY141" fmla="*/ 1747520 h 2595880"/>
              <a:gd name="connsiteX142" fmla="*/ 1640840 w 1768189"/>
              <a:gd name="connsiteY142" fmla="*/ 1803400 h 2595880"/>
              <a:gd name="connsiteX143" fmla="*/ 1651000 w 1768189"/>
              <a:gd name="connsiteY143" fmla="*/ 1833880 h 2595880"/>
              <a:gd name="connsiteX144" fmla="*/ 1645920 w 1768189"/>
              <a:gd name="connsiteY144" fmla="*/ 1869440 h 2595880"/>
              <a:gd name="connsiteX145" fmla="*/ 1651000 w 1768189"/>
              <a:gd name="connsiteY145" fmla="*/ 1859280 h 2595880"/>
              <a:gd name="connsiteX146" fmla="*/ 1666240 w 1768189"/>
              <a:gd name="connsiteY146" fmla="*/ 1899920 h 2595880"/>
              <a:gd name="connsiteX147" fmla="*/ 1681480 w 1768189"/>
              <a:gd name="connsiteY147" fmla="*/ 1910080 h 2595880"/>
              <a:gd name="connsiteX148" fmla="*/ 1701800 w 1768189"/>
              <a:gd name="connsiteY148" fmla="*/ 1935480 h 2595880"/>
              <a:gd name="connsiteX149" fmla="*/ 1727200 w 1768189"/>
              <a:gd name="connsiteY149" fmla="*/ 1965960 h 2595880"/>
              <a:gd name="connsiteX150" fmla="*/ 1747520 w 1768189"/>
              <a:gd name="connsiteY150" fmla="*/ 1996440 h 2595880"/>
              <a:gd name="connsiteX151" fmla="*/ 1752600 w 1768189"/>
              <a:gd name="connsiteY151" fmla="*/ 2133600 h 2595880"/>
              <a:gd name="connsiteX152" fmla="*/ 1727200 w 1768189"/>
              <a:gd name="connsiteY152" fmla="*/ 2179320 h 2595880"/>
              <a:gd name="connsiteX153" fmla="*/ 1711960 w 1768189"/>
              <a:gd name="connsiteY153" fmla="*/ 2189480 h 2595880"/>
              <a:gd name="connsiteX154" fmla="*/ 1666240 w 1768189"/>
              <a:gd name="connsiteY154" fmla="*/ 2240280 h 2595880"/>
              <a:gd name="connsiteX155" fmla="*/ 1645920 w 1768189"/>
              <a:gd name="connsiteY155" fmla="*/ 2270760 h 2595880"/>
              <a:gd name="connsiteX156" fmla="*/ 1630680 w 1768189"/>
              <a:gd name="connsiteY156" fmla="*/ 2280920 h 2595880"/>
              <a:gd name="connsiteX157" fmla="*/ 1615440 w 1768189"/>
              <a:gd name="connsiteY157" fmla="*/ 2286000 h 2595880"/>
              <a:gd name="connsiteX158" fmla="*/ 1605280 w 1768189"/>
              <a:gd name="connsiteY158" fmla="*/ 2270760 h 2595880"/>
              <a:gd name="connsiteX159" fmla="*/ 1620520 w 1768189"/>
              <a:gd name="connsiteY159" fmla="*/ 2377440 h 2595880"/>
              <a:gd name="connsiteX160" fmla="*/ 1625600 w 1768189"/>
              <a:gd name="connsiteY160" fmla="*/ 2402840 h 2595880"/>
              <a:gd name="connsiteX161" fmla="*/ 1620520 w 1768189"/>
              <a:gd name="connsiteY161" fmla="*/ 2489200 h 2595880"/>
              <a:gd name="connsiteX162" fmla="*/ 1615440 w 1768189"/>
              <a:gd name="connsiteY162" fmla="*/ 2504440 h 2595880"/>
              <a:gd name="connsiteX163" fmla="*/ 1610360 w 1768189"/>
              <a:gd name="connsiteY163" fmla="*/ 2545080 h 2595880"/>
              <a:gd name="connsiteX164" fmla="*/ 1600200 w 1768189"/>
              <a:gd name="connsiteY164" fmla="*/ 2575560 h 2595880"/>
              <a:gd name="connsiteX165" fmla="*/ 1579880 w 1768189"/>
              <a:gd name="connsiteY165" fmla="*/ 2595880 h 2595880"/>
              <a:gd name="connsiteX166" fmla="*/ 0 w 1768189"/>
              <a:gd name="connsiteY166" fmla="*/ 2575560 h 259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1768189" h="2595880">
                <a:moveTo>
                  <a:pt x="0" y="2575560"/>
                </a:moveTo>
                <a:lnTo>
                  <a:pt x="0" y="2575560"/>
                </a:lnTo>
                <a:cubicBezTo>
                  <a:pt x="1693" y="2546773"/>
                  <a:pt x="2211" y="2517893"/>
                  <a:pt x="5080" y="2489200"/>
                </a:cubicBezTo>
                <a:cubicBezTo>
                  <a:pt x="5613" y="2483872"/>
                  <a:pt x="5803" y="2477072"/>
                  <a:pt x="10160" y="2473960"/>
                </a:cubicBezTo>
                <a:cubicBezTo>
                  <a:pt x="18875" y="2467735"/>
                  <a:pt x="40640" y="2463800"/>
                  <a:pt x="40640" y="2463800"/>
                </a:cubicBezTo>
                <a:cubicBezTo>
                  <a:pt x="44027" y="2458720"/>
                  <a:pt x="48070" y="2454021"/>
                  <a:pt x="50800" y="2448560"/>
                </a:cubicBezTo>
                <a:cubicBezTo>
                  <a:pt x="56935" y="2436289"/>
                  <a:pt x="53908" y="2427786"/>
                  <a:pt x="66040" y="2418080"/>
                </a:cubicBezTo>
                <a:cubicBezTo>
                  <a:pt x="72763" y="2412701"/>
                  <a:pt x="93139" y="2414109"/>
                  <a:pt x="96520" y="2402840"/>
                </a:cubicBezTo>
                <a:cubicBezTo>
                  <a:pt x="100413" y="2389865"/>
                  <a:pt x="96520" y="2375747"/>
                  <a:pt x="96520" y="2362200"/>
                </a:cubicBezTo>
                <a:lnTo>
                  <a:pt x="96520" y="2357120"/>
                </a:lnTo>
                <a:cubicBezTo>
                  <a:pt x="93133" y="2341880"/>
                  <a:pt x="95542" y="2324026"/>
                  <a:pt x="86360" y="2311400"/>
                </a:cubicBezTo>
                <a:cubicBezTo>
                  <a:pt x="80061" y="2302739"/>
                  <a:pt x="55880" y="2301240"/>
                  <a:pt x="55880" y="2301240"/>
                </a:cubicBezTo>
                <a:cubicBezTo>
                  <a:pt x="57573" y="2275840"/>
                  <a:pt x="58149" y="2250341"/>
                  <a:pt x="60960" y="2225040"/>
                </a:cubicBezTo>
                <a:cubicBezTo>
                  <a:pt x="61551" y="2219718"/>
                  <a:pt x="63070" y="2214255"/>
                  <a:pt x="66040" y="2209800"/>
                </a:cubicBezTo>
                <a:cubicBezTo>
                  <a:pt x="70025" y="2203822"/>
                  <a:pt x="75761" y="2199159"/>
                  <a:pt x="81280" y="2194560"/>
                </a:cubicBezTo>
                <a:cubicBezTo>
                  <a:pt x="85970" y="2190651"/>
                  <a:pt x="91440" y="2187787"/>
                  <a:pt x="96520" y="2184400"/>
                </a:cubicBezTo>
                <a:cubicBezTo>
                  <a:pt x="108611" y="2148128"/>
                  <a:pt x="97769" y="2159861"/>
                  <a:pt x="121920" y="2143760"/>
                </a:cubicBezTo>
                <a:cubicBezTo>
                  <a:pt x="127757" y="2126248"/>
                  <a:pt x="123214" y="2132306"/>
                  <a:pt x="132080" y="2123440"/>
                </a:cubicBezTo>
                <a:lnTo>
                  <a:pt x="152400" y="2108200"/>
                </a:lnTo>
                <a:cubicBezTo>
                  <a:pt x="148617" y="2066589"/>
                  <a:pt x="144407" y="2002941"/>
                  <a:pt x="132080" y="1965960"/>
                </a:cubicBezTo>
                <a:lnTo>
                  <a:pt x="116840" y="1920240"/>
                </a:lnTo>
                <a:lnTo>
                  <a:pt x="111760" y="1905000"/>
                </a:lnTo>
                <a:cubicBezTo>
                  <a:pt x="120241" y="1828675"/>
                  <a:pt x="112799" y="1888087"/>
                  <a:pt x="121920" y="1828800"/>
                </a:cubicBezTo>
                <a:cubicBezTo>
                  <a:pt x="123741" y="1816966"/>
                  <a:pt x="124308" y="1804907"/>
                  <a:pt x="127000" y="1793240"/>
                </a:cubicBezTo>
                <a:cubicBezTo>
                  <a:pt x="129408" y="1782805"/>
                  <a:pt x="137160" y="1762760"/>
                  <a:pt x="137160" y="1762760"/>
                </a:cubicBezTo>
                <a:cubicBezTo>
                  <a:pt x="138853" y="1705187"/>
                  <a:pt x="139842" y="1647588"/>
                  <a:pt x="142240" y="1590040"/>
                </a:cubicBezTo>
                <a:cubicBezTo>
                  <a:pt x="143377" y="1562760"/>
                  <a:pt x="147944" y="1504390"/>
                  <a:pt x="152400" y="1473200"/>
                </a:cubicBezTo>
                <a:cubicBezTo>
                  <a:pt x="153621" y="1464652"/>
                  <a:pt x="156259" y="1456348"/>
                  <a:pt x="157480" y="1447800"/>
                </a:cubicBezTo>
                <a:cubicBezTo>
                  <a:pt x="160299" y="1428068"/>
                  <a:pt x="162322" y="1392872"/>
                  <a:pt x="167640" y="1371600"/>
                </a:cubicBezTo>
                <a:cubicBezTo>
                  <a:pt x="170237" y="1361210"/>
                  <a:pt x="176039" y="1351684"/>
                  <a:pt x="177800" y="1341120"/>
                </a:cubicBezTo>
                <a:cubicBezTo>
                  <a:pt x="179493" y="1330960"/>
                  <a:pt x="180646" y="1320695"/>
                  <a:pt x="182880" y="1310640"/>
                </a:cubicBezTo>
                <a:cubicBezTo>
                  <a:pt x="184042" y="1305413"/>
                  <a:pt x="186489" y="1300549"/>
                  <a:pt x="187960" y="1295400"/>
                </a:cubicBezTo>
                <a:cubicBezTo>
                  <a:pt x="189878" y="1288687"/>
                  <a:pt x="191525" y="1281896"/>
                  <a:pt x="193040" y="1275080"/>
                </a:cubicBezTo>
                <a:cubicBezTo>
                  <a:pt x="194913" y="1266651"/>
                  <a:pt x="196026" y="1258057"/>
                  <a:pt x="198120" y="1249680"/>
                </a:cubicBezTo>
                <a:cubicBezTo>
                  <a:pt x="199419" y="1244485"/>
                  <a:pt x="202038" y="1239667"/>
                  <a:pt x="203200" y="1234440"/>
                </a:cubicBezTo>
                <a:cubicBezTo>
                  <a:pt x="205434" y="1224385"/>
                  <a:pt x="205320" y="1213826"/>
                  <a:pt x="208280" y="1203960"/>
                </a:cubicBezTo>
                <a:cubicBezTo>
                  <a:pt x="210456" y="1196707"/>
                  <a:pt x="215457" y="1190601"/>
                  <a:pt x="218440" y="1183640"/>
                </a:cubicBezTo>
                <a:cubicBezTo>
                  <a:pt x="227196" y="1163210"/>
                  <a:pt x="218428" y="1173492"/>
                  <a:pt x="228600" y="1163320"/>
                </a:cubicBezTo>
                <a:lnTo>
                  <a:pt x="228600" y="1158240"/>
                </a:lnTo>
                <a:cubicBezTo>
                  <a:pt x="240962" y="1147424"/>
                  <a:pt x="275396" y="1118884"/>
                  <a:pt x="289560" y="1102360"/>
                </a:cubicBezTo>
                <a:cubicBezTo>
                  <a:pt x="331995" y="1052852"/>
                  <a:pt x="262114" y="1124726"/>
                  <a:pt x="314960" y="1071880"/>
                </a:cubicBezTo>
                <a:cubicBezTo>
                  <a:pt x="327729" y="1033574"/>
                  <a:pt x="309019" y="1079306"/>
                  <a:pt x="335280" y="1046480"/>
                </a:cubicBezTo>
                <a:cubicBezTo>
                  <a:pt x="338625" y="1042299"/>
                  <a:pt x="337965" y="1036029"/>
                  <a:pt x="340360" y="1031240"/>
                </a:cubicBezTo>
                <a:cubicBezTo>
                  <a:pt x="343090" y="1025779"/>
                  <a:pt x="347790" y="1021461"/>
                  <a:pt x="350520" y="1016000"/>
                </a:cubicBezTo>
                <a:cubicBezTo>
                  <a:pt x="352915" y="1011211"/>
                  <a:pt x="352943" y="1005409"/>
                  <a:pt x="355600" y="1000760"/>
                </a:cubicBezTo>
                <a:cubicBezTo>
                  <a:pt x="359801" y="993409"/>
                  <a:pt x="365919" y="987330"/>
                  <a:pt x="370840" y="980440"/>
                </a:cubicBezTo>
                <a:cubicBezTo>
                  <a:pt x="374389" y="975472"/>
                  <a:pt x="376405" y="969220"/>
                  <a:pt x="381000" y="965200"/>
                </a:cubicBezTo>
                <a:cubicBezTo>
                  <a:pt x="390190" y="957159"/>
                  <a:pt x="401320" y="951653"/>
                  <a:pt x="411480" y="944880"/>
                </a:cubicBezTo>
                <a:cubicBezTo>
                  <a:pt x="416560" y="941493"/>
                  <a:pt x="420797" y="936201"/>
                  <a:pt x="426720" y="934720"/>
                </a:cubicBezTo>
                <a:lnTo>
                  <a:pt x="447040" y="929640"/>
                </a:lnTo>
                <a:cubicBezTo>
                  <a:pt x="451642" y="926188"/>
                  <a:pt x="475172" y="907954"/>
                  <a:pt x="482600" y="904240"/>
                </a:cubicBezTo>
                <a:cubicBezTo>
                  <a:pt x="487389" y="901845"/>
                  <a:pt x="493051" y="901555"/>
                  <a:pt x="497840" y="899160"/>
                </a:cubicBezTo>
                <a:cubicBezTo>
                  <a:pt x="527317" y="884421"/>
                  <a:pt x="497776" y="892199"/>
                  <a:pt x="533400" y="878840"/>
                </a:cubicBezTo>
                <a:cubicBezTo>
                  <a:pt x="539937" y="876389"/>
                  <a:pt x="546947" y="875453"/>
                  <a:pt x="553720" y="873760"/>
                </a:cubicBezTo>
                <a:cubicBezTo>
                  <a:pt x="584604" y="853170"/>
                  <a:pt x="551790" y="872579"/>
                  <a:pt x="589280" y="858520"/>
                </a:cubicBezTo>
                <a:cubicBezTo>
                  <a:pt x="596371" y="855861"/>
                  <a:pt x="602294" y="850353"/>
                  <a:pt x="609600" y="848360"/>
                </a:cubicBezTo>
                <a:cubicBezTo>
                  <a:pt x="621152" y="845210"/>
                  <a:pt x="633419" y="845628"/>
                  <a:pt x="645160" y="843280"/>
                </a:cubicBezTo>
                <a:cubicBezTo>
                  <a:pt x="734967" y="825319"/>
                  <a:pt x="636823" y="839242"/>
                  <a:pt x="726440" y="828040"/>
                </a:cubicBezTo>
                <a:cubicBezTo>
                  <a:pt x="731520" y="824653"/>
                  <a:pt x="737660" y="822475"/>
                  <a:pt x="741680" y="817880"/>
                </a:cubicBezTo>
                <a:cubicBezTo>
                  <a:pt x="749721" y="808690"/>
                  <a:pt x="751840" y="794173"/>
                  <a:pt x="762000" y="787400"/>
                </a:cubicBezTo>
                <a:lnTo>
                  <a:pt x="777240" y="777240"/>
                </a:lnTo>
                <a:lnTo>
                  <a:pt x="777240" y="777240"/>
                </a:lnTo>
                <a:cubicBezTo>
                  <a:pt x="790787" y="768773"/>
                  <a:pt x="804961" y="761236"/>
                  <a:pt x="817880" y="751840"/>
                </a:cubicBezTo>
                <a:cubicBezTo>
                  <a:pt x="823690" y="747614"/>
                  <a:pt x="827601" y="741199"/>
                  <a:pt x="833120" y="736600"/>
                </a:cubicBezTo>
                <a:cubicBezTo>
                  <a:pt x="837810" y="732691"/>
                  <a:pt x="843280" y="729827"/>
                  <a:pt x="848360" y="726440"/>
                </a:cubicBezTo>
                <a:lnTo>
                  <a:pt x="858520" y="695960"/>
                </a:lnTo>
                <a:lnTo>
                  <a:pt x="863600" y="680720"/>
                </a:lnTo>
                <a:cubicBezTo>
                  <a:pt x="863303" y="675965"/>
                  <a:pt x="872417" y="603445"/>
                  <a:pt x="848360" y="584200"/>
                </a:cubicBezTo>
                <a:cubicBezTo>
                  <a:pt x="844179" y="580855"/>
                  <a:pt x="838200" y="580813"/>
                  <a:pt x="833120" y="579120"/>
                </a:cubicBezTo>
                <a:cubicBezTo>
                  <a:pt x="831427" y="574040"/>
                  <a:pt x="828748" y="569188"/>
                  <a:pt x="828040" y="563880"/>
                </a:cubicBezTo>
                <a:cubicBezTo>
                  <a:pt x="825345" y="543668"/>
                  <a:pt x="828562" y="522526"/>
                  <a:pt x="822960" y="502920"/>
                </a:cubicBezTo>
                <a:cubicBezTo>
                  <a:pt x="821283" y="497050"/>
                  <a:pt x="812800" y="496147"/>
                  <a:pt x="807720" y="492760"/>
                </a:cubicBezTo>
                <a:cubicBezTo>
                  <a:pt x="781774" y="453840"/>
                  <a:pt x="786237" y="467114"/>
                  <a:pt x="802640" y="381000"/>
                </a:cubicBezTo>
                <a:cubicBezTo>
                  <a:pt x="803782" y="375002"/>
                  <a:pt x="812301" y="373320"/>
                  <a:pt x="817880" y="370840"/>
                </a:cubicBezTo>
                <a:cubicBezTo>
                  <a:pt x="827667" y="366490"/>
                  <a:pt x="848360" y="360680"/>
                  <a:pt x="848360" y="360680"/>
                </a:cubicBezTo>
                <a:cubicBezTo>
                  <a:pt x="882432" y="372037"/>
                  <a:pt x="869261" y="366051"/>
                  <a:pt x="889000" y="375920"/>
                </a:cubicBezTo>
                <a:lnTo>
                  <a:pt x="873760" y="365760"/>
                </a:lnTo>
                <a:cubicBezTo>
                  <a:pt x="875453" y="330200"/>
                  <a:pt x="876110" y="294575"/>
                  <a:pt x="878840" y="259080"/>
                </a:cubicBezTo>
                <a:cubicBezTo>
                  <a:pt x="880276" y="240411"/>
                  <a:pt x="888314" y="220497"/>
                  <a:pt x="894080" y="203200"/>
                </a:cubicBezTo>
                <a:lnTo>
                  <a:pt x="899160" y="187960"/>
                </a:lnTo>
                <a:cubicBezTo>
                  <a:pt x="900853" y="182880"/>
                  <a:pt x="901270" y="177175"/>
                  <a:pt x="904240" y="172720"/>
                </a:cubicBezTo>
                <a:cubicBezTo>
                  <a:pt x="911013" y="162560"/>
                  <a:pt x="920699" y="153824"/>
                  <a:pt x="924560" y="142240"/>
                </a:cubicBezTo>
                <a:cubicBezTo>
                  <a:pt x="926253" y="137160"/>
                  <a:pt x="927039" y="131681"/>
                  <a:pt x="929640" y="127000"/>
                </a:cubicBezTo>
                <a:cubicBezTo>
                  <a:pt x="935570" y="116326"/>
                  <a:pt x="946099" y="108104"/>
                  <a:pt x="949960" y="96520"/>
                </a:cubicBezTo>
                <a:cubicBezTo>
                  <a:pt x="951653" y="91440"/>
                  <a:pt x="951695" y="85461"/>
                  <a:pt x="955040" y="81280"/>
                </a:cubicBezTo>
                <a:cubicBezTo>
                  <a:pt x="958854" y="76512"/>
                  <a:pt x="965200" y="74507"/>
                  <a:pt x="970280" y="71120"/>
                </a:cubicBezTo>
                <a:cubicBezTo>
                  <a:pt x="973667" y="66040"/>
                  <a:pt x="975672" y="59694"/>
                  <a:pt x="980440" y="55880"/>
                </a:cubicBezTo>
                <a:cubicBezTo>
                  <a:pt x="984621" y="52535"/>
                  <a:pt x="990891" y="53195"/>
                  <a:pt x="995680" y="50800"/>
                </a:cubicBezTo>
                <a:cubicBezTo>
                  <a:pt x="1001141" y="48070"/>
                  <a:pt x="1005619" y="43669"/>
                  <a:pt x="1010920" y="40640"/>
                </a:cubicBezTo>
                <a:cubicBezTo>
                  <a:pt x="1017495" y="36883"/>
                  <a:pt x="1024665" y="34237"/>
                  <a:pt x="1031240" y="30480"/>
                </a:cubicBezTo>
                <a:cubicBezTo>
                  <a:pt x="1036541" y="27451"/>
                  <a:pt x="1041019" y="23050"/>
                  <a:pt x="1046480" y="20320"/>
                </a:cubicBezTo>
                <a:cubicBezTo>
                  <a:pt x="1051269" y="17925"/>
                  <a:pt x="1056931" y="17635"/>
                  <a:pt x="1061720" y="15240"/>
                </a:cubicBezTo>
                <a:cubicBezTo>
                  <a:pt x="1101111" y="-4455"/>
                  <a:pt x="1053894" y="12769"/>
                  <a:pt x="1092200" y="0"/>
                </a:cubicBezTo>
                <a:cubicBezTo>
                  <a:pt x="1131147" y="1693"/>
                  <a:pt x="1170263" y="1069"/>
                  <a:pt x="1209040" y="5080"/>
                </a:cubicBezTo>
                <a:cubicBezTo>
                  <a:pt x="1219693" y="6182"/>
                  <a:pt x="1229130" y="12643"/>
                  <a:pt x="1239520" y="15240"/>
                </a:cubicBezTo>
                <a:cubicBezTo>
                  <a:pt x="1270230" y="22917"/>
                  <a:pt x="1253216" y="18112"/>
                  <a:pt x="1290320" y="30480"/>
                </a:cubicBezTo>
                <a:cubicBezTo>
                  <a:pt x="1295400" y="32173"/>
                  <a:pt x="1300968" y="32805"/>
                  <a:pt x="1305560" y="35560"/>
                </a:cubicBezTo>
                <a:cubicBezTo>
                  <a:pt x="1314027" y="40640"/>
                  <a:pt x="1322129" y="46384"/>
                  <a:pt x="1330960" y="50800"/>
                </a:cubicBezTo>
                <a:cubicBezTo>
                  <a:pt x="1370560" y="70600"/>
                  <a:pt x="1312611" y="28148"/>
                  <a:pt x="1376680" y="76200"/>
                </a:cubicBezTo>
                <a:cubicBezTo>
                  <a:pt x="1443089" y="126007"/>
                  <a:pt x="1362591" y="62111"/>
                  <a:pt x="1407160" y="106680"/>
                </a:cubicBezTo>
                <a:cubicBezTo>
                  <a:pt x="1413147" y="112667"/>
                  <a:pt x="1421493" y="115933"/>
                  <a:pt x="1427480" y="121920"/>
                </a:cubicBezTo>
                <a:cubicBezTo>
                  <a:pt x="1461347" y="155787"/>
                  <a:pt x="1412240" y="120227"/>
                  <a:pt x="1452880" y="147320"/>
                </a:cubicBezTo>
                <a:cubicBezTo>
                  <a:pt x="1464959" y="183557"/>
                  <a:pt x="1447831" y="139747"/>
                  <a:pt x="1473200" y="177800"/>
                </a:cubicBezTo>
                <a:cubicBezTo>
                  <a:pt x="1476170" y="182255"/>
                  <a:pt x="1475310" y="188585"/>
                  <a:pt x="1478280" y="193040"/>
                </a:cubicBezTo>
                <a:cubicBezTo>
                  <a:pt x="1520307" y="256081"/>
                  <a:pt x="1470439" y="165349"/>
                  <a:pt x="1503680" y="223520"/>
                </a:cubicBezTo>
                <a:cubicBezTo>
                  <a:pt x="1507437" y="230095"/>
                  <a:pt x="1510857" y="236879"/>
                  <a:pt x="1513840" y="243840"/>
                </a:cubicBezTo>
                <a:cubicBezTo>
                  <a:pt x="1515949" y="248762"/>
                  <a:pt x="1516525" y="254291"/>
                  <a:pt x="1518920" y="259080"/>
                </a:cubicBezTo>
                <a:cubicBezTo>
                  <a:pt x="1521650" y="264541"/>
                  <a:pt x="1526600" y="268741"/>
                  <a:pt x="1529080" y="274320"/>
                </a:cubicBezTo>
                <a:cubicBezTo>
                  <a:pt x="1538738" y="296050"/>
                  <a:pt x="1538409" y="304432"/>
                  <a:pt x="1544320" y="325120"/>
                </a:cubicBezTo>
                <a:cubicBezTo>
                  <a:pt x="1545791" y="330269"/>
                  <a:pt x="1547707" y="335280"/>
                  <a:pt x="1549400" y="340360"/>
                </a:cubicBezTo>
                <a:cubicBezTo>
                  <a:pt x="1547707" y="364067"/>
                  <a:pt x="1547097" y="387876"/>
                  <a:pt x="1544320" y="411480"/>
                </a:cubicBezTo>
                <a:cubicBezTo>
                  <a:pt x="1543694" y="416798"/>
                  <a:pt x="1542210" y="422265"/>
                  <a:pt x="1539240" y="426720"/>
                </a:cubicBezTo>
                <a:cubicBezTo>
                  <a:pt x="1535255" y="432698"/>
                  <a:pt x="1529080" y="436880"/>
                  <a:pt x="1524000" y="441960"/>
                </a:cubicBezTo>
                <a:cubicBezTo>
                  <a:pt x="1520613" y="452120"/>
                  <a:pt x="1519781" y="463529"/>
                  <a:pt x="1513840" y="472440"/>
                </a:cubicBezTo>
                <a:cubicBezTo>
                  <a:pt x="1510453" y="477520"/>
                  <a:pt x="1506410" y="482219"/>
                  <a:pt x="1503680" y="487680"/>
                </a:cubicBezTo>
                <a:cubicBezTo>
                  <a:pt x="1497874" y="499292"/>
                  <a:pt x="1496418" y="516727"/>
                  <a:pt x="1493520" y="528320"/>
                </a:cubicBezTo>
                <a:cubicBezTo>
                  <a:pt x="1492221" y="533515"/>
                  <a:pt x="1490133" y="538480"/>
                  <a:pt x="1488440" y="543560"/>
                </a:cubicBezTo>
                <a:cubicBezTo>
                  <a:pt x="1486747" y="555413"/>
                  <a:pt x="1485328" y="567309"/>
                  <a:pt x="1483360" y="579120"/>
                </a:cubicBezTo>
                <a:cubicBezTo>
                  <a:pt x="1481941" y="587637"/>
                  <a:pt x="1479627" y="595991"/>
                  <a:pt x="1478280" y="604520"/>
                </a:cubicBezTo>
                <a:cubicBezTo>
                  <a:pt x="1474545" y="628174"/>
                  <a:pt x="1475693" y="652922"/>
                  <a:pt x="1468120" y="675640"/>
                </a:cubicBezTo>
                <a:cubicBezTo>
                  <a:pt x="1441908" y="754276"/>
                  <a:pt x="1471951" y="673058"/>
                  <a:pt x="1447800" y="721360"/>
                </a:cubicBezTo>
                <a:cubicBezTo>
                  <a:pt x="1445405" y="726149"/>
                  <a:pt x="1445115" y="731811"/>
                  <a:pt x="1442720" y="736600"/>
                </a:cubicBezTo>
                <a:cubicBezTo>
                  <a:pt x="1439990" y="742061"/>
                  <a:pt x="1435290" y="746379"/>
                  <a:pt x="1432560" y="751840"/>
                </a:cubicBezTo>
                <a:cubicBezTo>
                  <a:pt x="1430165" y="756629"/>
                  <a:pt x="1430825" y="762899"/>
                  <a:pt x="1427480" y="767080"/>
                </a:cubicBezTo>
                <a:cubicBezTo>
                  <a:pt x="1423666" y="771848"/>
                  <a:pt x="1416930" y="773331"/>
                  <a:pt x="1412240" y="777240"/>
                </a:cubicBezTo>
                <a:cubicBezTo>
                  <a:pt x="1391078" y="794875"/>
                  <a:pt x="1405847" y="792480"/>
                  <a:pt x="1386840" y="792480"/>
                </a:cubicBezTo>
                <a:lnTo>
                  <a:pt x="1605280" y="929640"/>
                </a:lnTo>
                <a:lnTo>
                  <a:pt x="1595120" y="1005840"/>
                </a:lnTo>
                <a:lnTo>
                  <a:pt x="1686560" y="1143000"/>
                </a:lnTo>
                <a:cubicBezTo>
                  <a:pt x="1695027" y="1156547"/>
                  <a:pt x="1704310" y="1169616"/>
                  <a:pt x="1711960" y="1183640"/>
                </a:cubicBezTo>
                <a:cubicBezTo>
                  <a:pt x="1715324" y="1189807"/>
                  <a:pt x="1720858" y="1214151"/>
                  <a:pt x="1722120" y="1219200"/>
                </a:cubicBezTo>
                <a:cubicBezTo>
                  <a:pt x="1711554" y="1367121"/>
                  <a:pt x="1710969" y="1345712"/>
                  <a:pt x="1722120" y="1579880"/>
                </a:cubicBezTo>
                <a:cubicBezTo>
                  <a:pt x="1722661" y="1591234"/>
                  <a:pt x="1735986" y="1619385"/>
                  <a:pt x="1742440" y="1630680"/>
                </a:cubicBezTo>
                <a:cubicBezTo>
                  <a:pt x="1745469" y="1635981"/>
                  <a:pt x="1750120" y="1640341"/>
                  <a:pt x="1752600" y="1645920"/>
                </a:cubicBezTo>
                <a:cubicBezTo>
                  <a:pt x="1756950" y="1655707"/>
                  <a:pt x="1759373" y="1666240"/>
                  <a:pt x="1762760" y="1676400"/>
                </a:cubicBezTo>
                <a:cubicBezTo>
                  <a:pt x="1769037" y="1695232"/>
                  <a:pt x="1772629" y="1689245"/>
                  <a:pt x="1757680" y="1696720"/>
                </a:cubicBezTo>
                <a:lnTo>
                  <a:pt x="1757680" y="1696720"/>
                </a:lnTo>
                <a:cubicBezTo>
                  <a:pt x="1742440" y="1700107"/>
                  <a:pt x="1726455" y="1701082"/>
                  <a:pt x="1711960" y="1706880"/>
                </a:cubicBezTo>
                <a:cubicBezTo>
                  <a:pt x="1700623" y="1711415"/>
                  <a:pt x="1691640" y="1720427"/>
                  <a:pt x="1681480" y="1727200"/>
                </a:cubicBezTo>
                <a:cubicBezTo>
                  <a:pt x="1676400" y="1730587"/>
                  <a:pt x="1672032" y="1735429"/>
                  <a:pt x="1666240" y="1737360"/>
                </a:cubicBezTo>
                <a:cubicBezTo>
                  <a:pt x="1649394" y="1742975"/>
                  <a:pt x="1651000" y="1737085"/>
                  <a:pt x="1651000" y="1747520"/>
                </a:cubicBezTo>
                <a:lnTo>
                  <a:pt x="1635760" y="1747520"/>
                </a:lnTo>
                <a:cubicBezTo>
                  <a:pt x="1637453" y="1766147"/>
                  <a:pt x="1637590" y="1784981"/>
                  <a:pt x="1640840" y="1803400"/>
                </a:cubicBezTo>
                <a:cubicBezTo>
                  <a:pt x="1642701" y="1813947"/>
                  <a:pt x="1651000" y="1833880"/>
                  <a:pt x="1651000" y="1833880"/>
                </a:cubicBezTo>
                <a:lnTo>
                  <a:pt x="1645920" y="1869440"/>
                </a:lnTo>
                <a:lnTo>
                  <a:pt x="1651000" y="1859280"/>
                </a:lnTo>
                <a:cubicBezTo>
                  <a:pt x="1656080" y="1872827"/>
                  <a:pt x="1658796" y="1887514"/>
                  <a:pt x="1666240" y="1899920"/>
                </a:cubicBezTo>
                <a:cubicBezTo>
                  <a:pt x="1669381" y="1905155"/>
                  <a:pt x="1677666" y="1905312"/>
                  <a:pt x="1681480" y="1910080"/>
                </a:cubicBezTo>
                <a:cubicBezTo>
                  <a:pt x="1709523" y="1945133"/>
                  <a:pt x="1658124" y="1906363"/>
                  <a:pt x="1701800" y="1935480"/>
                </a:cubicBezTo>
                <a:cubicBezTo>
                  <a:pt x="1738106" y="1989938"/>
                  <a:pt x="1681567" y="1907288"/>
                  <a:pt x="1727200" y="1965960"/>
                </a:cubicBezTo>
                <a:cubicBezTo>
                  <a:pt x="1734697" y="1975599"/>
                  <a:pt x="1747520" y="1996440"/>
                  <a:pt x="1747520" y="1996440"/>
                </a:cubicBezTo>
                <a:cubicBezTo>
                  <a:pt x="1757060" y="2072760"/>
                  <a:pt x="1762166" y="2066639"/>
                  <a:pt x="1752600" y="2133600"/>
                </a:cubicBezTo>
                <a:cubicBezTo>
                  <a:pt x="1750650" y="2147252"/>
                  <a:pt x="1734548" y="2174421"/>
                  <a:pt x="1727200" y="2179320"/>
                </a:cubicBezTo>
                <a:cubicBezTo>
                  <a:pt x="1722120" y="2182707"/>
                  <a:pt x="1716523" y="2185424"/>
                  <a:pt x="1711960" y="2189480"/>
                </a:cubicBezTo>
                <a:cubicBezTo>
                  <a:pt x="1690147" y="2208869"/>
                  <a:pt x="1681466" y="2218528"/>
                  <a:pt x="1666240" y="2240280"/>
                </a:cubicBezTo>
                <a:cubicBezTo>
                  <a:pt x="1659238" y="2250283"/>
                  <a:pt x="1656080" y="2263987"/>
                  <a:pt x="1645920" y="2270760"/>
                </a:cubicBezTo>
                <a:cubicBezTo>
                  <a:pt x="1640840" y="2274147"/>
                  <a:pt x="1636141" y="2278190"/>
                  <a:pt x="1630680" y="2280920"/>
                </a:cubicBezTo>
                <a:cubicBezTo>
                  <a:pt x="1625891" y="2283315"/>
                  <a:pt x="1615440" y="2286000"/>
                  <a:pt x="1615440" y="2286000"/>
                </a:cubicBezTo>
                <a:lnTo>
                  <a:pt x="1605280" y="2270760"/>
                </a:lnTo>
                <a:cubicBezTo>
                  <a:pt x="1611923" y="2343838"/>
                  <a:pt x="1606692" y="2308300"/>
                  <a:pt x="1620520" y="2377440"/>
                </a:cubicBezTo>
                <a:lnTo>
                  <a:pt x="1625600" y="2402840"/>
                </a:lnTo>
                <a:cubicBezTo>
                  <a:pt x="1623907" y="2431627"/>
                  <a:pt x="1623389" y="2460507"/>
                  <a:pt x="1620520" y="2489200"/>
                </a:cubicBezTo>
                <a:cubicBezTo>
                  <a:pt x="1619987" y="2494528"/>
                  <a:pt x="1616398" y="2499172"/>
                  <a:pt x="1615440" y="2504440"/>
                </a:cubicBezTo>
                <a:cubicBezTo>
                  <a:pt x="1612998" y="2517872"/>
                  <a:pt x="1613221" y="2531731"/>
                  <a:pt x="1610360" y="2545080"/>
                </a:cubicBezTo>
                <a:cubicBezTo>
                  <a:pt x="1608116" y="2555552"/>
                  <a:pt x="1609111" y="2569619"/>
                  <a:pt x="1600200" y="2575560"/>
                </a:cubicBezTo>
                <a:cubicBezTo>
                  <a:pt x="1581810" y="2587820"/>
                  <a:pt x="1587690" y="2580259"/>
                  <a:pt x="1579880" y="2595880"/>
                </a:cubicBezTo>
                <a:lnTo>
                  <a:pt x="0" y="257556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2" name="Links Mitte"/>
          <p:cNvSpPr/>
          <p:nvPr/>
        </p:nvSpPr>
        <p:spPr>
          <a:xfrm>
            <a:off x="3208020" y="2065020"/>
            <a:ext cx="1386840" cy="3086141"/>
          </a:xfrm>
          <a:custGeom>
            <a:avLst/>
            <a:gdLst>
              <a:gd name="connsiteX0" fmla="*/ 518160 w 1386840"/>
              <a:gd name="connsiteY0" fmla="*/ 861060 h 3086141"/>
              <a:gd name="connsiteX1" fmla="*/ 518160 w 1386840"/>
              <a:gd name="connsiteY1" fmla="*/ 861060 h 3086141"/>
              <a:gd name="connsiteX2" fmla="*/ 533400 w 1386840"/>
              <a:gd name="connsiteY2" fmla="*/ 739140 h 3086141"/>
              <a:gd name="connsiteX3" fmla="*/ 510540 w 1386840"/>
              <a:gd name="connsiteY3" fmla="*/ 731520 h 3086141"/>
              <a:gd name="connsiteX4" fmla="*/ 487680 w 1386840"/>
              <a:gd name="connsiteY4" fmla="*/ 716280 h 3086141"/>
              <a:gd name="connsiteX5" fmla="*/ 457200 w 1386840"/>
              <a:gd name="connsiteY5" fmla="*/ 670560 h 3086141"/>
              <a:gd name="connsiteX6" fmla="*/ 434340 w 1386840"/>
              <a:gd name="connsiteY6" fmla="*/ 601980 h 3086141"/>
              <a:gd name="connsiteX7" fmla="*/ 426720 w 1386840"/>
              <a:gd name="connsiteY7" fmla="*/ 579120 h 3086141"/>
              <a:gd name="connsiteX8" fmla="*/ 419100 w 1386840"/>
              <a:gd name="connsiteY8" fmla="*/ 533400 h 3086141"/>
              <a:gd name="connsiteX9" fmla="*/ 411480 w 1386840"/>
              <a:gd name="connsiteY9" fmla="*/ 419100 h 3086141"/>
              <a:gd name="connsiteX10" fmla="*/ 403860 w 1386840"/>
              <a:gd name="connsiteY10" fmla="*/ 388620 h 3086141"/>
              <a:gd name="connsiteX11" fmla="*/ 411480 w 1386840"/>
              <a:gd name="connsiteY11" fmla="*/ 266700 h 3086141"/>
              <a:gd name="connsiteX12" fmla="*/ 457200 w 1386840"/>
              <a:gd name="connsiteY12" fmla="*/ 175260 h 3086141"/>
              <a:gd name="connsiteX13" fmla="*/ 480060 w 1386840"/>
              <a:gd name="connsiteY13" fmla="*/ 106680 h 3086141"/>
              <a:gd name="connsiteX14" fmla="*/ 487680 w 1386840"/>
              <a:gd name="connsiteY14" fmla="*/ 83820 h 3086141"/>
              <a:gd name="connsiteX15" fmla="*/ 510540 w 1386840"/>
              <a:gd name="connsiteY15" fmla="*/ 76200 h 3086141"/>
              <a:gd name="connsiteX16" fmla="*/ 556260 w 1386840"/>
              <a:gd name="connsiteY16" fmla="*/ 45720 h 3086141"/>
              <a:gd name="connsiteX17" fmla="*/ 601980 w 1386840"/>
              <a:gd name="connsiteY17" fmla="*/ 22860 h 3086141"/>
              <a:gd name="connsiteX18" fmla="*/ 632460 w 1386840"/>
              <a:gd name="connsiteY18" fmla="*/ 15240 h 3086141"/>
              <a:gd name="connsiteX19" fmla="*/ 662940 w 1386840"/>
              <a:gd name="connsiteY19" fmla="*/ 0 h 3086141"/>
              <a:gd name="connsiteX20" fmla="*/ 807720 w 1386840"/>
              <a:gd name="connsiteY20" fmla="*/ 7620 h 3086141"/>
              <a:gd name="connsiteX21" fmla="*/ 899160 w 1386840"/>
              <a:gd name="connsiteY21" fmla="*/ 53340 h 3086141"/>
              <a:gd name="connsiteX22" fmla="*/ 944880 w 1386840"/>
              <a:gd name="connsiteY22" fmla="*/ 91440 h 3086141"/>
              <a:gd name="connsiteX23" fmla="*/ 960120 w 1386840"/>
              <a:gd name="connsiteY23" fmla="*/ 114300 h 3086141"/>
              <a:gd name="connsiteX24" fmla="*/ 990600 w 1386840"/>
              <a:gd name="connsiteY24" fmla="*/ 137160 h 3086141"/>
              <a:gd name="connsiteX25" fmla="*/ 998220 w 1386840"/>
              <a:gd name="connsiteY25" fmla="*/ 160020 h 3086141"/>
              <a:gd name="connsiteX26" fmla="*/ 1013460 w 1386840"/>
              <a:gd name="connsiteY26" fmla="*/ 182880 h 3086141"/>
              <a:gd name="connsiteX27" fmla="*/ 1036320 w 1386840"/>
              <a:gd name="connsiteY27" fmla="*/ 228600 h 3086141"/>
              <a:gd name="connsiteX28" fmla="*/ 1043940 w 1386840"/>
              <a:gd name="connsiteY28" fmla="*/ 259080 h 3086141"/>
              <a:gd name="connsiteX29" fmla="*/ 1051560 w 1386840"/>
              <a:gd name="connsiteY29" fmla="*/ 342900 h 3086141"/>
              <a:gd name="connsiteX30" fmla="*/ 1097280 w 1386840"/>
              <a:gd name="connsiteY30" fmla="*/ 373380 h 3086141"/>
              <a:gd name="connsiteX31" fmla="*/ 1104900 w 1386840"/>
              <a:gd name="connsiteY31" fmla="*/ 525780 h 3086141"/>
              <a:gd name="connsiteX32" fmla="*/ 1074420 w 1386840"/>
              <a:gd name="connsiteY32" fmla="*/ 571500 h 3086141"/>
              <a:gd name="connsiteX33" fmla="*/ 1051560 w 1386840"/>
              <a:gd name="connsiteY33" fmla="*/ 617220 h 3086141"/>
              <a:gd name="connsiteX34" fmla="*/ 1036320 w 1386840"/>
              <a:gd name="connsiteY34" fmla="*/ 640080 h 3086141"/>
              <a:gd name="connsiteX35" fmla="*/ 1028700 w 1386840"/>
              <a:gd name="connsiteY35" fmla="*/ 662940 h 3086141"/>
              <a:gd name="connsiteX36" fmla="*/ 982980 w 1386840"/>
              <a:gd name="connsiteY36" fmla="*/ 693420 h 3086141"/>
              <a:gd name="connsiteX37" fmla="*/ 967740 w 1386840"/>
              <a:gd name="connsiteY37" fmla="*/ 716280 h 3086141"/>
              <a:gd name="connsiteX38" fmla="*/ 944880 w 1386840"/>
              <a:gd name="connsiteY38" fmla="*/ 731520 h 3086141"/>
              <a:gd name="connsiteX39" fmla="*/ 952500 w 1386840"/>
              <a:gd name="connsiteY39" fmla="*/ 800100 h 3086141"/>
              <a:gd name="connsiteX40" fmla="*/ 944880 w 1386840"/>
              <a:gd name="connsiteY40" fmla="*/ 883920 h 3086141"/>
              <a:gd name="connsiteX41" fmla="*/ 975360 w 1386840"/>
              <a:gd name="connsiteY41" fmla="*/ 922020 h 3086141"/>
              <a:gd name="connsiteX42" fmla="*/ 1104900 w 1386840"/>
              <a:gd name="connsiteY42" fmla="*/ 937260 h 3086141"/>
              <a:gd name="connsiteX43" fmla="*/ 1150620 w 1386840"/>
              <a:gd name="connsiteY43" fmla="*/ 952500 h 3086141"/>
              <a:gd name="connsiteX44" fmla="*/ 1165860 w 1386840"/>
              <a:gd name="connsiteY44" fmla="*/ 975360 h 3086141"/>
              <a:gd name="connsiteX45" fmla="*/ 1196340 w 1386840"/>
              <a:gd name="connsiteY45" fmla="*/ 998220 h 3086141"/>
              <a:gd name="connsiteX46" fmla="*/ 1211580 w 1386840"/>
              <a:gd name="connsiteY46" fmla="*/ 1021080 h 3086141"/>
              <a:gd name="connsiteX47" fmla="*/ 1280160 w 1386840"/>
              <a:gd name="connsiteY47" fmla="*/ 1043940 h 3086141"/>
              <a:gd name="connsiteX48" fmla="*/ 1310640 w 1386840"/>
              <a:gd name="connsiteY48" fmla="*/ 1089660 h 3086141"/>
              <a:gd name="connsiteX49" fmla="*/ 1325880 w 1386840"/>
              <a:gd name="connsiteY49" fmla="*/ 1112520 h 3086141"/>
              <a:gd name="connsiteX50" fmla="*/ 1348740 w 1386840"/>
              <a:gd name="connsiteY50" fmla="*/ 1188720 h 3086141"/>
              <a:gd name="connsiteX51" fmla="*/ 1356360 w 1386840"/>
              <a:gd name="connsiteY51" fmla="*/ 1226820 h 3086141"/>
              <a:gd name="connsiteX52" fmla="*/ 1379220 w 1386840"/>
              <a:gd name="connsiteY52" fmla="*/ 1310640 h 3086141"/>
              <a:gd name="connsiteX53" fmla="*/ 1371600 w 1386840"/>
              <a:gd name="connsiteY53" fmla="*/ 1394460 h 3086141"/>
              <a:gd name="connsiteX54" fmla="*/ 1363980 w 1386840"/>
              <a:gd name="connsiteY54" fmla="*/ 1417320 h 3086141"/>
              <a:gd name="connsiteX55" fmla="*/ 1356360 w 1386840"/>
              <a:gd name="connsiteY55" fmla="*/ 1463040 h 3086141"/>
              <a:gd name="connsiteX56" fmla="*/ 1325880 w 1386840"/>
              <a:gd name="connsiteY56" fmla="*/ 1508760 h 3086141"/>
              <a:gd name="connsiteX57" fmla="*/ 1303020 w 1386840"/>
              <a:gd name="connsiteY57" fmla="*/ 1554480 h 3086141"/>
              <a:gd name="connsiteX58" fmla="*/ 1264920 w 1386840"/>
              <a:gd name="connsiteY58" fmla="*/ 1638300 h 3086141"/>
              <a:gd name="connsiteX59" fmla="*/ 1249680 w 1386840"/>
              <a:gd name="connsiteY59" fmla="*/ 1661160 h 3086141"/>
              <a:gd name="connsiteX60" fmla="*/ 1234440 w 1386840"/>
              <a:gd name="connsiteY60" fmla="*/ 1714500 h 3086141"/>
              <a:gd name="connsiteX61" fmla="*/ 1226820 w 1386840"/>
              <a:gd name="connsiteY61" fmla="*/ 1737360 h 3086141"/>
              <a:gd name="connsiteX62" fmla="*/ 1196340 w 1386840"/>
              <a:gd name="connsiteY62" fmla="*/ 1783080 h 3086141"/>
              <a:gd name="connsiteX63" fmla="*/ 1181100 w 1386840"/>
              <a:gd name="connsiteY63" fmla="*/ 1805940 h 3086141"/>
              <a:gd name="connsiteX64" fmla="*/ 1165860 w 1386840"/>
              <a:gd name="connsiteY64" fmla="*/ 1844040 h 3086141"/>
              <a:gd name="connsiteX65" fmla="*/ 1143000 w 1386840"/>
              <a:gd name="connsiteY65" fmla="*/ 1889760 h 3086141"/>
              <a:gd name="connsiteX66" fmla="*/ 1150620 w 1386840"/>
              <a:gd name="connsiteY66" fmla="*/ 2232660 h 3086141"/>
              <a:gd name="connsiteX67" fmla="*/ 1158240 w 1386840"/>
              <a:gd name="connsiteY67" fmla="*/ 2270760 h 3086141"/>
              <a:gd name="connsiteX68" fmla="*/ 1165860 w 1386840"/>
              <a:gd name="connsiteY68" fmla="*/ 2331720 h 3086141"/>
              <a:gd name="connsiteX69" fmla="*/ 1173480 w 1386840"/>
              <a:gd name="connsiteY69" fmla="*/ 2590800 h 3086141"/>
              <a:gd name="connsiteX70" fmla="*/ 1181100 w 1386840"/>
              <a:gd name="connsiteY70" fmla="*/ 2651760 h 3086141"/>
              <a:gd name="connsiteX71" fmla="*/ 1211580 w 1386840"/>
              <a:gd name="connsiteY71" fmla="*/ 2727960 h 3086141"/>
              <a:gd name="connsiteX72" fmla="*/ 1242060 w 1386840"/>
              <a:gd name="connsiteY72" fmla="*/ 2773680 h 3086141"/>
              <a:gd name="connsiteX73" fmla="*/ 1264920 w 1386840"/>
              <a:gd name="connsiteY73" fmla="*/ 2819400 h 3086141"/>
              <a:gd name="connsiteX74" fmla="*/ 1280160 w 1386840"/>
              <a:gd name="connsiteY74" fmla="*/ 2872740 h 3086141"/>
              <a:gd name="connsiteX75" fmla="*/ 1295400 w 1386840"/>
              <a:gd name="connsiteY75" fmla="*/ 2895600 h 3086141"/>
              <a:gd name="connsiteX76" fmla="*/ 1325880 w 1386840"/>
              <a:gd name="connsiteY76" fmla="*/ 2964180 h 3086141"/>
              <a:gd name="connsiteX77" fmla="*/ 1333500 w 1386840"/>
              <a:gd name="connsiteY77" fmla="*/ 2994660 h 3086141"/>
              <a:gd name="connsiteX78" fmla="*/ 1363980 w 1386840"/>
              <a:gd name="connsiteY78" fmla="*/ 3070860 h 3086141"/>
              <a:gd name="connsiteX79" fmla="*/ 1371600 w 1386840"/>
              <a:gd name="connsiteY79" fmla="*/ 3070860 h 3086141"/>
              <a:gd name="connsiteX80" fmla="*/ 1386840 w 1386840"/>
              <a:gd name="connsiteY80" fmla="*/ 3063240 h 3086141"/>
              <a:gd name="connsiteX81" fmla="*/ 1272540 w 1386840"/>
              <a:gd name="connsiteY81" fmla="*/ 3086100 h 3086141"/>
              <a:gd name="connsiteX82" fmla="*/ 1211580 w 1386840"/>
              <a:gd name="connsiteY82" fmla="*/ 3070860 h 3086141"/>
              <a:gd name="connsiteX83" fmla="*/ 1120140 w 1386840"/>
              <a:gd name="connsiteY83" fmla="*/ 3063240 h 3086141"/>
              <a:gd name="connsiteX84" fmla="*/ 518160 w 1386840"/>
              <a:gd name="connsiteY84" fmla="*/ 3070860 h 3086141"/>
              <a:gd name="connsiteX85" fmla="*/ 441960 w 1386840"/>
              <a:gd name="connsiteY85" fmla="*/ 3078480 h 3086141"/>
              <a:gd name="connsiteX86" fmla="*/ 213360 w 1386840"/>
              <a:gd name="connsiteY86" fmla="*/ 3086100 h 3086141"/>
              <a:gd name="connsiteX87" fmla="*/ 99060 w 1386840"/>
              <a:gd name="connsiteY87" fmla="*/ 3078480 h 3086141"/>
              <a:gd name="connsiteX88" fmla="*/ 83820 w 1386840"/>
              <a:gd name="connsiteY88" fmla="*/ 3070860 h 3086141"/>
              <a:gd name="connsiteX89" fmla="*/ 83820 w 1386840"/>
              <a:gd name="connsiteY89" fmla="*/ 2887980 h 3086141"/>
              <a:gd name="connsiteX90" fmla="*/ 99060 w 1386840"/>
              <a:gd name="connsiteY90" fmla="*/ 2865120 h 3086141"/>
              <a:gd name="connsiteX91" fmla="*/ 106680 w 1386840"/>
              <a:gd name="connsiteY91" fmla="*/ 2834640 h 3086141"/>
              <a:gd name="connsiteX92" fmla="*/ 137160 w 1386840"/>
              <a:gd name="connsiteY92" fmla="*/ 2766060 h 3086141"/>
              <a:gd name="connsiteX93" fmla="*/ 137160 w 1386840"/>
              <a:gd name="connsiteY93" fmla="*/ 2705100 h 3086141"/>
              <a:gd name="connsiteX94" fmla="*/ 137160 w 1386840"/>
              <a:gd name="connsiteY94" fmla="*/ 2697480 h 3086141"/>
              <a:gd name="connsiteX95" fmla="*/ 76200 w 1386840"/>
              <a:gd name="connsiteY95" fmla="*/ 2674620 h 3086141"/>
              <a:gd name="connsiteX96" fmla="*/ 68580 w 1386840"/>
              <a:gd name="connsiteY96" fmla="*/ 2628900 h 3086141"/>
              <a:gd name="connsiteX97" fmla="*/ 0 w 1386840"/>
              <a:gd name="connsiteY97" fmla="*/ 2621280 h 3086141"/>
              <a:gd name="connsiteX98" fmla="*/ 15240 w 1386840"/>
              <a:gd name="connsiteY98" fmla="*/ 2171700 h 3086141"/>
              <a:gd name="connsiteX99" fmla="*/ 30480 w 1386840"/>
              <a:gd name="connsiteY99" fmla="*/ 2118360 h 3086141"/>
              <a:gd name="connsiteX100" fmla="*/ 38100 w 1386840"/>
              <a:gd name="connsiteY100" fmla="*/ 2087880 h 3086141"/>
              <a:gd name="connsiteX101" fmla="*/ 30480 w 1386840"/>
              <a:gd name="connsiteY101" fmla="*/ 1927860 h 3086141"/>
              <a:gd name="connsiteX102" fmla="*/ 22860 w 1386840"/>
              <a:gd name="connsiteY102" fmla="*/ 1905000 h 3086141"/>
              <a:gd name="connsiteX103" fmla="*/ 15240 w 1386840"/>
              <a:gd name="connsiteY103" fmla="*/ 1844040 h 3086141"/>
              <a:gd name="connsiteX104" fmla="*/ 22860 w 1386840"/>
              <a:gd name="connsiteY104" fmla="*/ 1546860 h 3086141"/>
              <a:gd name="connsiteX105" fmla="*/ 53340 w 1386840"/>
              <a:gd name="connsiteY105" fmla="*/ 1493520 h 3086141"/>
              <a:gd name="connsiteX106" fmla="*/ 60960 w 1386840"/>
              <a:gd name="connsiteY106" fmla="*/ 1470660 h 3086141"/>
              <a:gd name="connsiteX107" fmla="*/ 99060 w 1386840"/>
              <a:gd name="connsiteY107" fmla="*/ 1424940 h 3086141"/>
              <a:gd name="connsiteX108" fmla="*/ 114300 w 1386840"/>
              <a:gd name="connsiteY108" fmla="*/ 1386840 h 3086141"/>
              <a:gd name="connsiteX109" fmla="*/ 129540 w 1386840"/>
              <a:gd name="connsiteY109" fmla="*/ 1363980 h 3086141"/>
              <a:gd name="connsiteX110" fmla="*/ 152400 w 1386840"/>
              <a:gd name="connsiteY110" fmla="*/ 1318260 h 3086141"/>
              <a:gd name="connsiteX111" fmla="*/ 160020 w 1386840"/>
              <a:gd name="connsiteY111" fmla="*/ 1196340 h 3086141"/>
              <a:gd name="connsiteX112" fmla="*/ 190500 w 1386840"/>
              <a:gd name="connsiteY112" fmla="*/ 1112520 h 3086141"/>
              <a:gd name="connsiteX113" fmla="*/ 198120 w 1386840"/>
              <a:gd name="connsiteY113" fmla="*/ 1074420 h 3086141"/>
              <a:gd name="connsiteX114" fmla="*/ 236220 w 1386840"/>
              <a:gd name="connsiteY114" fmla="*/ 1028700 h 3086141"/>
              <a:gd name="connsiteX115" fmla="*/ 259080 w 1386840"/>
              <a:gd name="connsiteY115" fmla="*/ 1021080 h 3086141"/>
              <a:gd name="connsiteX116" fmla="*/ 281940 w 1386840"/>
              <a:gd name="connsiteY116" fmla="*/ 1005840 h 3086141"/>
              <a:gd name="connsiteX117" fmla="*/ 350520 w 1386840"/>
              <a:gd name="connsiteY117" fmla="*/ 990600 h 3086141"/>
              <a:gd name="connsiteX118" fmla="*/ 411480 w 1386840"/>
              <a:gd name="connsiteY118" fmla="*/ 975360 h 3086141"/>
              <a:gd name="connsiteX119" fmla="*/ 434340 w 1386840"/>
              <a:gd name="connsiteY119" fmla="*/ 960120 h 3086141"/>
              <a:gd name="connsiteX120" fmla="*/ 457200 w 1386840"/>
              <a:gd name="connsiteY120" fmla="*/ 952500 h 3086141"/>
              <a:gd name="connsiteX121" fmla="*/ 472440 w 1386840"/>
              <a:gd name="connsiteY121" fmla="*/ 929640 h 3086141"/>
              <a:gd name="connsiteX122" fmla="*/ 495300 w 1386840"/>
              <a:gd name="connsiteY122" fmla="*/ 914400 h 3086141"/>
              <a:gd name="connsiteX123" fmla="*/ 510540 w 1386840"/>
              <a:gd name="connsiteY123" fmla="*/ 891540 h 3086141"/>
              <a:gd name="connsiteX124" fmla="*/ 533400 w 1386840"/>
              <a:gd name="connsiteY124" fmla="*/ 883920 h 3086141"/>
              <a:gd name="connsiteX125" fmla="*/ 518160 w 1386840"/>
              <a:gd name="connsiteY125" fmla="*/ 861060 h 3086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1386840" h="3086141">
                <a:moveTo>
                  <a:pt x="518160" y="861060"/>
                </a:moveTo>
                <a:lnTo>
                  <a:pt x="518160" y="861060"/>
                </a:lnTo>
                <a:cubicBezTo>
                  <a:pt x="535430" y="815006"/>
                  <a:pt x="555771" y="789475"/>
                  <a:pt x="533400" y="739140"/>
                </a:cubicBezTo>
                <a:cubicBezTo>
                  <a:pt x="530138" y="731800"/>
                  <a:pt x="517724" y="735112"/>
                  <a:pt x="510540" y="731520"/>
                </a:cubicBezTo>
                <a:cubicBezTo>
                  <a:pt x="502349" y="727424"/>
                  <a:pt x="495300" y="721360"/>
                  <a:pt x="487680" y="716280"/>
                </a:cubicBezTo>
                <a:cubicBezTo>
                  <a:pt x="477520" y="701040"/>
                  <a:pt x="462992" y="687936"/>
                  <a:pt x="457200" y="670560"/>
                </a:cubicBezTo>
                <a:lnTo>
                  <a:pt x="434340" y="601980"/>
                </a:lnTo>
                <a:cubicBezTo>
                  <a:pt x="431800" y="594360"/>
                  <a:pt x="428040" y="587043"/>
                  <a:pt x="426720" y="579120"/>
                </a:cubicBezTo>
                <a:lnTo>
                  <a:pt x="419100" y="533400"/>
                </a:lnTo>
                <a:cubicBezTo>
                  <a:pt x="416560" y="495300"/>
                  <a:pt x="415477" y="457075"/>
                  <a:pt x="411480" y="419100"/>
                </a:cubicBezTo>
                <a:cubicBezTo>
                  <a:pt x="410384" y="408685"/>
                  <a:pt x="403860" y="399093"/>
                  <a:pt x="403860" y="388620"/>
                </a:cubicBezTo>
                <a:cubicBezTo>
                  <a:pt x="403860" y="347901"/>
                  <a:pt x="405978" y="307046"/>
                  <a:pt x="411480" y="266700"/>
                </a:cubicBezTo>
                <a:cubicBezTo>
                  <a:pt x="423439" y="179001"/>
                  <a:pt x="428154" y="262398"/>
                  <a:pt x="457200" y="175260"/>
                </a:cubicBezTo>
                <a:lnTo>
                  <a:pt x="480060" y="106680"/>
                </a:lnTo>
                <a:cubicBezTo>
                  <a:pt x="482600" y="99060"/>
                  <a:pt x="480060" y="86360"/>
                  <a:pt x="487680" y="83820"/>
                </a:cubicBezTo>
                <a:cubicBezTo>
                  <a:pt x="495300" y="81280"/>
                  <a:pt x="503519" y="80101"/>
                  <a:pt x="510540" y="76200"/>
                </a:cubicBezTo>
                <a:cubicBezTo>
                  <a:pt x="526551" y="67305"/>
                  <a:pt x="538884" y="51512"/>
                  <a:pt x="556260" y="45720"/>
                </a:cubicBezTo>
                <a:cubicBezTo>
                  <a:pt x="652586" y="13611"/>
                  <a:pt x="498579" y="67175"/>
                  <a:pt x="601980" y="22860"/>
                </a:cubicBezTo>
                <a:cubicBezTo>
                  <a:pt x="611606" y="18735"/>
                  <a:pt x="622654" y="18917"/>
                  <a:pt x="632460" y="15240"/>
                </a:cubicBezTo>
                <a:cubicBezTo>
                  <a:pt x="643096" y="11252"/>
                  <a:pt x="652780" y="5080"/>
                  <a:pt x="662940" y="0"/>
                </a:cubicBezTo>
                <a:cubicBezTo>
                  <a:pt x="711200" y="2540"/>
                  <a:pt x="759737" y="1862"/>
                  <a:pt x="807720" y="7620"/>
                </a:cubicBezTo>
                <a:cubicBezTo>
                  <a:pt x="835891" y="11000"/>
                  <a:pt x="879895" y="34075"/>
                  <a:pt x="899160" y="53340"/>
                </a:cubicBezTo>
                <a:cubicBezTo>
                  <a:pt x="928496" y="82676"/>
                  <a:pt x="913054" y="70222"/>
                  <a:pt x="944880" y="91440"/>
                </a:cubicBezTo>
                <a:cubicBezTo>
                  <a:pt x="949960" y="99060"/>
                  <a:pt x="953644" y="107824"/>
                  <a:pt x="960120" y="114300"/>
                </a:cubicBezTo>
                <a:cubicBezTo>
                  <a:pt x="969100" y="123280"/>
                  <a:pt x="982470" y="127404"/>
                  <a:pt x="990600" y="137160"/>
                </a:cubicBezTo>
                <a:cubicBezTo>
                  <a:pt x="995742" y="143330"/>
                  <a:pt x="994628" y="152836"/>
                  <a:pt x="998220" y="160020"/>
                </a:cubicBezTo>
                <a:cubicBezTo>
                  <a:pt x="1002316" y="168211"/>
                  <a:pt x="1009364" y="174689"/>
                  <a:pt x="1013460" y="182880"/>
                </a:cubicBezTo>
                <a:cubicBezTo>
                  <a:pt x="1045008" y="245976"/>
                  <a:pt x="992644" y="163086"/>
                  <a:pt x="1036320" y="228600"/>
                </a:cubicBezTo>
                <a:cubicBezTo>
                  <a:pt x="1038860" y="238760"/>
                  <a:pt x="1042556" y="248699"/>
                  <a:pt x="1043940" y="259080"/>
                </a:cubicBezTo>
                <a:cubicBezTo>
                  <a:pt x="1047648" y="286889"/>
                  <a:pt x="1039696" y="317477"/>
                  <a:pt x="1051560" y="342900"/>
                </a:cubicBezTo>
                <a:cubicBezTo>
                  <a:pt x="1059306" y="359498"/>
                  <a:pt x="1097280" y="373380"/>
                  <a:pt x="1097280" y="373380"/>
                </a:cubicBezTo>
                <a:cubicBezTo>
                  <a:pt x="1118152" y="435995"/>
                  <a:pt x="1126185" y="440639"/>
                  <a:pt x="1104900" y="525780"/>
                </a:cubicBezTo>
                <a:cubicBezTo>
                  <a:pt x="1100458" y="543549"/>
                  <a:pt x="1084580" y="556260"/>
                  <a:pt x="1074420" y="571500"/>
                </a:cubicBezTo>
                <a:cubicBezTo>
                  <a:pt x="1030744" y="637014"/>
                  <a:pt x="1083108" y="554124"/>
                  <a:pt x="1051560" y="617220"/>
                </a:cubicBezTo>
                <a:cubicBezTo>
                  <a:pt x="1047464" y="625411"/>
                  <a:pt x="1040416" y="631889"/>
                  <a:pt x="1036320" y="640080"/>
                </a:cubicBezTo>
                <a:cubicBezTo>
                  <a:pt x="1032728" y="647264"/>
                  <a:pt x="1034380" y="657260"/>
                  <a:pt x="1028700" y="662940"/>
                </a:cubicBezTo>
                <a:cubicBezTo>
                  <a:pt x="1015748" y="675892"/>
                  <a:pt x="982980" y="693420"/>
                  <a:pt x="982980" y="693420"/>
                </a:cubicBezTo>
                <a:cubicBezTo>
                  <a:pt x="977900" y="701040"/>
                  <a:pt x="974216" y="709804"/>
                  <a:pt x="967740" y="716280"/>
                </a:cubicBezTo>
                <a:cubicBezTo>
                  <a:pt x="961264" y="722756"/>
                  <a:pt x="946518" y="722510"/>
                  <a:pt x="944880" y="731520"/>
                </a:cubicBezTo>
                <a:cubicBezTo>
                  <a:pt x="940766" y="754150"/>
                  <a:pt x="949960" y="777240"/>
                  <a:pt x="952500" y="800100"/>
                </a:cubicBezTo>
                <a:cubicBezTo>
                  <a:pt x="949960" y="828040"/>
                  <a:pt x="944880" y="855865"/>
                  <a:pt x="944880" y="883920"/>
                </a:cubicBezTo>
                <a:cubicBezTo>
                  <a:pt x="944880" y="904792"/>
                  <a:pt x="957807" y="914497"/>
                  <a:pt x="975360" y="922020"/>
                </a:cubicBezTo>
                <a:cubicBezTo>
                  <a:pt x="1006175" y="935227"/>
                  <a:pt x="1095938" y="936571"/>
                  <a:pt x="1104900" y="937260"/>
                </a:cubicBezTo>
                <a:cubicBezTo>
                  <a:pt x="1120140" y="942340"/>
                  <a:pt x="1136997" y="943986"/>
                  <a:pt x="1150620" y="952500"/>
                </a:cubicBezTo>
                <a:cubicBezTo>
                  <a:pt x="1158386" y="957354"/>
                  <a:pt x="1159384" y="968884"/>
                  <a:pt x="1165860" y="975360"/>
                </a:cubicBezTo>
                <a:cubicBezTo>
                  <a:pt x="1174840" y="984340"/>
                  <a:pt x="1187360" y="989240"/>
                  <a:pt x="1196340" y="998220"/>
                </a:cubicBezTo>
                <a:cubicBezTo>
                  <a:pt x="1202816" y="1004696"/>
                  <a:pt x="1203540" y="1016695"/>
                  <a:pt x="1211580" y="1021080"/>
                </a:cubicBezTo>
                <a:cubicBezTo>
                  <a:pt x="1232734" y="1032619"/>
                  <a:pt x="1280160" y="1043940"/>
                  <a:pt x="1280160" y="1043940"/>
                </a:cubicBezTo>
                <a:lnTo>
                  <a:pt x="1310640" y="1089660"/>
                </a:lnTo>
                <a:cubicBezTo>
                  <a:pt x="1315720" y="1097280"/>
                  <a:pt x="1322984" y="1103832"/>
                  <a:pt x="1325880" y="1112520"/>
                </a:cubicBezTo>
                <a:cubicBezTo>
                  <a:pt x="1338543" y="1150510"/>
                  <a:pt x="1341063" y="1154171"/>
                  <a:pt x="1348740" y="1188720"/>
                </a:cubicBezTo>
                <a:cubicBezTo>
                  <a:pt x="1351550" y="1201363"/>
                  <a:pt x="1352952" y="1214325"/>
                  <a:pt x="1356360" y="1226820"/>
                </a:cubicBezTo>
                <a:cubicBezTo>
                  <a:pt x="1385363" y="1333166"/>
                  <a:pt x="1360655" y="1217815"/>
                  <a:pt x="1379220" y="1310640"/>
                </a:cubicBezTo>
                <a:cubicBezTo>
                  <a:pt x="1376680" y="1338580"/>
                  <a:pt x="1375568" y="1366687"/>
                  <a:pt x="1371600" y="1394460"/>
                </a:cubicBezTo>
                <a:cubicBezTo>
                  <a:pt x="1370464" y="1402411"/>
                  <a:pt x="1365722" y="1409479"/>
                  <a:pt x="1363980" y="1417320"/>
                </a:cubicBezTo>
                <a:cubicBezTo>
                  <a:pt x="1360628" y="1432402"/>
                  <a:pt x="1362302" y="1448778"/>
                  <a:pt x="1356360" y="1463040"/>
                </a:cubicBezTo>
                <a:cubicBezTo>
                  <a:pt x="1349315" y="1479947"/>
                  <a:pt x="1331672" y="1491384"/>
                  <a:pt x="1325880" y="1508760"/>
                </a:cubicBezTo>
                <a:cubicBezTo>
                  <a:pt x="1306727" y="1566219"/>
                  <a:pt x="1332563" y="1495394"/>
                  <a:pt x="1303020" y="1554480"/>
                </a:cubicBezTo>
                <a:cubicBezTo>
                  <a:pt x="1270654" y="1619213"/>
                  <a:pt x="1348665" y="1512682"/>
                  <a:pt x="1264920" y="1638300"/>
                </a:cubicBezTo>
                <a:cubicBezTo>
                  <a:pt x="1259840" y="1645920"/>
                  <a:pt x="1253776" y="1652969"/>
                  <a:pt x="1249680" y="1661160"/>
                </a:cubicBezTo>
                <a:cubicBezTo>
                  <a:pt x="1243590" y="1673340"/>
                  <a:pt x="1237695" y="1703107"/>
                  <a:pt x="1234440" y="1714500"/>
                </a:cubicBezTo>
                <a:cubicBezTo>
                  <a:pt x="1232233" y="1722223"/>
                  <a:pt x="1230721" y="1730339"/>
                  <a:pt x="1226820" y="1737360"/>
                </a:cubicBezTo>
                <a:cubicBezTo>
                  <a:pt x="1217925" y="1753371"/>
                  <a:pt x="1206500" y="1767840"/>
                  <a:pt x="1196340" y="1783080"/>
                </a:cubicBezTo>
                <a:cubicBezTo>
                  <a:pt x="1191260" y="1790700"/>
                  <a:pt x="1184501" y="1797437"/>
                  <a:pt x="1181100" y="1805940"/>
                </a:cubicBezTo>
                <a:cubicBezTo>
                  <a:pt x="1176020" y="1818640"/>
                  <a:pt x="1171977" y="1831806"/>
                  <a:pt x="1165860" y="1844040"/>
                </a:cubicBezTo>
                <a:cubicBezTo>
                  <a:pt x="1136317" y="1903126"/>
                  <a:pt x="1162153" y="1832301"/>
                  <a:pt x="1143000" y="1889760"/>
                </a:cubicBezTo>
                <a:cubicBezTo>
                  <a:pt x="1145540" y="2004060"/>
                  <a:pt x="1146051" y="2118423"/>
                  <a:pt x="1150620" y="2232660"/>
                </a:cubicBezTo>
                <a:cubicBezTo>
                  <a:pt x="1151138" y="2245601"/>
                  <a:pt x="1156271" y="2257959"/>
                  <a:pt x="1158240" y="2270760"/>
                </a:cubicBezTo>
                <a:cubicBezTo>
                  <a:pt x="1161354" y="2291000"/>
                  <a:pt x="1163320" y="2311400"/>
                  <a:pt x="1165860" y="2331720"/>
                </a:cubicBezTo>
                <a:cubicBezTo>
                  <a:pt x="1168400" y="2418080"/>
                  <a:pt x="1169370" y="2504500"/>
                  <a:pt x="1173480" y="2590800"/>
                </a:cubicBezTo>
                <a:cubicBezTo>
                  <a:pt x="1174454" y="2611255"/>
                  <a:pt x="1176809" y="2631736"/>
                  <a:pt x="1181100" y="2651760"/>
                </a:cubicBezTo>
                <a:cubicBezTo>
                  <a:pt x="1185946" y="2674376"/>
                  <a:pt x="1199045" y="2707069"/>
                  <a:pt x="1211580" y="2727960"/>
                </a:cubicBezTo>
                <a:cubicBezTo>
                  <a:pt x="1221004" y="2743666"/>
                  <a:pt x="1236268" y="2756304"/>
                  <a:pt x="1242060" y="2773680"/>
                </a:cubicBezTo>
                <a:cubicBezTo>
                  <a:pt x="1252576" y="2805228"/>
                  <a:pt x="1245225" y="2789857"/>
                  <a:pt x="1264920" y="2819400"/>
                </a:cubicBezTo>
                <a:cubicBezTo>
                  <a:pt x="1267361" y="2829166"/>
                  <a:pt x="1274694" y="2861808"/>
                  <a:pt x="1280160" y="2872740"/>
                </a:cubicBezTo>
                <a:cubicBezTo>
                  <a:pt x="1284256" y="2880931"/>
                  <a:pt x="1291681" y="2887231"/>
                  <a:pt x="1295400" y="2895600"/>
                </a:cubicBezTo>
                <a:cubicBezTo>
                  <a:pt x="1331672" y="2977212"/>
                  <a:pt x="1291390" y="2912445"/>
                  <a:pt x="1325880" y="2964180"/>
                </a:cubicBezTo>
                <a:cubicBezTo>
                  <a:pt x="1328420" y="2974340"/>
                  <a:pt x="1330491" y="2984629"/>
                  <a:pt x="1333500" y="2994660"/>
                </a:cubicBezTo>
                <a:cubicBezTo>
                  <a:pt x="1338623" y="3011735"/>
                  <a:pt x="1351250" y="3053887"/>
                  <a:pt x="1363980" y="3070860"/>
                </a:cubicBezTo>
                <a:cubicBezTo>
                  <a:pt x="1365504" y="3072892"/>
                  <a:pt x="1369060" y="3070860"/>
                  <a:pt x="1371600" y="3070860"/>
                </a:cubicBezTo>
                <a:lnTo>
                  <a:pt x="1386840" y="3063240"/>
                </a:lnTo>
                <a:cubicBezTo>
                  <a:pt x="1348740" y="3070860"/>
                  <a:pt x="1311358" y="3084412"/>
                  <a:pt x="1272540" y="3086100"/>
                </a:cubicBezTo>
                <a:cubicBezTo>
                  <a:pt x="1251614" y="3087010"/>
                  <a:pt x="1232453" y="3072599"/>
                  <a:pt x="1211580" y="3070860"/>
                </a:cubicBezTo>
                <a:lnTo>
                  <a:pt x="1120140" y="3063240"/>
                </a:lnTo>
                <a:lnTo>
                  <a:pt x="518160" y="3070860"/>
                </a:lnTo>
                <a:cubicBezTo>
                  <a:pt x="492640" y="3071433"/>
                  <a:pt x="467455" y="3077205"/>
                  <a:pt x="441960" y="3078480"/>
                </a:cubicBezTo>
                <a:cubicBezTo>
                  <a:pt x="365813" y="3082287"/>
                  <a:pt x="289560" y="3083560"/>
                  <a:pt x="213360" y="3086100"/>
                </a:cubicBezTo>
                <a:lnTo>
                  <a:pt x="99060" y="3078480"/>
                </a:lnTo>
                <a:lnTo>
                  <a:pt x="83820" y="3070860"/>
                </a:lnTo>
                <a:cubicBezTo>
                  <a:pt x="75290" y="2994091"/>
                  <a:pt x="69180" y="2975820"/>
                  <a:pt x="83820" y="2887980"/>
                </a:cubicBezTo>
                <a:cubicBezTo>
                  <a:pt x="85326" y="2878947"/>
                  <a:pt x="93980" y="2872740"/>
                  <a:pt x="99060" y="2865120"/>
                </a:cubicBezTo>
                <a:cubicBezTo>
                  <a:pt x="101600" y="2854960"/>
                  <a:pt x="102555" y="2844266"/>
                  <a:pt x="106680" y="2834640"/>
                </a:cubicBezTo>
                <a:cubicBezTo>
                  <a:pt x="120492" y="2802413"/>
                  <a:pt x="137160" y="2813454"/>
                  <a:pt x="137160" y="2766060"/>
                </a:cubicBezTo>
                <a:lnTo>
                  <a:pt x="137160" y="2705100"/>
                </a:lnTo>
                <a:lnTo>
                  <a:pt x="137160" y="2697480"/>
                </a:lnTo>
                <a:cubicBezTo>
                  <a:pt x="116840" y="2689860"/>
                  <a:pt x="91545" y="2689965"/>
                  <a:pt x="76200" y="2674620"/>
                </a:cubicBezTo>
                <a:cubicBezTo>
                  <a:pt x="65275" y="2663695"/>
                  <a:pt x="81237" y="2637760"/>
                  <a:pt x="68580" y="2628900"/>
                </a:cubicBezTo>
                <a:cubicBezTo>
                  <a:pt x="49737" y="2615710"/>
                  <a:pt x="22860" y="2623820"/>
                  <a:pt x="0" y="2621280"/>
                </a:cubicBezTo>
                <a:cubicBezTo>
                  <a:pt x="1195" y="2563931"/>
                  <a:pt x="-1808" y="2299559"/>
                  <a:pt x="15240" y="2171700"/>
                </a:cubicBezTo>
                <a:cubicBezTo>
                  <a:pt x="18218" y="2149367"/>
                  <a:pt x="24603" y="2138930"/>
                  <a:pt x="30480" y="2118360"/>
                </a:cubicBezTo>
                <a:cubicBezTo>
                  <a:pt x="33357" y="2108290"/>
                  <a:pt x="35560" y="2098040"/>
                  <a:pt x="38100" y="2087880"/>
                </a:cubicBezTo>
                <a:cubicBezTo>
                  <a:pt x="35560" y="2034540"/>
                  <a:pt x="34915" y="1981076"/>
                  <a:pt x="30480" y="1927860"/>
                </a:cubicBezTo>
                <a:cubicBezTo>
                  <a:pt x="29813" y="1919856"/>
                  <a:pt x="24297" y="1912903"/>
                  <a:pt x="22860" y="1905000"/>
                </a:cubicBezTo>
                <a:cubicBezTo>
                  <a:pt x="19197" y="1884852"/>
                  <a:pt x="17780" y="1864360"/>
                  <a:pt x="15240" y="1844040"/>
                </a:cubicBezTo>
                <a:cubicBezTo>
                  <a:pt x="17780" y="1744980"/>
                  <a:pt x="15963" y="1645712"/>
                  <a:pt x="22860" y="1546860"/>
                </a:cubicBezTo>
                <a:cubicBezTo>
                  <a:pt x="23943" y="1531335"/>
                  <a:pt x="46515" y="1507171"/>
                  <a:pt x="53340" y="1493520"/>
                </a:cubicBezTo>
                <a:cubicBezTo>
                  <a:pt x="56932" y="1486336"/>
                  <a:pt x="57368" y="1477844"/>
                  <a:pt x="60960" y="1470660"/>
                </a:cubicBezTo>
                <a:cubicBezTo>
                  <a:pt x="71569" y="1449442"/>
                  <a:pt x="82208" y="1441792"/>
                  <a:pt x="99060" y="1424940"/>
                </a:cubicBezTo>
                <a:cubicBezTo>
                  <a:pt x="104140" y="1412240"/>
                  <a:pt x="108183" y="1399074"/>
                  <a:pt x="114300" y="1386840"/>
                </a:cubicBezTo>
                <a:cubicBezTo>
                  <a:pt x="118396" y="1378649"/>
                  <a:pt x="125444" y="1372171"/>
                  <a:pt x="129540" y="1363980"/>
                </a:cubicBezTo>
                <a:cubicBezTo>
                  <a:pt x="161088" y="1300884"/>
                  <a:pt x="108724" y="1383774"/>
                  <a:pt x="152400" y="1318260"/>
                </a:cubicBezTo>
                <a:cubicBezTo>
                  <a:pt x="154940" y="1277620"/>
                  <a:pt x="154518" y="1236686"/>
                  <a:pt x="160020" y="1196340"/>
                </a:cubicBezTo>
                <a:cubicBezTo>
                  <a:pt x="163578" y="1170247"/>
                  <a:pt x="182924" y="1137775"/>
                  <a:pt x="190500" y="1112520"/>
                </a:cubicBezTo>
                <a:cubicBezTo>
                  <a:pt x="194222" y="1100115"/>
                  <a:pt x="193572" y="1086547"/>
                  <a:pt x="198120" y="1074420"/>
                </a:cubicBezTo>
                <a:cubicBezTo>
                  <a:pt x="202806" y="1061925"/>
                  <a:pt x="226337" y="1035288"/>
                  <a:pt x="236220" y="1028700"/>
                </a:cubicBezTo>
                <a:cubicBezTo>
                  <a:pt x="242903" y="1024245"/>
                  <a:pt x="251896" y="1024672"/>
                  <a:pt x="259080" y="1021080"/>
                </a:cubicBezTo>
                <a:cubicBezTo>
                  <a:pt x="267271" y="1016984"/>
                  <a:pt x="273522" y="1009448"/>
                  <a:pt x="281940" y="1005840"/>
                </a:cubicBezTo>
                <a:cubicBezTo>
                  <a:pt x="292209" y="1001439"/>
                  <a:pt x="342684" y="992408"/>
                  <a:pt x="350520" y="990600"/>
                </a:cubicBezTo>
                <a:cubicBezTo>
                  <a:pt x="370929" y="985890"/>
                  <a:pt x="411480" y="975360"/>
                  <a:pt x="411480" y="975360"/>
                </a:cubicBezTo>
                <a:cubicBezTo>
                  <a:pt x="419100" y="970280"/>
                  <a:pt x="426149" y="964216"/>
                  <a:pt x="434340" y="960120"/>
                </a:cubicBezTo>
                <a:cubicBezTo>
                  <a:pt x="441524" y="956528"/>
                  <a:pt x="450928" y="957518"/>
                  <a:pt x="457200" y="952500"/>
                </a:cubicBezTo>
                <a:cubicBezTo>
                  <a:pt x="464351" y="946779"/>
                  <a:pt x="465964" y="936116"/>
                  <a:pt x="472440" y="929640"/>
                </a:cubicBezTo>
                <a:cubicBezTo>
                  <a:pt x="478916" y="923164"/>
                  <a:pt x="487680" y="919480"/>
                  <a:pt x="495300" y="914400"/>
                </a:cubicBezTo>
                <a:cubicBezTo>
                  <a:pt x="500380" y="906780"/>
                  <a:pt x="503389" y="897261"/>
                  <a:pt x="510540" y="891540"/>
                </a:cubicBezTo>
                <a:cubicBezTo>
                  <a:pt x="516812" y="886522"/>
                  <a:pt x="527230" y="889062"/>
                  <a:pt x="533400" y="883920"/>
                </a:cubicBezTo>
                <a:cubicBezTo>
                  <a:pt x="559308" y="862330"/>
                  <a:pt x="520700" y="864870"/>
                  <a:pt x="518160" y="861060"/>
                </a:cubicBez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942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Schritt 4</a:t>
            </a:r>
            <a:endParaRPr lang="de-DE" sz="2400" b="0" dirty="0"/>
          </a:p>
        </p:txBody>
      </p:sp>
      <p:pic>
        <p:nvPicPr>
          <p:cNvPr id="14" name="Hintergrundgrafik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7258" b="7258"/>
          <a:stretch/>
        </p:blipFill>
        <p:spPr>
          <a:xfrm>
            <a:off x="1368817" y="1532844"/>
            <a:ext cx="6399999" cy="3600000"/>
          </a:xfrm>
          <a:prstGeom prst="rect">
            <a:avLst/>
          </a:prstGeom>
          <a:noFill/>
          <a:ln>
            <a:noFill/>
          </a:ln>
        </p:spPr>
      </p:pic>
      <p:sp useBgFill="1">
        <p:nvSpPr>
          <p:cNvPr id="6" name="Rechts Mitte"/>
          <p:cNvSpPr/>
          <p:nvPr/>
        </p:nvSpPr>
        <p:spPr>
          <a:xfrm>
            <a:off x="4400550" y="2323671"/>
            <a:ext cx="1968574" cy="2902379"/>
          </a:xfrm>
          <a:custGeom>
            <a:avLst/>
            <a:gdLst>
              <a:gd name="connsiteX0" fmla="*/ 285750 w 1968574"/>
              <a:gd name="connsiteY0" fmla="*/ 2838879 h 2902379"/>
              <a:gd name="connsiteX1" fmla="*/ 285750 w 1968574"/>
              <a:gd name="connsiteY1" fmla="*/ 2838879 h 2902379"/>
              <a:gd name="connsiteX2" fmla="*/ 254000 w 1968574"/>
              <a:gd name="connsiteY2" fmla="*/ 2756329 h 2902379"/>
              <a:gd name="connsiteX3" fmla="*/ 228600 w 1968574"/>
              <a:gd name="connsiteY3" fmla="*/ 2737279 h 2902379"/>
              <a:gd name="connsiteX4" fmla="*/ 209550 w 1968574"/>
              <a:gd name="connsiteY4" fmla="*/ 2705529 h 2902379"/>
              <a:gd name="connsiteX5" fmla="*/ 203200 w 1968574"/>
              <a:gd name="connsiteY5" fmla="*/ 2680129 h 2902379"/>
              <a:gd name="connsiteX6" fmla="*/ 184150 w 1968574"/>
              <a:gd name="connsiteY6" fmla="*/ 2661079 h 2902379"/>
              <a:gd name="connsiteX7" fmla="*/ 171450 w 1968574"/>
              <a:gd name="connsiteY7" fmla="*/ 2642029 h 2902379"/>
              <a:gd name="connsiteX8" fmla="*/ 139700 w 1968574"/>
              <a:gd name="connsiteY8" fmla="*/ 2603929 h 2902379"/>
              <a:gd name="connsiteX9" fmla="*/ 107950 w 1968574"/>
              <a:gd name="connsiteY9" fmla="*/ 2527729 h 2902379"/>
              <a:gd name="connsiteX10" fmla="*/ 95250 w 1968574"/>
              <a:gd name="connsiteY10" fmla="*/ 2502329 h 2902379"/>
              <a:gd name="connsiteX11" fmla="*/ 69850 w 1968574"/>
              <a:gd name="connsiteY11" fmla="*/ 2438829 h 2902379"/>
              <a:gd name="connsiteX12" fmla="*/ 44450 w 1968574"/>
              <a:gd name="connsiteY12" fmla="*/ 2356279 h 2902379"/>
              <a:gd name="connsiteX13" fmla="*/ 38100 w 1968574"/>
              <a:gd name="connsiteY13" fmla="*/ 2292779 h 2902379"/>
              <a:gd name="connsiteX14" fmla="*/ 31750 w 1968574"/>
              <a:gd name="connsiteY14" fmla="*/ 2254679 h 2902379"/>
              <a:gd name="connsiteX15" fmla="*/ 19050 w 1968574"/>
              <a:gd name="connsiteY15" fmla="*/ 2095929 h 2902379"/>
              <a:gd name="connsiteX16" fmla="*/ 12700 w 1968574"/>
              <a:gd name="connsiteY16" fmla="*/ 1822879 h 2902379"/>
              <a:gd name="connsiteX17" fmla="*/ 6350 w 1968574"/>
              <a:gd name="connsiteY17" fmla="*/ 1784779 h 2902379"/>
              <a:gd name="connsiteX18" fmla="*/ 0 w 1968574"/>
              <a:gd name="connsiteY18" fmla="*/ 1708579 h 2902379"/>
              <a:gd name="connsiteX19" fmla="*/ 12700 w 1968574"/>
              <a:gd name="connsiteY19" fmla="*/ 1499029 h 2902379"/>
              <a:gd name="connsiteX20" fmla="*/ 25400 w 1968574"/>
              <a:gd name="connsiteY20" fmla="*/ 1479979 h 2902379"/>
              <a:gd name="connsiteX21" fmla="*/ 50800 w 1968574"/>
              <a:gd name="connsiteY21" fmla="*/ 1441879 h 2902379"/>
              <a:gd name="connsiteX22" fmla="*/ 57150 w 1968574"/>
              <a:gd name="connsiteY22" fmla="*/ 1422829 h 2902379"/>
              <a:gd name="connsiteX23" fmla="*/ 69850 w 1968574"/>
              <a:gd name="connsiteY23" fmla="*/ 1403779 h 2902379"/>
              <a:gd name="connsiteX24" fmla="*/ 107950 w 1968574"/>
              <a:gd name="connsiteY24" fmla="*/ 1359329 h 2902379"/>
              <a:gd name="connsiteX25" fmla="*/ 127000 w 1968574"/>
              <a:gd name="connsiteY25" fmla="*/ 1321229 h 2902379"/>
              <a:gd name="connsiteX26" fmla="*/ 133350 w 1968574"/>
              <a:gd name="connsiteY26" fmla="*/ 1302179 h 2902379"/>
              <a:gd name="connsiteX27" fmla="*/ 158750 w 1968574"/>
              <a:gd name="connsiteY27" fmla="*/ 1264079 h 2902379"/>
              <a:gd name="connsiteX28" fmla="*/ 165100 w 1968574"/>
              <a:gd name="connsiteY28" fmla="*/ 1245029 h 2902379"/>
              <a:gd name="connsiteX29" fmla="*/ 203200 w 1968574"/>
              <a:gd name="connsiteY29" fmla="*/ 1194229 h 2902379"/>
              <a:gd name="connsiteX30" fmla="*/ 209550 w 1968574"/>
              <a:gd name="connsiteY30" fmla="*/ 1175179 h 2902379"/>
              <a:gd name="connsiteX31" fmla="*/ 254000 w 1968574"/>
              <a:gd name="connsiteY31" fmla="*/ 1118029 h 2902379"/>
              <a:gd name="connsiteX32" fmla="*/ 279400 w 1968574"/>
              <a:gd name="connsiteY32" fmla="*/ 1079929 h 2902379"/>
              <a:gd name="connsiteX33" fmla="*/ 304800 w 1968574"/>
              <a:gd name="connsiteY33" fmla="*/ 1029129 h 2902379"/>
              <a:gd name="connsiteX34" fmla="*/ 311150 w 1968574"/>
              <a:gd name="connsiteY34" fmla="*/ 1010079 h 2902379"/>
              <a:gd name="connsiteX35" fmla="*/ 368300 w 1968574"/>
              <a:gd name="connsiteY35" fmla="*/ 965629 h 2902379"/>
              <a:gd name="connsiteX36" fmla="*/ 393700 w 1968574"/>
              <a:gd name="connsiteY36" fmla="*/ 946579 h 2902379"/>
              <a:gd name="connsiteX37" fmla="*/ 450850 w 1968574"/>
              <a:gd name="connsiteY37" fmla="*/ 902129 h 2902379"/>
              <a:gd name="connsiteX38" fmla="*/ 469900 w 1968574"/>
              <a:gd name="connsiteY38" fmla="*/ 895779 h 2902379"/>
              <a:gd name="connsiteX39" fmla="*/ 482600 w 1968574"/>
              <a:gd name="connsiteY39" fmla="*/ 857679 h 2902379"/>
              <a:gd name="connsiteX40" fmla="*/ 469900 w 1968574"/>
              <a:gd name="connsiteY40" fmla="*/ 806879 h 2902379"/>
              <a:gd name="connsiteX41" fmla="*/ 450850 w 1968574"/>
              <a:gd name="connsiteY41" fmla="*/ 775129 h 2902379"/>
              <a:gd name="connsiteX42" fmla="*/ 438150 w 1968574"/>
              <a:gd name="connsiteY42" fmla="*/ 749729 h 2902379"/>
              <a:gd name="connsiteX43" fmla="*/ 431800 w 1968574"/>
              <a:gd name="connsiteY43" fmla="*/ 730679 h 2902379"/>
              <a:gd name="connsiteX44" fmla="*/ 412750 w 1968574"/>
              <a:gd name="connsiteY44" fmla="*/ 724329 h 2902379"/>
              <a:gd name="connsiteX45" fmla="*/ 374650 w 1968574"/>
              <a:gd name="connsiteY45" fmla="*/ 698929 h 2902379"/>
              <a:gd name="connsiteX46" fmla="*/ 361950 w 1968574"/>
              <a:gd name="connsiteY46" fmla="*/ 648129 h 2902379"/>
              <a:gd name="connsiteX47" fmla="*/ 349250 w 1968574"/>
              <a:gd name="connsiteY47" fmla="*/ 610029 h 2902379"/>
              <a:gd name="connsiteX48" fmla="*/ 342900 w 1968574"/>
              <a:gd name="connsiteY48" fmla="*/ 590979 h 2902379"/>
              <a:gd name="connsiteX49" fmla="*/ 330200 w 1968574"/>
              <a:gd name="connsiteY49" fmla="*/ 571929 h 2902379"/>
              <a:gd name="connsiteX50" fmla="*/ 336550 w 1968574"/>
              <a:gd name="connsiteY50" fmla="*/ 483029 h 2902379"/>
              <a:gd name="connsiteX51" fmla="*/ 342900 w 1968574"/>
              <a:gd name="connsiteY51" fmla="*/ 463979 h 2902379"/>
              <a:gd name="connsiteX52" fmla="*/ 361950 w 1968574"/>
              <a:gd name="connsiteY52" fmla="*/ 444929 h 2902379"/>
              <a:gd name="connsiteX53" fmla="*/ 368300 w 1968574"/>
              <a:gd name="connsiteY53" fmla="*/ 413179 h 2902379"/>
              <a:gd name="connsiteX54" fmla="*/ 381000 w 1968574"/>
              <a:gd name="connsiteY54" fmla="*/ 394129 h 2902379"/>
              <a:gd name="connsiteX55" fmla="*/ 387350 w 1968574"/>
              <a:gd name="connsiteY55" fmla="*/ 368729 h 2902379"/>
              <a:gd name="connsiteX56" fmla="*/ 400050 w 1968574"/>
              <a:gd name="connsiteY56" fmla="*/ 330629 h 2902379"/>
              <a:gd name="connsiteX57" fmla="*/ 406400 w 1968574"/>
              <a:gd name="connsiteY57" fmla="*/ 279829 h 2902379"/>
              <a:gd name="connsiteX58" fmla="*/ 419100 w 1968574"/>
              <a:gd name="connsiteY58" fmla="*/ 222679 h 2902379"/>
              <a:gd name="connsiteX59" fmla="*/ 431800 w 1968574"/>
              <a:gd name="connsiteY59" fmla="*/ 184579 h 2902379"/>
              <a:gd name="connsiteX60" fmla="*/ 438150 w 1968574"/>
              <a:gd name="connsiteY60" fmla="*/ 159179 h 2902379"/>
              <a:gd name="connsiteX61" fmla="*/ 463550 w 1968574"/>
              <a:gd name="connsiteY61" fmla="*/ 114729 h 2902379"/>
              <a:gd name="connsiteX62" fmla="*/ 482600 w 1968574"/>
              <a:gd name="connsiteY62" fmla="*/ 89329 h 2902379"/>
              <a:gd name="connsiteX63" fmla="*/ 508000 w 1968574"/>
              <a:gd name="connsiteY63" fmla="*/ 70279 h 2902379"/>
              <a:gd name="connsiteX64" fmla="*/ 527050 w 1968574"/>
              <a:gd name="connsiteY64" fmla="*/ 51229 h 2902379"/>
              <a:gd name="connsiteX65" fmla="*/ 565150 w 1968574"/>
              <a:gd name="connsiteY65" fmla="*/ 32179 h 2902379"/>
              <a:gd name="connsiteX66" fmla="*/ 590550 w 1968574"/>
              <a:gd name="connsiteY66" fmla="*/ 13129 h 2902379"/>
              <a:gd name="connsiteX67" fmla="*/ 666750 w 1968574"/>
              <a:gd name="connsiteY67" fmla="*/ 429 h 2902379"/>
              <a:gd name="connsiteX68" fmla="*/ 863600 w 1968574"/>
              <a:gd name="connsiteY68" fmla="*/ 19479 h 2902379"/>
              <a:gd name="connsiteX69" fmla="*/ 876300 w 1968574"/>
              <a:gd name="connsiteY69" fmla="*/ 38529 h 2902379"/>
              <a:gd name="connsiteX70" fmla="*/ 920750 w 1968574"/>
              <a:gd name="connsiteY70" fmla="*/ 70279 h 2902379"/>
              <a:gd name="connsiteX71" fmla="*/ 927100 w 1968574"/>
              <a:gd name="connsiteY71" fmla="*/ 89329 h 2902379"/>
              <a:gd name="connsiteX72" fmla="*/ 952500 w 1968574"/>
              <a:gd name="connsiteY72" fmla="*/ 127429 h 2902379"/>
              <a:gd name="connsiteX73" fmla="*/ 965200 w 1968574"/>
              <a:gd name="connsiteY73" fmla="*/ 171879 h 2902379"/>
              <a:gd name="connsiteX74" fmla="*/ 990600 w 1968574"/>
              <a:gd name="connsiteY74" fmla="*/ 216329 h 2902379"/>
              <a:gd name="connsiteX75" fmla="*/ 996950 w 1968574"/>
              <a:gd name="connsiteY75" fmla="*/ 248079 h 2902379"/>
              <a:gd name="connsiteX76" fmla="*/ 1009650 w 1968574"/>
              <a:gd name="connsiteY76" fmla="*/ 267129 h 2902379"/>
              <a:gd name="connsiteX77" fmla="*/ 1016000 w 1968574"/>
              <a:gd name="connsiteY77" fmla="*/ 286179 h 2902379"/>
              <a:gd name="connsiteX78" fmla="*/ 1041400 w 1968574"/>
              <a:gd name="connsiteY78" fmla="*/ 349679 h 2902379"/>
              <a:gd name="connsiteX79" fmla="*/ 1054100 w 1968574"/>
              <a:gd name="connsiteY79" fmla="*/ 400479 h 2902379"/>
              <a:gd name="connsiteX80" fmla="*/ 1060450 w 1968574"/>
              <a:gd name="connsiteY80" fmla="*/ 616379 h 2902379"/>
              <a:gd name="connsiteX81" fmla="*/ 1066800 w 1968574"/>
              <a:gd name="connsiteY81" fmla="*/ 641779 h 2902379"/>
              <a:gd name="connsiteX82" fmla="*/ 1168400 w 1968574"/>
              <a:gd name="connsiteY82" fmla="*/ 629079 h 2902379"/>
              <a:gd name="connsiteX83" fmla="*/ 1206500 w 1968574"/>
              <a:gd name="connsiteY83" fmla="*/ 610029 h 2902379"/>
              <a:gd name="connsiteX84" fmla="*/ 1212850 w 1968574"/>
              <a:gd name="connsiteY84" fmla="*/ 590979 h 2902379"/>
              <a:gd name="connsiteX85" fmla="*/ 1250950 w 1968574"/>
              <a:gd name="connsiteY85" fmla="*/ 559229 h 2902379"/>
              <a:gd name="connsiteX86" fmla="*/ 1276350 w 1968574"/>
              <a:gd name="connsiteY86" fmla="*/ 540179 h 2902379"/>
              <a:gd name="connsiteX87" fmla="*/ 1295400 w 1968574"/>
              <a:gd name="connsiteY87" fmla="*/ 533829 h 2902379"/>
              <a:gd name="connsiteX88" fmla="*/ 1320800 w 1968574"/>
              <a:gd name="connsiteY88" fmla="*/ 521129 h 2902379"/>
              <a:gd name="connsiteX89" fmla="*/ 1339850 w 1968574"/>
              <a:gd name="connsiteY89" fmla="*/ 514779 h 2902379"/>
              <a:gd name="connsiteX90" fmla="*/ 1409700 w 1968574"/>
              <a:gd name="connsiteY90" fmla="*/ 463979 h 2902379"/>
              <a:gd name="connsiteX91" fmla="*/ 1428750 w 1968574"/>
              <a:gd name="connsiteY91" fmla="*/ 457629 h 2902379"/>
              <a:gd name="connsiteX92" fmla="*/ 1447800 w 1968574"/>
              <a:gd name="connsiteY92" fmla="*/ 444929 h 2902379"/>
              <a:gd name="connsiteX93" fmla="*/ 1504950 w 1968574"/>
              <a:gd name="connsiteY93" fmla="*/ 425879 h 2902379"/>
              <a:gd name="connsiteX94" fmla="*/ 1530350 w 1968574"/>
              <a:gd name="connsiteY94" fmla="*/ 413179 h 2902379"/>
              <a:gd name="connsiteX95" fmla="*/ 1587500 w 1968574"/>
              <a:gd name="connsiteY95" fmla="*/ 394129 h 2902379"/>
              <a:gd name="connsiteX96" fmla="*/ 1625600 w 1968574"/>
              <a:gd name="connsiteY96" fmla="*/ 368729 h 2902379"/>
              <a:gd name="connsiteX97" fmla="*/ 1682750 w 1968574"/>
              <a:gd name="connsiteY97" fmla="*/ 349679 h 2902379"/>
              <a:gd name="connsiteX98" fmla="*/ 1733550 w 1968574"/>
              <a:gd name="connsiteY98" fmla="*/ 317929 h 2902379"/>
              <a:gd name="connsiteX99" fmla="*/ 1752600 w 1968574"/>
              <a:gd name="connsiteY99" fmla="*/ 298879 h 2902379"/>
              <a:gd name="connsiteX100" fmla="*/ 1790700 w 1968574"/>
              <a:gd name="connsiteY100" fmla="*/ 273479 h 2902379"/>
              <a:gd name="connsiteX101" fmla="*/ 1809750 w 1968574"/>
              <a:gd name="connsiteY101" fmla="*/ 260779 h 2902379"/>
              <a:gd name="connsiteX102" fmla="*/ 1828800 w 1968574"/>
              <a:gd name="connsiteY102" fmla="*/ 248079 h 2902379"/>
              <a:gd name="connsiteX103" fmla="*/ 1860550 w 1968574"/>
              <a:gd name="connsiteY103" fmla="*/ 260779 h 2902379"/>
              <a:gd name="connsiteX104" fmla="*/ 1885950 w 1968574"/>
              <a:gd name="connsiteY104" fmla="*/ 305229 h 2902379"/>
              <a:gd name="connsiteX105" fmla="*/ 1924050 w 1968574"/>
              <a:gd name="connsiteY105" fmla="*/ 330629 h 2902379"/>
              <a:gd name="connsiteX106" fmla="*/ 1943100 w 1968574"/>
              <a:gd name="connsiteY106" fmla="*/ 343329 h 2902379"/>
              <a:gd name="connsiteX107" fmla="*/ 1968500 w 1968574"/>
              <a:gd name="connsiteY107" fmla="*/ 381429 h 2902379"/>
              <a:gd name="connsiteX108" fmla="*/ 1962150 w 1968574"/>
              <a:gd name="connsiteY108" fmla="*/ 451279 h 2902379"/>
              <a:gd name="connsiteX109" fmla="*/ 1949450 w 1968574"/>
              <a:gd name="connsiteY109" fmla="*/ 470329 h 2902379"/>
              <a:gd name="connsiteX110" fmla="*/ 1924050 w 1968574"/>
              <a:gd name="connsiteY110" fmla="*/ 514779 h 2902379"/>
              <a:gd name="connsiteX111" fmla="*/ 1898650 w 1968574"/>
              <a:gd name="connsiteY111" fmla="*/ 527479 h 2902379"/>
              <a:gd name="connsiteX112" fmla="*/ 1879600 w 1968574"/>
              <a:gd name="connsiteY112" fmla="*/ 546529 h 2902379"/>
              <a:gd name="connsiteX113" fmla="*/ 1835150 w 1968574"/>
              <a:gd name="connsiteY113" fmla="*/ 571929 h 2902379"/>
              <a:gd name="connsiteX114" fmla="*/ 1816100 w 1968574"/>
              <a:gd name="connsiteY114" fmla="*/ 590979 h 2902379"/>
              <a:gd name="connsiteX115" fmla="*/ 1797050 w 1968574"/>
              <a:gd name="connsiteY115" fmla="*/ 597329 h 2902379"/>
              <a:gd name="connsiteX116" fmla="*/ 1765300 w 1968574"/>
              <a:gd name="connsiteY116" fmla="*/ 610029 h 2902379"/>
              <a:gd name="connsiteX117" fmla="*/ 1746250 w 1968574"/>
              <a:gd name="connsiteY117" fmla="*/ 616379 h 2902379"/>
              <a:gd name="connsiteX118" fmla="*/ 1708150 w 1968574"/>
              <a:gd name="connsiteY118" fmla="*/ 635429 h 2902379"/>
              <a:gd name="connsiteX119" fmla="*/ 1695450 w 1968574"/>
              <a:gd name="connsiteY119" fmla="*/ 654479 h 2902379"/>
              <a:gd name="connsiteX120" fmla="*/ 1670050 w 1968574"/>
              <a:gd name="connsiteY120" fmla="*/ 667179 h 2902379"/>
              <a:gd name="connsiteX121" fmla="*/ 1651000 w 1968574"/>
              <a:gd name="connsiteY121" fmla="*/ 679879 h 2902379"/>
              <a:gd name="connsiteX122" fmla="*/ 1619250 w 1968574"/>
              <a:gd name="connsiteY122" fmla="*/ 717979 h 2902379"/>
              <a:gd name="connsiteX123" fmla="*/ 1606550 w 1968574"/>
              <a:gd name="connsiteY123" fmla="*/ 762429 h 2902379"/>
              <a:gd name="connsiteX124" fmla="*/ 1593850 w 1968574"/>
              <a:gd name="connsiteY124" fmla="*/ 876729 h 2902379"/>
              <a:gd name="connsiteX125" fmla="*/ 1568450 w 1968574"/>
              <a:gd name="connsiteY125" fmla="*/ 895779 h 2902379"/>
              <a:gd name="connsiteX126" fmla="*/ 1511300 w 1968574"/>
              <a:gd name="connsiteY126" fmla="*/ 927529 h 2902379"/>
              <a:gd name="connsiteX127" fmla="*/ 1479550 w 1968574"/>
              <a:gd name="connsiteY127" fmla="*/ 946579 h 2902379"/>
              <a:gd name="connsiteX128" fmla="*/ 1441450 w 1968574"/>
              <a:gd name="connsiteY128" fmla="*/ 965629 h 2902379"/>
              <a:gd name="connsiteX129" fmla="*/ 1371600 w 1968574"/>
              <a:gd name="connsiteY129" fmla="*/ 1022779 h 2902379"/>
              <a:gd name="connsiteX130" fmla="*/ 1327150 w 1968574"/>
              <a:gd name="connsiteY130" fmla="*/ 1054529 h 2902379"/>
              <a:gd name="connsiteX131" fmla="*/ 1314450 w 1968574"/>
              <a:gd name="connsiteY131" fmla="*/ 1073579 h 2902379"/>
              <a:gd name="connsiteX132" fmla="*/ 1308100 w 1968574"/>
              <a:gd name="connsiteY132" fmla="*/ 1098979 h 2902379"/>
              <a:gd name="connsiteX133" fmla="*/ 1327150 w 1968574"/>
              <a:gd name="connsiteY133" fmla="*/ 1295829 h 2902379"/>
              <a:gd name="connsiteX134" fmla="*/ 1320800 w 1968574"/>
              <a:gd name="connsiteY134" fmla="*/ 1416479 h 2902379"/>
              <a:gd name="connsiteX135" fmla="*/ 1308100 w 1968574"/>
              <a:gd name="connsiteY135" fmla="*/ 1460929 h 2902379"/>
              <a:gd name="connsiteX136" fmla="*/ 1295400 w 1968574"/>
              <a:gd name="connsiteY136" fmla="*/ 1511729 h 2902379"/>
              <a:gd name="connsiteX137" fmla="*/ 1308100 w 1968574"/>
              <a:gd name="connsiteY137" fmla="*/ 1651429 h 2902379"/>
              <a:gd name="connsiteX138" fmla="*/ 1320800 w 1968574"/>
              <a:gd name="connsiteY138" fmla="*/ 1676829 h 2902379"/>
              <a:gd name="connsiteX139" fmla="*/ 1320800 w 1968574"/>
              <a:gd name="connsiteY139" fmla="*/ 1765729 h 2902379"/>
              <a:gd name="connsiteX140" fmla="*/ 1301750 w 1968574"/>
              <a:gd name="connsiteY140" fmla="*/ 1791129 h 2902379"/>
              <a:gd name="connsiteX141" fmla="*/ 1282700 w 1968574"/>
              <a:gd name="connsiteY141" fmla="*/ 1835579 h 2902379"/>
              <a:gd name="connsiteX142" fmla="*/ 1270000 w 1968574"/>
              <a:gd name="connsiteY142" fmla="*/ 1873679 h 2902379"/>
              <a:gd name="connsiteX143" fmla="*/ 1282700 w 1968574"/>
              <a:gd name="connsiteY143" fmla="*/ 1968929 h 2902379"/>
              <a:gd name="connsiteX144" fmla="*/ 1308100 w 1968574"/>
              <a:gd name="connsiteY144" fmla="*/ 2051479 h 2902379"/>
              <a:gd name="connsiteX145" fmla="*/ 1327150 w 1968574"/>
              <a:gd name="connsiteY145" fmla="*/ 2064179 h 2902379"/>
              <a:gd name="connsiteX146" fmla="*/ 1352550 w 1968574"/>
              <a:gd name="connsiteY146" fmla="*/ 2083229 h 2902379"/>
              <a:gd name="connsiteX147" fmla="*/ 1371600 w 1968574"/>
              <a:gd name="connsiteY147" fmla="*/ 2203879 h 2902379"/>
              <a:gd name="connsiteX148" fmla="*/ 1390650 w 1968574"/>
              <a:gd name="connsiteY148" fmla="*/ 2191179 h 2902379"/>
              <a:gd name="connsiteX149" fmla="*/ 1447800 w 1968574"/>
              <a:gd name="connsiteY149" fmla="*/ 2203879 h 2902379"/>
              <a:gd name="connsiteX150" fmla="*/ 1479550 w 1968574"/>
              <a:gd name="connsiteY150" fmla="*/ 2210229 h 2902379"/>
              <a:gd name="connsiteX151" fmla="*/ 1511300 w 1968574"/>
              <a:gd name="connsiteY151" fmla="*/ 2229279 h 2902379"/>
              <a:gd name="connsiteX152" fmla="*/ 1568450 w 1968574"/>
              <a:gd name="connsiteY152" fmla="*/ 2235629 h 2902379"/>
              <a:gd name="connsiteX153" fmla="*/ 1587500 w 1968574"/>
              <a:gd name="connsiteY153" fmla="*/ 2273729 h 2902379"/>
              <a:gd name="connsiteX154" fmla="*/ 1612900 w 1968574"/>
              <a:gd name="connsiteY154" fmla="*/ 2292779 h 2902379"/>
              <a:gd name="connsiteX155" fmla="*/ 1612900 w 1968574"/>
              <a:gd name="connsiteY155" fmla="*/ 2394379 h 2902379"/>
              <a:gd name="connsiteX156" fmla="*/ 1600200 w 1968574"/>
              <a:gd name="connsiteY156" fmla="*/ 2413429 h 2902379"/>
              <a:gd name="connsiteX157" fmla="*/ 1581150 w 1968574"/>
              <a:gd name="connsiteY157" fmla="*/ 2438829 h 2902379"/>
              <a:gd name="connsiteX158" fmla="*/ 1568450 w 1968574"/>
              <a:gd name="connsiteY158" fmla="*/ 2476929 h 2902379"/>
              <a:gd name="connsiteX159" fmla="*/ 1536700 w 1968574"/>
              <a:gd name="connsiteY159" fmla="*/ 2495979 h 2902379"/>
              <a:gd name="connsiteX160" fmla="*/ 1498600 w 1968574"/>
              <a:gd name="connsiteY160" fmla="*/ 2527729 h 2902379"/>
              <a:gd name="connsiteX161" fmla="*/ 1473200 w 1968574"/>
              <a:gd name="connsiteY161" fmla="*/ 2546779 h 2902379"/>
              <a:gd name="connsiteX162" fmla="*/ 1466850 w 1968574"/>
              <a:gd name="connsiteY162" fmla="*/ 2565829 h 2902379"/>
              <a:gd name="connsiteX163" fmla="*/ 1428750 w 1968574"/>
              <a:gd name="connsiteY163" fmla="*/ 2610279 h 2902379"/>
              <a:gd name="connsiteX164" fmla="*/ 1416050 w 1968574"/>
              <a:gd name="connsiteY164" fmla="*/ 2629329 h 2902379"/>
              <a:gd name="connsiteX165" fmla="*/ 1422400 w 1968574"/>
              <a:gd name="connsiteY165" fmla="*/ 2730929 h 2902379"/>
              <a:gd name="connsiteX166" fmla="*/ 1416050 w 1968574"/>
              <a:gd name="connsiteY166" fmla="*/ 2794429 h 2902379"/>
              <a:gd name="connsiteX167" fmla="*/ 1428750 w 1968574"/>
              <a:gd name="connsiteY167" fmla="*/ 2832529 h 2902379"/>
              <a:gd name="connsiteX168" fmla="*/ 1435100 w 1968574"/>
              <a:gd name="connsiteY168" fmla="*/ 2851579 h 2902379"/>
              <a:gd name="connsiteX169" fmla="*/ 882650 w 1968574"/>
              <a:gd name="connsiteY169" fmla="*/ 2876979 h 2902379"/>
              <a:gd name="connsiteX170" fmla="*/ 831850 w 1968574"/>
              <a:gd name="connsiteY170" fmla="*/ 2889679 h 2902379"/>
              <a:gd name="connsiteX171" fmla="*/ 654050 w 1968574"/>
              <a:gd name="connsiteY171" fmla="*/ 2896029 h 2902379"/>
              <a:gd name="connsiteX172" fmla="*/ 558800 w 1968574"/>
              <a:gd name="connsiteY172" fmla="*/ 2902379 h 2902379"/>
              <a:gd name="connsiteX173" fmla="*/ 501650 w 1968574"/>
              <a:gd name="connsiteY173" fmla="*/ 2896029 h 2902379"/>
              <a:gd name="connsiteX174" fmla="*/ 400050 w 1968574"/>
              <a:gd name="connsiteY174" fmla="*/ 2864279 h 2902379"/>
              <a:gd name="connsiteX175" fmla="*/ 323850 w 1968574"/>
              <a:gd name="connsiteY175" fmla="*/ 2851579 h 2902379"/>
              <a:gd name="connsiteX176" fmla="*/ 285750 w 1968574"/>
              <a:gd name="connsiteY176" fmla="*/ 2838879 h 2902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</a:cxnLst>
            <a:rect l="l" t="t" r="r" b="b"/>
            <a:pathLst>
              <a:path w="1968574" h="2902379">
                <a:moveTo>
                  <a:pt x="285750" y="2838879"/>
                </a:moveTo>
                <a:lnTo>
                  <a:pt x="285750" y="2838879"/>
                </a:lnTo>
                <a:cubicBezTo>
                  <a:pt x="275167" y="2811362"/>
                  <a:pt x="268454" y="2782025"/>
                  <a:pt x="254000" y="2756329"/>
                </a:cubicBezTo>
                <a:cubicBezTo>
                  <a:pt x="248811" y="2747105"/>
                  <a:pt x="235569" y="2745244"/>
                  <a:pt x="228600" y="2737279"/>
                </a:cubicBezTo>
                <a:cubicBezTo>
                  <a:pt x="220473" y="2727991"/>
                  <a:pt x="215900" y="2716112"/>
                  <a:pt x="209550" y="2705529"/>
                </a:cubicBezTo>
                <a:cubicBezTo>
                  <a:pt x="207433" y="2697062"/>
                  <a:pt x="207530" y="2687706"/>
                  <a:pt x="203200" y="2680129"/>
                </a:cubicBezTo>
                <a:cubicBezTo>
                  <a:pt x="198745" y="2672332"/>
                  <a:pt x="189899" y="2667978"/>
                  <a:pt x="184150" y="2661079"/>
                </a:cubicBezTo>
                <a:cubicBezTo>
                  <a:pt x="179264" y="2655216"/>
                  <a:pt x="176336" y="2647892"/>
                  <a:pt x="171450" y="2642029"/>
                </a:cubicBezTo>
                <a:cubicBezTo>
                  <a:pt x="150234" y="2616570"/>
                  <a:pt x="154636" y="2631312"/>
                  <a:pt x="139700" y="2603929"/>
                </a:cubicBezTo>
                <a:cubicBezTo>
                  <a:pt x="78280" y="2491326"/>
                  <a:pt x="133697" y="2596387"/>
                  <a:pt x="107950" y="2527729"/>
                </a:cubicBezTo>
                <a:cubicBezTo>
                  <a:pt x="104626" y="2518866"/>
                  <a:pt x="98979" y="2511030"/>
                  <a:pt x="95250" y="2502329"/>
                </a:cubicBezTo>
                <a:cubicBezTo>
                  <a:pt x="86270" y="2481375"/>
                  <a:pt x="77059" y="2460456"/>
                  <a:pt x="69850" y="2438829"/>
                </a:cubicBezTo>
                <a:cubicBezTo>
                  <a:pt x="52277" y="2386110"/>
                  <a:pt x="60828" y="2413601"/>
                  <a:pt x="44450" y="2356279"/>
                </a:cubicBezTo>
                <a:cubicBezTo>
                  <a:pt x="42333" y="2335112"/>
                  <a:pt x="40738" y="2313887"/>
                  <a:pt x="38100" y="2292779"/>
                </a:cubicBezTo>
                <a:cubicBezTo>
                  <a:pt x="36503" y="2280003"/>
                  <a:pt x="33347" y="2267455"/>
                  <a:pt x="31750" y="2254679"/>
                </a:cubicBezTo>
                <a:cubicBezTo>
                  <a:pt x="24953" y="2200300"/>
                  <a:pt x="22748" y="2151397"/>
                  <a:pt x="19050" y="2095929"/>
                </a:cubicBezTo>
                <a:cubicBezTo>
                  <a:pt x="16933" y="2004912"/>
                  <a:pt x="16413" y="1913845"/>
                  <a:pt x="12700" y="1822879"/>
                </a:cubicBezTo>
                <a:cubicBezTo>
                  <a:pt x="12175" y="1810015"/>
                  <a:pt x="7772" y="1797575"/>
                  <a:pt x="6350" y="1784779"/>
                </a:cubicBezTo>
                <a:cubicBezTo>
                  <a:pt x="3535" y="1759447"/>
                  <a:pt x="2117" y="1733979"/>
                  <a:pt x="0" y="1708579"/>
                </a:cubicBezTo>
                <a:cubicBezTo>
                  <a:pt x="4233" y="1638729"/>
                  <a:pt x="4972" y="1568579"/>
                  <a:pt x="12700" y="1499029"/>
                </a:cubicBezTo>
                <a:cubicBezTo>
                  <a:pt x="13543" y="1491444"/>
                  <a:pt x="21987" y="1486805"/>
                  <a:pt x="25400" y="1479979"/>
                </a:cubicBezTo>
                <a:cubicBezTo>
                  <a:pt x="43780" y="1443220"/>
                  <a:pt x="14688" y="1477991"/>
                  <a:pt x="50800" y="1441879"/>
                </a:cubicBezTo>
                <a:cubicBezTo>
                  <a:pt x="52917" y="1435529"/>
                  <a:pt x="54157" y="1428816"/>
                  <a:pt x="57150" y="1422829"/>
                </a:cubicBezTo>
                <a:cubicBezTo>
                  <a:pt x="60563" y="1416003"/>
                  <a:pt x="65414" y="1409989"/>
                  <a:pt x="69850" y="1403779"/>
                </a:cubicBezTo>
                <a:cubicBezTo>
                  <a:pt x="90215" y="1375268"/>
                  <a:pt x="84873" y="1382406"/>
                  <a:pt x="107950" y="1359329"/>
                </a:cubicBezTo>
                <a:cubicBezTo>
                  <a:pt x="123911" y="1311446"/>
                  <a:pt x="102381" y="1370468"/>
                  <a:pt x="127000" y="1321229"/>
                </a:cubicBezTo>
                <a:cubicBezTo>
                  <a:pt x="129993" y="1315242"/>
                  <a:pt x="130099" y="1308030"/>
                  <a:pt x="133350" y="1302179"/>
                </a:cubicBezTo>
                <a:cubicBezTo>
                  <a:pt x="140763" y="1288836"/>
                  <a:pt x="153923" y="1278559"/>
                  <a:pt x="158750" y="1264079"/>
                </a:cubicBezTo>
                <a:cubicBezTo>
                  <a:pt x="160867" y="1257729"/>
                  <a:pt x="161506" y="1250676"/>
                  <a:pt x="165100" y="1245029"/>
                </a:cubicBezTo>
                <a:cubicBezTo>
                  <a:pt x="176464" y="1227171"/>
                  <a:pt x="203200" y="1194229"/>
                  <a:pt x="203200" y="1194229"/>
                </a:cubicBezTo>
                <a:cubicBezTo>
                  <a:pt x="205317" y="1187879"/>
                  <a:pt x="206299" y="1181030"/>
                  <a:pt x="209550" y="1175179"/>
                </a:cubicBezTo>
                <a:cubicBezTo>
                  <a:pt x="228538" y="1141000"/>
                  <a:pt x="230860" y="1141169"/>
                  <a:pt x="254000" y="1118029"/>
                </a:cubicBezTo>
                <a:cubicBezTo>
                  <a:pt x="270281" y="1069187"/>
                  <a:pt x="246104" y="1132252"/>
                  <a:pt x="279400" y="1079929"/>
                </a:cubicBezTo>
                <a:cubicBezTo>
                  <a:pt x="289564" y="1063957"/>
                  <a:pt x="298813" y="1047090"/>
                  <a:pt x="304800" y="1029129"/>
                </a:cubicBezTo>
                <a:cubicBezTo>
                  <a:pt x="306917" y="1022779"/>
                  <a:pt x="307437" y="1015648"/>
                  <a:pt x="311150" y="1010079"/>
                </a:cubicBezTo>
                <a:cubicBezTo>
                  <a:pt x="324077" y="990689"/>
                  <a:pt x="351480" y="978244"/>
                  <a:pt x="368300" y="965629"/>
                </a:cubicBezTo>
                <a:cubicBezTo>
                  <a:pt x="376767" y="959279"/>
                  <a:pt x="385665" y="953467"/>
                  <a:pt x="393700" y="946579"/>
                </a:cubicBezTo>
                <a:cubicBezTo>
                  <a:pt x="414620" y="928648"/>
                  <a:pt x="420445" y="912264"/>
                  <a:pt x="450850" y="902129"/>
                </a:cubicBezTo>
                <a:lnTo>
                  <a:pt x="469900" y="895779"/>
                </a:lnTo>
                <a:cubicBezTo>
                  <a:pt x="474133" y="883079"/>
                  <a:pt x="485225" y="870806"/>
                  <a:pt x="482600" y="857679"/>
                </a:cubicBezTo>
                <a:cubicBezTo>
                  <a:pt x="480185" y="845603"/>
                  <a:pt x="476409" y="819896"/>
                  <a:pt x="469900" y="806879"/>
                </a:cubicBezTo>
                <a:cubicBezTo>
                  <a:pt x="464380" y="795840"/>
                  <a:pt x="456844" y="785918"/>
                  <a:pt x="450850" y="775129"/>
                </a:cubicBezTo>
                <a:cubicBezTo>
                  <a:pt x="446253" y="766854"/>
                  <a:pt x="441879" y="758430"/>
                  <a:pt x="438150" y="749729"/>
                </a:cubicBezTo>
                <a:cubicBezTo>
                  <a:pt x="435513" y="743577"/>
                  <a:pt x="436533" y="735412"/>
                  <a:pt x="431800" y="730679"/>
                </a:cubicBezTo>
                <a:cubicBezTo>
                  <a:pt x="427067" y="725946"/>
                  <a:pt x="418601" y="727580"/>
                  <a:pt x="412750" y="724329"/>
                </a:cubicBezTo>
                <a:cubicBezTo>
                  <a:pt x="399407" y="716916"/>
                  <a:pt x="374650" y="698929"/>
                  <a:pt x="374650" y="698929"/>
                </a:cubicBezTo>
                <a:cubicBezTo>
                  <a:pt x="355383" y="641127"/>
                  <a:pt x="384938" y="732419"/>
                  <a:pt x="361950" y="648129"/>
                </a:cubicBezTo>
                <a:cubicBezTo>
                  <a:pt x="358428" y="635214"/>
                  <a:pt x="353483" y="622729"/>
                  <a:pt x="349250" y="610029"/>
                </a:cubicBezTo>
                <a:cubicBezTo>
                  <a:pt x="347133" y="603679"/>
                  <a:pt x="346613" y="596548"/>
                  <a:pt x="342900" y="590979"/>
                </a:cubicBezTo>
                <a:lnTo>
                  <a:pt x="330200" y="571929"/>
                </a:lnTo>
                <a:cubicBezTo>
                  <a:pt x="332317" y="542296"/>
                  <a:pt x="333079" y="512534"/>
                  <a:pt x="336550" y="483029"/>
                </a:cubicBezTo>
                <a:cubicBezTo>
                  <a:pt x="337332" y="476381"/>
                  <a:pt x="339187" y="469548"/>
                  <a:pt x="342900" y="463979"/>
                </a:cubicBezTo>
                <a:cubicBezTo>
                  <a:pt x="347881" y="456507"/>
                  <a:pt x="355600" y="451279"/>
                  <a:pt x="361950" y="444929"/>
                </a:cubicBezTo>
                <a:cubicBezTo>
                  <a:pt x="364067" y="434346"/>
                  <a:pt x="364510" y="423285"/>
                  <a:pt x="368300" y="413179"/>
                </a:cubicBezTo>
                <a:cubicBezTo>
                  <a:pt x="370980" y="406033"/>
                  <a:pt x="377994" y="401144"/>
                  <a:pt x="381000" y="394129"/>
                </a:cubicBezTo>
                <a:cubicBezTo>
                  <a:pt x="384438" y="386107"/>
                  <a:pt x="384842" y="377088"/>
                  <a:pt x="387350" y="368729"/>
                </a:cubicBezTo>
                <a:cubicBezTo>
                  <a:pt x="391197" y="355907"/>
                  <a:pt x="400050" y="330629"/>
                  <a:pt x="400050" y="330629"/>
                </a:cubicBezTo>
                <a:cubicBezTo>
                  <a:pt x="402167" y="313696"/>
                  <a:pt x="403805" y="296696"/>
                  <a:pt x="406400" y="279829"/>
                </a:cubicBezTo>
                <a:cubicBezTo>
                  <a:pt x="408308" y="267426"/>
                  <a:pt x="415108" y="235986"/>
                  <a:pt x="419100" y="222679"/>
                </a:cubicBezTo>
                <a:cubicBezTo>
                  <a:pt x="422947" y="209857"/>
                  <a:pt x="428553" y="197566"/>
                  <a:pt x="431800" y="184579"/>
                </a:cubicBezTo>
                <a:cubicBezTo>
                  <a:pt x="433917" y="176112"/>
                  <a:pt x="435086" y="167351"/>
                  <a:pt x="438150" y="159179"/>
                </a:cubicBezTo>
                <a:cubicBezTo>
                  <a:pt x="444025" y="143513"/>
                  <a:pt x="453854" y="128304"/>
                  <a:pt x="463550" y="114729"/>
                </a:cubicBezTo>
                <a:cubicBezTo>
                  <a:pt x="469701" y="106117"/>
                  <a:pt x="475116" y="96813"/>
                  <a:pt x="482600" y="89329"/>
                </a:cubicBezTo>
                <a:cubicBezTo>
                  <a:pt x="490084" y="81845"/>
                  <a:pt x="499965" y="77167"/>
                  <a:pt x="508000" y="70279"/>
                </a:cubicBezTo>
                <a:cubicBezTo>
                  <a:pt x="514818" y="64435"/>
                  <a:pt x="520151" y="56978"/>
                  <a:pt x="527050" y="51229"/>
                </a:cubicBezTo>
                <a:cubicBezTo>
                  <a:pt x="543463" y="37552"/>
                  <a:pt x="546057" y="38543"/>
                  <a:pt x="565150" y="32179"/>
                </a:cubicBezTo>
                <a:cubicBezTo>
                  <a:pt x="573617" y="25829"/>
                  <a:pt x="581361" y="18380"/>
                  <a:pt x="590550" y="13129"/>
                </a:cubicBezTo>
                <a:cubicBezTo>
                  <a:pt x="608525" y="2858"/>
                  <a:pt x="658096" y="1391"/>
                  <a:pt x="666750" y="429"/>
                </a:cubicBezTo>
                <a:cubicBezTo>
                  <a:pt x="672833" y="682"/>
                  <a:pt x="819274" y="-5147"/>
                  <a:pt x="863600" y="19479"/>
                </a:cubicBezTo>
                <a:cubicBezTo>
                  <a:pt x="870271" y="23185"/>
                  <a:pt x="870437" y="33643"/>
                  <a:pt x="876300" y="38529"/>
                </a:cubicBezTo>
                <a:cubicBezTo>
                  <a:pt x="976597" y="122109"/>
                  <a:pt x="831573" y="-18898"/>
                  <a:pt x="920750" y="70279"/>
                </a:cubicBezTo>
                <a:cubicBezTo>
                  <a:pt x="922867" y="76629"/>
                  <a:pt x="923849" y="83478"/>
                  <a:pt x="927100" y="89329"/>
                </a:cubicBezTo>
                <a:cubicBezTo>
                  <a:pt x="934513" y="102672"/>
                  <a:pt x="952500" y="127429"/>
                  <a:pt x="952500" y="127429"/>
                </a:cubicBezTo>
                <a:cubicBezTo>
                  <a:pt x="955722" y="140318"/>
                  <a:pt x="959734" y="159125"/>
                  <a:pt x="965200" y="171879"/>
                </a:cubicBezTo>
                <a:cubicBezTo>
                  <a:pt x="974868" y="194437"/>
                  <a:pt x="977845" y="197197"/>
                  <a:pt x="990600" y="216329"/>
                </a:cubicBezTo>
                <a:cubicBezTo>
                  <a:pt x="992717" y="226912"/>
                  <a:pt x="993160" y="237973"/>
                  <a:pt x="996950" y="248079"/>
                </a:cubicBezTo>
                <a:cubicBezTo>
                  <a:pt x="999630" y="255225"/>
                  <a:pt x="1006237" y="260303"/>
                  <a:pt x="1009650" y="267129"/>
                </a:cubicBezTo>
                <a:cubicBezTo>
                  <a:pt x="1012643" y="273116"/>
                  <a:pt x="1013363" y="280027"/>
                  <a:pt x="1016000" y="286179"/>
                </a:cubicBezTo>
                <a:cubicBezTo>
                  <a:pt x="1031766" y="322966"/>
                  <a:pt x="1029837" y="303428"/>
                  <a:pt x="1041400" y="349679"/>
                </a:cubicBezTo>
                <a:lnTo>
                  <a:pt x="1054100" y="400479"/>
                </a:lnTo>
                <a:cubicBezTo>
                  <a:pt x="1056217" y="472446"/>
                  <a:pt x="1056666" y="544481"/>
                  <a:pt x="1060450" y="616379"/>
                </a:cubicBezTo>
                <a:cubicBezTo>
                  <a:pt x="1060909" y="625094"/>
                  <a:pt x="1058133" y="640759"/>
                  <a:pt x="1066800" y="641779"/>
                </a:cubicBezTo>
                <a:lnTo>
                  <a:pt x="1168400" y="629079"/>
                </a:lnTo>
                <a:cubicBezTo>
                  <a:pt x="1180949" y="624896"/>
                  <a:pt x="1197548" y="621220"/>
                  <a:pt x="1206500" y="610029"/>
                </a:cubicBezTo>
                <a:cubicBezTo>
                  <a:pt x="1210681" y="604802"/>
                  <a:pt x="1209137" y="596548"/>
                  <a:pt x="1212850" y="590979"/>
                </a:cubicBezTo>
                <a:cubicBezTo>
                  <a:pt x="1223631" y="574807"/>
                  <a:pt x="1236041" y="569878"/>
                  <a:pt x="1250950" y="559229"/>
                </a:cubicBezTo>
                <a:cubicBezTo>
                  <a:pt x="1259562" y="553078"/>
                  <a:pt x="1267161" y="545430"/>
                  <a:pt x="1276350" y="540179"/>
                </a:cubicBezTo>
                <a:cubicBezTo>
                  <a:pt x="1282162" y="536858"/>
                  <a:pt x="1289248" y="536466"/>
                  <a:pt x="1295400" y="533829"/>
                </a:cubicBezTo>
                <a:cubicBezTo>
                  <a:pt x="1304101" y="530100"/>
                  <a:pt x="1312099" y="524858"/>
                  <a:pt x="1320800" y="521129"/>
                </a:cubicBezTo>
                <a:cubicBezTo>
                  <a:pt x="1326952" y="518492"/>
                  <a:pt x="1333863" y="517772"/>
                  <a:pt x="1339850" y="514779"/>
                </a:cubicBezTo>
                <a:cubicBezTo>
                  <a:pt x="1361880" y="503764"/>
                  <a:pt x="1393377" y="469420"/>
                  <a:pt x="1409700" y="463979"/>
                </a:cubicBezTo>
                <a:cubicBezTo>
                  <a:pt x="1416050" y="461862"/>
                  <a:pt x="1422763" y="460622"/>
                  <a:pt x="1428750" y="457629"/>
                </a:cubicBezTo>
                <a:cubicBezTo>
                  <a:pt x="1435576" y="454216"/>
                  <a:pt x="1440755" y="447864"/>
                  <a:pt x="1447800" y="444929"/>
                </a:cubicBezTo>
                <a:cubicBezTo>
                  <a:pt x="1466336" y="437206"/>
                  <a:pt x="1486989" y="434859"/>
                  <a:pt x="1504950" y="425879"/>
                </a:cubicBezTo>
                <a:cubicBezTo>
                  <a:pt x="1513417" y="421646"/>
                  <a:pt x="1521515" y="416577"/>
                  <a:pt x="1530350" y="413179"/>
                </a:cubicBezTo>
                <a:cubicBezTo>
                  <a:pt x="1549092" y="405971"/>
                  <a:pt x="1570792" y="405268"/>
                  <a:pt x="1587500" y="394129"/>
                </a:cubicBezTo>
                <a:cubicBezTo>
                  <a:pt x="1600200" y="385662"/>
                  <a:pt x="1611428" y="374398"/>
                  <a:pt x="1625600" y="368729"/>
                </a:cubicBezTo>
                <a:cubicBezTo>
                  <a:pt x="1665453" y="352788"/>
                  <a:pt x="1646292" y="358794"/>
                  <a:pt x="1682750" y="349679"/>
                </a:cubicBezTo>
                <a:cubicBezTo>
                  <a:pt x="1728810" y="303619"/>
                  <a:pt x="1669409" y="358017"/>
                  <a:pt x="1733550" y="317929"/>
                </a:cubicBezTo>
                <a:cubicBezTo>
                  <a:pt x="1741165" y="313169"/>
                  <a:pt x="1745511" y="304392"/>
                  <a:pt x="1752600" y="298879"/>
                </a:cubicBezTo>
                <a:cubicBezTo>
                  <a:pt x="1764648" y="289508"/>
                  <a:pt x="1778000" y="281946"/>
                  <a:pt x="1790700" y="273479"/>
                </a:cubicBezTo>
                <a:lnTo>
                  <a:pt x="1809750" y="260779"/>
                </a:lnTo>
                <a:lnTo>
                  <a:pt x="1828800" y="248079"/>
                </a:lnTo>
                <a:cubicBezTo>
                  <a:pt x="1839383" y="252312"/>
                  <a:pt x="1851275" y="254154"/>
                  <a:pt x="1860550" y="260779"/>
                </a:cubicBezTo>
                <a:cubicBezTo>
                  <a:pt x="1874604" y="270817"/>
                  <a:pt x="1874671" y="293950"/>
                  <a:pt x="1885950" y="305229"/>
                </a:cubicBezTo>
                <a:cubicBezTo>
                  <a:pt x="1896743" y="316022"/>
                  <a:pt x="1911350" y="322162"/>
                  <a:pt x="1924050" y="330629"/>
                </a:cubicBezTo>
                <a:lnTo>
                  <a:pt x="1943100" y="343329"/>
                </a:lnTo>
                <a:cubicBezTo>
                  <a:pt x="1951567" y="356029"/>
                  <a:pt x="1969882" y="366228"/>
                  <a:pt x="1968500" y="381429"/>
                </a:cubicBezTo>
                <a:cubicBezTo>
                  <a:pt x="1966383" y="404712"/>
                  <a:pt x="1967049" y="428419"/>
                  <a:pt x="1962150" y="451279"/>
                </a:cubicBezTo>
                <a:cubicBezTo>
                  <a:pt x="1960551" y="458741"/>
                  <a:pt x="1953236" y="463703"/>
                  <a:pt x="1949450" y="470329"/>
                </a:cubicBezTo>
                <a:cubicBezTo>
                  <a:pt x="1945135" y="477880"/>
                  <a:pt x="1932489" y="507747"/>
                  <a:pt x="1924050" y="514779"/>
                </a:cubicBezTo>
                <a:cubicBezTo>
                  <a:pt x="1916778" y="520839"/>
                  <a:pt x="1906353" y="521977"/>
                  <a:pt x="1898650" y="527479"/>
                </a:cubicBezTo>
                <a:cubicBezTo>
                  <a:pt x="1891342" y="532699"/>
                  <a:pt x="1886908" y="541309"/>
                  <a:pt x="1879600" y="546529"/>
                </a:cubicBezTo>
                <a:cubicBezTo>
                  <a:pt x="1836124" y="577583"/>
                  <a:pt x="1871146" y="541932"/>
                  <a:pt x="1835150" y="571929"/>
                </a:cubicBezTo>
                <a:cubicBezTo>
                  <a:pt x="1828251" y="577678"/>
                  <a:pt x="1823572" y="585998"/>
                  <a:pt x="1816100" y="590979"/>
                </a:cubicBezTo>
                <a:cubicBezTo>
                  <a:pt x="1810531" y="594692"/>
                  <a:pt x="1803317" y="594979"/>
                  <a:pt x="1797050" y="597329"/>
                </a:cubicBezTo>
                <a:cubicBezTo>
                  <a:pt x="1786377" y="601331"/>
                  <a:pt x="1775973" y="606027"/>
                  <a:pt x="1765300" y="610029"/>
                </a:cubicBezTo>
                <a:cubicBezTo>
                  <a:pt x="1759033" y="612379"/>
                  <a:pt x="1752367" y="613661"/>
                  <a:pt x="1746250" y="616379"/>
                </a:cubicBezTo>
                <a:cubicBezTo>
                  <a:pt x="1733275" y="622146"/>
                  <a:pt x="1720850" y="629079"/>
                  <a:pt x="1708150" y="635429"/>
                </a:cubicBezTo>
                <a:cubicBezTo>
                  <a:pt x="1703917" y="641779"/>
                  <a:pt x="1701313" y="649593"/>
                  <a:pt x="1695450" y="654479"/>
                </a:cubicBezTo>
                <a:cubicBezTo>
                  <a:pt x="1688178" y="660539"/>
                  <a:pt x="1678269" y="662483"/>
                  <a:pt x="1670050" y="667179"/>
                </a:cubicBezTo>
                <a:cubicBezTo>
                  <a:pt x="1663424" y="670965"/>
                  <a:pt x="1656863" y="674993"/>
                  <a:pt x="1651000" y="679879"/>
                </a:cubicBezTo>
                <a:cubicBezTo>
                  <a:pt x="1638963" y="689910"/>
                  <a:pt x="1626386" y="703708"/>
                  <a:pt x="1619250" y="717979"/>
                </a:cubicBezTo>
                <a:cubicBezTo>
                  <a:pt x="1614695" y="727089"/>
                  <a:pt x="1608585" y="754291"/>
                  <a:pt x="1606550" y="762429"/>
                </a:cubicBezTo>
                <a:cubicBezTo>
                  <a:pt x="1602317" y="800529"/>
                  <a:pt x="1604381" y="839869"/>
                  <a:pt x="1593850" y="876729"/>
                </a:cubicBezTo>
                <a:cubicBezTo>
                  <a:pt x="1590943" y="886905"/>
                  <a:pt x="1577062" y="889628"/>
                  <a:pt x="1568450" y="895779"/>
                </a:cubicBezTo>
                <a:cubicBezTo>
                  <a:pt x="1539790" y="916251"/>
                  <a:pt x="1552125" y="905261"/>
                  <a:pt x="1511300" y="927529"/>
                </a:cubicBezTo>
                <a:cubicBezTo>
                  <a:pt x="1500465" y="933439"/>
                  <a:pt x="1490385" y="940669"/>
                  <a:pt x="1479550" y="946579"/>
                </a:cubicBezTo>
                <a:cubicBezTo>
                  <a:pt x="1467085" y="953378"/>
                  <a:pt x="1453626" y="958324"/>
                  <a:pt x="1441450" y="965629"/>
                </a:cubicBezTo>
                <a:cubicBezTo>
                  <a:pt x="1423551" y="976368"/>
                  <a:pt x="1381468" y="1014705"/>
                  <a:pt x="1371600" y="1022779"/>
                </a:cubicBezTo>
                <a:cubicBezTo>
                  <a:pt x="1354272" y="1036956"/>
                  <a:pt x="1344782" y="1042774"/>
                  <a:pt x="1327150" y="1054529"/>
                </a:cubicBezTo>
                <a:cubicBezTo>
                  <a:pt x="1322917" y="1060879"/>
                  <a:pt x="1317456" y="1066564"/>
                  <a:pt x="1314450" y="1073579"/>
                </a:cubicBezTo>
                <a:cubicBezTo>
                  <a:pt x="1311012" y="1081601"/>
                  <a:pt x="1307789" y="1090257"/>
                  <a:pt x="1308100" y="1098979"/>
                </a:cubicBezTo>
                <a:cubicBezTo>
                  <a:pt x="1311420" y="1191932"/>
                  <a:pt x="1316710" y="1222749"/>
                  <a:pt x="1327150" y="1295829"/>
                </a:cubicBezTo>
                <a:cubicBezTo>
                  <a:pt x="1325033" y="1336046"/>
                  <a:pt x="1324289" y="1376358"/>
                  <a:pt x="1320800" y="1416479"/>
                </a:cubicBezTo>
                <a:cubicBezTo>
                  <a:pt x="1319450" y="1432006"/>
                  <a:pt x="1312130" y="1446152"/>
                  <a:pt x="1308100" y="1460929"/>
                </a:cubicBezTo>
                <a:cubicBezTo>
                  <a:pt x="1303507" y="1477768"/>
                  <a:pt x="1299633" y="1494796"/>
                  <a:pt x="1295400" y="1511729"/>
                </a:cubicBezTo>
                <a:cubicBezTo>
                  <a:pt x="1295981" y="1521614"/>
                  <a:pt x="1296598" y="1616923"/>
                  <a:pt x="1308100" y="1651429"/>
                </a:cubicBezTo>
                <a:cubicBezTo>
                  <a:pt x="1311093" y="1660409"/>
                  <a:pt x="1316567" y="1668362"/>
                  <a:pt x="1320800" y="1676829"/>
                </a:cubicBezTo>
                <a:cubicBezTo>
                  <a:pt x="1326624" y="1711776"/>
                  <a:pt x="1333162" y="1728643"/>
                  <a:pt x="1320800" y="1765729"/>
                </a:cubicBezTo>
                <a:cubicBezTo>
                  <a:pt x="1317453" y="1775769"/>
                  <a:pt x="1308100" y="1782662"/>
                  <a:pt x="1301750" y="1791129"/>
                </a:cubicBezTo>
                <a:cubicBezTo>
                  <a:pt x="1281310" y="1852450"/>
                  <a:pt x="1314087" y="1757112"/>
                  <a:pt x="1282700" y="1835579"/>
                </a:cubicBezTo>
                <a:cubicBezTo>
                  <a:pt x="1277728" y="1848008"/>
                  <a:pt x="1270000" y="1873679"/>
                  <a:pt x="1270000" y="1873679"/>
                </a:cubicBezTo>
                <a:cubicBezTo>
                  <a:pt x="1274233" y="1905429"/>
                  <a:pt x="1277639" y="1937300"/>
                  <a:pt x="1282700" y="1968929"/>
                </a:cubicBezTo>
                <a:cubicBezTo>
                  <a:pt x="1286870" y="1994992"/>
                  <a:pt x="1286971" y="2030350"/>
                  <a:pt x="1308100" y="2051479"/>
                </a:cubicBezTo>
                <a:cubicBezTo>
                  <a:pt x="1313496" y="2056875"/>
                  <a:pt x="1320940" y="2059743"/>
                  <a:pt x="1327150" y="2064179"/>
                </a:cubicBezTo>
                <a:cubicBezTo>
                  <a:pt x="1335762" y="2070330"/>
                  <a:pt x="1344083" y="2076879"/>
                  <a:pt x="1352550" y="2083229"/>
                </a:cubicBezTo>
                <a:cubicBezTo>
                  <a:pt x="1370920" y="2156710"/>
                  <a:pt x="1363670" y="2116646"/>
                  <a:pt x="1371600" y="2203879"/>
                </a:cubicBezTo>
                <a:cubicBezTo>
                  <a:pt x="1377950" y="2199646"/>
                  <a:pt x="1383065" y="2192022"/>
                  <a:pt x="1390650" y="2191179"/>
                </a:cubicBezTo>
                <a:cubicBezTo>
                  <a:pt x="1414844" y="2188491"/>
                  <a:pt x="1427197" y="2198728"/>
                  <a:pt x="1447800" y="2203879"/>
                </a:cubicBezTo>
                <a:cubicBezTo>
                  <a:pt x="1458271" y="2206497"/>
                  <a:pt x="1468967" y="2208112"/>
                  <a:pt x="1479550" y="2210229"/>
                </a:cubicBezTo>
                <a:cubicBezTo>
                  <a:pt x="1490133" y="2216579"/>
                  <a:pt x="1499433" y="2225888"/>
                  <a:pt x="1511300" y="2229279"/>
                </a:cubicBezTo>
                <a:cubicBezTo>
                  <a:pt x="1529730" y="2234545"/>
                  <a:pt x="1551894" y="2225971"/>
                  <a:pt x="1568450" y="2235629"/>
                </a:cubicBezTo>
                <a:cubicBezTo>
                  <a:pt x="1580715" y="2242783"/>
                  <a:pt x="1578783" y="2262521"/>
                  <a:pt x="1587500" y="2273729"/>
                </a:cubicBezTo>
                <a:cubicBezTo>
                  <a:pt x="1593998" y="2282083"/>
                  <a:pt x="1604433" y="2286429"/>
                  <a:pt x="1612900" y="2292779"/>
                </a:cubicBezTo>
                <a:cubicBezTo>
                  <a:pt x="1626446" y="2333416"/>
                  <a:pt x="1626078" y="2324098"/>
                  <a:pt x="1612900" y="2394379"/>
                </a:cubicBezTo>
                <a:cubicBezTo>
                  <a:pt x="1611494" y="2401880"/>
                  <a:pt x="1604636" y="2407219"/>
                  <a:pt x="1600200" y="2413429"/>
                </a:cubicBezTo>
                <a:cubicBezTo>
                  <a:pt x="1594049" y="2422041"/>
                  <a:pt x="1587500" y="2430362"/>
                  <a:pt x="1581150" y="2438829"/>
                </a:cubicBezTo>
                <a:cubicBezTo>
                  <a:pt x="1576917" y="2451529"/>
                  <a:pt x="1579929" y="2470041"/>
                  <a:pt x="1568450" y="2476929"/>
                </a:cubicBezTo>
                <a:cubicBezTo>
                  <a:pt x="1557867" y="2483279"/>
                  <a:pt x="1546682" y="2488720"/>
                  <a:pt x="1536700" y="2495979"/>
                </a:cubicBezTo>
                <a:cubicBezTo>
                  <a:pt x="1523330" y="2505702"/>
                  <a:pt x="1511509" y="2517402"/>
                  <a:pt x="1498600" y="2527729"/>
                </a:cubicBezTo>
                <a:cubicBezTo>
                  <a:pt x="1490336" y="2534340"/>
                  <a:pt x="1481667" y="2540429"/>
                  <a:pt x="1473200" y="2546779"/>
                </a:cubicBezTo>
                <a:cubicBezTo>
                  <a:pt x="1471083" y="2553129"/>
                  <a:pt x="1469843" y="2559842"/>
                  <a:pt x="1466850" y="2565829"/>
                </a:cubicBezTo>
                <a:cubicBezTo>
                  <a:pt x="1455187" y="2589154"/>
                  <a:pt x="1447498" y="2588406"/>
                  <a:pt x="1428750" y="2610279"/>
                </a:cubicBezTo>
                <a:cubicBezTo>
                  <a:pt x="1423783" y="2616073"/>
                  <a:pt x="1420283" y="2622979"/>
                  <a:pt x="1416050" y="2629329"/>
                </a:cubicBezTo>
                <a:cubicBezTo>
                  <a:pt x="1418167" y="2663196"/>
                  <a:pt x="1422400" y="2696996"/>
                  <a:pt x="1422400" y="2730929"/>
                </a:cubicBezTo>
                <a:cubicBezTo>
                  <a:pt x="1422400" y="2752201"/>
                  <a:pt x="1414723" y="2773198"/>
                  <a:pt x="1416050" y="2794429"/>
                </a:cubicBezTo>
                <a:cubicBezTo>
                  <a:pt x="1416885" y="2807790"/>
                  <a:pt x="1424517" y="2819829"/>
                  <a:pt x="1428750" y="2832529"/>
                </a:cubicBezTo>
                <a:lnTo>
                  <a:pt x="1435100" y="2851579"/>
                </a:lnTo>
                <a:cubicBezTo>
                  <a:pt x="1161320" y="2888083"/>
                  <a:pt x="1502327" y="2845995"/>
                  <a:pt x="882650" y="2876979"/>
                </a:cubicBezTo>
                <a:cubicBezTo>
                  <a:pt x="865217" y="2877851"/>
                  <a:pt x="849244" y="2888229"/>
                  <a:pt x="831850" y="2889679"/>
                </a:cubicBezTo>
                <a:cubicBezTo>
                  <a:pt x="772750" y="2894604"/>
                  <a:pt x="713290" y="2893274"/>
                  <a:pt x="654050" y="2896029"/>
                </a:cubicBezTo>
                <a:cubicBezTo>
                  <a:pt x="622264" y="2897507"/>
                  <a:pt x="590550" y="2900262"/>
                  <a:pt x="558800" y="2902379"/>
                </a:cubicBezTo>
                <a:cubicBezTo>
                  <a:pt x="539750" y="2900262"/>
                  <a:pt x="520288" y="2900502"/>
                  <a:pt x="501650" y="2896029"/>
                </a:cubicBezTo>
                <a:cubicBezTo>
                  <a:pt x="467148" y="2887749"/>
                  <a:pt x="435049" y="2870112"/>
                  <a:pt x="400050" y="2864279"/>
                </a:cubicBezTo>
                <a:cubicBezTo>
                  <a:pt x="374650" y="2860046"/>
                  <a:pt x="348279" y="2859722"/>
                  <a:pt x="323850" y="2851579"/>
                </a:cubicBezTo>
                <a:lnTo>
                  <a:pt x="285750" y="2838879"/>
                </a:lnTo>
                <a:close/>
              </a:path>
            </a:pathLst>
          </a:custGeom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7" name="Rechts außen"/>
          <p:cNvSpPr/>
          <p:nvPr/>
        </p:nvSpPr>
        <p:spPr>
          <a:xfrm>
            <a:off x="5708650" y="1574800"/>
            <a:ext cx="2051050" cy="3651250"/>
          </a:xfrm>
          <a:custGeom>
            <a:avLst/>
            <a:gdLst>
              <a:gd name="connsiteX0" fmla="*/ 234950 w 2051050"/>
              <a:gd name="connsiteY0" fmla="*/ 3600450 h 3651250"/>
              <a:gd name="connsiteX1" fmla="*/ 234950 w 2051050"/>
              <a:gd name="connsiteY1" fmla="*/ 3600450 h 3651250"/>
              <a:gd name="connsiteX2" fmla="*/ 177800 w 2051050"/>
              <a:gd name="connsiteY2" fmla="*/ 3492500 h 3651250"/>
              <a:gd name="connsiteX3" fmla="*/ 158750 w 2051050"/>
              <a:gd name="connsiteY3" fmla="*/ 3448050 h 3651250"/>
              <a:gd name="connsiteX4" fmla="*/ 165100 w 2051050"/>
              <a:gd name="connsiteY4" fmla="*/ 3409950 h 3651250"/>
              <a:gd name="connsiteX5" fmla="*/ 234950 w 2051050"/>
              <a:gd name="connsiteY5" fmla="*/ 3378200 h 3651250"/>
              <a:gd name="connsiteX6" fmla="*/ 254000 w 2051050"/>
              <a:gd name="connsiteY6" fmla="*/ 3365500 h 3651250"/>
              <a:gd name="connsiteX7" fmla="*/ 330200 w 2051050"/>
              <a:gd name="connsiteY7" fmla="*/ 3333750 h 3651250"/>
              <a:gd name="connsiteX8" fmla="*/ 368300 w 2051050"/>
              <a:gd name="connsiteY8" fmla="*/ 3308350 h 3651250"/>
              <a:gd name="connsiteX9" fmla="*/ 393700 w 2051050"/>
              <a:gd name="connsiteY9" fmla="*/ 3276600 h 3651250"/>
              <a:gd name="connsiteX10" fmla="*/ 393700 w 2051050"/>
              <a:gd name="connsiteY10" fmla="*/ 3206750 h 3651250"/>
              <a:gd name="connsiteX11" fmla="*/ 374650 w 2051050"/>
              <a:gd name="connsiteY11" fmla="*/ 3194050 h 3651250"/>
              <a:gd name="connsiteX12" fmla="*/ 298450 w 2051050"/>
              <a:gd name="connsiteY12" fmla="*/ 3187700 h 3651250"/>
              <a:gd name="connsiteX13" fmla="*/ 285750 w 2051050"/>
              <a:gd name="connsiteY13" fmla="*/ 3162300 h 3651250"/>
              <a:gd name="connsiteX14" fmla="*/ 298450 w 2051050"/>
              <a:gd name="connsiteY14" fmla="*/ 3111500 h 3651250"/>
              <a:gd name="connsiteX15" fmla="*/ 304800 w 2051050"/>
              <a:gd name="connsiteY15" fmla="*/ 3092450 h 3651250"/>
              <a:gd name="connsiteX16" fmla="*/ 330200 w 2051050"/>
              <a:gd name="connsiteY16" fmla="*/ 3067050 h 3651250"/>
              <a:gd name="connsiteX17" fmla="*/ 342900 w 2051050"/>
              <a:gd name="connsiteY17" fmla="*/ 3009900 h 3651250"/>
              <a:gd name="connsiteX18" fmla="*/ 311150 w 2051050"/>
              <a:gd name="connsiteY18" fmla="*/ 2959100 h 3651250"/>
              <a:gd name="connsiteX19" fmla="*/ 285750 w 2051050"/>
              <a:gd name="connsiteY19" fmla="*/ 2946400 h 3651250"/>
              <a:gd name="connsiteX20" fmla="*/ 266700 w 2051050"/>
              <a:gd name="connsiteY20" fmla="*/ 2940050 h 3651250"/>
              <a:gd name="connsiteX21" fmla="*/ 254000 w 2051050"/>
              <a:gd name="connsiteY21" fmla="*/ 2921000 h 3651250"/>
              <a:gd name="connsiteX22" fmla="*/ 215900 w 2051050"/>
              <a:gd name="connsiteY22" fmla="*/ 2889250 h 3651250"/>
              <a:gd name="connsiteX23" fmla="*/ 101600 w 2051050"/>
              <a:gd name="connsiteY23" fmla="*/ 2876550 h 3651250"/>
              <a:gd name="connsiteX24" fmla="*/ 63500 w 2051050"/>
              <a:gd name="connsiteY24" fmla="*/ 2832100 h 3651250"/>
              <a:gd name="connsiteX25" fmla="*/ 44450 w 2051050"/>
              <a:gd name="connsiteY25" fmla="*/ 2806700 h 3651250"/>
              <a:gd name="connsiteX26" fmla="*/ 31750 w 2051050"/>
              <a:gd name="connsiteY26" fmla="*/ 2768600 h 3651250"/>
              <a:gd name="connsiteX27" fmla="*/ 25400 w 2051050"/>
              <a:gd name="connsiteY27" fmla="*/ 2749550 h 3651250"/>
              <a:gd name="connsiteX28" fmla="*/ 12700 w 2051050"/>
              <a:gd name="connsiteY28" fmla="*/ 2730500 h 3651250"/>
              <a:gd name="connsiteX29" fmla="*/ 0 w 2051050"/>
              <a:gd name="connsiteY29" fmla="*/ 2692400 h 3651250"/>
              <a:gd name="connsiteX30" fmla="*/ 19050 w 2051050"/>
              <a:gd name="connsiteY30" fmla="*/ 2552700 h 3651250"/>
              <a:gd name="connsiteX31" fmla="*/ 38100 w 2051050"/>
              <a:gd name="connsiteY31" fmla="*/ 2527300 h 3651250"/>
              <a:gd name="connsiteX32" fmla="*/ 44450 w 2051050"/>
              <a:gd name="connsiteY32" fmla="*/ 2508250 h 3651250"/>
              <a:gd name="connsiteX33" fmla="*/ 57150 w 2051050"/>
              <a:gd name="connsiteY33" fmla="*/ 2476500 h 3651250"/>
              <a:gd name="connsiteX34" fmla="*/ 63500 w 2051050"/>
              <a:gd name="connsiteY34" fmla="*/ 2444750 h 3651250"/>
              <a:gd name="connsiteX35" fmla="*/ 69850 w 2051050"/>
              <a:gd name="connsiteY35" fmla="*/ 2419350 h 3651250"/>
              <a:gd name="connsiteX36" fmla="*/ 63500 w 2051050"/>
              <a:gd name="connsiteY36" fmla="*/ 2279650 h 3651250"/>
              <a:gd name="connsiteX37" fmla="*/ 57150 w 2051050"/>
              <a:gd name="connsiteY37" fmla="*/ 2260600 h 3651250"/>
              <a:gd name="connsiteX38" fmla="*/ 50800 w 2051050"/>
              <a:gd name="connsiteY38" fmla="*/ 2235200 h 3651250"/>
              <a:gd name="connsiteX39" fmla="*/ 57150 w 2051050"/>
              <a:gd name="connsiteY39" fmla="*/ 2133600 h 3651250"/>
              <a:gd name="connsiteX40" fmla="*/ 95250 w 2051050"/>
              <a:gd name="connsiteY40" fmla="*/ 2095500 h 3651250"/>
              <a:gd name="connsiteX41" fmla="*/ 133350 w 2051050"/>
              <a:gd name="connsiteY41" fmla="*/ 2057400 h 3651250"/>
              <a:gd name="connsiteX42" fmla="*/ 158750 w 2051050"/>
              <a:gd name="connsiteY42" fmla="*/ 2006600 h 3651250"/>
              <a:gd name="connsiteX43" fmla="*/ 177800 w 2051050"/>
              <a:gd name="connsiteY43" fmla="*/ 1993900 h 3651250"/>
              <a:gd name="connsiteX44" fmla="*/ 203200 w 2051050"/>
              <a:gd name="connsiteY44" fmla="*/ 1949450 h 3651250"/>
              <a:gd name="connsiteX45" fmla="*/ 222250 w 2051050"/>
              <a:gd name="connsiteY45" fmla="*/ 1892300 h 3651250"/>
              <a:gd name="connsiteX46" fmla="*/ 241300 w 2051050"/>
              <a:gd name="connsiteY46" fmla="*/ 1873250 h 3651250"/>
              <a:gd name="connsiteX47" fmla="*/ 260350 w 2051050"/>
              <a:gd name="connsiteY47" fmla="*/ 1816100 h 3651250"/>
              <a:gd name="connsiteX48" fmla="*/ 285750 w 2051050"/>
              <a:gd name="connsiteY48" fmla="*/ 1771650 h 3651250"/>
              <a:gd name="connsiteX49" fmla="*/ 317500 w 2051050"/>
              <a:gd name="connsiteY49" fmla="*/ 1708150 h 3651250"/>
              <a:gd name="connsiteX50" fmla="*/ 336550 w 2051050"/>
              <a:gd name="connsiteY50" fmla="*/ 1651000 h 3651250"/>
              <a:gd name="connsiteX51" fmla="*/ 342900 w 2051050"/>
              <a:gd name="connsiteY51" fmla="*/ 1631950 h 3651250"/>
              <a:gd name="connsiteX52" fmla="*/ 349250 w 2051050"/>
              <a:gd name="connsiteY52" fmla="*/ 1479550 h 3651250"/>
              <a:gd name="connsiteX53" fmla="*/ 361950 w 2051050"/>
              <a:gd name="connsiteY53" fmla="*/ 1460500 h 3651250"/>
              <a:gd name="connsiteX54" fmla="*/ 381000 w 2051050"/>
              <a:gd name="connsiteY54" fmla="*/ 1435100 h 3651250"/>
              <a:gd name="connsiteX55" fmla="*/ 393700 w 2051050"/>
              <a:gd name="connsiteY55" fmla="*/ 1416050 h 3651250"/>
              <a:gd name="connsiteX56" fmla="*/ 419100 w 2051050"/>
              <a:gd name="connsiteY56" fmla="*/ 1397000 h 3651250"/>
              <a:gd name="connsiteX57" fmla="*/ 438150 w 2051050"/>
              <a:gd name="connsiteY57" fmla="*/ 1371600 h 3651250"/>
              <a:gd name="connsiteX58" fmla="*/ 476250 w 2051050"/>
              <a:gd name="connsiteY58" fmla="*/ 1346200 h 3651250"/>
              <a:gd name="connsiteX59" fmla="*/ 495300 w 2051050"/>
              <a:gd name="connsiteY59" fmla="*/ 1327150 h 3651250"/>
              <a:gd name="connsiteX60" fmla="*/ 533400 w 2051050"/>
              <a:gd name="connsiteY60" fmla="*/ 1308100 h 3651250"/>
              <a:gd name="connsiteX61" fmla="*/ 596900 w 2051050"/>
              <a:gd name="connsiteY61" fmla="*/ 1263650 h 3651250"/>
              <a:gd name="connsiteX62" fmla="*/ 609600 w 2051050"/>
              <a:gd name="connsiteY62" fmla="*/ 1244600 h 3651250"/>
              <a:gd name="connsiteX63" fmla="*/ 647700 w 2051050"/>
              <a:gd name="connsiteY63" fmla="*/ 1219200 h 3651250"/>
              <a:gd name="connsiteX64" fmla="*/ 685800 w 2051050"/>
              <a:gd name="connsiteY64" fmla="*/ 1174750 h 3651250"/>
              <a:gd name="connsiteX65" fmla="*/ 698500 w 2051050"/>
              <a:gd name="connsiteY65" fmla="*/ 1149350 h 3651250"/>
              <a:gd name="connsiteX66" fmla="*/ 673100 w 2051050"/>
              <a:gd name="connsiteY66" fmla="*/ 1085850 h 3651250"/>
              <a:gd name="connsiteX67" fmla="*/ 654050 w 2051050"/>
              <a:gd name="connsiteY67" fmla="*/ 1079500 h 3651250"/>
              <a:gd name="connsiteX68" fmla="*/ 635000 w 2051050"/>
              <a:gd name="connsiteY68" fmla="*/ 1060450 h 3651250"/>
              <a:gd name="connsiteX69" fmla="*/ 615950 w 2051050"/>
              <a:gd name="connsiteY69" fmla="*/ 1054100 h 3651250"/>
              <a:gd name="connsiteX70" fmla="*/ 590550 w 2051050"/>
              <a:gd name="connsiteY70" fmla="*/ 1041400 h 3651250"/>
              <a:gd name="connsiteX71" fmla="*/ 552450 w 2051050"/>
              <a:gd name="connsiteY71" fmla="*/ 1003300 h 3651250"/>
              <a:gd name="connsiteX72" fmla="*/ 533400 w 2051050"/>
              <a:gd name="connsiteY72" fmla="*/ 996950 h 3651250"/>
              <a:gd name="connsiteX73" fmla="*/ 514350 w 2051050"/>
              <a:gd name="connsiteY73" fmla="*/ 984250 h 3651250"/>
              <a:gd name="connsiteX74" fmla="*/ 476250 w 2051050"/>
              <a:gd name="connsiteY74" fmla="*/ 971550 h 3651250"/>
              <a:gd name="connsiteX75" fmla="*/ 457200 w 2051050"/>
              <a:gd name="connsiteY75" fmla="*/ 958850 h 3651250"/>
              <a:gd name="connsiteX76" fmla="*/ 323850 w 2051050"/>
              <a:gd name="connsiteY76" fmla="*/ 895350 h 3651250"/>
              <a:gd name="connsiteX77" fmla="*/ 311150 w 2051050"/>
              <a:gd name="connsiteY77" fmla="*/ 869950 h 3651250"/>
              <a:gd name="connsiteX78" fmla="*/ 298450 w 2051050"/>
              <a:gd name="connsiteY78" fmla="*/ 850900 h 3651250"/>
              <a:gd name="connsiteX79" fmla="*/ 285750 w 2051050"/>
              <a:gd name="connsiteY79" fmla="*/ 800100 h 3651250"/>
              <a:gd name="connsiteX80" fmla="*/ 273050 w 2051050"/>
              <a:gd name="connsiteY80" fmla="*/ 762000 h 3651250"/>
              <a:gd name="connsiteX81" fmla="*/ 266700 w 2051050"/>
              <a:gd name="connsiteY81" fmla="*/ 692150 h 3651250"/>
              <a:gd name="connsiteX82" fmla="*/ 254000 w 2051050"/>
              <a:gd name="connsiteY82" fmla="*/ 615950 h 3651250"/>
              <a:gd name="connsiteX83" fmla="*/ 247650 w 2051050"/>
              <a:gd name="connsiteY83" fmla="*/ 495300 h 3651250"/>
              <a:gd name="connsiteX84" fmla="*/ 241300 w 2051050"/>
              <a:gd name="connsiteY84" fmla="*/ 438150 h 3651250"/>
              <a:gd name="connsiteX85" fmla="*/ 234950 w 2051050"/>
              <a:gd name="connsiteY85" fmla="*/ 342900 h 3651250"/>
              <a:gd name="connsiteX86" fmla="*/ 247650 w 2051050"/>
              <a:gd name="connsiteY86" fmla="*/ 196850 h 3651250"/>
              <a:gd name="connsiteX87" fmla="*/ 254000 w 2051050"/>
              <a:gd name="connsiteY87" fmla="*/ 177800 h 3651250"/>
              <a:gd name="connsiteX88" fmla="*/ 285750 w 2051050"/>
              <a:gd name="connsiteY88" fmla="*/ 133350 h 3651250"/>
              <a:gd name="connsiteX89" fmla="*/ 336550 w 2051050"/>
              <a:gd name="connsiteY89" fmla="*/ 69850 h 3651250"/>
              <a:gd name="connsiteX90" fmla="*/ 400050 w 2051050"/>
              <a:gd name="connsiteY90" fmla="*/ 25400 h 3651250"/>
              <a:gd name="connsiteX91" fmla="*/ 438150 w 2051050"/>
              <a:gd name="connsiteY91" fmla="*/ 0 h 3651250"/>
              <a:gd name="connsiteX92" fmla="*/ 742950 w 2051050"/>
              <a:gd name="connsiteY92" fmla="*/ 25400 h 3651250"/>
              <a:gd name="connsiteX93" fmla="*/ 787400 w 2051050"/>
              <a:gd name="connsiteY93" fmla="*/ 50800 h 3651250"/>
              <a:gd name="connsiteX94" fmla="*/ 806450 w 2051050"/>
              <a:gd name="connsiteY94" fmla="*/ 57150 h 3651250"/>
              <a:gd name="connsiteX95" fmla="*/ 850900 w 2051050"/>
              <a:gd name="connsiteY95" fmla="*/ 114300 h 3651250"/>
              <a:gd name="connsiteX96" fmla="*/ 876300 w 2051050"/>
              <a:gd name="connsiteY96" fmla="*/ 152400 h 3651250"/>
              <a:gd name="connsiteX97" fmla="*/ 895350 w 2051050"/>
              <a:gd name="connsiteY97" fmla="*/ 190500 h 3651250"/>
              <a:gd name="connsiteX98" fmla="*/ 920750 w 2051050"/>
              <a:gd name="connsiteY98" fmla="*/ 241300 h 3651250"/>
              <a:gd name="connsiteX99" fmla="*/ 946150 w 2051050"/>
              <a:gd name="connsiteY99" fmla="*/ 285750 h 3651250"/>
              <a:gd name="connsiteX100" fmla="*/ 965200 w 2051050"/>
              <a:gd name="connsiteY100" fmla="*/ 304800 h 3651250"/>
              <a:gd name="connsiteX101" fmla="*/ 971550 w 2051050"/>
              <a:gd name="connsiteY101" fmla="*/ 336550 h 3651250"/>
              <a:gd name="connsiteX102" fmla="*/ 984250 w 2051050"/>
              <a:gd name="connsiteY102" fmla="*/ 361950 h 3651250"/>
              <a:gd name="connsiteX103" fmla="*/ 1003300 w 2051050"/>
              <a:gd name="connsiteY103" fmla="*/ 400050 h 3651250"/>
              <a:gd name="connsiteX104" fmla="*/ 1022350 w 2051050"/>
              <a:gd name="connsiteY104" fmla="*/ 450850 h 3651250"/>
              <a:gd name="connsiteX105" fmla="*/ 1035050 w 2051050"/>
              <a:gd name="connsiteY105" fmla="*/ 508000 h 3651250"/>
              <a:gd name="connsiteX106" fmla="*/ 1041400 w 2051050"/>
              <a:gd name="connsiteY106" fmla="*/ 742950 h 3651250"/>
              <a:gd name="connsiteX107" fmla="*/ 1054100 w 2051050"/>
              <a:gd name="connsiteY107" fmla="*/ 762000 h 3651250"/>
              <a:gd name="connsiteX108" fmla="*/ 1079500 w 2051050"/>
              <a:gd name="connsiteY108" fmla="*/ 806450 h 3651250"/>
              <a:gd name="connsiteX109" fmla="*/ 1136650 w 2051050"/>
              <a:gd name="connsiteY109" fmla="*/ 863600 h 3651250"/>
              <a:gd name="connsiteX110" fmla="*/ 1187450 w 2051050"/>
              <a:gd name="connsiteY110" fmla="*/ 908050 h 3651250"/>
              <a:gd name="connsiteX111" fmla="*/ 1250950 w 2051050"/>
              <a:gd name="connsiteY111" fmla="*/ 939800 h 3651250"/>
              <a:gd name="connsiteX112" fmla="*/ 1422400 w 2051050"/>
              <a:gd name="connsiteY112" fmla="*/ 952500 h 3651250"/>
              <a:gd name="connsiteX113" fmla="*/ 1441450 w 2051050"/>
              <a:gd name="connsiteY113" fmla="*/ 958850 h 3651250"/>
              <a:gd name="connsiteX114" fmla="*/ 1530350 w 2051050"/>
              <a:gd name="connsiteY114" fmla="*/ 996950 h 3651250"/>
              <a:gd name="connsiteX115" fmla="*/ 1581150 w 2051050"/>
              <a:gd name="connsiteY115" fmla="*/ 1028700 h 3651250"/>
              <a:gd name="connsiteX116" fmla="*/ 1625600 w 2051050"/>
              <a:gd name="connsiteY116" fmla="*/ 1079500 h 3651250"/>
              <a:gd name="connsiteX117" fmla="*/ 1657350 w 2051050"/>
              <a:gd name="connsiteY117" fmla="*/ 1098550 h 3651250"/>
              <a:gd name="connsiteX118" fmla="*/ 1682750 w 2051050"/>
              <a:gd name="connsiteY118" fmla="*/ 1117600 h 3651250"/>
              <a:gd name="connsiteX119" fmla="*/ 1720850 w 2051050"/>
              <a:gd name="connsiteY119" fmla="*/ 1143000 h 3651250"/>
              <a:gd name="connsiteX120" fmla="*/ 1778000 w 2051050"/>
              <a:gd name="connsiteY120" fmla="*/ 1231900 h 3651250"/>
              <a:gd name="connsiteX121" fmla="*/ 1790700 w 2051050"/>
              <a:gd name="connsiteY121" fmla="*/ 1263650 h 3651250"/>
              <a:gd name="connsiteX122" fmla="*/ 1847850 w 2051050"/>
              <a:gd name="connsiteY122" fmla="*/ 1384300 h 3651250"/>
              <a:gd name="connsiteX123" fmla="*/ 1854200 w 2051050"/>
              <a:gd name="connsiteY123" fmla="*/ 1441450 h 3651250"/>
              <a:gd name="connsiteX124" fmla="*/ 1860550 w 2051050"/>
              <a:gd name="connsiteY124" fmla="*/ 1485900 h 3651250"/>
              <a:gd name="connsiteX125" fmla="*/ 1866900 w 2051050"/>
              <a:gd name="connsiteY125" fmla="*/ 1568450 h 3651250"/>
              <a:gd name="connsiteX126" fmla="*/ 1860550 w 2051050"/>
              <a:gd name="connsiteY126" fmla="*/ 2000250 h 3651250"/>
              <a:gd name="connsiteX127" fmla="*/ 1854200 w 2051050"/>
              <a:gd name="connsiteY127" fmla="*/ 2120900 h 3651250"/>
              <a:gd name="connsiteX128" fmla="*/ 1841500 w 2051050"/>
              <a:gd name="connsiteY128" fmla="*/ 2292350 h 3651250"/>
              <a:gd name="connsiteX129" fmla="*/ 1847850 w 2051050"/>
              <a:gd name="connsiteY129" fmla="*/ 2635250 h 3651250"/>
              <a:gd name="connsiteX130" fmla="*/ 1854200 w 2051050"/>
              <a:gd name="connsiteY130" fmla="*/ 2654300 h 3651250"/>
              <a:gd name="connsiteX131" fmla="*/ 1860550 w 2051050"/>
              <a:gd name="connsiteY131" fmla="*/ 2698750 h 3651250"/>
              <a:gd name="connsiteX132" fmla="*/ 1879600 w 2051050"/>
              <a:gd name="connsiteY132" fmla="*/ 2851150 h 3651250"/>
              <a:gd name="connsiteX133" fmla="*/ 1898650 w 2051050"/>
              <a:gd name="connsiteY133" fmla="*/ 2921000 h 3651250"/>
              <a:gd name="connsiteX134" fmla="*/ 1924050 w 2051050"/>
              <a:gd name="connsiteY134" fmla="*/ 3009900 h 3651250"/>
              <a:gd name="connsiteX135" fmla="*/ 1943100 w 2051050"/>
              <a:gd name="connsiteY135" fmla="*/ 3117850 h 3651250"/>
              <a:gd name="connsiteX136" fmla="*/ 1974850 w 2051050"/>
              <a:gd name="connsiteY136" fmla="*/ 3143250 h 3651250"/>
              <a:gd name="connsiteX137" fmla="*/ 1981200 w 2051050"/>
              <a:gd name="connsiteY137" fmla="*/ 3175000 h 3651250"/>
              <a:gd name="connsiteX138" fmla="*/ 2000250 w 2051050"/>
              <a:gd name="connsiteY138" fmla="*/ 3213100 h 3651250"/>
              <a:gd name="connsiteX139" fmla="*/ 2012950 w 2051050"/>
              <a:gd name="connsiteY139" fmla="*/ 3232150 h 3651250"/>
              <a:gd name="connsiteX140" fmla="*/ 2032000 w 2051050"/>
              <a:gd name="connsiteY140" fmla="*/ 3295650 h 3651250"/>
              <a:gd name="connsiteX141" fmla="*/ 2044700 w 2051050"/>
              <a:gd name="connsiteY141" fmla="*/ 3340100 h 3651250"/>
              <a:gd name="connsiteX142" fmla="*/ 2051050 w 2051050"/>
              <a:gd name="connsiteY142" fmla="*/ 3390900 h 3651250"/>
              <a:gd name="connsiteX143" fmla="*/ 2044700 w 2051050"/>
              <a:gd name="connsiteY143" fmla="*/ 3441700 h 3651250"/>
              <a:gd name="connsiteX144" fmla="*/ 2025650 w 2051050"/>
              <a:gd name="connsiteY144" fmla="*/ 3486150 h 3651250"/>
              <a:gd name="connsiteX145" fmla="*/ 2019300 w 2051050"/>
              <a:gd name="connsiteY145" fmla="*/ 3505200 h 3651250"/>
              <a:gd name="connsiteX146" fmla="*/ 2000250 w 2051050"/>
              <a:gd name="connsiteY146" fmla="*/ 3524250 h 3651250"/>
              <a:gd name="connsiteX147" fmla="*/ 1987550 w 2051050"/>
              <a:gd name="connsiteY147" fmla="*/ 3543300 h 3651250"/>
              <a:gd name="connsiteX148" fmla="*/ 1968500 w 2051050"/>
              <a:gd name="connsiteY148" fmla="*/ 3562350 h 3651250"/>
              <a:gd name="connsiteX149" fmla="*/ 1949450 w 2051050"/>
              <a:gd name="connsiteY149" fmla="*/ 3587750 h 3651250"/>
              <a:gd name="connsiteX150" fmla="*/ 1898650 w 2051050"/>
              <a:gd name="connsiteY150" fmla="*/ 3613150 h 3651250"/>
              <a:gd name="connsiteX151" fmla="*/ 1860550 w 2051050"/>
              <a:gd name="connsiteY151" fmla="*/ 3638550 h 3651250"/>
              <a:gd name="connsiteX152" fmla="*/ 1797050 w 2051050"/>
              <a:gd name="connsiteY152" fmla="*/ 3651250 h 3651250"/>
              <a:gd name="connsiteX153" fmla="*/ 1638300 w 2051050"/>
              <a:gd name="connsiteY153" fmla="*/ 3625850 h 3651250"/>
              <a:gd name="connsiteX154" fmla="*/ 1574800 w 2051050"/>
              <a:gd name="connsiteY154" fmla="*/ 3600450 h 3651250"/>
              <a:gd name="connsiteX155" fmla="*/ 1422400 w 2051050"/>
              <a:gd name="connsiteY155" fmla="*/ 3549650 h 3651250"/>
              <a:gd name="connsiteX156" fmla="*/ 1174750 w 2051050"/>
              <a:gd name="connsiteY156" fmla="*/ 3556000 h 3651250"/>
              <a:gd name="connsiteX157" fmla="*/ 1143000 w 2051050"/>
              <a:gd name="connsiteY157" fmla="*/ 3562350 h 3651250"/>
              <a:gd name="connsiteX158" fmla="*/ 1073150 w 2051050"/>
              <a:gd name="connsiteY158" fmla="*/ 3581400 h 3651250"/>
              <a:gd name="connsiteX159" fmla="*/ 958850 w 2051050"/>
              <a:gd name="connsiteY159" fmla="*/ 3600450 h 3651250"/>
              <a:gd name="connsiteX160" fmla="*/ 234950 w 2051050"/>
              <a:gd name="connsiteY160" fmla="*/ 3600450 h 365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2051050" h="3651250">
                <a:moveTo>
                  <a:pt x="234950" y="3600450"/>
                </a:moveTo>
                <a:lnTo>
                  <a:pt x="234950" y="3600450"/>
                </a:lnTo>
                <a:cubicBezTo>
                  <a:pt x="215900" y="3564467"/>
                  <a:pt x="197421" y="3528175"/>
                  <a:pt x="177800" y="3492500"/>
                </a:cubicBezTo>
                <a:cubicBezTo>
                  <a:pt x="157701" y="3455956"/>
                  <a:pt x="169876" y="3492555"/>
                  <a:pt x="158750" y="3448050"/>
                </a:cubicBezTo>
                <a:cubicBezTo>
                  <a:pt x="160867" y="3435350"/>
                  <a:pt x="157958" y="3420663"/>
                  <a:pt x="165100" y="3409950"/>
                </a:cubicBezTo>
                <a:cubicBezTo>
                  <a:pt x="176304" y="3393143"/>
                  <a:pt x="219877" y="3384899"/>
                  <a:pt x="234950" y="3378200"/>
                </a:cubicBezTo>
                <a:cubicBezTo>
                  <a:pt x="241924" y="3375100"/>
                  <a:pt x="247026" y="3368600"/>
                  <a:pt x="254000" y="3365500"/>
                </a:cubicBezTo>
                <a:cubicBezTo>
                  <a:pt x="318501" y="3336833"/>
                  <a:pt x="266412" y="3370960"/>
                  <a:pt x="330200" y="3333750"/>
                </a:cubicBezTo>
                <a:cubicBezTo>
                  <a:pt x="343384" y="3326059"/>
                  <a:pt x="358765" y="3320269"/>
                  <a:pt x="368300" y="3308350"/>
                </a:cubicBezTo>
                <a:lnTo>
                  <a:pt x="393700" y="3276600"/>
                </a:lnTo>
                <a:cubicBezTo>
                  <a:pt x="402630" y="3249810"/>
                  <a:pt x="408060" y="3242651"/>
                  <a:pt x="393700" y="3206750"/>
                </a:cubicBezTo>
                <a:cubicBezTo>
                  <a:pt x="390866" y="3199664"/>
                  <a:pt x="381000" y="3198283"/>
                  <a:pt x="374650" y="3194050"/>
                </a:cubicBezTo>
                <a:cubicBezTo>
                  <a:pt x="345670" y="3197270"/>
                  <a:pt x="319212" y="3212614"/>
                  <a:pt x="298450" y="3187700"/>
                </a:cubicBezTo>
                <a:cubicBezTo>
                  <a:pt x="292390" y="3180428"/>
                  <a:pt x="289983" y="3170767"/>
                  <a:pt x="285750" y="3162300"/>
                </a:cubicBezTo>
                <a:cubicBezTo>
                  <a:pt x="289983" y="3145367"/>
                  <a:pt x="293857" y="3128339"/>
                  <a:pt x="298450" y="3111500"/>
                </a:cubicBezTo>
                <a:cubicBezTo>
                  <a:pt x="300211" y="3105042"/>
                  <a:pt x="300909" y="3097897"/>
                  <a:pt x="304800" y="3092450"/>
                </a:cubicBezTo>
                <a:cubicBezTo>
                  <a:pt x="311760" y="3082707"/>
                  <a:pt x="321733" y="3075517"/>
                  <a:pt x="330200" y="3067050"/>
                </a:cubicBezTo>
                <a:cubicBezTo>
                  <a:pt x="332649" y="3057254"/>
                  <a:pt x="342900" y="3017962"/>
                  <a:pt x="342900" y="3009900"/>
                </a:cubicBezTo>
                <a:cubicBezTo>
                  <a:pt x="342900" y="2985577"/>
                  <a:pt x="330025" y="2973256"/>
                  <a:pt x="311150" y="2959100"/>
                </a:cubicBezTo>
                <a:cubicBezTo>
                  <a:pt x="303577" y="2953420"/>
                  <a:pt x="294451" y="2950129"/>
                  <a:pt x="285750" y="2946400"/>
                </a:cubicBezTo>
                <a:cubicBezTo>
                  <a:pt x="279598" y="2943763"/>
                  <a:pt x="273050" y="2942167"/>
                  <a:pt x="266700" y="2940050"/>
                </a:cubicBezTo>
                <a:cubicBezTo>
                  <a:pt x="262467" y="2933700"/>
                  <a:pt x="258886" y="2926863"/>
                  <a:pt x="254000" y="2921000"/>
                </a:cubicBezTo>
                <a:cubicBezTo>
                  <a:pt x="245524" y="2910828"/>
                  <a:pt x="228850" y="2894800"/>
                  <a:pt x="215900" y="2889250"/>
                </a:cubicBezTo>
                <a:cubicBezTo>
                  <a:pt x="188789" y="2877631"/>
                  <a:pt x="106915" y="2876930"/>
                  <a:pt x="101600" y="2876550"/>
                </a:cubicBezTo>
                <a:cubicBezTo>
                  <a:pt x="88900" y="2861733"/>
                  <a:pt x="75857" y="2847204"/>
                  <a:pt x="63500" y="2832100"/>
                </a:cubicBezTo>
                <a:cubicBezTo>
                  <a:pt x="56798" y="2823909"/>
                  <a:pt x="49183" y="2816166"/>
                  <a:pt x="44450" y="2806700"/>
                </a:cubicBezTo>
                <a:cubicBezTo>
                  <a:pt x="38463" y="2794726"/>
                  <a:pt x="35983" y="2781300"/>
                  <a:pt x="31750" y="2768600"/>
                </a:cubicBezTo>
                <a:cubicBezTo>
                  <a:pt x="29633" y="2762250"/>
                  <a:pt x="29113" y="2755119"/>
                  <a:pt x="25400" y="2749550"/>
                </a:cubicBezTo>
                <a:cubicBezTo>
                  <a:pt x="21167" y="2743200"/>
                  <a:pt x="15800" y="2737474"/>
                  <a:pt x="12700" y="2730500"/>
                </a:cubicBezTo>
                <a:cubicBezTo>
                  <a:pt x="7263" y="2718267"/>
                  <a:pt x="0" y="2692400"/>
                  <a:pt x="0" y="2692400"/>
                </a:cubicBezTo>
                <a:cubicBezTo>
                  <a:pt x="3949" y="2621326"/>
                  <a:pt x="-9989" y="2599163"/>
                  <a:pt x="19050" y="2552700"/>
                </a:cubicBezTo>
                <a:cubicBezTo>
                  <a:pt x="24659" y="2543725"/>
                  <a:pt x="31750" y="2535767"/>
                  <a:pt x="38100" y="2527300"/>
                </a:cubicBezTo>
                <a:cubicBezTo>
                  <a:pt x="40217" y="2520950"/>
                  <a:pt x="42100" y="2514517"/>
                  <a:pt x="44450" y="2508250"/>
                </a:cubicBezTo>
                <a:cubicBezTo>
                  <a:pt x="48452" y="2497577"/>
                  <a:pt x="53875" y="2487418"/>
                  <a:pt x="57150" y="2476500"/>
                </a:cubicBezTo>
                <a:cubicBezTo>
                  <a:pt x="60251" y="2466162"/>
                  <a:pt x="61159" y="2455286"/>
                  <a:pt x="63500" y="2444750"/>
                </a:cubicBezTo>
                <a:cubicBezTo>
                  <a:pt x="65393" y="2436231"/>
                  <a:pt x="67733" y="2427817"/>
                  <a:pt x="69850" y="2419350"/>
                </a:cubicBezTo>
                <a:cubicBezTo>
                  <a:pt x="67733" y="2372783"/>
                  <a:pt x="67217" y="2326116"/>
                  <a:pt x="63500" y="2279650"/>
                </a:cubicBezTo>
                <a:cubicBezTo>
                  <a:pt x="62966" y="2272978"/>
                  <a:pt x="58989" y="2267036"/>
                  <a:pt x="57150" y="2260600"/>
                </a:cubicBezTo>
                <a:cubicBezTo>
                  <a:pt x="54752" y="2252209"/>
                  <a:pt x="52917" y="2243667"/>
                  <a:pt x="50800" y="2235200"/>
                </a:cubicBezTo>
                <a:cubicBezTo>
                  <a:pt x="52917" y="2201333"/>
                  <a:pt x="51858" y="2167118"/>
                  <a:pt x="57150" y="2133600"/>
                </a:cubicBezTo>
                <a:cubicBezTo>
                  <a:pt x="59956" y="2115829"/>
                  <a:pt x="85606" y="2105144"/>
                  <a:pt x="95250" y="2095500"/>
                </a:cubicBezTo>
                <a:cubicBezTo>
                  <a:pt x="142508" y="2048242"/>
                  <a:pt x="88455" y="2087330"/>
                  <a:pt x="133350" y="2057400"/>
                </a:cubicBezTo>
                <a:cubicBezTo>
                  <a:pt x="140276" y="2036622"/>
                  <a:pt x="142391" y="2025686"/>
                  <a:pt x="158750" y="2006600"/>
                </a:cubicBezTo>
                <a:cubicBezTo>
                  <a:pt x="163717" y="2000806"/>
                  <a:pt x="171450" y="1998133"/>
                  <a:pt x="177800" y="1993900"/>
                </a:cubicBezTo>
                <a:cubicBezTo>
                  <a:pt x="188328" y="1978109"/>
                  <a:pt x="196294" y="1967865"/>
                  <a:pt x="203200" y="1949450"/>
                </a:cubicBezTo>
                <a:cubicBezTo>
                  <a:pt x="213410" y="1922224"/>
                  <a:pt x="204879" y="1920094"/>
                  <a:pt x="222250" y="1892300"/>
                </a:cubicBezTo>
                <a:cubicBezTo>
                  <a:pt x="227010" y="1884685"/>
                  <a:pt x="234950" y="1879600"/>
                  <a:pt x="241300" y="1873250"/>
                </a:cubicBezTo>
                <a:cubicBezTo>
                  <a:pt x="247363" y="1848997"/>
                  <a:pt x="248394" y="1840012"/>
                  <a:pt x="260350" y="1816100"/>
                </a:cubicBezTo>
                <a:cubicBezTo>
                  <a:pt x="283261" y="1770278"/>
                  <a:pt x="263485" y="1827313"/>
                  <a:pt x="285750" y="1771650"/>
                </a:cubicBezTo>
                <a:cubicBezTo>
                  <a:pt x="308674" y="1714340"/>
                  <a:pt x="284981" y="1751509"/>
                  <a:pt x="317500" y="1708150"/>
                </a:cubicBezTo>
                <a:lnTo>
                  <a:pt x="336550" y="1651000"/>
                </a:lnTo>
                <a:lnTo>
                  <a:pt x="342900" y="1631950"/>
                </a:lnTo>
                <a:cubicBezTo>
                  <a:pt x="345017" y="1581150"/>
                  <a:pt x="343635" y="1530083"/>
                  <a:pt x="349250" y="1479550"/>
                </a:cubicBezTo>
                <a:cubicBezTo>
                  <a:pt x="350093" y="1471965"/>
                  <a:pt x="357514" y="1466710"/>
                  <a:pt x="361950" y="1460500"/>
                </a:cubicBezTo>
                <a:cubicBezTo>
                  <a:pt x="368101" y="1451888"/>
                  <a:pt x="374849" y="1443712"/>
                  <a:pt x="381000" y="1435100"/>
                </a:cubicBezTo>
                <a:cubicBezTo>
                  <a:pt x="385436" y="1428890"/>
                  <a:pt x="388304" y="1421446"/>
                  <a:pt x="393700" y="1416050"/>
                </a:cubicBezTo>
                <a:cubicBezTo>
                  <a:pt x="401184" y="1408566"/>
                  <a:pt x="411616" y="1404484"/>
                  <a:pt x="419100" y="1397000"/>
                </a:cubicBezTo>
                <a:cubicBezTo>
                  <a:pt x="426584" y="1389516"/>
                  <a:pt x="430240" y="1378631"/>
                  <a:pt x="438150" y="1371600"/>
                </a:cubicBezTo>
                <a:cubicBezTo>
                  <a:pt x="449558" y="1361459"/>
                  <a:pt x="465457" y="1356993"/>
                  <a:pt x="476250" y="1346200"/>
                </a:cubicBezTo>
                <a:cubicBezTo>
                  <a:pt x="482600" y="1339850"/>
                  <a:pt x="487828" y="1332131"/>
                  <a:pt x="495300" y="1327150"/>
                </a:cubicBezTo>
                <a:cubicBezTo>
                  <a:pt x="507114" y="1319274"/>
                  <a:pt x="521135" y="1315254"/>
                  <a:pt x="533400" y="1308100"/>
                </a:cubicBezTo>
                <a:cubicBezTo>
                  <a:pt x="538379" y="1305196"/>
                  <a:pt x="588360" y="1272190"/>
                  <a:pt x="596900" y="1263650"/>
                </a:cubicBezTo>
                <a:cubicBezTo>
                  <a:pt x="602296" y="1258254"/>
                  <a:pt x="603857" y="1249626"/>
                  <a:pt x="609600" y="1244600"/>
                </a:cubicBezTo>
                <a:cubicBezTo>
                  <a:pt x="621087" y="1234549"/>
                  <a:pt x="636907" y="1229993"/>
                  <a:pt x="647700" y="1219200"/>
                </a:cubicBezTo>
                <a:cubicBezTo>
                  <a:pt x="665017" y="1201883"/>
                  <a:pt x="672223" y="1196473"/>
                  <a:pt x="685800" y="1174750"/>
                </a:cubicBezTo>
                <a:cubicBezTo>
                  <a:pt x="690817" y="1166723"/>
                  <a:pt x="694267" y="1157817"/>
                  <a:pt x="698500" y="1149350"/>
                </a:cubicBezTo>
                <a:cubicBezTo>
                  <a:pt x="692856" y="1104194"/>
                  <a:pt x="705610" y="1102105"/>
                  <a:pt x="673100" y="1085850"/>
                </a:cubicBezTo>
                <a:cubicBezTo>
                  <a:pt x="667113" y="1082857"/>
                  <a:pt x="660400" y="1081617"/>
                  <a:pt x="654050" y="1079500"/>
                </a:cubicBezTo>
                <a:cubicBezTo>
                  <a:pt x="647700" y="1073150"/>
                  <a:pt x="642472" y="1065431"/>
                  <a:pt x="635000" y="1060450"/>
                </a:cubicBezTo>
                <a:cubicBezTo>
                  <a:pt x="629431" y="1056737"/>
                  <a:pt x="622102" y="1056737"/>
                  <a:pt x="615950" y="1054100"/>
                </a:cubicBezTo>
                <a:cubicBezTo>
                  <a:pt x="607249" y="1050371"/>
                  <a:pt x="599017" y="1045633"/>
                  <a:pt x="590550" y="1041400"/>
                </a:cubicBezTo>
                <a:cubicBezTo>
                  <a:pt x="576348" y="1020098"/>
                  <a:pt x="577897" y="1017841"/>
                  <a:pt x="552450" y="1003300"/>
                </a:cubicBezTo>
                <a:cubicBezTo>
                  <a:pt x="546638" y="999979"/>
                  <a:pt x="539387" y="999943"/>
                  <a:pt x="533400" y="996950"/>
                </a:cubicBezTo>
                <a:cubicBezTo>
                  <a:pt x="526574" y="993537"/>
                  <a:pt x="521324" y="987350"/>
                  <a:pt x="514350" y="984250"/>
                </a:cubicBezTo>
                <a:cubicBezTo>
                  <a:pt x="502117" y="978813"/>
                  <a:pt x="488483" y="976987"/>
                  <a:pt x="476250" y="971550"/>
                </a:cubicBezTo>
                <a:cubicBezTo>
                  <a:pt x="469276" y="968450"/>
                  <a:pt x="464097" y="962117"/>
                  <a:pt x="457200" y="958850"/>
                </a:cubicBezTo>
                <a:cubicBezTo>
                  <a:pt x="311949" y="890047"/>
                  <a:pt x="398097" y="939898"/>
                  <a:pt x="323850" y="895350"/>
                </a:cubicBezTo>
                <a:cubicBezTo>
                  <a:pt x="319617" y="886883"/>
                  <a:pt x="315846" y="878169"/>
                  <a:pt x="311150" y="869950"/>
                </a:cubicBezTo>
                <a:cubicBezTo>
                  <a:pt x="307364" y="863324"/>
                  <a:pt x="301863" y="857726"/>
                  <a:pt x="298450" y="850900"/>
                </a:cubicBezTo>
                <a:cubicBezTo>
                  <a:pt x="290743" y="835486"/>
                  <a:pt x="290097" y="816041"/>
                  <a:pt x="285750" y="800100"/>
                </a:cubicBezTo>
                <a:cubicBezTo>
                  <a:pt x="282228" y="787185"/>
                  <a:pt x="277283" y="774700"/>
                  <a:pt x="273050" y="762000"/>
                </a:cubicBezTo>
                <a:cubicBezTo>
                  <a:pt x="270933" y="738717"/>
                  <a:pt x="269026" y="715413"/>
                  <a:pt x="266700" y="692150"/>
                </a:cubicBezTo>
                <a:cubicBezTo>
                  <a:pt x="260624" y="631386"/>
                  <a:pt x="266058" y="652123"/>
                  <a:pt x="254000" y="615950"/>
                </a:cubicBezTo>
                <a:cubicBezTo>
                  <a:pt x="251883" y="575733"/>
                  <a:pt x="250519" y="535470"/>
                  <a:pt x="247650" y="495300"/>
                </a:cubicBezTo>
                <a:cubicBezTo>
                  <a:pt x="246284" y="476181"/>
                  <a:pt x="242892" y="457251"/>
                  <a:pt x="241300" y="438150"/>
                </a:cubicBezTo>
                <a:cubicBezTo>
                  <a:pt x="238657" y="406439"/>
                  <a:pt x="237067" y="374650"/>
                  <a:pt x="234950" y="342900"/>
                </a:cubicBezTo>
                <a:cubicBezTo>
                  <a:pt x="239360" y="259119"/>
                  <a:pt x="232052" y="251441"/>
                  <a:pt x="247650" y="196850"/>
                </a:cubicBezTo>
                <a:cubicBezTo>
                  <a:pt x="249489" y="190414"/>
                  <a:pt x="251007" y="183787"/>
                  <a:pt x="254000" y="177800"/>
                </a:cubicBezTo>
                <a:cubicBezTo>
                  <a:pt x="259161" y="167478"/>
                  <a:pt x="280716" y="140541"/>
                  <a:pt x="285750" y="133350"/>
                </a:cubicBezTo>
                <a:cubicBezTo>
                  <a:pt x="311508" y="96553"/>
                  <a:pt x="305286" y="97206"/>
                  <a:pt x="336550" y="69850"/>
                </a:cubicBezTo>
                <a:cubicBezTo>
                  <a:pt x="362974" y="46729"/>
                  <a:pt x="369279" y="49333"/>
                  <a:pt x="400050" y="25400"/>
                </a:cubicBezTo>
                <a:cubicBezTo>
                  <a:pt x="435725" y="-2347"/>
                  <a:pt x="401717" y="12144"/>
                  <a:pt x="438150" y="0"/>
                </a:cubicBezTo>
                <a:cubicBezTo>
                  <a:pt x="539750" y="8467"/>
                  <a:pt x="641670" y="13714"/>
                  <a:pt x="742950" y="25400"/>
                </a:cubicBezTo>
                <a:cubicBezTo>
                  <a:pt x="757422" y="27070"/>
                  <a:pt x="774787" y="44494"/>
                  <a:pt x="787400" y="50800"/>
                </a:cubicBezTo>
                <a:cubicBezTo>
                  <a:pt x="793387" y="53793"/>
                  <a:pt x="800100" y="55033"/>
                  <a:pt x="806450" y="57150"/>
                </a:cubicBezTo>
                <a:cubicBezTo>
                  <a:pt x="823801" y="109202"/>
                  <a:pt x="793789" y="28634"/>
                  <a:pt x="850900" y="114300"/>
                </a:cubicBezTo>
                <a:lnTo>
                  <a:pt x="876300" y="152400"/>
                </a:lnTo>
                <a:cubicBezTo>
                  <a:pt x="904132" y="194148"/>
                  <a:pt x="876571" y="149187"/>
                  <a:pt x="895350" y="190500"/>
                </a:cubicBezTo>
                <a:cubicBezTo>
                  <a:pt x="903184" y="207735"/>
                  <a:pt x="912283" y="224367"/>
                  <a:pt x="920750" y="241300"/>
                </a:cubicBezTo>
                <a:cubicBezTo>
                  <a:pt x="928514" y="256827"/>
                  <a:pt x="934931" y="272287"/>
                  <a:pt x="946150" y="285750"/>
                </a:cubicBezTo>
                <a:cubicBezTo>
                  <a:pt x="951899" y="292649"/>
                  <a:pt x="958850" y="298450"/>
                  <a:pt x="965200" y="304800"/>
                </a:cubicBezTo>
                <a:cubicBezTo>
                  <a:pt x="967317" y="315383"/>
                  <a:pt x="968137" y="326311"/>
                  <a:pt x="971550" y="336550"/>
                </a:cubicBezTo>
                <a:cubicBezTo>
                  <a:pt x="974543" y="345530"/>
                  <a:pt x="980521" y="353249"/>
                  <a:pt x="984250" y="361950"/>
                </a:cubicBezTo>
                <a:cubicBezTo>
                  <a:pt x="1000024" y="398756"/>
                  <a:pt x="978894" y="363441"/>
                  <a:pt x="1003300" y="400050"/>
                </a:cubicBezTo>
                <a:cubicBezTo>
                  <a:pt x="1019599" y="465248"/>
                  <a:pt x="997446" y="384438"/>
                  <a:pt x="1022350" y="450850"/>
                </a:cubicBezTo>
                <a:cubicBezTo>
                  <a:pt x="1026193" y="461099"/>
                  <a:pt x="1033326" y="499379"/>
                  <a:pt x="1035050" y="508000"/>
                </a:cubicBezTo>
                <a:cubicBezTo>
                  <a:pt x="1037167" y="586317"/>
                  <a:pt x="1035541" y="664824"/>
                  <a:pt x="1041400" y="742950"/>
                </a:cubicBezTo>
                <a:cubicBezTo>
                  <a:pt x="1041971" y="750560"/>
                  <a:pt x="1050687" y="755174"/>
                  <a:pt x="1054100" y="762000"/>
                </a:cubicBezTo>
                <a:cubicBezTo>
                  <a:pt x="1070396" y="794593"/>
                  <a:pt x="1045999" y="770157"/>
                  <a:pt x="1079500" y="806450"/>
                </a:cubicBezTo>
                <a:cubicBezTo>
                  <a:pt x="1097773" y="826246"/>
                  <a:pt x="1121706" y="841184"/>
                  <a:pt x="1136650" y="863600"/>
                </a:cubicBezTo>
                <a:cubicBezTo>
                  <a:pt x="1154113" y="889794"/>
                  <a:pt x="1150408" y="889529"/>
                  <a:pt x="1187450" y="908050"/>
                </a:cubicBezTo>
                <a:cubicBezTo>
                  <a:pt x="1208617" y="918633"/>
                  <a:pt x="1227430" y="937187"/>
                  <a:pt x="1250950" y="939800"/>
                </a:cubicBezTo>
                <a:cubicBezTo>
                  <a:pt x="1346025" y="950364"/>
                  <a:pt x="1288962" y="945087"/>
                  <a:pt x="1422400" y="952500"/>
                </a:cubicBezTo>
                <a:cubicBezTo>
                  <a:pt x="1428750" y="954617"/>
                  <a:pt x="1435183" y="956500"/>
                  <a:pt x="1441450" y="958850"/>
                </a:cubicBezTo>
                <a:cubicBezTo>
                  <a:pt x="1470494" y="969742"/>
                  <a:pt x="1503132" y="984388"/>
                  <a:pt x="1530350" y="996950"/>
                </a:cubicBezTo>
                <a:cubicBezTo>
                  <a:pt x="1549033" y="1005573"/>
                  <a:pt x="1566270" y="1013820"/>
                  <a:pt x="1581150" y="1028700"/>
                </a:cubicBezTo>
                <a:cubicBezTo>
                  <a:pt x="1599955" y="1047505"/>
                  <a:pt x="1605053" y="1064090"/>
                  <a:pt x="1625600" y="1079500"/>
                </a:cubicBezTo>
                <a:cubicBezTo>
                  <a:pt x="1635474" y="1086905"/>
                  <a:pt x="1647081" y="1091704"/>
                  <a:pt x="1657350" y="1098550"/>
                </a:cubicBezTo>
                <a:cubicBezTo>
                  <a:pt x="1666156" y="1104421"/>
                  <a:pt x="1674080" y="1111531"/>
                  <a:pt x="1682750" y="1117600"/>
                </a:cubicBezTo>
                <a:cubicBezTo>
                  <a:pt x="1695254" y="1126353"/>
                  <a:pt x="1720850" y="1143000"/>
                  <a:pt x="1720850" y="1143000"/>
                </a:cubicBezTo>
                <a:cubicBezTo>
                  <a:pt x="1757955" y="1217210"/>
                  <a:pt x="1735866" y="1189766"/>
                  <a:pt x="1778000" y="1231900"/>
                </a:cubicBezTo>
                <a:cubicBezTo>
                  <a:pt x="1782233" y="1242483"/>
                  <a:pt x="1785820" y="1253349"/>
                  <a:pt x="1790700" y="1263650"/>
                </a:cubicBezTo>
                <a:cubicBezTo>
                  <a:pt x="1854404" y="1398136"/>
                  <a:pt x="1817975" y="1309612"/>
                  <a:pt x="1847850" y="1384300"/>
                </a:cubicBezTo>
                <a:cubicBezTo>
                  <a:pt x="1849967" y="1403350"/>
                  <a:pt x="1851823" y="1422431"/>
                  <a:pt x="1854200" y="1441450"/>
                </a:cubicBezTo>
                <a:cubicBezTo>
                  <a:pt x="1856056" y="1456302"/>
                  <a:pt x="1859061" y="1471007"/>
                  <a:pt x="1860550" y="1485900"/>
                </a:cubicBezTo>
                <a:cubicBezTo>
                  <a:pt x="1863296" y="1513361"/>
                  <a:pt x="1864783" y="1540933"/>
                  <a:pt x="1866900" y="1568450"/>
                </a:cubicBezTo>
                <a:cubicBezTo>
                  <a:pt x="1864783" y="1712383"/>
                  <a:pt x="1863858" y="1856339"/>
                  <a:pt x="1860550" y="2000250"/>
                </a:cubicBezTo>
                <a:cubicBezTo>
                  <a:pt x="1859624" y="2040512"/>
                  <a:pt x="1856821" y="2080713"/>
                  <a:pt x="1854200" y="2120900"/>
                </a:cubicBezTo>
                <a:cubicBezTo>
                  <a:pt x="1850471" y="2178085"/>
                  <a:pt x="1841500" y="2292350"/>
                  <a:pt x="1841500" y="2292350"/>
                </a:cubicBezTo>
                <a:cubicBezTo>
                  <a:pt x="1843617" y="2406650"/>
                  <a:pt x="1843841" y="2521001"/>
                  <a:pt x="1847850" y="2635250"/>
                </a:cubicBezTo>
                <a:cubicBezTo>
                  <a:pt x="1848085" y="2641939"/>
                  <a:pt x="1852887" y="2647736"/>
                  <a:pt x="1854200" y="2654300"/>
                </a:cubicBezTo>
                <a:cubicBezTo>
                  <a:pt x="1857135" y="2668976"/>
                  <a:pt x="1858635" y="2683906"/>
                  <a:pt x="1860550" y="2698750"/>
                </a:cubicBezTo>
                <a:cubicBezTo>
                  <a:pt x="1867102" y="2749524"/>
                  <a:pt x="1869560" y="2800949"/>
                  <a:pt x="1879600" y="2851150"/>
                </a:cubicBezTo>
                <a:cubicBezTo>
                  <a:pt x="1901566" y="2960981"/>
                  <a:pt x="1866424" y="2792096"/>
                  <a:pt x="1898650" y="2921000"/>
                </a:cubicBezTo>
                <a:cubicBezTo>
                  <a:pt x="1921958" y="3014231"/>
                  <a:pt x="1880836" y="2894663"/>
                  <a:pt x="1924050" y="3009900"/>
                </a:cubicBezTo>
                <a:cubicBezTo>
                  <a:pt x="1926650" y="3030697"/>
                  <a:pt x="1933755" y="3100494"/>
                  <a:pt x="1943100" y="3117850"/>
                </a:cubicBezTo>
                <a:cubicBezTo>
                  <a:pt x="1949526" y="3129783"/>
                  <a:pt x="1964267" y="3134783"/>
                  <a:pt x="1974850" y="3143250"/>
                </a:cubicBezTo>
                <a:cubicBezTo>
                  <a:pt x="1976967" y="3153833"/>
                  <a:pt x="1977512" y="3164857"/>
                  <a:pt x="1981200" y="3175000"/>
                </a:cubicBezTo>
                <a:cubicBezTo>
                  <a:pt x="1986052" y="3188344"/>
                  <a:pt x="1993354" y="3200688"/>
                  <a:pt x="2000250" y="3213100"/>
                </a:cubicBezTo>
                <a:cubicBezTo>
                  <a:pt x="2003956" y="3219771"/>
                  <a:pt x="2009850" y="3225176"/>
                  <a:pt x="2012950" y="3232150"/>
                </a:cubicBezTo>
                <a:cubicBezTo>
                  <a:pt x="2025022" y="3259313"/>
                  <a:pt x="2024612" y="3269791"/>
                  <a:pt x="2032000" y="3295650"/>
                </a:cubicBezTo>
                <a:cubicBezTo>
                  <a:pt x="2038039" y="3316788"/>
                  <a:pt x="2040730" y="3316279"/>
                  <a:pt x="2044700" y="3340100"/>
                </a:cubicBezTo>
                <a:cubicBezTo>
                  <a:pt x="2047505" y="3356933"/>
                  <a:pt x="2048933" y="3373967"/>
                  <a:pt x="2051050" y="3390900"/>
                </a:cubicBezTo>
                <a:cubicBezTo>
                  <a:pt x="2048933" y="3407833"/>
                  <a:pt x="2047753" y="3424910"/>
                  <a:pt x="2044700" y="3441700"/>
                </a:cubicBezTo>
                <a:cubicBezTo>
                  <a:pt x="2041565" y="3458943"/>
                  <a:pt x="2032564" y="3470018"/>
                  <a:pt x="2025650" y="3486150"/>
                </a:cubicBezTo>
                <a:cubicBezTo>
                  <a:pt x="2023013" y="3492302"/>
                  <a:pt x="2023013" y="3499631"/>
                  <a:pt x="2019300" y="3505200"/>
                </a:cubicBezTo>
                <a:cubicBezTo>
                  <a:pt x="2014319" y="3512672"/>
                  <a:pt x="2005999" y="3517351"/>
                  <a:pt x="2000250" y="3524250"/>
                </a:cubicBezTo>
                <a:cubicBezTo>
                  <a:pt x="1995364" y="3530113"/>
                  <a:pt x="1992436" y="3537437"/>
                  <a:pt x="1987550" y="3543300"/>
                </a:cubicBezTo>
                <a:cubicBezTo>
                  <a:pt x="1981801" y="3550199"/>
                  <a:pt x="1974344" y="3555532"/>
                  <a:pt x="1968500" y="3562350"/>
                </a:cubicBezTo>
                <a:cubicBezTo>
                  <a:pt x="1961612" y="3570385"/>
                  <a:pt x="1957415" y="3580781"/>
                  <a:pt x="1949450" y="3587750"/>
                </a:cubicBezTo>
                <a:cubicBezTo>
                  <a:pt x="1904779" y="3626837"/>
                  <a:pt x="1933303" y="3593898"/>
                  <a:pt x="1898650" y="3613150"/>
                </a:cubicBezTo>
                <a:cubicBezTo>
                  <a:pt x="1885307" y="3620563"/>
                  <a:pt x="1874202" y="3631724"/>
                  <a:pt x="1860550" y="3638550"/>
                </a:cubicBezTo>
                <a:cubicBezTo>
                  <a:pt x="1851077" y="3643286"/>
                  <a:pt x="1801834" y="3650453"/>
                  <a:pt x="1797050" y="3651250"/>
                </a:cubicBezTo>
                <a:cubicBezTo>
                  <a:pt x="1744133" y="3642783"/>
                  <a:pt x="1690542" y="3637791"/>
                  <a:pt x="1638300" y="3625850"/>
                </a:cubicBezTo>
                <a:cubicBezTo>
                  <a:pt x="1616076" y="3620770"/>
                  <a:pt x="1596427" y="3607659"/>
                  <a:pt x="1574800" y="3600450"/>
                </a:cubicBezTo>
                <a:cubicBezTo>
                  <a:pt x="1400567" y="3542372"/>
                  <a:pt x="1523165" y="3592835"/>
                  <a:pt x="1422400" y="3549650"/>
                </a:cubicBezTo>
                <a:lnTo>
                  <a:pt x="1174750" y="3556000"/>
                </a:lnTo>
                <a:cubicBezTo>
                  <a:pt x="1163968" y="3556490"/>
                  <a:pt x="1153517" y="3559923"/>
                  <a:pt x="1143000" y="3562350"/>
                </a:cubicBezTo>
                <a:cubicBezTo>
                  <a:pt x="977840" y="3600464"/>
                  <a:pt x="1150124" y="3560407"/>
                  <a:pt x="1073150" y="3581400"/>
                </a:cubicBezTo>
                <a:cubicBezTo>
                  <a:pt x="1011113" y="3598319"/>
                  <a:pt x="1028262" y="3593509"/>
                  <a:pt x="958850" y="3600450"/>
                </a:cubicBezTo>
                <a:cubicBezTo>
                  <a:pt x="717836" y="3660704"/>
                  <a:pt x="355600" y="3600450"/>
                  <a:pt x="234950" y="3600450"/>
                </a:cubicBezTo>
                <a:close/>
              </a:path>
            </a:pathLst>
          </a:custGeom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0" name="Links außen"/>
          <p:cNvSpPr/>
          <p:nvPr/>
        </p:nvSpPr>
        <p:spPr>
          <a:xfrm>
            <a:off x="1381760" y="2545080"/>
            <a:ext cx="1768189" cy="2595880"/>
          </a:xfrm>
          <a:custGeom>
            <a:avLst/>
            <a:gdLst>
              <a:gd name="connsiteX0" fmla="*/ 0 w 1768189"/>
              <a:gd name="connsiteY0" fmla="*/ 2575560 h 2595880"/>
              <a:gd name="connsiteX1" fmla="*/ 0 w 1768189"/>
              <a:gd name="connsiteY1" fmla="*/ 2575560 h 2595880"/>
              <a:gd name="connsiteX2" fmla="*/ 5080 w 1768189"/>
              <a:gd name="connsiteY2" fmla="*/ 2489200 h 2595880"/>
              <a:gd name="connsiteX3" fmla="*/ 10160 w 1768189"/>
              <a:gd name="connsiteY3" fmla="*/ 2473960 h 2595880"/>
              <a:gd name="connsiteX4" fmla="*/ 40640 w 1768189"/>
              <a:gd name="connsiteY4" fmla="*/ 2463800 h 2595880"/>
              <a:gd name="connsiteX5" fmla="*/ 50800 w 1768189"/>
              <a:gd name="connsiteY5" fmla="*/ 2448560 h 2595880"/>
              <a:gd name="connsiteX6" fmla="*/ 66040 w 1768189"/>
              <a:gd name="connsiteY6" fmla="*/ 2418080 h 2595880"/>
              <a:gd name="connsiteX7" fmla="*/ 96520 w 1768189"/>
              <a:gd name="connsiteY7" fmla="*/ 2402840 h 2595880"/>
              <a:gd name="connsiteX8" fmla="*/ 96520 w 1768189"/>
              <a:gd name="connsiteY8" fmla="*/ 2362200 h 2595880"/>
              <a:gd name="connsiteX9" fmla="*/ 96520 w 1768189"/>
              <a:gd name="connsiteY9" fmla="*/ 2357120 h 2595880"/>
              <a:gd name="connsiteX10" fmla="*/ 86360 w 1768189"/>
              <a:gd name="connsiteY10" fmla="*/ 2311400 h 2595880"/>
              <a:gd name="connsiteX11" fmla="*/ 55880 w 1768189"/>
              <a:gd name="connsiteY11" fmla="*/ 2301240 h 2595880"/>
              <a:gd name="connsiteX12" fmla="*/ 60960 w 1768189"/>
              <a:gd name="connsiteY12" fmla="*/ 2225040 h 2595880"/>
              <a:gd name="connsiteX13" fmla="*/ 66040 w 1768189"/>
              <a:gd name="connsiteY13" fmla="*/ 2209800 h 2595880"/>
              <a:gd name="connsiteX14" fmla="*/ 81280 w 1768189"/>
              <a:gd name="connsiteY14" fmla="*/ 2194560 h 2595880"/>
              <a:gd name="connsiteX15" fmla="*/ 96520 w 1768189"/>
              <a:gd name="connsiteY15" fmla="*/ 2184400 h 2595880"/>
              <a:gd name="connsiteX16" fmla="*/ 121920 w 1768189"/>
              <a:gd name="connsiteY16" fmla="*/ 2143760 h 2595880"/>
              <a:gd name="connsiteX17" fmla="*/ 132080 w 1768189"/>
              <a:gd name="connsiteY17" fmla="*/ 2123440 h 2595880"/>
              <a:gd name="connsiteX18" fmla="*/ 152400 w 1768189"/>
              <a:gd name="connsiteY18" fmla="*/ 2108200 h 2595880"/>
              <a:gd name="connsiteX19" fmla="*/ 132080 w 1768189"/>
              <a:gd name="connsiteY19" fmla="*/ 1965960 h 2595880"/>
              <a:gd name="connsiteX20" fmla="*/ 116840 w 1768189"/>
              <a:gd name="connsiteY20" fmla="*/ 1920240 h 2595880"/>
              <a:gd name="connsiteX21" fmla="*/ 111760 w 1768189"/>
              <a:gd name="connsiteY21" fmla="*/ 1905000 h 2595880"/>
              <a:gd name="connsiteX22" fmla="*/ 121920 w 1768189"/>
              <a:gd name="connsiteY22" fmla="*/ 1828800 h 2595880"/>
              <a:gd name="connsiteX23" fmla="*/ 127000 w 1768189"/>
              <a:gd name="connsiteY23" fmla="*/ 1793240 h 2595880"/>
              <a:gd name="connsiteX24" fmla="*/ 137160 w 1768189"/>
              <a:gd name="connsiteY24" fmla="*/ 1762760 h 2595880"/>
              <a:gd name="connsiteX25" fmla="*/ 142240 w 1768189"/>
              <a:gd name="connsiteY25" fmla="*/ 1590040 h 2595880"/>
              <a:gd name="connsiteX26" fmla="*/ 152400 w 1768189"/>
              <a:gd name="connsiteY26" fmla="*/ 1473200 h 2595880"/>
              <a:gd name="connsiteX27" fmla="*/ 157480 w 1768189"/>
              <a:gd name="connsiteY27" fmla="*/ 1447800 h 2595880"/>
              <a:gd name="connsiteX28" fmla="*/ 167640 w 1768189"/>
              <a:gd name="connsiteY28" fmla="*/ 1371600 h 2595880"/>
              <a:gd name="connsiteX29" fmla="*/ 177800 w 1768189"/>
              <a:gd name="connsiteY29" fmla="*/ 1341120 h 2595880"/>
              <a:gd name="connsiteX30" fmla="*/ 182880 w 1768189"/>
              <a:gd name="connsiteY30" fmla="*/ 1310640 h 2595880"/>
              <a:gd name="connsiteX31" fmla="*/ 187960 w 1768189"/>
              <a:gd name="connsiteY31" fmla="*/ 1295400 h 2595880"/>
              <a:gd name="connsiteX32" fmla="*/ 193040 w 1768189"/>
              <a:gd name="connsiteY32" fmla="*/ 1275080 h 2595880"/>
              <a:gd name="connsiteX33" fmla="*/ 198120 w 1768189"/>
              <a:gd name="connsiteY33" fmla="*/ 1249680 h 2595880"/>
              <a:gd name="connsiteX34" fmla="*/ 203200 w 1768189"/>
              <a:gd name="connsiteY34" fmla="*/ 1234440 h 2595880"/>
              <a:gd name="connsiteX35" fmla="*/ 208280 w 1768189"/>
              <a:gd name="connsiteY35" fmla="*/ 1203960 h 2595880"/>
              <a:gd name="connsiteX36" fmla="*/ 218440 w 1768189"/>
              <a:gd name="connsiteY36" fmla="*/ 1183640 h 2595880"/>
              <a:gd name="connsiteX37" fmla="*/ 228600 w 1768189"/>
              <a:gd name="connsiteY37" fmla="*/ 1163320 h 2595880"/>
              <a:gd name="connsiteX38" fmla="*/ 228600 w 1768189"/>
              <a:gd name="connsiteY38" fmla="*/ 1158240 h 2595880"/>
              <a:gd name="connsiteX39" fmla="*/ 289560 w 1768189"/>
              <a:gd name="connsiteY39" fmla="*/ 1102360 h 2595880"/>
              <a:gd name="connsiteX40" fmla="*/ 314960 w 1768189"/>
              <a:gd name="connsiteY40" fmla="*/ 1071880 h 2595880"/>
              <a:gd name="connsiteX41" fmla="*/ 335280 w 1768189"/>
              <a:gd name="connsiteY41" fmla="*/ 1046480 h 2595880"/>
              <a:gd name="connsiteX42" fmla="*/ 340360 w 1768189"/>
              <a:gd name="connsiteY42" fmla="*/ 1031240 h 2595880"/>
              <a:gd name="connsiteX43" fmla="*/ 350520 w 1768189"/>
              <a:gd name="connsiteY43" fmla="*/ 1016000 h 2595880"/>
              <a:gd name="connsiteX44" fmla="*/ 355600 w 1768189"/>
              <a:gd name="connsiteY44" fmla="*/ 1000760 h 2595880"/>
              <a:gd name="connsiteX45" fmla="*/ 370840 w 1768189"/>
              <a:gd name="connsiteY45" fmla="*/ 980440 h 2595880"/>
              <a:gd name="connsiteX46" fmla="*/ 381000 w 1768189"/>
              <a:gd name="connsiteY46" fmla="*/ 965200 h 2595880"/>
              <a:gd name="connsiteX47" fmla="*/ 411480 w 1768189"/>
              <a:gd name="connsiteY47" fmla="*/ 944880 h 2595880"/>
              <a:gd name="connsiteX48" fmla="*/ 426720 w 1768189"/>
              <a:gd name="connsiteY48" fmla="*/ 934720 h 2595880"/>
              <a:gd name="connsiteX49" fmla="*/ 447040 w 1768189"/>
              <a:gd name="connsiteY49" fmla="*/ 929640 h 2595880"/>
              <a:gd name="connsiteX50" fmla="*/ 482600 w 1768189"/>
              <a:gd name="connsiteY50" fmla="*/ 904240 h 2595880"/>
              <a:gd name="connsiteX51" fmla="*/ 497840 w 1768189"/>
              <a:gd name="connsiteY51" fmla="*/ 899160 h 2595880"/>
              <a:gd name="connsiteX52" fmla="*/ 533400 w 1768189"/>
              <a:gd name="connsiteY52" fmla="*/ 878840 h 2595880"/>
              <a:gd name="connsiteX53" fmla="*/ 553720 w 1768189"/>
              <a:gd name="connsiteY53" fmla="*/ 873760 h 2595880"/>
              <a:gd name="connsiteX54" fmla="*/ 589280 w 1768189"/>
              <a:gd name="connsiteY54" fmla="*/ 858520 h 2595880"/>
              <a:gd name="connsiteX55" fmla="*/ 609600 w 1768189"/>
              <a:gd name="connsiteY55" fmla="*/ 848360 h 2595880"/>
              <a:gd name="connsiteX56" fmla="*/ 645160 w 1768189"/>
              <a:gd name="connsiteY56" fmla="*/ 843280 h 2595880"/>
              <a:gd name="connsiteX57" fmla="*/ 726440 w 1768189"/>
              <a:gd name="connsiteY57" fmla="*/ 828040 h 2595880"/>
              <a:gd name="connsiteX58" fmla="*/ 741680 w 1768189"/>
              <a:gd name="connsiteY58" fmla="*/ 817880 h 2595880"/>
              <a:gd name="connsiteX59" fmla="*/ 762000 w 1768189"/>
              <a:gd name="connsiteY59" fmla="*/ 787400 h 2595880"/>
              <a:gd name="connsiteX60" fmla="*/ 777240 w 1768189"/>
              <a:gd name="connsiteY60" fmla="*/ 777240 h 2595880"/>
              <a:gd name="connsiteX61" fmla="*/ 777240 w 1768189"/>
              <a:gd name="connsiteY61" fmla="*/ 777240 h 2595880"/>
              <a:gd name="connsiteX62" fmla="*/ 817880 w 1768189"/>
              <a:gd name="connsiteY62" fmla="*/ 751840 h 2595880"/>
              <a:gd name="connsiteX63" fmla="*/ 833120 w 1768189"/>
              <a:gd name="connsiteY63" fmla="*/ 736600 h 2595880"/>
              <a:gd name="connsiteX64" fmla="*/ 848360 w 1768189"/>
              <a:gd name="connsiteY64" fmla="*/ 726440 h 2595880"/>
              <a:gd name="connsiteX65" fmla="*/ 858520 w 1768189"/>
              <a:gd name="connsiteY65" fmla="*/ 695960 h 2595880"/>
              <a:gd name="connsiteX66" fmla="*/ 863600 w 1768189"/>
              <a:gd name="connsiteY66" fmla="*/ 680720 h 2595880"/>
              <a:gd name="connsiteX67" fmla="*/ 848360 w 1768189"/>
              <a:gd name="connsiteY67" fmla="*/ 584200 h 2595880"/>
              <a:gd name="connsiteX68" fmla="*/ 833120 w 1768189"/>
              <a:gd name="connsiteY68" fmla="*/ 579120 h 2595880"/>
              <a:gd name="connsiteX69" fmla="*/ 828040 w 1768189"/>
              <a:gd name="connsiteY69" fmla="*/ 563880 h 2595880"/>
              <a:gd name="connsiteX70" fmla="*/ 822960 w 1768189"/>
              <a:gd name="connsiteY70" fmla="*/ 502920 h 2595880"/>
              <a:gd name="connsiteX71" fmla="*/ 807720 w 1768189"/>
              <a:gd name="connsiteY71" fmla="*/ 492760 h 2595880"/>
              <a:gd name="connsiteX72" fmla="*/ 802640 w 1768189"/>
              <a:gd name="connsiteY72" fmla="*/ 381000 h 2595880"/>
              <a:gd name="connsiteX73" fmla="*/ 817880 w 1768189"/>
              <a:gd name="connsiteY73" fmla="*/ 370840 h 2595880"/>
              <a:gd name="connsiteX74" fmla="*/ 848360 w 1768189"/>
              <a:gd name="connsiteY74" fmla="*/ 360680 h 2595880"/>
              <a:gd name="connsiteX75" fmla="*/ 889000 w 1768189"/>
              <a:gd name="connsiteY75" fmla="*/ 375920 h 2595880"/>
              <a:gd name="connsiteX76" fmla="*/ 873760 w 1768189"/>
              <a:gd name="connsiteY76" fmla="*/ 365760 h 2595880"/>
              <a:gd name="connsiteX77" fmla="*/ 878840 w 1768189"/>
              <a:gd name="connsiteY77" fmla="*/ 259080 h 2595880"/>
              <a:gd name="connsiteX78" fmla="*/ 894080 w 1768189"/>
              <a:gd name="connsiteY78" fmla="*/ 203200 h 2595880"/>
              <a:gd name="connsiteX79" fmla="*/ 899160 w 1768189"/>
              <a:gd name="connsiteY79" fmla="*/ 187960 h 2595880"/>
              <a:gd name="connsiteX80" fmla="*/ 904240 w 1768189"/>
              <a:gd name="connsiteY80" fmla="*/ 172720 h 2595880"/>
              <a:gd name="connsiteX81" fmla="*/ 924560 w 1768189"/>
              <a:gd name="connsiteY81" fmla="*/ 142240 h 2595880"/>
              <a:gd name="connsiteX82" fmla="*/ 929640 w 1768189"/>
              <a:gd name="connsiteY82" fmla="*/ 127000 h 2595880"/>
              <a:gd name="connsiteX83" fmla="*/ 949960 w 1768189"/>
              <a:gd name="connsiteY83" fmla="*/ 96520 h 2595880"/>
              <a:gd name="connsiteX84" fmla="*/ 955040 w 1768189"/>
              <a:gd name="connsiteY84" fmla="*/ 81280 h 2595880"/>
              <a:gd name="connsiteX85" fmla="*/ 970280 w 1768189"/>
              <a:gd name="connsiteY85" fmla="*/ 71120 h 2595880"/>
              <a:gd name="connsiteX86" fmla="*/ 980440 w 1768189"/>
              <a:gd name="connsiteY86" fmla="*/ 55880 h 2595880"/>
              <a:gd name="connsiteX87" fmla="*/ 995680 w 1768189"/>
              <a:gd name="connsiteY87" fmla="*/ 50800 h 2595880"/>
              <a:gd name="connsiteX88" fmla="*/ 1010920 w 1768189"/>
              <a:gd name="connsiteY88" fmla="*/ 40640 h 2595880"/>
              <a:gd name="connsiteX89" fmla="*/ 1031240 w 1768189"/>
              <a:gd name="connsiteY89" fmla="*/ 30480 h 2595880"/>
              <a:gd name="connsiteX90" fmla="*/ 1046480 w 1768189"/>
              <a:gd name="connsiteY90" fmla="*/ 20320 h 2595880"/>
              <a:gd name="connsiteX91" fmla="*/ 1061720 w 1768189"/>
              <a:gd name="connsiteY91" fmla="*/ 15240 h 2595880"/>
              <a:gd name="connsiteX92" fmla="*/ 1092200 w 1768189"/>
              <a:gd name="connsiteY92" fmla="*/ 0 h 2595880"/>
              <a:gd name="connsiteX93" fmla="*/ 1209040 w 1768189"/>
              <a:gd name="connsiteY93" fmla="*/ 5080 h 2595880"/>
              <a:gd name="connsiteX94" fmla="*/ 1239520 w 1768189"/>
              <a:gd name="connsiteY94" fmla="*/ 15240 h 2595880"/>
              <a:gd name="connsiteX95" fmla="*/ 1290320 w 1768189"/>
              <a:gd name="connsiteY95" fmla="*/ 30480 h 2595880"/>
              <a:gd name="connsiteX96" fmla="*/ 1305560 w 1768189"/>
              <a:gd name="connsiteY96" fmla="*/ 35560 h 2595880"/>
              <a:gd name="connsiteX97" fmla="*/ 1330960 w 1768189"/>
              <a:gd name="connsiteY97" fmla="*/ 50800 h 2595880"/>
              <a:gd name="connsiteX98" fmla="*/ 1376680 w 1768189"/>
              <a:gd name="connsiteY98" fmla="*/ 76200 h 2595880"/>
              <a:gd name="connsiteX99" fmla="*/ 1407160 w 1768189"/>
              <a:gd name="connsiteY99" fmla="*/ 106680 h 2595880"/>
              <a:gd name="connsiteX100" fmla="*/ 1427480 w 1768189"/>
              <a:gd name="connsiteY100" fmla="*/ 121920 h 2595880"/>
              <a:gd name="connsiteX101" fmla="*/ 1452880 w 1768189"/>
              <a:gd name="connsiteY101" fmla="*/ 147320 h 2595880"/>
              <a:gd name="connsiteX102" fmla="*/ 1473200 w 1768189"/>
              <a:gd name="connsiteY102" fmla="*/ 177800 h 2595880"/>
              <a:gd name="connsiteX103" fmla="*/ 1478280 w 1768189"/>
              <a:gd name="connsiteY103" fmla="*/ 193040 h 2595880"/>
              <a:gd name="connsiteX104" fmla="*/ 1503680 w 1768189"/>
              <a:gd name="connsiteY104" fmla="*/ 223520 h 2595880"/>
              <a:gd name="connsiteX105" fmla="*/ 1513840 w 1768189"/>
              <a:gd name="connsiteY105" fmla="*/ 243840 h 2595880"/>
              <a:gd name="connsiteX106" fmla="*/ 1518920 w 1768189"/>
              <a:gd name="connsiteY106" fmla="*/ 259080 h 2595880"/>
              <a:gd name="connsiteX107" fmla="*/ 1529080 w 1768189"/>
              <a:gd name="connsiteY107" fmla="*/ 274320 h 2595880"/>
              <a:gd name="connsiteX108" fmla="*/ 1544320 w 1768189"/>
              <a:gd name="connsiteY108" fmla="*/ 325120 h 2595880"/>
              <a:gd name="connsiteX109" fmla="*/ 1549400 w 1768189"/>
              <a:gd name="connsiteY109" fmla="*/ 340360 h 2595880"/>
              <a:gd name="connsiteX110" fmla="*/ 1544320 w 1768189"/>
              <a:gd name="connsiteY110" fmla="*/ 411480 h 2595880"/>
              <a:gd name="connsiteX111" fmla="*/ 1539240 w 1768189"/>
              <a:gd name="connsiteY111" fmla="*/ 426720 h 2595880"/>
              <a:gd name="connsiteX112" fmla="*/ 1524000 w 1768189"/>
              <a:gd name="connsiteY112" fmla="*/ 441960 h 2595880"/>
              <a:gd name="connsiteX113" fmla="*/ 1513840 w 1768189"/>
              <a:gd name="connsiteY113" fmla="*/ 472440 h 2595880"/>
              <a:gd name="connsiteX114" fmla="*/ 1503680 w 1768189"/>
              <a:gd name="connsiteY114" fmla="*/ 487680 h 2595880"/>
              <a:gd name="connsiteX115" fmla="*/ 1493520 w 1768189"/>
              <a:gd name="connsiteY115" fmla="*/ 528320 h 2595880"/>
              <a:gd name="connsiteX116" fmla="*/ 1488440 w 1768189"/>
              <a:gd name="connsiteY116" fmla="*/ 543560 h 2595880"/>
              <a:gd name="connsiteX117" fmla="*/ 1483360 w 1768189"/>
              <a:gd name="connsiteY117" fmla="*/ 579120 h 2595880"/>
              <a:gd name="connsiteX118" fmla="*/ 1478280 w 1768189"/>
              <a:gd name="connsiteY118" fmla="*/ 604520 h 2595880"/>
              <a:gd name="connsiteX119" fmla="*/ 1468120 w 1768189"/>
              <a:gd name="connsiteY119" fmla="*/ 675640 h 2595880"/>
              <a:gd name="connsiteX120" fmla="*/ 1447800 w 1768189"/>
              <a:gd name="connsiteY120" fmla="*/ 721360 h 2595880"/>
              <a:gd name="connsiteX121" fmla="*/ 1442720 w 1768189"/>
              <a:gd name="connsiteY121" fmla="*/ 736600 h 2595880"/>
              <a:gd name="connsiteX122" fmla="*/ 1432560 w 1768189"/>
              <a:gd name="connsiteY122" fmla="*/ 751840 h 2595880"/>
              <a:gd name="connsiteX123" fmla="*/ 1427480 w 1768189"/>
              <a:gd name="connsiteY123" fmla="*/ 767080 h 2595880"/>
              <a:gd name="connsiteX124" fmla="*/ 1412240 w 1768189"/>
              <a:gd name="connsiteY124" fmla="*/ 777240 h 2595880"/>
              <a:gd name="connsiteX125" fmla="*/ 1386840 w 1768189"/>
              <a:gd name="connsiteY125" fmla="*/ 792480 h 2595880"/>
              <a:gd name="connsiteX126" fmla="*/ 1605280 w 1768189"/>
              <a:gd name="connsiteY126" fmla="*/ 929640 h 2595880"/>
              <a:gd name="connsiteX127" fmla="*/ 1595120 w 1768189"/>
              <a:gd name="connsiteY127" fmla="*/ 1005840 h 2595880"/>
              <a:gd name="connsiteX128" fmla="*/ 1686560 w 1768189"/>
              <a:gd name="connsiteY128" fmla="*/ 1143000 h 2595880"/>
              <a:gd name="connsiteX129" fmla="*/ 1711960 w 1768189"/>
              <a:gd name="connsiteY129" fmla="*/ 1183640 h 2595880"/>
              <a:gd name="connsiteX130" fmla="*/ 1722120 w 1768189"/>
              <a:gd name="connsiteY130" fmla="*/ 1219200 h 2595880"/>
              <a:gd name="connsiteX131" fmla="*/ 1722120 w 1768189"/>
              <a:gd name="connsiteY131" fmla="*/ 1579880 h 2595880"/>
              <a:gd name="connsiteX132" fmla="*/ 1742440 w 1768189"/>
              <a:gd name="connsiteY132" fmla="*/ 1630680 h 2595880"/>
              <a:gd name="connsiteX133" fmla="*/ 1752600 w 1768189"/>
              <a:gd name="connsiteY133" fmla="*/ 1645920 h 2595880"/>
              <a:gd name="connsiteX134" fmla="*/ 1762760 w 1768189"/>
              <a:gd name="connsiteY134" fmla="*/ 1676400 h 2595880"/>
              <a:gd name="connsiteX135" fmla="*/ 1757680 w 1768189"/>
              <a:gd name="connsiteY135" fmla="*/ 1696720 h 2595880"/>
              <a:gd name="connsiteX136" fmla="*/ 1757680 w 1768189"/>
              <a:gd name="connsiteY136" fmla="*/ 1696720 h 2595880"/>
              <a:gd name="connsiteX137" fmla="*/ 1711960 w 1768189"/>
              <a:gd name="connsiteY137" fmla="*/ 1706880 h 2595880"/>
              <a:gd name="connsiteX138" fmla="*/ 1681480 w 1768189"/>
              <a:gd name="connsiteY138" fmla="*/ 1727200 h 2595880"/>
              <a:gd name="connsiteX139" fmla="*/ 1666240 w 1768189"/>
              <a:gd name="connsiteY139" fmla="*/ 1737360 h 2595880"/>
              <a:gd name="connsiteX140" fmla="*/ 1651000 w 1768189"/>
              <a:gd name="connsiteY140" fmla="*/ 1747520 h 2595880"/>
              <a:gd name="connsiteX141" fmla="*/ 1635760 w 1768189"/>
              <a:gd name="connsiteY141" fmla="*/ 1747520 h 2595880"/>
              <a:gd name="connsiteX142" fmla="*/ 1640840 w 1768189"/>
              <a:gd name="connsiteY142" fmla="*/ 1803400 h 2595880"/>
              <a:gd name="connsiteX143" fmla="*/ 1651000 w 1768189"/>
              <a:gd name="connsiteY143" fmla="*/ 1833880 h 2595880"/>
              <a:gd name="connsiteX144" fmla="*/ 1645920 w 1768189"/>
              <a:gd name="connsiteY144" fmla="*/ 1869440 h 2595880"/>
              <a:gd name="connsiteX145" fmla="*/ 1651000 w 1768189"/>
              <a:gd name="connsiteY145" fmla="*/ 1859280 h 2595880"/>
              <a:gd name="connsiteX146" fmla="*/ 1666240 w 1768189"/>
              <a:gd name="connsiteY146" fmla="*/ 1899920 h 2595880"/>
              <a:gd name="connsiteX147" fmla="*/ 1681480 w 1768189"/>
              <a:gd name="connsiteY147" fmla="*/ 1910080 h 2595880"/>
              <a:gd name="connsiteX148" fmla="*/ 1701800 w 1768189"/>
              <a:gd name="connsiteY148" fmla="*/ 1935480 h 2595880"/>
              <a:gd name="connsiteX149" fmla="*/ 1727200 w 1768189"/>
              <a:gd name="connsiteY149" fmla="*/ 1965960 h 2595880"/>
              <a:gd name="connsiteX150" fmla="*/ 1747520 w 1768189"/>
              <a:gd name="connsiteY150" fmla="*/ 1996440 h 2595880"/>
              <a:gd name="connsiteX151" fmla="*/ 1752600 w 1768189"/>
              <a:gd name="connsiteY151" fmla="*/ 2133600 h 2595880"/>
              <a:gd name="connsiteX152" fmla="*/ 1727200 w 1768189"/>
              <a:gd name="connsiteY152" fmla="*/ 2179320 h 2595880"/>
              <a:gd name="connsiteX153" fmla="*/ 1711960 w 1768189"/>
              <a:gd name="connsiteY153" fmla="*/ 2189480 h 2595880"/>
              <a:gd name="connsiteX154" fmla="*/ 1666240 w 1768189"/>
              <a:gd name="connsiteY154" fmla="*/ 2240280 h 2595880"/>
              <a:gd name="connsiteX155" fmla="*/ 1645920 w 1768189"/>
              <a:gd name="connsiteY155" fmla="*/ 2270760 h 2595880"/>
              <a:gd name="connsiteX156" fmla="*/ 1630680 w 1768189"/>
              <a:gd name="connsiteY156" fmla="*/ 2280920 h 2595880"/>
              <a:gd name="connsiteX157" fmla="*/ 1615440 w 1768189"/>
              <a:gd name="connsiteY157" fmla="*/ 2286000 h 2595880"/>
              <a:gd name="connsiteX158" fmla="*/ 1605280 w 1768189"/>
              <a:gd name="connsiteY158" fmla="*/ 2270760 h 2595880"/>
              <a:gd name="connsiteX159" fmla="*/ 1620520 w 1768189"/>
              <a:gd name="connsiteY159" fmla="*/ 2377440 h 2595880"/>
              <a:gd name="connsiteX160" fmla="*/ 1625600 w 1768189"/>
              <a:gd name="connsiteY160" fmla="*/ 2402840 h 2595880"/>
              <a:gd name="connsiteX161" fmla="*/ 1620520 w 1768189"/>
              <a:gd name="connsiteY161" fmla="*/ 2489200 h 2595880"/>
              <a:gd name="connsiteX162" fmla="*/ 1615440 w 1768189"/>
              <a:gd name="connsiteY162" fmla="*/ 2504440 h 2595880"/>
              <a:gd name="connsiteX163" fmla="*/ 1610360 w 1768189"/>
              <a:gd name="connsiteY163" fmla="*/ 2545080 h 2595880"/>
              <a:gd name="connsiteX164" fmla="*/ 1600200 w 1768189"/>
              <a:gd name="connsiteY164" fmla="*/ 2575560 h 2595880"/>
              <a:gd name="connsiteX165" fmla="*/ 1579880 w 1768189"/>
              <a:gd name="connsiteY165" fmla="*/ 2595880 h 2595880"/>
              <a:gd name="connsiteX166" fmla="*/ 0 w 1768189"/>
              <a:gd name="connsiteY166" fmla="*/ 2575560 h 259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1768189" h="2595880">
                <a:moveTo>
                  <a:pt x="0" y="2575560"/>
                </a:moveTo>
                <a:lnTo>
                  <a:pt x="0" y="2575560"/>
                </a:lnTo>
                <a:cubicBezTo>
                  <a:pt x="1693" y="2546773"/>
                  <a:pt x="2211" y="2517893"/>
                  <a:pt x="5080" y="2489200"/>
                </a:cubicBezTo>
                <a:cubicBezTo>
                  <a:pt x="5613" y="2483872"/>
                  <a:pt x="5803" y="2477072"/>
                  <a:pt x="10160" y="2473960"/>
                </a:cubicBezTo>
                <a:cubicBezTo>
                  <a:pt x="18875" y="2467735"/>
                  <a:pt x="40640" y="2463800"/>
                  <a:pt x="40640" y="2463800"/>
                </a:cubicBezTo>
                <a:cubicBezTo>
                  <a:pt x="44027" y="2458720"/>
                  <a:pt x="48070" y="2454021"/>
                  <a:pt x="50800" y="2448560"/>
                </a:cubicBezTo>
                <a:cubicBezTo>
                  <a:pt x="56935" y="2436289"/>
                  <a:pt x="53908" y="2427786"/>
                  <a:pt x="66040" y="2418080"/>
                </a:cubicBezTo>
                <a:cubicBezTo>
                  <a:pt x="72763" y="2412701"/>
                  <a:pt x="93139" y="2414109"/>
                  <a:pt x="96520" y="2402840"/>
                </a:cubicBezTo>
                <a:cubicBezTo>
                  <a:pt x="100413" y="2389865"/>
                  <a:pt x="96520" y="2375747"/>
                  <a:pt x="96520" y="2362200"/>
                </a:cubicBezTo>
                <a:lnTo>
                  <a:pt x="96520" y="2357120"/>
                </a:lnTo>
                <a:cubicBezTo>
                  <a:pt x="93133" y="2341880"/>
                  <a:pt x="95542" y="2324026"/>
                  <a:pt x="86360" y="2311400"/>
                </a:cubicBezTo>
                <a:cubicBezTo>
                  <a:pt x="80061" y="2302739"/>
                  <a:pt x="55880" y="2301240"/>
                  <a:pt x="55880" y="2301240"/>
                </a:cubicBezTo>
                <a:cubicBezTo>
                  <a:pt x="57573" y="2275840"/>
                  <a:pt x="58149" y="2250341"/>
                  <a:pt x="60960" y="2225040"/>
                </a:cubicBezTo>
                <a:cubicBezTo>
                  <a:pt x="61551" y="2219718"/>
                  <a:pt x="63070" y="2214255"/>
                  <a:pt x="66040" y="2209800"/>
                </a:cubicBezTo>
                <a:cubicBezTo>
                  <a:pt x="70025" y="2203822"/>
                  <a:pt x="75761" y="2199159"/>
                  <a:pt x="81280" y="2194560"/>
                </a:cubicBezTo>
                <a:cubicBezTo>
                  <a:pt x="85970" y="2190651"/>
                  <a:pt x="91440" y="2187787"/>
                  <a:pt x="96520" y="2184400"/>
                </a:cubicBezTo>
                <a:cubicBezTo>
                  <a:pt x="108611" y="2148128"/>
                  <a:pt x="97769" y="2159861"/>
                  <a:pt x="121920" y="2143760"/>
                </a:cubicBezTo>
                <a:cubicBezTo>
                  <a:pt x="127757" y="2126248"/>
                  <a:pt x="123214" y="2132306"/>
                  <a:pt x="132080" y="2123440"/>
                </a:cubicBezTo>
                <a:lnTo>
                  <a:pt x="152400" y="2108200"/>
                </a:lnTo>
                <a:cubicBezTo>
                  <a:pt x="148617" y="2066589"/>
                  <a:pt x="144407" y="2002941"/>
                  <a:pt x="132080" y="1965960"/>
                </a:cubicBezTo>
                <a:lnTo>
                  <a:pt x="116840" y="1920240"/>
                </a:lnTo>
                <a:lnTo>
                  <a:pt x="111760" y="1905000"/>
                </a:lnTo>
                <a:cubicBezTo>
                  <a:pt x="120241" y="1828675"/>
                  <a:pt x="112799" y="1888087"/>
                  <a:pt x="121920" y="1828800"/>
                </a:cubicBezTo>
                <a:cubicBezTo>
                  <a:pt x="123741" y="1816966"/>
                  <a:pt x="124308" y="1804907"/>
                  <a:pt x="127000" y="1793240"/>
                </a:cubicBezTo>
                <a:cubicBezTo>
                  <a:pt x="129408" y="1782805"/>
                  <a:pt x="137160" y="1762760"/>
                  <a:pt x="137160" y="1762760"/>
                </a:cubicBezTo>
                <a:cubicBezTo>
                  <a:pt x="138853" y="1705187"/>
                  <a:pt x="139842" y="1647588"/>
                  <a:pt x="142240" y="1590040"/>
                </a:cubicBezTo>
                <a:cubicBezTo>
                  <a:pt x="143377" y="1562760"/>
                  <a:pt x="147944" y="1504390"/>
                  <a:pt x="152400" y="1473200"/>
                </a:cubicBezTo>
                <a:cubicBezTo>
                  <a:pt x="153621" y="1464652"/>
                  <a:pt x="156259" y="1456348"/>
                  <a:pt x="157480" y="1447800"/>
                </a:cubicBezTo>
                <a:cubicBezTo>
                  <a:pt x="160299" y="1428068"/>
                  <a:pt x="162322" y="1392872"/>
                  <a:pt x="167640" y="1371600"/>
                </a:cubicBezTo>
                <a:cubicBezTo>
                  <a:pt x="170237" y="1361210"/>
                  <a:pt x="176039" y="1351684"/>
                  <a:pt x="177800" y="1341120"/>
                </a:cubicBezTo>
                <a:cubicBezTo>
                  <a:pt x="179493" y="1330960"/>
                  <a:pt x="180646" y="1320695"/>
                  <a:pt x="182880" y="1310640"/>
                </a:cubicBezTo>
                <a:cubicBezTo>
                  <a:pt x="184042" y="1305413"/>
                  <a:pt x="186489" y="1300549"/>
                  <a:pt x="187960" y="1295400"/>
                </a:cubicBezTo>
                <a:cubicBezTo>
                  <a:pt x="189878" y="1288687"/>
                  <a:pt x="191525" y="1281896"/>
                  <a:pt x="193040" y="1275080"/>
                </a:cubicBezTo>
                <a:cubicBezTo>
                  <a:pt x="194913" y="1266651"/>
                  <a:pt x="196026" y="1258057"/>
                  <a:pt x="198120" y="1249680"/>
                </a:cubicBezTo>
                <a:cubicBezTo>
                  <a:pt x="199419" y="1244485"/>
                  <a:pt x="202038" y="1239667"/>
                  <a:pt x="203200" y="1234440"/>
                </a:cubicBezTo>
                <a:cubicBezTo>
                  <a:pt x="205434" y="1224385"/>
                  <a:pt x="205320" y="1213826"/>
                  <a:pt x="208280" y="1203960"/>
                </a:cubicBezTo>
                <a:cubicBezTo>
                  <a:pt x="210456" y="1196707"/>
                  <a:pt x="215457" y="1190601"/>
                  <a:pt x="218440" y="1183640"/>
                </a:cubicBezTo>
                <a:cubicBezTo>
                  <a:pt x="227196" y="1163210"/>
                  <a:pt x="218428" y="1173492"/>
                  <a:pt x="228600" y="1163320"/>
                </a:cubicBezTo>
                <a:lnTo>
                  <a:pt x="228600" y="1158240"/>
                </a:lnTo>
                <a:cubicBezTo>
                  <a:pt x="240962" y="1147424"/>
                  <a:pt x="275396" y="1118884"/>
                  <a:pt x="289560" y="1102360"/>
                </a:cubicBezTo>
                <a:cubicBezTo>
                  <a:pt x="331995" y="1052852"/>
                  <a:pt x="262114" y="1124726"/>
                  <a:pt x="314960" y="1071880"/>
                </a:cubicBezTo>
                <a:cubicBezTo>
                  <a:pt x="327729" y="1033574"/>
                  <a:pt x="309019" y="1079306"/>
                  <a:pt x="335280" y="1046480"/>
                </a:cubicBezTo>
                <a:cubicBezTo>
                  <a:pt x="338625" y="1042299"/>
                  <a:pt x="337965" y="1036029"/>
                  <a:pt x="340360" y="1031240"/>
                </a:cubicBezTo>
                <a:cubicBezTo>
                  <a:pt x="343090" y="1025779"/>
                  <a:pt x="347790" y="1021461"/>
                  <a:pt x="350520" y="1016000"/>
                </a:cubicBezTo>
                <a:cubicBezTo>
                  <a:pt x="352915" y="1011211"/>
                  <a:pt x="352943" y="1005409"/>
                  <a:pt x="355600" y="1000760"/>
                </a:cubicBezTo>
                <a:cubicBezTo>
                  <a:pt x="359801" y="993409"/>
                  <a:pt x="365919" y="987330"/>
                  <a:pt x="370840" y="980440"/>
                </a:cubicBezTo>
                <a:cubicBezTo>
                  <a:pt x="374389" y="975472"/>
                  <a:pt x="376405" y="969220"/>
                  <a:pt x="381000" y="965200"/>
                </a:cubicBezTo>
                <a:cubicBezTo>
                  <a:pt x="390190" y="957159"/>
                  <a:pt x="401320" y="951653"/>
                  <a:pt x="411480" y="944880"/>
                </a:cubicBezTo>
                <a:cubicBezTo>
                  <a:pt x="416560" y="941493"/>
                  <a:pt x="420797" y="936201"/>
                  <a:pt x="426720" y="934720"/>
                </a:cubicBezTo>
                <a:lnTo>
                  <a:pt x="447040" y="929640"/>
                </a:lnTo>
                <a:cubicBezTo>
                  <a:pt x="451642" y="926188"/>
                  <a:pt x="475172" y="907954"/>
                  <a:pt x="482600" y="904240"/>
                </a:cubicBezTo>
                <a:cubicBezTo>
                  <a:pt x="487389" y="901845"/>
                  <a:pt x="493051" y="901555"/>
                  <a:pt x="497840" y="899160"/>
                </a:cubicBezTo>
                <a:cubicBezTo>
                  <a:pt x="527317" y="884421"/>
                  <a:pt x="497776" y="892199"/>
                  <a:pt x="533400" y="878840"/>
                </a:cubicBezTo>
                <a:cubicBezTo>
                  <a:pt x="539937" y="876389"/>
                  <a:pt x="546947" y="875453"/>
                  <a:pt x="553720" y="873760"/>
                </a:cubicBezTo>
                <a:cubicBezTo>
                  <a:pt x="584604" y="853170"/>
                  <a:pt x="551790" y="872579"/>
                  <a:pt x="589280" y="858520"/>
                </a:cubicBezTo>
                <a:cubicBezTo>
                  <a:pt x="596371" y="855861"/>
                  <a:pt x="602294" y="850353"/>
                  <a:pt x="609600" y="848360"/>
                </a:cubicBezTo>
                <a:cubicBezTo>
                  <a:pt x="621152" y="845210"/>
                  <a:pt x="633419" y="845628"/>
                  <a:pt x="645160" y="843280"/>
                </a:cubicBezTo>
                <a:cubicBezTo>
                  <a:pt x="734967" y="825319"/>
                  <a:pt x="636823" y="839242"/>
                  <a:pt x="726440" y="828040"/>
                </a:cubicBezTo>
                <a:cubicBezTo>
                  <a:pt x="731520" y="824653"/>
                  <a:pt x="737660" y="822475"/>
                  <a:pt x="741680" y="817880"/>
                </a:cubicBezTo>
                <a:cubicBezTo>
                  <a:pt x="749721" y="808690"/>
                  <a:pt x="751840" y="794173"/>
                  <a:pt x="762000" y="787400"/>
                </a:cubicBezTo>
                <a:lnTo>
                  <a:pt x="777240" y="777240"/>
                </a:lnTo>
                <a:lnTo>
                  <a:pt x="777240" y="777240"/>
                </a:lnTo>
                <a:cubicBezTo>
                  <a:pt x="790787" y="768773"/>
                  <a:pt x="804961" y="761236"/>
                  <a:pt x="817880" y="751840"/>
                </a:cubicBezTo>
                <a:cubicBezTo>
                  <a:pt x="823690" y="747614"/>
                  <a:pt x="827601" y="741199"/>
                  <a:pt x="833120" y="736600"/>
                </a:cubicBezTo>
                <a:cubicBezTo>
                  <a:pt x="837810" y="732691"/>
                  <a:pt x="843280" y="729827"/>
                  <a:pt x="848360" y="726440"/>
                </a:cubicBezTo>
                <a:lnTo>
                  <a:pt x="858520" y="695960"/>
                </a:lnTo>
                <a:lnTo>
                  <a:pt x="863600" y="680720"/>
                </a:lnTo>
                <a:cubicBezTo>
                  <a:pt x="863303" y="675965"/>
                  <a:pt x="872417" y="603445"/>
                  <a:pt x="848360" y="584200"/>
                </a:cubicBezTo>
                <a:cubicBezTo>
                  <a:pt x="844179" y="580855"/>
                  <a:pt x="838200" y="580813"/>
                  <a:pt x="833120" y="579120"/>
                </a:cubicBezTo>
                <a:cubicBezTo>
                  <a:pt x="831427" y="574040"/>
                  <a:pt x="828748" y="569188"/>
                  <a:pt x="828040" y="563880"/>
                </a:cubicBezTo>
                <a:cubicBezTo>
                  <a:pt x="825345" y="543668"/>
                  <a:pt x="828562" y="522526"/>
                  <a:pt x="822960" y="502920"/>
                </a:cubicBezTo>
                <a:cubicBezTo>
                  <a:pt x="821283" y="497050"/>
                  <a:pt x="812800" y="496147"/>
                  <a:pt x="807720" y="492760"/>
                </a:cubicBezTo>
                <a:cubicBezTo>
                  <a:pt x="781774" y="453840"/>
                  <a:pt x="786237" y="467114"/>
                  <a:pt x="802640" y="381000"/>
                </a:cubicBezTo>
                <a:cubicBezTo>
                  <a:pt x="803782" y="375002"/>
                  <a:pt x="812301" y="373320"/>
                  <a:pt x="817880" y="370840"/>
                </a:cubicBezTo>
                <a:cubicBezTo>
                  <a:pt x="827667" y="366490"/>
                  <a:pt x="848360" y="360680"/>
                  <a:pt x="848360" y="360680"/>
                </a:cubicBezTo>
                <a:cubicBezTo>
                  <a:pt x="882432" y="372037"/>
                  <a:pt x="869261" y="366051"/>
                  <a:pt x="889000" y="375920"/>
                </a:cubicBezTo>
                <a:lnTo>
                  <a:pt x="873760" y="365760"/>
                </a:lnTo>
                <a:cubicBezTo>
                  <a:pt x="875453" y="330200"/>
                  <a:pt x="876110" y="294575"/>
                  <a:pt x="878840" y="259080"/>
                </a:cubicBezTo>
                <a:cubicBezTo>
                  <a:pt x="880276" y="240411"/>
                  <a:pt x="888314" y="220497"/>
                  <a:pt x="894080" y="203200"/>
                </a:cubicBezTo>
                <a:lnTo>
                  <a:pt x="899160" y="187960"/>
                </a:lnTo>
                <a:cubicBezTo>
                  <a:pt x="900853" y="182880"/>
                  <a:pt x="901270" y="177175"/>
                  <a:pt x="904240" y="172720"/>
                </a:cubicBezTo>
                <a:cubicBezTo>
                  <a:pt x="911013" y="162560"/>
                  <a:pt x="920699" y="153824"/>
                  <a:pt x="924560" y="142240"/>
                </a:cubicBezTo>
                <a:cubicBezTo>
                  <a:pt x="926253" y="137160"/>
                  <a:pt x="927039" y="131681"/>
                  <a:pt x="929640" y="127000"/>
                </a:cubicBezTo>
                <a:cubicBezTo>
                  <a:pt x="935570" y="116326"/>
                  <a:pt x="946099" y="108104"/>
                  <a:pt x="949960" y="96520"/>
                </a:cubicBezTo>
                <a:cubicBezTo>
                  <a:pt x="951653" y="91440"/>
                  <a:pt x="951695" y="85461"/>
                  <a:pt x="955040" y="81280"/>
                </a:cubicBezTo>
                <a:cubicBezTo>
                  <a:pt x="958854" y="76512"/>
                  <a:pt x="965200" y="74507"/>
                  <a:pt x="970280" y="71120"/>
                </a:cubicBezTo>
                <a:cubicBezTo>
                  <a:pt x="973667" y="66040"/>
                  <a:pt x="975672" y="59694"/>
                  <a:pt x="980440" y="55880"/>
                </a:cubicBezTo>
                <a:cubicBezTo>
                  <a:pt x="984621" y="52535"/>
                  <a:pt x="990891" y="53195"/>
                  <a:pt x="995680" y="50800"/>
                </a:cubicBezTo>
                <a:cubicBezTo>
                  <a:pt x="1001141" y="48070"/>
                  <a:pt x="1005619" y="43669"/>
                  <a:pt x="1010920" y="40640"/>
                </a:cubicBezTo>
                <a:cubicBezTo>
                  <a:pt x="1017495" y="36883"/>
                  <a:pt x="1024665" y="34237"/>
                  <a:pt x="1031240" y="30480"/>
                </a:cubicBezTo>
                <a:cubicBezTo>
                  <a:pt x="1036541" y="27451"/>
                  <a:pt x="1041019" y="23050"/>
                  <a:pt x="1046480" y="20320"/>
                </a:cubicBezTo>
                <a:cubicBezTo>
                  <a:pt x="1051269" y="17925"/>
                  <a:pt x="1056931" y="17635"/>
                  <a:pt x="1061720" y="15240"/>
                </a:cubicBezTo>
                <a:cubicBezTo>
                  <a:pt x="1101111" y="-4455"/>
                  <a:pt x="1053894" y="12769"/>
                  <a:pt x="1092200" y="0"/>
                </a:cubicBezTo>
                <a:cubicBezTo>
                  <a:pt x="1131147" y="1693"/>
                  <a:pt x="1170263" y="1069"/>
                  <a:pt x="1209040" y="5080"/>
                </a:cubicBezTo>
                <a:cubicBezTo>
                  <a:pt x="1219693" y="6182"/>
                  <a:pt x="1229130" y="12643"/>
                  <a:pt x="1239520" y="15240"/>
                </a:cubicBezTo>
                <a:cubicBezTo>
                  <a:pt x="1270230" y="22917"/>
                  <a:pt x="1253216" y="18112"/>
                  <a:pt x="1290320" y="30480"/>
                </a:cubicBezTo>
                <a:cubicBezTo>
                  <a:pt x="1295400" y="32173"/>
                  <a:pt x="1300968" y="32805"/>
                  <a:pt x="1305560" y="35560"/>
                </a:cubicBezTo>
                <a:cubicBezTo>
                  <a:pt x="1314027" y="40640"/>
                  <a:pt x="1322129" y="46384"/>
                  <a:pt x="1330960" y="50800"/>
                </a:cubicBezTo>
                <a:cubicBezTo>
                  <a:pt x="1370560" y="70600"/>
                  <a:pt x="1312611" y="28148"/>
                  <a:pt x="1376680" y="76200"/>
                </a:cubicBezTo>
                <a:cubicBezTo>
                  <a:pt x="1443089" y="126007"/>
                  <a:pt x="1362591" y="62111"/>
                  <a:pt x="1407160" y="106680"/>
                </a:cubicBezTo>
                <a:cubicBezTo>
                  <a:pt x="1413147" y="112667"/>
                  <a:pt x="1421493" y="115933"/>
                  <a:pt x="1427480" y="121920"/>
                </a:cubicBezTo>
                <a:cubicBezTo>
                  <a:pt x="1461347" y="155787"/>
                  <a:pt x="1412240" y="120227"/>
                  <a:pt x="1452880" y="147320"/>
                </a:cubicBezTo>
                <a:cubicBezTo>
                  <a:pt x="1464959" y="183557"/>
                  <a:pt x="1447831" y="139747"/>
                  <a:pt x="1473200" y="177800"/>
                </a:cubicBezTo>
                <a:cubicBezTo>
                  <a:pt x="1476170" y="182255"/>
                  <a:pt x="1475310" y="188585"/>
                  <a:pt x="1478280" y="193040"/>
                </a:cubicBezTo>
                <a:cubicBezTo>
                  <a:pt x="1520307" y="256081"/>
                  <a:pt x="1470439" y="165349"/>
                  <a:pt x="1503680" y="223520"/>
                </a:cubicBezTo>
                <a:cubicBezTo>
                  <a:pt x="1507437" y="230095"/>
                  <a:pt x="1510857" y="236879"/>
                  <a:pt x="1513840" y="243840"/>
                </a:cubicBezTo>
                <a:cubicBezTo>
                  <a:pt x="1515949" y="248762"/>
                  <a:pt x="1516525" y="254291"/>
                  <a:pt x="1518920" y="259080"/>
                </a:cubicBezTo>
                <a:cubicBezTo>
                  <a:pt x="1521650" y="264541"/>
                  <a:pt x="1526600" y="268741"/>
                  <a:pt x="1529080" y="274320"/>
                </a:cubicBezTo>
                <a:cubicBezTo>
                  <a:pt x="1538738" y="296050"/>
                  <a:pt x="1538409" y="304432"/>
                  <a:pt x="1544320" y="325120"/>
                </a:cubicBezTo>
                <a:cubicBezTo>
                  <a:pt x="1545791" y="330269"/>
                  <a:pt x="1547707" y="335280"/>
                  <a:pt x="1549400" y="340360"/>
                </a:cubicBezTo>
                <a:cubicBezTo>
                  <a:pt x="1547707" y="364067"/>
                  <a:pt x="1547097" y="387876"/>
                  <a:pt x="1544320" y="411480"/>
                </a:cubicBezTo>
                <a:cubicBezTo>
                  <a:pt x="1543694" y="416798"/>
                  <a:pt x="1542210" y="422265"/>
                  <a:pt x="1539240" y="426720"/>
                </a:cubicBezTo>
                <a:cubicBezTo>
                  <a:pt x="1535255" y="432698"/>
                  <a:pt x="1529080" y="436880"/>
                  <a:pt x="1524000" y="441960"/>
                </a:cubicBezTo>
                <a:cubicBezTo>
                  <a:pt x="1520613" y="452120"/>
                  <a:pt x="1519781" y="463529"/>
                  <a:pt x="1513840" y="472440"/>
                </a:cubicBezTo>
                <a:cubicBezTo>
                  <a:pt x="1510453" y="477520"/>
                  <a:pt x="1506410" y="482219"/>
                  <a:pt x="1503680" y="487680"/>
                </a:cubicBezTo>
                <a:cubicBezTo>
                  <a:pt x="1497874" y="499292"/>
                  <a:pt x="1496418" y="516727"/>
                  <a:pt x="1493520" y="528320"/>
                </a:cubicBezTo>
                <a:cubicBezTo>
                  <a:pt x="1492221" y="533515"/>
                  <a:pt x="1490133" y="538480"/>
                  <a:pt x="1488440" y="543560"/>
                </a:cubicBezTo>
                <a:cubicBezTo>
                  <a:pt x="1486747" y="555413"/>
                  <a:pt x="1485328" y="567309"/>
                  <a:pt x="1483360" y="579120"/>
                </a:cubicBezTo>
                <a:cubicBezTo>
                  <a:pt x="1481941" y="587637"/>
                  <a:pt x="1479627" y="595991"/>
                  <a:pt x="1478280" y="604520"/>
                </a:cubicBezTo>
                <a:cubicBezTo>
                  <a:pt x="1474545" y="628174"/>
                  <a:pt x="1475693" y="652922"/>
                  <a:pt x="1468120" y="675640"/>
                </a:cubicBezTo>
                <a:cubicBezTo>
                  <a:pt x="1441908" y="754276"/>
                  <a:pt x="1471951" y="673058"/>
                  <a:pt x="1447800" y="721360"/>
                </a:cubicBezTo>
                <a:cubicBezTo>
                  <a:pt x="1445405" y="726149"/>
                  <a:pt x="1445115" y="731811"/>
                  <a:pt x="1442720" y="736600"/>
                </a:cubicBezTo>
                <a:cubicBezTo>
                  <a:pt x="1439990" y="742061"/>
                  <a:pt x="1435290" y="746379"/>
                  <a:pt x="1432560" y="751840"/>
                </a:cubicBezTo>
                <a:cubicBezTo>
                  <a:pt x="1430165" y="756629"/>
                  <a:pt x="1430825" y="762899"/>
                  <a:pt x="1427480" y="767080"/>
                </a:cubicBezTo>
                <a:cubicBezTo>
                  <a:pt x="1423666" y="771848"/>
                  <a:pt x="1416930" y="773331"/>
                  <a:pt x="1412240" y="777240"/>
                </a:cubicBezTo>
                <a:cubicBezTo>
                  <a:pt x="1391078" y="794875"/>
                  <a:pt x="1405847" y="792480"/>
                  <a:pt x="1386840" y="792480"/>
                </a:cubicBezTo>
                <a:lnTo>
                  <a:pt x="1605280" y="929640"/>
                </a:lnTo>
                <a:lnTo>
                  <a:pt x="1595120" y="1005840"/>
                </a:lnTo>
                <a:lnTo>
                  <a:pt x="1686560" y="1143000"/>
                </a:lnTo>
                <a:cubicBezTo>
                  <a:pt x="1695027" y="1156547"/>
                  <a:pt x="1704310" y="1169616"/>
                  <a:pt x="1711960" y="1183640"/>
                </a:cubicBezTo>
                <a:cubicBezTo>
                  <a:pt x="1715324" y="1189807"/>
                  <a:pt x="1720858" y="1214151"/>
                  <a:pt x="1722120" y="1219200"/>
                </a:cubicBezTo>
                <a:cubicBezTo>
                  <a:pt x="1711554" y="1367121"/>
                  <a:pt x="1710969" y="1345712"/>
                  <a:pt x="1722120" y="1579880"/>
                </a:cubicBezTo>
                <a:cubicBezTo>
                  <a:pt x="1722661" y="1591234"/>
                  <a:pt x="1735986" y="1619385"/>
                  <a:pt x="1742440" y="1630680"/>
                </a:cubicBezTo>
                <a:cubicBezTo>
                  <a:pt x="1745469" y="1635981"/>
                  <a:pt x="1750120" y="1640341"/>
                  <a:pt x="1752600" y="1645920"/>
                </a:cubicBezTo>
                <a:cubicBezTo>
                  <a:pt x="1756950" y="1655707"/>
                  <a:pt x="1759373" y="1666240"/>
                  <a:pt x="1762760" y="1676400"/>
                </a:cubicBezTo>
                <a:cubicBezTo>
                  <a:pt x="1769037" y="1695232"/>
                  <a:pt x="1772629" y="1689245"/>
                  <a:pt x="1757680" y="1696720"/>
                </a:cubicBezTo>
                <a:lnTo>
                  <a:pt x="1757680" y="1696720"/>
                </a:lnTo>
                <a:cubicBezTo>
                  <a:pt x="1742440" y="1700107"/>
                  <a:pt x="1726455" y="1701082"/>
                  <a:pt x="1711960" y="1706880"/>
                </a:cubicBezTo>
                <a:cubicBezTo>
                  <a:pt x="1700623" y="1711415"/>
                  <a:pt x="1691640" y="1720427"/>
                  <a:pt x="1681480" y="1727200"/>
                </a:cubicBezTo>
                <a:cubicBezTo>
                  <a:pt x="1676400" y="1730587"/>
                  <a:pt x="1672032" y="1735429"/>
                  <a:pt x="1666240" y="1737360"/>
                </a:cubicBezTo>
                <a:cubicBezTo>
                  <a:pt x="1649394" y="1742975"/>
                  <a:pt x="1651000" y="1737085"/>
                  <a:pt x="1651000" y="1747520"/>
                </a:cubicBezTo>
                <a:lnTo>
                  <a:pt x="1635760" y="1747520"/>
                </a:lnTo>
                <a:cubicBezTo>
                  <a:pt x="1637453" y="1766147"/>
                  <a:pt x="1637590" y="1784981"/>
                  <a:pt x="1640840" y="1803400"/>
                </a:cubicBezTo>
                <a:cubicBezTo>
                  <a:pt x="1642701" y="1813947"/>
                  <a:pt x="1651000" y="1833880"/>
                  <a:pt x="1651000" y="1833880"/>
                </a:cubicBezTo>
                <a:lnTo>
                  <a:pt x="1645920" y="1869440"/>
                </a:lnTo>
                <a:lnTo>
                  <a:pt x="1651000" y="1859280"/>
                </a:lnTo>
                <a:cubicBezTo>
                  <a:pt x="1656080" y="1872827"/>
                  <a:pt x="1658796" y="1887514"/>
                  <a:pt x="1666240" y="1899920"/>
                </a:cubicBezTo>
                <a:cubicBezTo>
                  <a:pt x="1669381" y="1905155"/>
                  <a:pt x="1677666" y="1905312"/>
                  <a:pt x="1681480" y="1910080"/>
                </a:cubicBezTo>
                <a:cubicBezTo>
                  <a:pt x="1709523" y="1945133"/>
                  <a:pt x="1658124" y="1906363"/>
                  <a:pt x="1701800" y="1935480"/>
                </a:cubicBezTo>
                <a:cubicBezTo>
                  <a:pt x="1738106" y="1989938"/>
                  <a:pt x="1681567" y="1907288"/>
                  <a:pt x="1727200" y="1965960"/>
                </a:cubicBezTo>
                <a:cubicBezTo>
                  <a:pt x="1734697" y="1975599"/>
                  <a:pt x="1747520" y="1996440"/>
                  <a:pt x="1747520" y="1996440"/>
                </a:cubicBezTo>
                <a:cubicBezTo>
                  <a:pt x="1757060" y="2072760"/>
                  <a:pt x="1762166" y="2066639"/>
                  <a:pt x="1752600" y="2133600"/>
                </a:cubicBezTo>
                <a:cubicBezTo>
                  <a:pt x="1750650" y="2147252"/>
                  <a:pt x="1734548" y="2174421"/>
                  <a:pt x="1727200" y="2179320"/>
                </a:cubicBezTo>
                <a:cubicBezTo>
                  <a:pt x="1722120" y="2182707"/>
                  <a:pt x="1716523" y="2185424"/>
                  <a:pt x="1711960" y="2189480"/>
                </a:cubicBezTo>
                <a:cubicBezTo>
                  <a:pt x="1690147" y="2208869"/>
                  <a:pt x="1681466" y="2218528"/>
                  <a:pt x="1666240" y="2240280"/>
                </a:cubicBezTo>
                <a:cubicBezTo>
                  <a:pt x="1659238" y="2250283"/>
                  <a:pt x="1656080" y="2263987"/>
                  <a:pt x="1645920" y="2270760"/>
                </a:cubicBezTo>
                <a:cubicBezTo>
                  <a:pt x="1640840" y="2274147"/>
                  <a:pt x="1636141" y="2278190"/>
                  <a:pt x="1630680" y="2280920"/>
                </a:cubicBezTo>
                <a:cubicBezTo>
                  <a:pt x="1625891" y="2283315"/>
                  <a:pt x="1615440" y="2286000"/>
                  <a:pt x="1615440" y="2286000"/>
                </a:cubicBezTo>
                <a:lnTo>
                  <a:pt x="1605280" y="2270760"/>
                </a:lnTo>
                <a:cubicBezTo>
                  <a:pt x="1611923" y="2343838"/>
                  <a:pt x="1606692" y="2308300"/>
                  <a:pt x="1620520" y="2377440"/>
                </a:cubicBezTo>
                <a:lnTo>
                  <a:pt x="1625600" y="2402840"/>
                </a:lnTo>
                <a:cubicBezTo>
                  <a:pt x="1623907" y="2431627"/>
                  <a:pt x="1623389" y="2460507"/>
                  <a:pt x="1620520" y="2489200"/>
                </a:cubicBezTo>
                <a:cubicBezTo>
                  <a:pt x="1619987" y="2494528"/>
                  <a:pt x="1616398" y="2499172"/>
                  <a:pt x="1615440" y="2504440"/>
                </a:cubicBezTo>
                <a:cubicBezTo>
                  <a:pt x="1612998" y="2517872"/>
                  <a:pt x="1613221" y="2531731"/>
                  <a:pt x="1610360" y="2545080"/>
                </a:cubicBezTo>
                <a:cubicBezTo>
                  <a:pt x="1608116" y="2555552"/>
                  <a:pt x="1609111" y="2569619"/>
                  <a:pt x="1600200" y="2575560"/>
                </a:cubicBezTo>
                <a:cubicBezTo>
                  <a:pt x="1581810" y="2587820"/>
                  <a:pt x="1587690" y="2580259"/>
                  <a:pt x="1579880" y="2595880"/>
                </a:cubicBezTo>
                <a:lnTo>
                  <a:pt x="0" y="2575560"/>
                </a:lnTo>
                <a:close/>
              </a:path>
            </a:pathLst>
          </a:custGeom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1" name="Links Mitte"/>
          <p:cNvSpPr/>
          <p:nvPr/>
        </p:nvSpPr>
        <p:spPr>
          <a:xfrm>
            <a:off x="3208020" y="2065020"/>
            <a:ext cx="1386840" cy="3086141"/>
          </a:xfrm>
          <a:custGeom>
            <a:avLst/>
            <a:gdLst>
              <a:gd name="connsiteX0" fmla="*/ 518160 w 1386840"/>
              <a:gd name="connsiteY0" fmla="*/ 861060 h 3086141"/>
              <a:gd name="connsiteX1" fmla="*/ 518160 w 1386840"/>
              <a:gd name="connsiteY1" fmla="*/ 861060 h 3086141"/>
              <a:gd name="connsiteX2" fmla="*/ 533400 w 1386840"/>
              <a:gd name="connsiteY2" fmla="*/ 739140 h 3086141"/>
              <a:gd name="connsiteX3" fmla="*/ 510540 w 1386840"/>
              <a:gd name="connsiteY3" fmla="*/ 731520 h 3086141"/>
              <a:gd name="connsiteX4" fmla="*/ 487680 w 1386840"/>
              <a:gd name="connsiteY4" fmla="*/ 716280 h 3086141"/>
              <a:gd name="connsiteX5" fmla="*/ 457200 w 1386840"/>
              <a:gd name="connsiteY5" fmla="*/ 670560 h 3086141"/>
              <a:gd name="connsiteX6" fmla="*/ 434340 w 1386840"/>
              <a:gd name="connsiteY6" fmla="*/ 601980 h 3086141"/>
              <a:gd name="connsiteX7" fmla="*/ 426720 w 1386840"/>
              <a:gd name="connsiteY7" fmla="*/ 579120 h 3086141"/>
              <a:gd name="connsiteX8" fmla="*/ 419100 w 1386840"/>
              <a:gd name="connsiteY8" fmla="*/ 533400 h 3086141"/>
              <a:gd name="connsiteX9" fmla="*/ 411480 w 1386840"/>
              <a:gd name="connsiteY9" fmla="*/ 419100 h 3086141"/>
              <a:gd name="connsiteX10" fmla="*/ 403860 w 1386840"/>
              <a:gd name="connsiteY10" fmla="*/ 388620 h 3086141"/>
              <a:gd name="connsiteX11" fmla="*/ 411480 w 1386840"/>
              <a:gd name="connsiteY11" fmla="*/ 266700 h 3086141"/>
              <a:gd name="connsiteX12" fmla="*/ 457200 w 1386840"/>
              <a:gd name="connsiteY12" fmla="*/ 175260 h 3086141"/>
              <a:gd name="connsiteX13" fmla="*/ 480060 w 1386840"/>
              <a:gd name="connsiteY13" fmla="*/ 106680 h 3086141"/>
              <a:gd name="connsiteX14" fmla="*/ 487680 w 1386840"/>
              <a:gd name="connsiteY14" fmla="*/ 83820 h 3086141"/>
              <a:gd name="connsiteX15" fmla="*/ 510540 w 1386840"/>
              <a:gd name="connsiteY15" fmla="*/ 76200 h 3086141"/>
              <a:gd name="connsiteX16" fmla="*/ 556260 w 1386840"/>
              <a:gd name="connsiteY16" fmla="*/ 45720 h 3086141"/>
              <a:gd name="connsiteX17" fmla="*/ 601980 w 1386840"/>
              <a:gd name="connsiteY17" fmla="*/ 22860 h 3086141"/>
              <a:gd name="connsiteX18" fmla="*/ 632460 w 1386840"/>
              <a:gd name="connsiteY18" fmla="*/ 15240 h 3086141"/>
              <a:gd name="connsiteX19" fmla="*/ 662940 w 1386840"/>
              <a:gd name="connsiteY19" fmla="*/ 0 h 3086141"/>
              <a:gd name="connsiteX20" fmla="*/ 807720 w 1386840"/>
              <a:gd name="connsiteY20" fmla="*/ 7620 h 3086141"/>
              <a:gd name="connsiteX21" fmla="*/ 899160 w 1386840"/>
              <a:gd name="connsiteY21" fmla="*/ 53340 h 3086141"/>
              <a:gd name="connsiteX22" fmla="*/ 944880 w 1386840"/>
              <a:gd name="connsiteY22" fmla="*/ 91440 h 3086141"/>
              <a:gd name="connsiteX23" fmla="*/ 960120 w 1386840"/>
              <a:gd name="connsiteY23" fmla="*/ 114300 h 3086141"/>
              <a:gd name="connsiteX24" fmla="*/ 990600 w 1386840"/>
              <a:gd name="connsiteY24" fmla="*/ 137160 h 3086141"/>
              <a:gd name="connsiteX25" fmla="*/ 998220 w 1386840"/>
              <a:gd name="connsiteY25" fmla="*/ 160020 h 3086141"/>
              <a:gd name="connsiteX26" fmla="*/ 1013460 w 1386840"/>
              <a:gd name="connsiteY26" fmla="*/ 182880 h 3086141"/>
              <a:gd name="connsiteX27" fmla="*/ 1036320 w 1386840"/>
              <a:gd name="connsiteY27" fmla="*/ 228600 h 3086141"/>
              <a:gd name="connsiteX28" fmla="*/ 1043940 w 1386840"/>
              <a:gd name="connsiteY28" fmla="*/ 259080 h 3086141"/>
              <a:gd name="connsiteX29" fmla="*/ 1051560 w 1386840"/>
              <a:gd name="connsiteY29" fmla="*/ 342900 h 3086141"/>
              <a:gd name="connsiteX30" fmla="*/ 1097280 w 1386840"/>
              <a:gd name="connsiteY30" fmla="*/ 373380 h 3086141"/>
              <a:gd name="connsiteX31" fmla="*/ 1104900 w 1386840"/>
              <a:gd name="connsiteY31" fmla="*/ 525780 h 3086141"/>
              <a:gd name="connsiteX32" fmla="*/ 1074420 w 1386840"/>
              <a:gd name="connsiteY32" fmla="*/ 571500 h 3086141"/>
              <a:gd name="connsiteX33" fmla="*/ 1051560 w 1386840"/>
              <a:gd name="connsiteY33" fmla="*/ 617220 h 3086141"/>
              <a:gd name="connsiteX34" fmla="*/ 1036320 w 1386840"/>
              <a:gd name="connsiteY34" fmla="*/ 640080 h 3086141"/>
              <a:gd name="connsiteX35" fmla="*/ 1028700 w 1386840"/>
              <a:gd name="connsiteY35" fmla="*/ 662940 h 3086141"/>
              <a:gd name="connsiteX36" fmla="*/ 982980 w 1386840"/>
              <a:gd name="connsiteY36" fmla="*/ 693420 h 3086141"/>
              <a:gd name="connsiteX37" fmla="*/ 967740 w 1386840"/>
              <a:gd name="connsiteY37" fmla="*/ 716280 h 3086141"/>
              <a:gd name="connsiteX38" fmla="*/ 944880 w 1386840"/>
              <a:gd name="connsiteY38" fmla="*/ 731520 h 3086141"/>
              <a:gd name="connsiteX39" fmla="*/ 952500 w 1386840"/>
              <a:gd name="connsiteY39" fmla="*/ 800100 h 3086141"/>
              <a:gd name="connsiteX40" fmla="*/ 944880 w 1386840"/>
              <a:gd name="connsiteY40" fmla="*/ 883920 h 3086141"/>
              <a:gd name="connsiteX41" fmla="*/ 975360 w 1386840"/>
              <a:gd name="connsiteY41" fmla="*/ 922020 h 3086141"/>
              <a:gd name="connsiteX42" fmla="*/ 1104900 w 1386840"/>
              <a:gd name="connsiteY42" fmla="*/ 937260 h 3086141"/>
              <a:gd name="connsiteX43" fmla="*/ 1150620 w 1386840"/>
              <a:gd name="connsiteY43" fmla="*/ 952500 h 3086141"/>
              <a:gd name="connsiteX44" fmla="*/ 1165860 w 1386840"/>
              <a:gd name="connsiteY44" fmla="*/ 975360 h 3086141"/>
              <a:gd name="connsiteX45" fmla="*/ 1196340 w 1386840"/>
              <a:gd name="connsiteY45" fmla="*/ 998220 h 3086141"/>
              <a:gd name="connsiteX46" fmla="*/ 1211580 w 1386840"/>
              <a:gd name="connsiteY46" fmla="*/ 1021080 h 3086141"/>
              <a:gd name="connsiteX47" fmla="*/ 1280160 w 1386840"/>
              <a:gd name="connsiteY47" fmla="*/ 1043940 h 3086141"/>
              <a:gd name="connsiteX48" fmla="*/ 1310640 w 1386840"/>
              <a:gd name="connsiteY48" fmla="*/ 1089660 h 3086141"/>
              <a:gd name="connsiteX49" fmla="*/ 1325880 w 1386840"/>
              <a:gd name="connsiteY49" fmla="*/ 1112520 h 3086141"/>
              <a:gd name="connsiteX50" fmla="*/ 1348740 w 1386840"/>
              <a:gd name="connsiteY50" fmla="*/ 1188720 h 3086141"/>
              <a:gd name="connsiteX51" fmla="*/ 1356360 w 1386840"/>
              <a:gd name="connsiteY51" fmla="*/ 1226820 h 3086141"/>
              <a:gd name="connsiteX52" fmla="*/ 1379220 w 1386840"/>
              <a:gd name="connsiteY52" fmla="*/ 1310640 h 3086141"/>
              <a:gd name="connsiteX53" fmla="*/ 1371600 w 1386840"/>
              <a:gd name="connsiteY53" fmla="*/ 1394460 h 3086141"/>
              <a:gd name="connsiteX54" fmla="*/ 1363980 w 1386840"/>
              <a:gd name="connsiteY54" fmla="*/ 1417320 h 3086141"/>
              <a:gd name="connsiteX55" fmla="*/ 1356360 w 1386840"/>
              <a:gd name="connsiteY55" fmla="*/ 1463040 h 3086141"/>
              <a:gd name="connsiteX56" fmla="*/ 1325880 w 1386840"/>
              <a:gd name="connsiteY56" fmla="*/ 1508760 h 3086141"/>
              <a:gd name="connsiteX57" fmla="*/ 1303020 w 1386840"/>
              <a:gd name="connsiteY57" fmla="*/ 1554480 h 3086141"/>
              <a:gd name="connsiteX58" fmla="*/ 1264920 w 1386840"/>
              <a:gd name="connsiteY58" fmla="*/ 1638300 h 3086141"/>
              <a:gd name="connsiteX59" fmla="*/ 1249680 w 1386840"/>
              <a:gd name="connsiteY59" fmla="*/ 1661160 h 3086141"/>
              <a:gd name="connsiteX60" fmla="*/ 1234440 w 1386840"/>
              <a:gd name="connsiteY60" fmla="*/ 1714500 h 3086141"/>
              <a:gd name="connsiteX61" fmla="*/ 1226820 w 1386840"/>
              <a:gd name="connsiteY61" fmla="*/ 1737360 h 3086141"/>
              <a:gd name="connsiteX62" fmla="*/ 1196340 w 1386840"/>
              <a:gd name="connsiteY62" fmla="*/ 1783080 h 3086141"/>
              <a:gd name="connsiteX63" fmla="*/ 1181100 w 1386840"/>
              <a:gd name="connsiteY63" fmla="*/ 1805940 h 3086141"/>
              <a:gd name="connsiteX64" fmla="*/ 1165860 w 1386840"/>
              <a:gd name="connsiteY64" fmla="*/ 1844040 h 3086141"/>
              <a:gd name="connsiteX65" fmla="*/ 1143000 w 1386840"/>
              <a:gd name="connsiteY65" fmla="*/ 1889760 h 3086141"/>
              <a:gd name="connsiteX66" fmla="*/ 1150620 w 1386840"/>
              <a:gd name="connsiteY66" fmla="*/ 2232660 h 3086141"/>
              <a:gd name="connsiteX67" fmla="*/ 1158240 w 1386840"/>
              <a:gd name="connsiteY67" fmla="*/ 2270760 h 3086141"/>
              <a:gd name="connsiteX68" fmla="*/ 1165860 w 1386840"/>
              <a:gd name="connsiteY68" fmla="*/ 2331720 h 3086141"/>
              <a:gd name="connsiteX69" fmla="*/ 1173480 w 1386840"/>
              <a:gd name="connsiteY69" fmla="*/ 2590800 h 3086141"/>
              <a:gd name="connsiteX70" fmla="*/ 1181100 w 1386840"/>
              <a:gd name="connsiteY70" fmla="*/ 2651760 h 3086141"/>
              <a:gd name="connsiteX71" fmla="*/ 1211580 w 1386840"/>
              <a:gd name="connsiteY71" fmla="*/ 2727960 h 3086141"/>
              <a:gd name="connsiteX72" fmla="*/ 1242060 w 1386840"/>
              <a:gd name="connsiteY72" fmla="*/ 2773680 h 3086141"/>
              <a:gd name="connsiteX73" fmla="*/ 1264920 w 1386840"/>
              <a:gd name="connsiteY73" fmla="*/ 2819400 h 3086141"/>
              <a:gd name="connsiteX74" fmla="*/ 1280160 w 1386840"/>
              <a:gd name="connsiteY74" fmla="*/ 2872740 h 3086141"/>
              <a:gd name="connsiteX75" fmla="*/ 1295400 w 1386840"/>
              <a:gd name="connsiteY75" fmla="*/ 2895600 h 3086141"/>
              <a:gd name="connsiteX76" fmla="*/ 1325880 w 1386840"/>
              <a:gd name="connsiteY76" fmla="*/ 2964180 h 3086141"/>
              <a:gd name="connsiteX77" fmla="*/ 1333500 w 1386840"/>
              <a:gd name="connsiteY77" fmla="*/ 2994660 h 3086141"/>
              <a:gd name="connsiteX78" fmla="*/ 1363980 w 1386840"/>
              <a:gd name="connsiteY78" fmla="*/ 3070860 h 3086141"/>
              <a:gd name="connsiteX79" fmla="*/ 1371600 w 1386840"/>
              <a:gd name="connsiteY79" fmla="*/ 3070860 h 3086141"/>
              <a:gd name="connsiteX80" fmla="*/ 1386840 w 1386840"/>
              <a:gd name="connsiteY80" fmla="*/ 3063240 h 3086141"/>
              <a:gd name="connsiteX81" fmla="*/ 1272540 w 1386840"/>
              <a:gd name="connsiteY81" fmla="*/ 3086100 h 3086141"/>
              <a:gd name="connsiteX82" fmla="*/ 1211580 w 1386840"/>
              <a:gd name="connsiteY82" fmla="*/ 3070860 h 3086141"/>
              <a:gd name="connsiteX83" fmla="*/ 1120140 w 1386840"/>
              <a:gd name="connsiteY83" fmla="*/ 3063240 h 3086141"/>
              <a:gd name="connsiteX84" fmla="*/ 518160 w 1386840"/>
              <a:gd name="connsiteY84" fmla="*/ 3070860 h 3086141"/>
              <a:gd name="connsiteX85" fmla="*/ 441960 w 1386840"/>
              <a:gd name="connsiteY85" fmla="*/ 3078480 h 3086141"/>
              <a:gd name="connsiteX86" fmla="*/ 213360 w 1386840"/>
              <a:gd name="connsiteY86" fmla="*/ 3086100 h 3086141"/>
              <a:gd name="connsiteX87" fmla="*/ 99060 w 1386840"/>
              <a:gd name="connsiteY87" fmla="*/ 3078480 h 3086141"/>
              <a:gd name="connsiteX88" fmla="*/ 83820 w 1386840"/>
              <a:gd name="connsiteY88" fmla="*/ 3070860 h 3086141"/>
              <a:gd name="connsiteX89" fmla="*/ 83820 w 1386840"/>
              <a:gd name="connsiteY89" fmla="*/ 2887980 h 3086141"/>
              <a:gd name="connsiteX90" fmla="*/ 99060 w 1386840"/>
              <a:gd name="connsiteY90" fmla="*/ 2865120 h 3086141"/>
              <a:gd name="connsiteX91" fmla="*/ 106680 w 1386840"/>
              <a:gd name="connsiteY91" fmla="*/ 2834640 h 3086141"/>
              <a:gd name="connsiteX92" fmla="*/ 137160 w 1386840"/>
              <a:gd name="connsiteY92" fmla="*/ 2766060 h 3086141"/>
              <a:gd name="connsiteX93" fmla="*/ 137160 w 1386840"/>
              <a:gd name="connsiteY93" fmla="*/ 2705100 h 3086141"/>
              <a:gd name="connsiteX94" fmla="*/ 137160 w 1386840"/>
              <a:gd name="connsiteY94" fmla="*/ 2697480 h 3086141"/>
              <a:gd name="connsiteX95" fmla="*/ 76200 w 1386840"/>
              <a:gd name="connsiteY95" fmla="*/ 2674620 h 3086141"/>
              <a:gd name="connsiteX96" fmla="*/ 68580 w 1386840"/>
              <a:gd name="connsiteY96" fmla="*/ 2628900 h 3086141"/>
              <a:gd name="connsiteX97" fmla="*/ 0 w 1386840"/>
              <a:gd name="connsiteY97" fmla="*/ 2621280 h 3086141"/>
              <a:gd name="connsiteX98" fmla="*/ 15240 w 1386840"/>
              <a:gd name="connsiteY98" fmla="*/ 2171700 h 3086141"/>
              <a:gd name="connsiteX99" fmla="*/ 30480 w 1386840"/>
              <a:gd name="connsiteY99" fmla="*/ 2118360 h 3086141"/>
              <a:gd name="connsiteX100" fmla="*/ 38100 w 1386840"/>
              <a:gd name="connsiteY100" fmla="*/ 2087880 h 3086141"/>
              <a:gd name="connsiteX101" fmla="*/ 30480 w 1386840"/>
              <a:gd name="connsiteY101" fmla="*/ 1927860 h 3086141"/>
              <a:gd name="connsiteX102" fmla="*/ 22860 w 1386840"/>
              <a:gd name="connsiteY102" fmla="*/ 1905000 h 3086141"/>
              <a:gd name="connsiteX103" fmla="*/ 15240 w 1386840"/>
              <a:gd name="connsiteY103" fmla="*/ 1844040 h 3086141"/>
              <a:gd name="connsiteX104" fmla="*/ 22860 w 1386840"/>
              <a:gd name="connsiteY104" fmla="*/ 1546860 h 3086141"/>
              <a:gd name="connsiteX105" fmla="*/ 53340 w 1386840"/>
              <a:gd name="connsiteY105" fmla="*/ 1493520 h 3086141"/>
              <a:gd name="connsiteX106" fmla="*/ 60960 w 1386840"/>
              <a:gd name="connsiteY106" fmla="*/ 1470660 h 3086141"/>
              <a:gd name="connsiteX107" fmla="*/ 99060 w 1386840"/>
              <a:gd name="connsiteY107" fmla="*/ 1424940 h 3086141"/>
              <a:gd name="connsiteX108" fmla="*/ 114300 w 1386840"/>
              <a:gd name="connsiteY108" fmla="*/ 1386840 h 3086141"/>
              <a:gd name="connsiteX109" fmla="*/ 129540 w 1386840"/>
              <a:gd name="connsiteY109" fmla="*/ 1363980 h 3086141"/>
              <a:gd name="connsiteX110" fmla="*/ 152400 w 1386840"/>
              <a:gd name="connsiteY110" fmla="*/ 1318260 h 3086141"/>
              <a:gd name="connsiteX111" fmla="*/ 160020 w 1386840"/>
              <a:gd name="connsiteY111" fmla="*/ 1196340 h 3086141"/>
              <a:gd name="connsiteX112" fmla="*/ 190500 w 1386840"/>
              <a:gd name="connsiteY112" fmla="*/ 1112520 h 3086141"/>
              <a:gd name="connsiteX113" fmla="*/ 198120 w 1386840"/>
              <a:gd name="connsiteY113" fmla="*/ 1074420 h 3086141"/>
              <a:gd name="connsiteX114" fmla="*/ 236220 w 1386840"/>
              <a:gd name="connsiteY114" fmla="*/ 1028700 h 3086141"/>
              <a:gd name="connsiteX115" fmla="*/ 259080 w 1386840"/>
              <a:gd name="connsiteY115" fmla="*/ 1021080 h 3086141"/>
              <a:gd name="connsiteX116" fmla="*/ 281940 w 1386840"/>
              <a:gd name="connsiteY116" fmla="*/ 1005840 h 3086141"/>
              <a:gd name="connsiteX117" fmla="*/ 350520 w 1386840"/>
              <a:gd name="connsiteY117" fmla="*/ 990600 h 3086141"/>
              <a:gd name="connsiteX118" fmla="*/ 411480 w 1386840"/>
              <a:gd name="connsiteY118" fmla="*/ 975360 h 3086141"/>
              <a:gd name="connsiteX119" fmla="*/ 434340 w 1386840"/>
              <a:gd name="connsiteY119" fmla="*/ 960120 h 3086141"/>
              <a:gd name="connsiteX120" fmla="*/ 457200 w 1386840"/>
              <a:gd name="connsiteY120" fmla="*/ 952500 h 3086141"/>
              <a:gd name="connsiteX121" fmla="*/ 472440 w 1386840"/>
              <a:gd name="connsiteY121" fmla="*/ 929640 h 3086141"/>
              <a:gd name="connsiteX122" fmla="*/ 495300 w 1386840"/>
              <a:gd name="connsiteY122" fmla="*/ 914400 h 3086141"/>
              <a:gd name="connsiteX123" fmla="*/ 510540 w 1386840"/>
              <a:gd name="connsiteY123" fmla="*/ 891540 h 3086141"/>
              <a:gd name="connsiteX124" fmla="*/ 533400 w 1386840"/>
              <a:gd name="connsiteY124" fmla="*/ 883920 h 3086141"/>
              <a:gd name="connsiteX125" fmla="*/ 518160 w 1386840"/>
              <a:gd name="connsiteY125" fmla="*/ 861060 h 3086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1386840" h="3086141">
                <a:moveTo>
                  <a:pt x="518160" y="861060"/>
                </a:moveTo>
                <a:lnTo>
                  <a:pt x="518160" y="861060"/>
                </a:lnTo>
                <a:cubicBezTo>
                  <a:pt x="535430" y="815006"/>
                  <a:pt x="555771" y="789475"/>
                  <a:pt x="533400" y="739140"/>
                </a:cubicBezTo>
                <a:cubicBezTo>
                  <a:pt x="530138" y="731800"/>
                  <a:pt x="517724" y="735112"/>
                  <a:pt x="510540" y="731520"/>
                </a:cubicBezTo>
                <a:cubicBezTo>
                  <a:pt x="502349" y="727424"/>
                  <a:pt x="495300" y="721360"/>
                  <a:pt x="487680" y="716280"/>
                </a:cubicBezTo>
                <a:cubicBezTo>
                  <a:pt x="477520" y="701040"/>
                  <a:pt x="462992" y="687936"/>
                  <a:pt x="457200" y="670560"/>
                </a:cubicBezTo>
                <a:lnTo>
                  <a:pt x="434340" y="601980"/>
                </a:lnTo>
                <a:cubicBezTo>
                  <a:pt x="431800" y="594360"/>
                  <a:pt x="428040" y="587043"/>
                  <a:pt x="426720" y="579120"/>
                </a:cubicBezTo>
                <a:lnTo>
                  <a:pt x="419100" y="533400"/>
                </a:lnTo>
                <a:cubicBezTo>
                  <a:pt x="416560" y="495300"/>
                  <a:pt x="415477" y="457075"/>
                  <a:pt x="411480" y="419100"/>
                </a:cubicBezTo>
                <a:cubicBezTo>
                  <a:pt x="410384" y="408685"/>
                  <a:pt x="403860" y="399093"/>
                  <a:pt x="403860" y="388620"/>
                </a:cubicBezTo>
                <a:cubicBezTo>
                  <a:pt x="403860" y="347901"/>
                  <a:pt x="405978" y="307046"/>
                  <a:pt x="411480" y="266700"/>
                </a:cubicBezTo>
                <a:cubicBezTo>
                  <a:pt x="423439" y="179001"/>
                  <a:pt x="428154" y="262398"/>
                  <a:pt x="457200" y="175260"/>
                </a:cubicBezTo>
                <a:lnTo>
                  <a:pt x="480060" y="106680"/>
                </a:lnTo>
                <a:cubicBezTo>
                  <a:pt x="482600" y="99060"/>
                  <a:pt x="480060" y="86360"/>
                  <a:pt x="487680" y="83820"/>
                </a:cubicBezTo>
                <a:cubicBezTo>
                  <a:pt x="495300" y="81280"/>
                  <a:pt x="503519" y="80101"/>
                  <a:pt x="510540" y="76200"/>
                </a:cubicBezTo>
                <a:cubicBezTo>
                  <a:pt x="526551" y="67305"/>
                  <a:pt x="538884" y="51512"/>
                  <a:pt x="556260" y="45720"/>
                </a:cubicBezTo>
                <a:cubicBezTo>
                  <a:pt x="652586" y="13611"/>
                  <a:pt x="498579" y="67175"/>
                  <a:pt x="601980" y="22860"/>
                </a:cubicBezTo>
                <a:cubicBezTo>
                  <a:pt x="611606" y="18735"/>
                  <a:pt x="622654" y="18917"/>
                  <a:pt x="632460" y="15240"/>
                </a:cubicBezTo>
                <a:cubicBezTo>
                  <a:pt x="643096" y="11252"/>
                  <a:pt x="652780" y="5080"/>
                  <a:pt x="662940" y="0"/>
                </a:cubicBezTo>
                <a:cubicBezTo>
                  <a:pt x="711200" y="2540"/>
                  <a:pt x="759737" y="1862"/>
                  <a:pt x="807720" y="7620"/>
                </a:cubicBezTo>
                <a:cubicBezTo>
                  <a:pt x="835891" y="11000"/>
                  <a:pt x="879895" y="34075"/>
                  <a:pt x="899160" y="53340"/>
                </a:cubicBezTo>
                <a:cubicBezTo>
                  <a:pt x="928496" y="82676"/>
                  <a:pt x="913054" y="70222"/>
                  <a:pt x="944880" y="91440"/>
                </a:cubicBezTo>
                <a:cubicBezTo>
                  <a:pt x="949960" y="99060"/>
                  <a:pt x="953644" y="107824"/>
                  <a:pt x="960120" y="114300"/>
                </a:cubicBezTo>
                <a:cubicBezTo>
                  <a:pt x="969100" y="123280"/>
                  <a:pt x="982470" y="127404"/>
                  <a:pt x="990600" y="137160"/>
                </a:cubicBezTo>
                <a:cubicBezTo>
                  <a:pt x="995742" y="143330"/>
                  <a:pt x="994628" y="152836"/>
                  <a:pt x="998220" y="160020"/>
                </a:cubicBezTo>
                <a:cubicBezTo>
                  <a:pt x="1002316" y="168211"/>
                  <a:pt x="1009364" y="174689"/>
                  <a:pt x="1013460" y="182880"/>
                </a:cubicBezTo>
                <a:cubicBezTo>
                  <a:pt x="1045008" y="245976"/>
                  <a:pt x="992644" y="163086"/>
                  <a:pt x="1036320" y="228600"/>
                </a:cubicBezTo>
                <a:cubicBezTo>
                  <a:pt x="1038860" y="238760"/>
                  <a:pt x="1042556" y="248699"/>
                  <a:pt x="1043940" y="259080"/>
                </a:cubicBezTo>
                <a:cubicBezTo>
                  <a:pt x="1047648" y="286889"/>
                  <a:pt x="1039696" y="317477"/>
                  <a:pt x="1051560" y="342900"/>
                </a:cubicBezTo>
                <a:cubicBezTo>
                  <a:pt x="1059306" y="359498"/>
                  <a:pt x="1097280" y="373380"/>
                  <a:pt x="1097280" y="373380"/>
                </a:cubicBezTo>
                <a:cubicBezTo>
                  <a:pt x="1118152" y="435995"/>
                  <a:pt x="1126185" y="440639"/>
                  <a:pt x="1104900" y="525780"/>
                </a:cubicBezTo>
                <a:cubicBezTo>
                  <a:pt x="1100458" y="543549"/>
                  <a:pt x="1084580" y="556260"/>
                  <a:pt x="1074420" y="571500"/>
                </a:cubicBezTo>
                <a:cubicBezTo>
                  <a:pt x="1030744" y="637014"/>
                  <a:pt x="1083108" y="554124"/>
                  <a:pt x="1051560" y="617220"/>
                </a:cubicBezTo>
                <a:cubicBezTo>
                  <a:pt x="1047464" y="625411"/>
                  <a:pt x="1040416" y="631889"/>
                  <a:pt x="1036320" y="640080"/>
                </a:cubicBezTo>
                <a:cubicBezTo>
                  <a:pt x="1032728" y="647264"/>
                  <a:pt x="1034380" y="657260"/>
                  <a:pt x="1028700" y="662940"/>
                </a:cubicBezTo>
                <a:cubicBezTo>
                  <a:pt x="1015748" y="675892"/>
                  <a:pt x="982980" y="693420"/>
                  <a:pt x="982980" y="693420"/>
                </a:cubicBezTo>
                <a:cubicBezTo>
                  <a:pt x="977900" y="701040"/>
                  <a:pt x="974216" y="709804"/>
                  <a:pt x="967740" y="716280"/>
                </a:cubicBezTo>
                <a:cubicBezTo>
                  <a:pt x="961264" y="722756"/>
                  <a:pt x="946518" y="722510"/>
                  <a:pt x="944880" y="731520"/>
                </a:cubicBezTo>
                <a:cubicBezTo>
                  <a:pt x="940766" y="754150"/>
                  <a:pt x="949960" y="777240"/>
                  <a:pt x="952500" y="800100"/>
                </a:cubicBezTo>
                <a:cubicBezTo>
                  <a:pt x="949960" y="828040"/>
                  <a:pt x="944880" y="855865"/>
                  <a:pt x="944880" y="883920"/>
                </a:cubicBezTo>
                <a:cubicBezTo>
                  <a:pt x="944880" y="904792"/>
                  <a:pt x="957807" y="914497"/>
                  <a:pt x="975360" y="922020"/>
                </a:cubicBezTo>
                <a:cubicBezTo>
                  <a:pt x="1006175" y="935227"/>
                  <a:pt x="1095938" y="936571"/>
                  <a:pt x="1104900" y="937260"/>
                </a:cubicBezTo>
                <a:cubicBezTo>
                  <a:pt x="1120140" y="942340"/>
                  <a:pt x="1136997" y="943986"/>
                  <a:pt x="1150620" y="952500"/>
                </a:cubicBezTo>
                <a:cubicBezTo>
                  <a:pt x="1158386" y="957354"/>
                  <a:pt x="1159384" y="968884"/>
                  <a:pt x="1165860" y="975360"/>
                </a:cubicBezTo>
                <a:cubicBezTo>
                  <a:pt x="1174840" y="984340"/>
                  <a:pt x="1187360" y="989240"/>
                  <a:pt x="1196340" y="998220"/>
                </a:cubicBezTo>
                <a:cubicBezTo>
                  <a:pt x="1202816" y="1004696"/>
                  <a:pt x="1203540" y="1016695"/>
                  <a:pt x="1211580" y="1021080"/>
                </a:cubicBezTo>
                <a:cubicBezTo>
                  <a:pt x="1232734" y="1032619"/>
                  <a:pt x="1280160" y="1043940"/>
                  <a:pt x="1280160" y="1043940"/>
                </a:cubicBezTo>
                <a:lnTo>
                  <a:pt x="1310640" y="1089660"/>
                </a:lnTo>
                <a:cubicBezTo>
                  <a:pt x="1315720" y="1097280"/>
                  <a:pt x="1322984" y="1103832"/>
                  <a:pt x="1325880" y="1112520"/>
                </a:cubicBezTo>
                <a:cubicBezTo>
                  <a:pt x="1338543" y="1150510"/>
                  <a:pt x="1341063" y="1154171"/>
                  <a:pt x="1348740" y="1188720"/>
                </a:cubicBezTo>
                <a:cubicBezTo>
                  <a:pt x="1351550" y="1201363"/>
                  <a:pt x="1352952" y="1214325"/>
                  <a:pt x="1356360" y="1226820"/>
                </a:cubicBezTo>
                <a:cubicBezTo>
                  <a:pt x="1385363" y="1333166"/>
                  <a:pt x="1360655" y="1217815"/>
                  <a:pt x="1379220" y="1310640"/>
                </a:cubicBezTo>
                <a:cubicBezTo>
                  <a:pt x="1376680" y="1338580"/>
                  <a:pt x="1375568" y="1366687"/>
                  <a:pt x="1371600" y="1394460"/>
                </a:cubicBezTo>
                <a:cubicBezTo>
                  <a:pt x="1370464" y="1402411"/>
                  <a:pt x="1365722" y="1409479"/>
                  <a:pt x="1363980" y="1417320"/>
                </a:cubicBezTo>
                <a:cubicBezTo>
                  <a:pt x="1360628" y="1432402"/>
                  <a:pt x="1362302" y="1448778"/>
                  <a:pt x="1356360" y="1463040"/>
                </a:cubicBezTo>
                <a:cubicBezTo>
                  <a:pt x="1349315" y="1479947"/>
                  <a:pt x="1331672" y="1491384"/>
                  <a:pt x="1325880" y="1508760"/>
                </a:cubicBezTo>
                <a:cubicBezTo>
                  <a:pt x="1306727" y="1566219"/>
                  <a:pt x="1332563" y="1495394"/>
                  <a:pt x="1303020" y="1554480"/>
                </a:cubicBezTo>
                <a:cubicBezTo>
                  <a:pt x="1270654" y="1619213"/>
                  <a:pt x="1348665" y="1512682"/>
                  <a:pt x="1264920" y="1638300"/>
                </a:cubicBezTo>
                <a:cubicBezTo>
                  <a:pt x="1259840" y="1645920"/>
                  <a:pt x="1253776" y="1652969"/>
                  <a:pt x="1249680" y="1661160"/>
                </a:cubicBezTo>
                <a:cubicBezTo>
                  <a:pt x="1243590" y="1673340"/>
                  <a:pt x="1237695" y="1703107"/>
                  <a:pt x="1234440" y="1714500"/>
                </a:cubicBezTo>
                <a:cubicBezTo>
                  <a:pt x="1232233" y="1722223"/>
                  <a:pt x="1230721" y="1730339"/>
                  <a:pt x="1226820" y="1737360"/>
                </a:cubicBezTo>
                <a:cubicBezTo>
                  <a:pt x="1217925" y="1753371"/>
                  <a:pt x="1206500" y="1767840"/>
                  <a:pt x="1196340" y="1783080"/>
                </a:cubicBezTo>
                <a:cubicBezTo>
                  <a:pt x="1191260" y="1790700"/>
                  <a:pt x="1184501" y="1797437"/>
                  <a:pt x="1181100" y="1805940"/>
                </a:cubicBezTo>
                <a:cubicBezTo>
                  <a:pt x="1176020" y="1818640"/>
                  <a:pt x="1171977" y="1831806"/>
                  <a:pt x="1165860" y="1844040"/>
                </a:cubicBezTo>
                <a:cubicBezTo>
                  <a:pt x="1136317" y="1903126"/>
                  <a:pt x="1162153" y="1832301"/>
                  <a:pt x="1143000" y="1889760"/>
                </a:cubicBezTo>
                <a:cubicBezTo>
                  <a:pt x="1145540" y="2004060"/>
                  <a:pt x="1146051" y="2118423"/>
                  <a:pt x="1150620" y="2232660"/>
                </a:cubicBezTo>
                <a:cubicBezTo>
                  <a:pt x="1151138" y="2245601"/>
                  <a:pt x="1156271" y="2257959"/>
                  <a:pt x="1158240" y="2270760"/>
                </a:cubicBezTo>
                <a:cubicBezTo>
                  <a:pt x="1161354" y="2291000"/>
                  <a:pt x="1163320" y="2311400"/>
                  <a:pt x="1165860" y="2331720"/>
                </a:cubicBezTo>
                <a:cubicBezTo>
                  <a:pt x="1168400" y="2418080"/>
                  <a:pt x="1169370" y="2504500"/>
                  <a:pt x="1173480" y="2590800"/>
                </a:cubicBezTo>
                <a:cubicBezTo>
                  <a:pt x="1174454" y="2611255"/>
                  <a:pt x="1176809" y="2631736"/>
                  <a:pt x="1181100" y="2651760"/>
                </a:cubicBezTo>
                <a:cubicBezTo>
                  <a:pt x="1185946" y="2674376"/>
                  <a:pt x="1199045" y="2707069"/>
                  <a:pt x="1211580" y="2727960"/>
                </a:cubicBezTo>
                <a:cubicBezTo>
                  <a:pt x="1221004" y="2743666"/>
                  <a:pt x="1236268" y="2756304"/>
                  <a:pt x="1242060" y="2773680"/>
                </a:cubicBezTo>
                <a:cubicBezTo>
                  <a:pt x="1252576" y="2805228"/>
                  <a:pt x="1245225" y="2789857"/>
                  <a:pt x="1264920" y="2819400"/>
                </a:cubicBezTo>
                <a:cubicBezTo>
                  <a:pt x="1267361" y="2829166"/>
                  <a:pt x="1274694" y="2861808"/>
                  <a:pt x="1280160" y="2872740"/>
                </a:cubicBezTo>
                <a:cubicBezTo>
                  <a:pt x="1284256" y="2880931"/>
                  <a:pt x="1291681" y="2887231"/>
                  <a:pt x="1295400" y="2895600"/>
                </a:cubicBezTo>
                <a:cubicBezTo>
                  <a:pt x="1331672" y="2977212"/>
                  <a:pt x="1291390" y="2912445"/>
                  <a:pt x="1325880" y="2964180"/>
                </a:cubicBezTo>
                <a:cubicBezTo>
                  <a:pt x="1328420" y="2974340"/>
                  <a:pt x="1330491" y="2984629"/>
                  <a:pt x="1333500" y="2994660"/>
                </a:cubicBezTo>
                <a:cubicBezTo>
                  <a:pt x="1338623" y="3011735"/>
                  <a:pt x="1351250" y="3053887"/>
                  <a:pt x="1363980" y="3070860"/>
                </a:cubicBezTo>
                <a:cubicBezTo>
                  <a:pt x="1365504" y="3072892"/>
                  <a:pt x="1369060" y="3070860"/>
                  <a:pt x="1371600" y="3070860"/>
                </a:cubicBezTo>
                <a:lnTo>
                  <a:pt x="1386840" y="3063240"/>
                </a:lnTo>
                <a:cubicBezTo>
                  <a:pt x="1348740" y="3070860"/>
                  <a:pt x="1311358" y="3084412"/>
                  <a:pt x="1272540" y="3086100"/>
                </a:cubicBezTo>
                <a:cubicBezTo>
                  <a:pt x="1251614" y="3087010"/>
                  <a:pt x="1232453" y="3072599"/>
                  <a:pt x="1211580" y="3070860"/>
                </a:cubicBezTo>
                <a:lnTo>
                  <a:pt x="1120140" y="3063240"/>
                </a:lnTo>
                <a:lnTo>
                  <a:pt x="518160" y="3070860"/>
                </a:lnTo>
                <a:cubicBezTo>
                  <a:pt x="492640" y="3071433"/>
                  <a:pt x="467455" y="3077205"/>
                  <a:pt x="441960" y="3078480"/>
                </a:cubicBezTo>
                <a:cubicBezTo>
                  <a:pt x="365813" y="3082287"/>
                  <a:pt x="289560" y="3083560"/>
                  <a:pt x="213360" y="3086100"/>
                </a:cubicBezTo>
                <a:lnTo>
                  <a:pt x="99060" y="3078480"/>
                </a:lnTo>
                <a:lnTo>
                  <a:pt x="83820" y="3070860"/>
                </a:lnTo>
                <a:cubicBezTo>
                  <a:pt x="75290" y="2994091"/>
                  <a:pt x="69180" y="2975820"/>
                  <a:pt x="83820" y="2887980"/>
                </a:cubicBezTo>
                <a:cubicBezTo>
                  <a:pt x="85326" y="2878947"/>
                  <a:pt x="93980" y="2872740"/>
                  <a:pt x="99060" y="2865120"/>
                </a:cubicBezTo>
                <a:cubicBezTo>
                  <a:pt x="101600" y="2854960"/>
                  <a:pt x="102555" y="2844266"/>
                  <a:pt x="106680" y="2834640"/>
                </a:cubicBezTo>
                <a:cubicBezTo>
                  <a:pt x="120492" y="2802413"/>
                  <a:pt x="137160" y="2813454"/>
                  <a:pt x="137160" y="2766060"/>
                </a:cubicBezTo>
                <a:lnTo>
                  <a:pt x="137160" y="2705100"/>
                </a:lnTo>
                <a:lnTo>
                  <a:pt x="137160" y="2697480"/>
                </a:lnTo>
                <a:cubicBezTo>
                  <a:pt x="116840" y="2689860"/>
                  <a:pt x="91545" y="2689965"/>
                  <a:pt x="76200" y="2674620"/>
                </a:cubicBezTo>
                <a:cubicBezTo>
                  <a:pt x="65275" y="2663695"/>
                  <a:pt x="81237" y="2637760"/>
                  <a:pt x="68580" y="2628900"/>
                </a:cubicBezTo>
                <a:cubicBezTo>
                  <a:pt x="49737" y="2615710"/>
                  <a:pt x="22860" y="2623820"/>
                  <a:pt x="0" y="2621280"/>
                </a:cubicBezTo>
                <a:cubicBezTo>
                  <a:pt x="1195" y="2563931"/>
                  <a:pt x="-1808" y="2299559"/>
                  <a:pt x="15240" y="2171700"/>
                </a:cubicBezTo>
                <a:cubicBezTo>
                  <a:pt x="18218" y="2149367"/>
                  <a:pt x="24603" y="2138930"/>
                  <a:pt x="30480" y="2118360"/>
                </a:cubicBezTo>
                <a:cubicBezTo>
                  <a:pt x="33357" y="2108290"/>
                  <a:pt x="35560" y="2098040"/>
                  <a:pt x="38100" y="2087880"/>
                </a:cubicBezTo>
                <a:cubicBezTo>
                  <a:pt x="35560" y="2034540"/>
                  <a:pt x="34915" y="1981076"/>
                  <a:pt x="30480" y="1927860"/>
                </a:cubicBezTo>
                <a:cubicBezTo>
                  <a:pt x="29813" y="1919856"/>
                  <a:pt x="24297" y="1912903"/>
                  <a:pt x="22860" y="1905000"/>
                </a:cubicBezTo>
                <a:cubicBezTo>
                  <a:pt x="19197" y="1884852"/>
                  <a:pt x="17780" y="1864360"/>
                  <a:pt x="15240" y="1844040"/>
                </a:cubicBezTo>
                <a:cubicBezTo>
                  <a:pt x="17780" y="1744980"/>
                  <a:pt x="15963" y="1645712"/>
                  <a:pt x="22860" y="1546860"/>
                </a:cubicBezTo>
                <a:cubicBezTo>
                  <a:pt x="23943" y="1531335"/>
                  <a:pt x="46515" y="1507171"/>
                  <a:pt x="53340" y="1493520"/>
                </a:cubicBezTo>
                <a:cubicBezTo>
                  <a:pt x="56932" y="1486336"/>
                  <a:pt x="57368" y="1477844"/>
                  <a:pt x="60960" y="1470660"/>
                </a:cubicBezTo>
                <a:cubicBezTo>
                  <a:pt x="71569" y="1449442"/>
                  <a:pt x="82208" y="1441792"/>
                  <a:pt x="99060" y="1424940"/>
                </a:cubicBezTo>
                <a:cubicBezTo>
                  <a:pt x="104140" y="1412240"/>
                  <a:pt x="108183" y="1399074"/>
                  <a:pt x="114300" y="1386840"/>
                </a:cubicBezTo>
                <a:cubicBezTo>
                  <a:pt x="118396" y="1378649"/>
                  <a:pt x="125444" y="1372171"/>
                  <a:pt x="129540" y="1363980"/>
                </a:cubicBezTo>
                <a:cubicBezTo>
                  <a:pt x="161088" y="1300884"/>
                  <a:pt x="108724" y="1383774"/>
                  <a:pt x="152400" y="1318260"/>
                </a:cubicBezTo>
                <a:cubicBezTo>
                  <a:pt x="154940" y="1277620"/>
                  <a:pt x="154518" y="1236686"/>
                  <a:pt x="160020" y="1196340"/>
                </a:cubicBezTo>
                <a:cubicBezTo>
                  <a:pt x="163578" y="1170247"/>
                  <a:pt x="182924" y="1137775"/>
                  <a:pt x="190500" y="1112520"/>
                </a:cubicBezTo>
                <a:cubicBezTo>
                  <a:pt x="194222" y="1100115"/>
                  <a:pt x="193572" y="1086547"/>
                  <a:pt x="198120" y="1074420"/>
                </a:cubicBezTo>
                <a:cubicBezTo>
                  <a:pt x="202806" y="1061925"/>
                  <a:pt x="226337" y="1035288"/>
                  <a:pt x="236220" y="1028700"/>
                </a:cubicBezTo>
                <a:cubicBezTo>
                  <a:pt x="242903" y="1024245"/>
                  <a:pt x="251896" y="1024672"/>
                  <a:pt x="259080" y="1021080"/>
                </a:cubicBezTo>
                <a:cubicBezTo>
                  <a:pt x="267271" y="1016984"/>
                  <a:pt x="273522" y="1009448"/>
                  <a:pt x="281940" y="1005840"/>
                </a:cubicBezTo>
                <a:cubicBezTo>
                  <a:pt x="292209" y="1001439"/>
                  <a:pt x="342684" y="992408"/>
                  <a:pt x="350520" y="990600"/>
                </a:cubicBezTo>
                <a:cubicBezTo>
                  <a:pt x="370929" y="985890"/>
                  <a:pt x="411480" y="975360"/>
                  <a:pt x="411480" y="975360"/>
                </a:cubicBezTo>
                <a:cubicBezTo>
                  <a:pt x="419100" y="970280"/>
                  <a:pt x="426149" y="964216"/>
                  <a:pt x="434340" y="960120"/>
                </a:cubicBezTo>
                <a:cubicBezTo>
                  <a:pt x="441524" y="956528"/>
                  <a:pt x="450928" y="957518"/>
                  <a:pt x="457200" y="952500"/>
                </a:cubicBezTo>
                <a:cubicBezTo>
                  <a:pt x="464351" y="946779"/>
                  <a:pt x="465964" y="936116"/>
                  <a:pt x="472440" y="929640"/>
                </a:cubicBezTo>
                <a:cubicBezTo>
                  <a:pt x="478916" y="923164"/>
                  <a:pt x="487680" y="919480"/>
                  <a:pt x="495300" y="914400"/>
                </a:cubicBezTo>
                <a:cubicBezTo>
                  <a:pt x="500380" y="906780"/>
                  <a:pt x="503389" y="897261"/>
                  <a:pt x="510540" y="891540"/>
                </a:cubicBezTo>
                <a:cubicBezTo>
                  <a:pt x="516812" y="886522"/>
                  <a:pt x="527230" y="889062"/>
                  <a:pt x="533400" y="883920"/>
                </a:cubicBezTo>
                <a:cubicBezTo>
                  <a:pt x="559308" y="862330"/>
                  <a:pt x="520700" y="864870"/>
                  <a:pt x="518160" y="861060"/>
                </a:cubicBezTo>
                <a:close/>
              </a:path>
            </a:pathLst>
          </a:custGeom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259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MI_Vorlage03">
  <a:themeElements>
    <a:clrScheme name="MMI_Colors">
      <a:dk1>
        <a:srgbClr val="000000"/>
      </a:dk1>
      <a:lt1>
        <a:srgbClr val="FFFFFF"/>
      </a:lt1>
      <a:dk2>
        <a:srgbClr val="EEECF0"/>
      </a:dk2>
      <a:lt2>
        <a:srgbClr val="A0BED2"/>
      </a:lt2>
      <a:accent1>
        <a:srgbClr val="4068B0"/>
      </a:accent1>
      <a:accent2>
        <a:srgbClr val="DA652A"/>
      </a:accent2>
      <a:accent3>
        <a:srgbClr val="56A4AE"/>
      </a:accent3>
      <a:accent4>
        <a:srgbClr val="A5A5A5"/>
      </a:accent4>
      <a:accent5>
        <a:srgbClr val="F8BA20"/>
      </a:accent5>
      <a:accent6>
        <a:srgbClr val="5DB040"/>
      </a:accent6>
      <a:hlink>
        <a:srgbClr val="4068B0"/>
      </a:hlink>
      <a:folHlink>
        <a:srgbClr val="A60046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Anwendertage-2011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00000"/>
              </a:schemeClr>
            </a:gs>
            <a:gs pos="35000">
              <a:schemeClr val="phClr">
                <a:tint val="40000"/>
                <a:satMod val="300000"/>
              </a:schemeClr>
            </a:gs>
            <a:gs pos="100000">
              <a:schemeClr val="phClr">
                <a:tint val="20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8000"/>
                <a:shade val="98000"/>
                <a:satMod val="110000"/>
              </a:schemeClr>
            </a:gs>
            <a:gs pos="35000">
              <a:schemeClr val="phClr">
                <a:shade val="95000"/>
                <a:satMod val="110000"/>
              </a:schemeClr>
            </a:gs>
            <a:gs pos="100000">
              <a:schemeClr val="phClr">
                <a:shade val="60000"/>
                <a:satMod val="11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1000000"/>
            </a:lightRig>
          </a:scene3d>
          <a:sp3d>
            <a:bevelT w="101600" h="12700"/>
          </a:sp3d>
        </a:effectStyle>
      </a:effectStyleLst>
      <a:bgFillStyleLst>
        <a:solidFill>
          <a:schemeClr val="phClr">
            <a:hueMod val="101000"/>
            <a:satMod val="85000"/>
          </a:schemeClr>
        </a:solidFill>
        <a:gradFill rotWithShape="1">
          <a:gsLst>
            <a:gs pos="0">
              <a:schemeClr val="phClr">
                <a:tint val="40000"/>
                <a:shade val="100000"/>
                <a:hueMod val="110000"/>
                <a:satMod val="120000"/>
              </a:schemeClr>
            </a:gs>
            <a:gs pos="80000">
              <a:schemeClr val="phClr">
                <a:shade val="50000"/>
                <a:satMod val="1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0"/>
                <a:shade val="100000"/>
                <a:alpha val="100000"/>
                <a:hueMod val="115000"/>
                <a:satMod val="120000"/>
              </a:schemeClr>
            </a:gs>
            <a:gs pos="20000">
              <a:schemeClr val="phClr">
                <a:tint val="20000"/>
                <a:shade val="100000"/>
                <a:hueMod val="110000"/>
                <a:satMod val="120000"/>
              </a:schemeClr>
            </a:gs>
            <a:gs pos="100000">
              <a:schemeClr val="phClr">
                <a:tint val="100000"/>
                <a:shade val="100000"/>
                <a:hueMod val="100000"/>
              </a:schemeClr>
            </a:gs>
          </a:gsLst>
          <a:path path="circle">
            <a:fillToRect l="180000" t="12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0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MMI_Vorlage03</Template>
  <TotalTime>0</TotalTime>
  <Words>144</Words>
  <Application>Microsoft Office PowerPoint</Application>
  <PresentationFormat>Bildschirmpräsentation (16:10)</PresentationFormat>
  <Paragraphs>42</Paragraphs>
  <Slides>13</Slides>
  <Notes>13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4" baseType="lpstr">
      <vt:lpstr>MMI_Vorlage03</vt:lpstr>
      <vt:lpstr>Kapitel 1 – Bilder gekonnt in Szene setzen</vt:lpstr>
      <vt:lpstr>In den Fokus rücken</vt:lpstr>
      <vt:lpstr>Vorher</vt:lpstr>
      <vt:lpstr>Nachher</vt:lpstr>
      <vt:lpstr>Einzelpersonen hervorheben</vt:lpstr>
      <vt:lpstr>Schritt 1</vt:lpstr>
      <vt:lpstr>Schritt 2</vt:lpstr>
      <vt:lpstr>Schritt 3</vt:lpstr>
      <vt:lpstr>Schritt 4</vt:lpstr>
      <vt:lpstr>Ergebnis mit Animation</vt:lpstr>
      <vt:lpstr>Nacheinander</vt:lpstr>
      <vt:lpstr>Einzeln nacheinander</vt:lpstr>
      <vt:lpstr>Einzeln nacheinander mit Text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Kapitel 1 - Bilder in Szene setzen</dc:title>
  <dc:creator>Maria Hoeren</dc:creator>
  <cp:lastModifiedBy>F W</cp:lastModifiedBy>
  <cp:revision>29</cp:revision>
  <dcterms:created xsi:type="dcterms:W3CDTF">2012-01-29T19:23:10Z</dcterms:created>
  <dcterms:modified xsi:type="dcterms:W3CDTF">2012-05-31T16:21:29Z</dcterms:modified>
  <cp:version>42</cp:version>
</cp:coreProperties>
</file>