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1"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157A2"/>
    <a:srgbClr val="728D9E"/>
    <a:srgbClr val="FFFFFF"/>
    <a:srgbClr val="D25F37"/>
    <a:srgbClr val="FAC8A0"/>
    <a:srgbClr val="FAD7BE"/>
    <a:srgbClr val="D26038"/>
    <a:srgbClr val="D160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983" autoAdjust="0"/>
  </p:normalViewPr>
  <p:slideViewPr>
    <p:cSldViewPr showGuides="1">
      <p:cViewPr>
        <p:scale>
          <a:sx n="107" d="100"/>
          <a:sy n="107" d="100"/>
        </p:scale>
        <p:origin x="-84" y="-72"/>
      </p:cViewPr>
      <p:guideLst>
        <p:guide orient="horz" pos="1016"/>
        <p:guide orient="horz" pos="2486"/>
        <p:guide orient="horz" pos="3902"/>
        <p:guide orient="horz" pos="799"/>
        <p:guide orient="horz" pos="91"/>
        <p:guide orient="horz" pos="3304"/>
        <p:guide pos="2880"/>
        <p:guide pos="295"/>
        <p:guide pos="5465"/>
        <p:guide pos="748"/>
        <p:guide pos="5012"/>
      </p:guideLst>
    </p:cSldViewPr>
  </p:slideViewPr>
  <p:notesTextViewPr>
    <p:cViewPr>
      <p:scale>
        <a:sx n="1" d="1"/>
        <a:sy n="1" d="1"/>
      </p:scale>
      <p:origin x="0" y="0"/>
    </p:cViewPr>
  </p:notesTextViewPr>
  <p:sorterViewPr>
    <p:cViewPr>
      <p:scale>
        <a:sx n="66" d="100"/>
        <a:sy n="66" d="100"/>
      </p:scale>
      <p:origin x="0" y="0"/>
    </p:cViewPr>
  </p:sorterViewPr>
  <p:notesViewPr>
    <p:cSldViewPr showGuides="1">
      <p:cViewPr varScale="1">
        <p:scale>
          <a:sx n="83" d="100"/>
          <a:sy n="83" d="100"/>
        </p:scale>
        <p:origin x="-1992" y="-6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6826040-47AA-4BA2-8666-4B68419CA360}" type="datetimeFigureOut">
              <a:rPr lang="de-DE" smtClean="0"/>
              <a:t>12.04.2012</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D50CD3D-2DCB-4A16-A3A5-86D02E877462}" type="slidenum">
              <a:rPr lang="de-DE" smtClean="0"/>
              <a:t>‹Nr.›</a:t>
            </a:fld>
            <a:endParaRPr lang="de-DE"/>
          </a:p>
        </p:txBody>
      </p:sp>
    </p:spTree>
    <p:extLst>
      <p:ext uri="{BB962C8B-B14F-4D97-AF65-F5344CB8AC3E}">
        <p14:creationId xmlns:p14="http://schemas.microsoft.com/office/powerpoint/2010/main" val="2120023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In dieser</a:t>
            </a:r>
            <a:r>
              <a:rPr lang="de-DE" baseline="0" dirty="0" smtClean="0"/>
              <a:t> Variante liegt in </a:t>
            </a:r>
            <a:r>
              <a:rPr lang="de-DE" dirty="0" smtClean="0"/>
              <a:t>den Ratefolien</a:t>
            </a:r>
            <a:r>
              <a:rPr lang="de-DE" baseline="0" dirty="0" smtClean="0"/>
              <a:t> oben rechts im Bild ein </a:t>
            </a:r>
            <a:r>
              <a:rPr lang="de-DE" b="1" baseline="0" dirty="0" smtClean="0"/>
              <a:t>Hyperlink</a:t>
            </a:r>
            <a:r>
              <a:rPr lang="de-DE" baseline="0" dirty="0" smtClean="0"/>
              <a:t> (veränderter Mauszeiger!) mit Sprung zum Lösungsbild.</a:t>
            </a:r>
          </a:p>
          <a:p>
            <a:pPr marL="171450" indent="-171450">
              <a:buFont typeface="Arial" pitchFamily="34" charset="0"/>
              <a:buChar char="•"/>
            </a:pPr>
            <a:r>
              <a:rPr lang="de-DE" baseline="0" dirty="0" smtClean="0"/>
              <a:t>Sobald das Bild erraten wurde, klicken Sie oben rechts und zeigen so das Lösungsbild.</a:t>
            </a:r>
          </a:p>
          <a:p>
            <a:pPr marL="171450" indent="-171450">
              <a:buFont typeface="Arial" pitchFamily="34" charset="0"/>
              <a:buChar char="•"/>
            </a:pPr>
            <a:r>
              <a:rPr lang="de-DE" baseline="0" dirty="0" smtClean="0"/>
              <a:t>In der Auflösung liegt ebenfalls oben rechts ein Hyperlink mit Sprung zur nächsten Ratefolie.</a:t>
            </a:r>
          </a:p>
          <a:p>
            <a:pPr marL="171450" indent="-171450">
              <a:buFont typeface="Arial" pitchFamily="34" charset="0"/>
              <a:buChar char="•"/>
            </a:pPr>
            <a:endParaRPr lang="de-DE" baseline="0" dirty="0" smtClean="0"/>
          </a:p>
          <a:p>
            <a:pPr marL="0" indent="0">
              <a:buFont typeface="Arial" pitchFamily="34" charset="0"/>
              <a:buNone/>
            </a:pPr>
            <a:r>
              <a:rPr lang="de-DE" b="1" baseline="0" dirty="0" smtClean="0"/>
              <a:t>WICHTIG: </a:t>
            </a:r>
            <a:r>
              <a:rPr lang="de-DE" baseline="0" dirty="0" smtClean="0"/>
              <a:t>Achten Sie während der Ratephase darauf, dass Sie NICHT aus Versehen oben rechts klicken. Denn damit springen Sie direkt zur Auflösung. Klicken Sie zum Aufdecken des Ratebildes am besten immer nur im unteren Bereich des Bildes (normaler Mauszeiger) und nur zur Auflösung und zum Aufrufen der nächsten Ratefolie in den oberen rechten Bereich der Folie.</a:t>
            </a:r>
            <a:endParaRPr lang="de-DE" dirty="0"/>
          </a:p>
        </p:txBody>
      </p:sp>
      <p:sp>
        <p:nvSpPr>
          <p:cNvPr id="4" name="Foliennummernplatzhalter 3"/>
          <p:cNvSpPr>
            <a:spLocks noGrp="1"/>
          </p:cNvSpPr>
          <p:nvPr>
            <p:ph type="sldNum" sz="quarter" idx="10"/>
          </p:nvPr>
        </p:nvSpPr>
        <p:spPr/>
        <p:txBody>
          <a:bodyPr/>
          <a:lstStyle/>
          <a:p>
            <a:fld id="{1D50CD3D-2DCB-4A16-A3A5-86D02E877462}" type="slidenum">
              <a:rPr lang="de-DE" smtClean="0"/>
              <a:t>1</a:t>
            </a:fld>
            <a:endParaRPr lang="de-DE"/>
          </a:p>
        </p:txBody>
      </p:sp>
    </p:spTree>
    <p:extLst>
      <p:ext uri="{BB962C8B-B14F-4D97-AF65-F5344CB8AC3E}">
        <p14:creationId xmlns:p14="http://schemas.microsoft.com/office/powerpoint/2010/main" val="23890208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Oben rechts</a:t>
            </a:r>
            <a:r>
              <a:rPr lang="de-DE" baseline="0" dirty="0" smtClean="0"/>
              <a:t> liegt der „versteckte“ Hyperlink, um zur nächsten Rate-Folie zu springen.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t>Bildquelle: http://office.microsoft.com/de-de/images/</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p>
          <a:p>
            <a:endParaRPr lang="de-DE" dirty="0"/>
          </a:p>
        </p:txBody>
      </p:sp>
      <p:sp>
        <p:nvSpPr>
          <p:cNvPr id="4" name="Foliennummernplatzhalter 3"/>
          <p:cNvSpPr>
            <a:spLocks noGrp="1"/>
          </p:cNvSpPr>
          <p:nvPr>
            <p:ph type="sldNum" sz="quarter" idx="10"/>
          </p:nvPr>
        </p:nvSpPr>
        <p:spPr/>
        <p:txBody>
          <a:bodyPr/>
          <a:lstStyle/>
          <a:p>
            <a:fld id="{1D50CD3D-2DCB-4A16-A3A5-86D02E877462}" type="slidenum">
              <a:rPr lang="de-DE" smtClean="0"/>
              <a:t>10</a:t>
            </a:fld>
            <a:endParaRPr lang="de-DE"/>
          </a:p>
        </p:txBody>
      </p:sp>
    </p:spTree>
    <p:extLst>
      <p:ext uri="{BB962C8B-B14F-4D97-AF65-F5344CB8AC3E}">
        <p14:creationId xmlns:p14="http://schemas.microsoft.com/office/powerpoint/2010/main" val="21695063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Oben rechts</a:t>
            </a:r>
            <a:r>
              <a:rPr lang="de-DE" baseline="0" dirty="0" smtClean="0"/>
              <a:t> liegt der „versteckte“ Hyperlink, um zur nächsten Rate-Folie zu springen.</a:t>
            </a:r>
            <a:endParaRPr lang="de-DE" dirty="0" smtClean="0"/>
          </a:p>
          <a:p>
            <a:endParaRPr lang="de-DE" dirty="0"/>
          </a:p>
        </p:txBody>
      </p:sp>
      <p:sp>
        <p:nvSpPr>
          <p:cNvPr id="4" name="Foliennummernplatzhalter 3"/>
          <p:cNvSpPr>
            <a:spLocks noGrp="1"/>
          </p:cNvSpPr>
          <p:nvPr>
            <p:ph type="sldNum" sz="quarter" idx="10"/>
          </p:nvPr>
        </p:nvSpPr>
        <p:spPr/>
        <p:txBody>
          <a:bodyPr/>
          <a:lstStyle/>
          <a:p>
            <a:fld id="{1D50CD3D-2DCB-4A16-A3A5-86D02E877462}" type="slidenum">
              <a:rPr lang="de-DE" smtClean="0"/>
              <a:t>11</a:t>
            </a:fld>
            <a:endParaRPr lang="de-DE"/>
          </a:p>
        </p:txBody>
      </p:sp>
    </p:spTree>
    <p:extLst>
      <p:ext uri="{BB962C8B-B14F-4D97-AF65-F5344CB8AC3E}">
        <p14:creationId xmlns:p14="http://schemas.microsoft.com/office/powerpoint/2010/main" val="21695063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D50CD3D-2DCB-4A16-A3A5-86D02E877462}" type="slidenum">
              <a:rPr lang="de-DE" smtClean="0"/>
              <a:t>12</a:t>
            </a:fld>
            <a:endParaRPr lang="de-DE"/>
          </a:p>
        </p:txBody>
      </p:sp>
    </p:spTree>
    <p:extLst>
      <p:ext uri="{BB962C8B-B14F-4D97-AF65-F5344CB8AC3E}">
        <p14:creationId xmlns:p14="http://schemas.microsoft.com/office/powerpoint/2010/main" val="25084190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Oben rechts</a:t>
            </a:r>
            <a:r>
              <a:rPr lang="de-DE" baseline="0" dirty="0" smtClean="0"/>
              <a:t> liegt der „versteckte“ Hyperlink zur Auflösungsfolie.</a:t>
            </a:r>
          </a:p>
          <a:p>
            <a:r>
              <a:rPr lang="de-DE" baseline="0" dirty="0" smtClean="0"/>
              <a:t>Beachten Sie den veränderten Mauszeiger während der Präsentation.</a:t>
            </a:r>
            <a:endParaRPr lang="de-DE" dirty="0" smtClean="0"/>
          </a:p>
          <a:p>
            <a:endParaRPr lang="de-DE" dirty="0"/>
          </a:p>
        </p:txBody>
      </p:sp>
      <p:sp>
        <p:nvSpPr>
          <p:cNvPr id="4" name="Foliennummernplatzhalter 3"/>
          <p:cNvSpPr>
            <a:spLocks noGrp="1"/>
          </p:cNvSpPr>
          <p:nvPr>
            <p:ph type="sldNum" sz="quarter" idx="10"/>
          </p:nvPr>
        </p:nvSpPr>
        <p:spPr/>
        <p:txBody>
          <a:bodyPr/>
          <a:lstStyle/>
          <a:p>
            <a:fld id="{1D50CD3D-2DCB-4A16-A3A5-86D02E877462}" type="slidenum">
              <a:rPr lang="de-DE" smtClean="0"/>
              <a:t>2</a:t>
            </a:fld>
            <a:endParaRPr lang="de-DE"/>
          </a:p>
        </p:txBody>
      </p:sp>
    </p:spTree>
    <p:extLst>
      <p:ext uri="{BB962C8B-B14F-4D97-AF65-F5344CB8AC3E}">
        <p14:creationId xmlns:p14="http://schemas.microsoft.com/office/powerpoint/2010/main" val="21695063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Oben rechts</a:t>
            </a:r>
            <a:r>
              <a:rPr lang="de-DE" baseline="0" dirty="0" smtClean="0"/>
              <a:t> liegt der „versteckte“ Hyperlink zur Auflösungsfolie.</a:t>
            </a:r>
          </a:p>
          <a:p>
            <a:r>
              <a:rPr lang="de-DE" baseline="0" dirty="0" smtClean="0"/>
              <a:t>Beachten Sie den veränderten Mauszeiger während der Präsentation.</a:t>
            </a:r>
            <a:endParaRPr lang="de-DE" dirty="0" smtClean="0"/>
          </a:p>
          <a:p>
            <a:endParaRPr lang="de-DE" dirty="0"/>
          </a:p>
        </p:txBody>
      </p:sp>
      <p:sp>
        <p:nvSpPr>
          <p:cNvPr id="4" name="Foliennummernplatzhalter 3"/>
          <p:cNvSpPr>
            <a:spLocks noGrp="1"/>
          </p:cNvSpPr>
          <p:nvPr>
            <p:ph type="sldNum" sz="quarter" idx="10"/>
          </p:nvPr>
        </p:nvSpPr>
        <p:spPr/>
        <p:txBody>
          <a:bodyPr/>
          <a:lstStyle/>
          <a:p>
            <a:fld id="{1D50CD3D-2DCB-4A16-A3A5-86D02E877462}" type="slidenum">
              <a:rPr lang="de-DE" smtClean="0"/>
              <a:t>3</a:t>
            </a:fld>
            <a:endParaRPr lang="de-DE"/>
          </a:p>
        </p:txBody>
      </p:sp>
    </p:spTree>
    <p:extLst>
      <p:ext uri="{BB962C8B-B14F-4D97-AF65-F5344CB8AC3E}">
        <p14:creationId xmlns:p14="http://schemas.microsoft.com/office/powerpoint/2010/main" val="21695063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Oben rechts</a:t>
            </a:r>
            <a:r>
              <a:rPr lang="de-DE" baseline="0" dirty="0" smtClean="0"/>
              <a:t> liegt der „versteckte“ Hyperlink zur Auflösungsfolie.</a:t>
            </a:r>
          </a:p>
          <a:p>
            <a:r>
              <a:rPr lang="de-DE" baseline="0" dirty="0" smtClean="0"/>
              <a:t>Beachten Sie den veränderten Mauszeiger während der Präsentation.</a:t>
            </a:r>
            <a:endParaRPr lang="de-DE" dirty="0"/>
          </a:p>
        </p:txBody>
      </p:sp>
      <p:sp>
        <p:nvSpPr>
          <p:cNvPr id="4" name="Foliennummernplatzhalter 3"/>
          <p:cNvSpPr>
            <a:spLocks noGrp="1"/>
          </p:cNvSpPr>
          <p:nvPr>
            <p:ph type="sldNum" sz="quarter" idx="10"/>
          </p:nvPr>
        </p:nvSpPr>
        <p:spPr/>
        <p:txBody>
          <a:bodyPr/>
          <a:lstStyle/>
          <a:p>
            <a:fld id="{1D50CD3D-2DCB-4A16-A3A5-86D02E877462}" type="slidenum">
              <a:rPr lang="de-DE" smtClean="0"/>
              <a:t>4</a:t>
            </a:fld>
            <a:endParaRPr lang="de-DE"/>
          </a:p>
        </p:txBody>
      </p:sp>
    </p:spTree>
    <p:extLst>
      <p:ext uri="{BB962C8B-B14F-4D97-AF65-F5344CB8AC3E}">
        <p14:creationId xmlns:p14="http://schemas.microsoft.com/office/powerpoint/2010/main" val="21695063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1D7097D4-4B4F-4EF5-B490-48E368AB4C4A}" type="slidenum">
              <a:rPr lang="de-DE" smtClean="0"/>
              <a:pPr/>
              <a:t>5</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Das Raster besteht aus 44 gleich großen Sechsecken.</a:t>
            </a:r>
          </a:p>
          <a:p>
            <a:endParaRPr lang="de-DE" dirty="0" smtClean="0"/>
          </a:p>
          <a:p>
            <a:r>
              <a:rPr lang="de-DE" dirty="0" smtClean="0"/>
              <a:t>1. Zeichnen Sie </a:t>
            </a:r>
            <a:r>
              <a:rPr lang="de-DE" baseline="0" dirty="0" smtClean="0"/>
              <a:t>das erste Sechseck.</a:t>
            </a:r>
          </a:p>
          <a:p>
            <a:r>
              <a:rPr lang="de-DE" baseline="0" dirty="0" smtClean="0"/>
              <a:t>2. Kopieren Sie das erste Sechseck nach rechts und richten Sie es mit den Pfeiltasten so aus, dass es an der oberen rechten Kante des ersten Sechsecks anstößt</a:t>
            </a:r>
            <a:r>
              <a:rPr lang="de-DE" baseline="0" dirty="0" smtClean="0"/>
              <a:t>.</a:t>
            </a:r>
            <a:endParaRPr lang="de-DE" baseline="0" dirty="0" smtClean="0"/>
          </a:p>
          <a:p>
            <a:r>
              <a:rPr lang="de-DE" baseline="0" dirty="0" smtClean="0"/>
              <a:t>3. Markieren Sie nun beide Sechsecke und duplizieren Sie sie für die komplette erste Reihe nach rechts.</a:t>
            </a:r>
          </a:p>
          <a:p>
            <a:r>
              <a:rPr lang="de-DE" baseline="0" dirty="0" smtClean="0"/>
              <a:t>4. Markieren Sie nun die ganze erste Reihe und duplizieren Sie sie mehrfach nach </a:t>
            </a:r>
            <a:r>
              <a:rPr lang="de-DE" baseline="0" dirty="0" smtClean="0"/>
              <a:t>unten, </a:t>
            </a:r>
            <a:r>
              <a:rPr lang="de-DE" baseline="0" dirty="0" smtClean="0"/>
              <a:t>bis die Folie komplett abgedeckt ist.</a:t>
            </a:r>
          </a:p>
          <a:p>
            <a:endParaRPr lang="de-DE" dirty="0"/>
          </a:p>
        </p:txBody>
      </p:sp>
      <p:sp>
        <p:nvSpPr>
          <p:cNvPr id="4" name="Foliennummernplatzhalter 3"/>
          <p:cNvSpPr>
            <a:spLocks noGrp="1"/>
          </p:cNvSpPr>
          <p:nvPr>
            <p:ph type="sldNum" sz="quarter" idx="10"/>
          </p:nvPr>
        </p:nvSpPr>
        <p:spPr/>
        <p:txBody>
          <a:bodyPr/>
          <a:lstStyle/>
          <a:p>
            <a:fld id="{1D50CD3D-2DCB-4A16-A3A5-86D02E877462}" type="slidenum">
              <a:rPr lang="de-DE" smtClean="0"/>
              <a:t>6</a:t>
            </a:fld>
            <a:endParaRPr lang="de-DE"/>
          </a:p>
        </p:txBody>
      </p:sp>
    </p:spTree>
    <p:extLst>
      <p:ext uri="{BB962C8B-B14F-4D97-AF65-F5344CB8AC3E}">
        <p14:creationId xmlns:p14="http://schemas.microsoft.com/office/powerpoint/2010/main" val="21695063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Das Raster besteht aus 44 gleich großen Sechsecken.</a:t>
            </a:r>
          </a:p>
          <a:p>
            <a:endParaRPr lang="de-DE" dirty="0" smtClean="0"/>
          </a:p>
          <a:p>
            <a:r>
              <a:rPr lang="de-DE" dirty="0" smtClean="0"/>
              <a:t>1. Zeichnen Sie </a:t>
            </a:r>
            <a:r>
              <a:rPr lang="de-DE" baseline="0" dirty="0" smtClean="0"/>
              <a:t>das erste Sechseck.</a:t>
            </a:r>
          </a:p>
          <a:p>
            <a:r>
              <a:rPr lang="de-DE" baseline="0" dirty="0" smtClean="0"/>
              <a:t>2. Kopieren Sie das erste Sechseck nach rechts und richten Sie es mit den Pfeiltasten so aus, dass es an der oberen rechten Kante des ersten Sechsecks anstößt</a:t>
            </a:r>
            <a:r>
              <a:rPr lang="de-DE" baseline="0" dirty="0" smtClean="0"/>
              <a:t>.</a:t>
            </a:r>
            <a:endParaRPr lang="de-DE" baseline="0" dirty="0" smtClean="0"/>
          </a:p>
          <a:p>
            <a:r>
              <a:rPr lang="de-DE" baseline="0" dirty="0" smtClean="0"/>
              <a:t>3. Markieren Sie nun beide Sechsecke und duplizieren Sie sie für die komplette erste Reihe nach rechts.</a:t>
            </a:r>
          </a:p>
          <a:p>
            <a:r>
              <a:rPr lang="de-DE" baseline="0" dirty="0" smtClean="0"/>
              <a:t>4. Markieren Sie nun die ganze erste Reihe und duplizieren Sie sie mehrfach nach </a:t>
            </a:r>
            <a:r>
              <a:rPr lang="de-DE" baseline="0" dirty="0" smtClean="0"/>
              <a:t>unten, </a:t>
            </a:r>
            <a:r>
              <a:rPr lang="de-DE" baseline="0" dirty="0" smtClean="0"/>
              <a:t>bis die Folie </a:t>
            </a:r>
            <a:r>
              <a:rPr lang="de-DE" baseline="0" dirty="0" smtClean="0"/>
              <a:t>komplett </a:t>
            </a:r>
            <a:r>
              <a:rPr lang="de-DE" baseline="0" dirty="0" smtClean="0"/>
              <a:t>abgedeckt ist.</a:t>
            </a:r>
          </a:p>
          <a:p>
            <a:endParaRPr lang="de-DE" dirty="0"/>
          </a:p>
        </p:txBody>
      </p:sp>
      <p:sp>
        <p:nvSpPr>
          <p:cNvPr id="4" name="Foliennummernplatzhalter 3"/>
          <p:cNvSpPr>
            <a:spLocks noGrp="1"/>
          </p:cNvSpPr>
          <p:nvPr>
            <p:ph type="sldNum" sz="quarter" idx="10"/>
          </p:nvPr>
        </p:nvSpPr>
        <p:spPr/>
        <p:txBody>
          <a:bodyPr/>
          <a:lstStyle/>
          <a:p>
            <a:fld id="{1D50CD3D-2DCB-4A16-A3A5-86D02E877462}" type="slidenum">
              <a:rPr lang="de-DE" smtClean="0"/>
              <a:t>7</a:t>
            </a:fld>
            <a:endParaRPr lang="de-DE"/>
          </a:p>
        </p:txBody>
      </p:sp>
    </p:spTree>
    <p:extLst>
      <p:ext uri="{BB962C8B-B14F-4D97-AF65-F5344CB8AC3E}">
        <p14:creationId xmlns:p14="http://schemas.microsoft.com/office/powerpoint/2010/main" val="21695063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1D7097D4-4B4F-4EF5-B490-48E368AB4C4A}" type="slidenum">
              <a:rPr lang="de-DE" smtClean="0"/>
              <a:pPr/>
              <a:t>8</a:t>
            </a:fld>
            <a:endParaRPr lang="de-DE"/>
          </a:p>
        </p:txBody>
      </p:sp>
    </p:spTree>
    <p:extLst>
      <p:ext uri="{BB962C8B-B14F-4D97-AF65-F5344CB8AC3E}">
        <p14:creationId xmlns:p14="http://schemas.microsoft.com/office/powerpoint/2010/main" val="8037612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Oben rechts</a:t>
            </a:r>
            <a:r>
              <a:rPr lang="de-DE" baseline="0" dirty="0" smtClean="0"/>
              <a:t> liegt der „versteckte“ Hyperlink, um zur nächsten Rate-Folie zu springen.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p>
          <a:p>
            <a:r>
              <a:rPr lang="de-DE" dirty="0" smtClean="0"/>
              <a:t>Bildquelle: http://office.microsoft.com/de-de/images/</a:t>
            </a:r>
            <a:endParaRPr lang="de-DE" dirty="0"/>
          </a:p>
        </p:txBody>
      </p:sp>
      <p:sp>
        <p:nvSpPr>
          <p:cNvPr id="4" name="Foliennummernplatzhalter 3"/>
          <p:cNvSpPr>
            <a:spLocks noGrp="1"/>
          </p:cNvSpPr>
          <p:nvPr>
            <p:ph type="sldNum" sz="quarter" idx="10"/>
          </p:nvPr>
        </p:nvSpPr>
        <p:spPr/>
        <p:txBody>
          <a:bodyPr/>
          <a:lstStyle/>
          <a:p>
            <a:fld id="{1D50CD3D-2DCB-4A16-A3A5-86D02E877462}" type="slidenum">
              <a:rPr lang="de-DE" smtClean="0"/>
              <a:t>9</a:t>
            </a:fld>
            <a:endParaRPr lang="de-DE"/>
          </a:p>
        </p:txBody>
      </p:sp>
    </p:spTree>
    <p:extLst>
      <p:ext uri="{BB962C8B-B14F-4D97-AF65-F5344CB8AC3E}">
        <p14:creationId xmlns:p14="http://schemas.microsoft.com/office/powerpoint/2010/main" val="2169506301"/>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4.png"/><Relationship Id="rId5" Type="http://schemas.microsoft.com/office/2007/relationships/hdphoto" Target="../media/hdphoto2.wdp"/><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5" name="Gruppieren 4"/>
          <p:cNvGrpSpPr>
            <a:grpSpLocks noChangeAspect="1"/>
          </p:cNvGrpSpPr>
          <p:nvPr userDrawn="1"/>
        </p:nvGrpSpPr>
        <p:grpSpPr>
          <a:xfrm>
            <a:off x="3238055" y="1770120"/>
            <a:ext cx="2667372" cy="1658880"/>
            <a:chOff x="10449303" y="-1540268"/>
            <a:chExt cx="3334213" cy="1728000"/>
          </a:xfrm>
        </p:grpSpPr>
        <p:pic>
          <p:nvPicPr>
            <p:cNvPr id="6" name="Grafik 5"/>
            <p:cNvPicPr>
              <a:picLocks noChangeAspect="1"/>
            </p:cNvPicPr>
            <p:nvPr/>
          </p:nvPicPr>
          <p:blipFill>
            <a:blip r:embed="rId2" cstate="print">
              <a:extLst>
                <a:ext uri="{BEBA8EAE-BF5A-486C-A8C5-ECC9F3942E4B}">
                  <a14:imgProps xmlns:a14="http://schemas.microsoft.com/office/drawing/2010/main">
                    <a14:imgLayer r:embed="rId3">
                      <a14:imgEffect>
                        <a14:backgroundRemoval t="10000" b="90000" l="0" r="100000"/>
                      </a14:imgEffect>
                    </a14:imgLayer>
                  </a14:imgProps>
                </a:ext>
                <a:ext uri="{28A0092B-C50C-407E-A947-70E740481C1C}">
                  <a14:useLocalDpi xmlns:a14="http://schemas.microsoft.com/office/drawing/2010/main" val="0"/>
                </a:ext>
              </a:extLst>
            </a:blip>
            <a:stretch>
              <a:fillRect/>
            </a:stretch>
          </p:blipFill>
          <p:spPr>
            <a:xfrm rot="21031801">
              <a:off x="11839516" y="-1125301"/>
              <a:ext cx="1944000" cy="972000"/>
            </a:xfrm>
            <a:prstGeom prst="rect">
              <a:avLst/>
            </a:prstGeom>
            <a:noFill/>
            <a:ln>
              <a:noFill/>
            </a:ln>
          </p:spPr>
        </p:pic>
        <p:pic>
          <p:nvPicPr>
            <p:cNvPr id="8" name="Grafik 7"/>
            <p:cNvPicPr>
              <a:picLocks noChangeAspect="1"/>
            </p:cNvPicPr>
            <p:nvPr/>
          </p:nvPicPr>
          <p:blipFill>
            <a:blip r:embed="rId4">
              <a:extLst>
                <a:ext uri="{BEBA8EAE-BF5A-486C-A8C5-ECC9F3942E4B}">
                  <a14:imgProps xmlns:a14="http://schemas.microsoft.com/office/drawing/2010/main">
                    <a14:imgLayer r:embed="rId5">
                      <a14:imgEffect>
                        <a14:backgroundRemoval t="25296" b="100000" l="0" r="100000">
                          <a14:backgroundMark x1="17105" y1="83004" x2="17105" y2="83004"/>
                          <a14:backgroundMark x1="24211" y1="88933" x2="24211" y2="88933"/>
                          <a14:backgroundMark x1="30000" y1="91700" x2="30000" y2="91700"/>
                          <a14:backgroundMark x1="36842" y1="91304" x2="36842" y2="91304"/>
                        </a14:backgroundRemoval>
                      </a14:imgEffect>
                    </a14:imgLayer>
                  </a14:imgProps>
                </a:ext>
                <a:ext uri="{28A0092B-C50C-407E-A947-70E740481C1C}">
                  <a14:useLocalDpi xmlns:a14="http://schemas.microsoft.com/office/drawing/2010/main" val="0"/>
                </a:ext>
              </a:extLst>
            </a:blip>
            <a:stretch>
              <a:fillRect/>
            </a:stretch>
          </p:blipFill>
          <p:spPr>
            <a:xfrm rot="297494">
              <a:off x="10449303" y="-1393563"/>
              <a:ext cx="2016224" cy="1342380"/>
            </a:xfrm>
            <a:prstGeom prst="rect">
              <a:avLst/>
            </a:prstGeom>
            <a:noFill/>
            <a:ln>
              <a:noFill/>
            </a:ln>
          </p:spPr>
        </p:pic>
        <p:pic>
          <p:nvPicPr>
            <p:cNvPr id="9" name="Grafik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21540000">
              <a:off x="11252928" y="-1540268"/>
              <a:ext cx="1742010" cy="1728000"/>
            </a:xfrm>
            <a:prstGeom prst="rect">
              <a:avLst/>
            </a:prstGeom>
            <a:effectLst/>
          </p:spPr>
        </p:pic>
      </p:grpSp>
      <p:sp>
        <p:nvSpPr>
          <p:cNvPr id="7" name="Titel 6"/>
          <p:cNvSpPr>
            <a:spLocks noGrp="1"/>
          </p:cNvSpPr>
          <p:nvPr>
            <p:ph type="title"/>
          </p:nvPr>
        </p:nvSpPr>
        <p:spPr>
          <a:xfrm>
            <a:off x="-36512" y="3601819"/>
            <a:ext cx="9216000" cy="1296144"/>
          </a:xfrm>
          <a:solidFill>
            <a:schemeClr val="accent3">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lvl1pPr algn="ctr">
              <a:defRPr>
                <a:solidFill>
                  <a:schemeClr val="bg2">
                    <a:lumMod val="50000"/>
                  </a:schemeClr>
                </a:solidFill>
              </a:defRPr>
            </a:lvl1pPr>
          </a:lstStyle>
          <a:p>
            <a:r>
              <a:rPr lang="de-DE" smtClean="0"/>
              <a:t>Titelmasterformat durch Klicken bearbeiten</a:t>
            </a:r>
            <a:endParaRPr lang="de-DE" dirty="0"/>
          </a:p>
        </p:txBody>
      </p:sp>
      <p:sp>
        <p:nvSpPr>
          <p:cNvPr id="21" name="Untertitel 2"/>
          <p:cNvSpPr>
            <a:spLocks noGrp="1"/>
          </p:cNvSpPr>
          <p:nvPr>
            <p:ph type="subTitle" idx="1"/>
          </p:nvPr>
        </p:nvSpPr>
        <p:spPr>
          <a:xfrm>
            <a:off x="468314" y="5330190"/>
            <a:ext cx="8207375" cy="561600"/>
          </a:xfrm>
        </p:spPr>
        <p:txBody>
          <a:bodyPr anchor="ctr"/>
          <a:lstStyle>
            <a:lvl1pPr marL="0" indent="0" algn="ctr">
              <a:buNone/>
              <a:defRPr>
                <a:solidFill>
                  <a:schemeClr val="bg2">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spTree>
    <p:extLst>
      <p:ext uri="{BB962C8B-B14F-4D97-AF65-F5344CB8AC3E}">
        <p14:creationId xmlns:p14="http://schemas.microsoft.com/office/powerpoint/2010/main" val="314199154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15" name="Weiß"/>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Inhaltsplatzhalter"/>
          <p:cNvSpPr>
            <a:spLocks noGrp="1"/>
          </p:cNvSpPr>
          <p:nvPr>
            <p:ph sz="quarter" idx="13"/>
          </p:nvPr>
        </p:nvSpPr>
        <p:spPr>
          <a:xfrm>
            <a:off x="468314" y="1614348"/>
            <a:ext cx="8207375" cy="4579200"/>
          </a:xfrm>
        </p:spPr>
        <p:txBody>
          <a:bodyPr vert="horz" lIns="72000" tIns="36000" rIns="72000" bIns="36000" rtlCol="0">
            <a:noAutofit/>
          </a:bodyPr>
          <a:lstStyle>
            <a:lvl1pPr>
              <a:defRPr lang="de-DE" smtClean="0"/>
            </a:lvl1pPr>
            <a:lvl2pPr>
              <a:defRPr lang="de-DE" smtClean="0"/>
            </a:lvl2pPr>
          </a:lstStyle>
          <a:p>
            <a:pPr lvl="0"/>
            <a:r>
              <a:rPr lang="de-DE" smtClean="0"/>
              <a:t>Textmasterformat bearbeiten</a:t>
            </a:r>
          </a:p>
          <a:p>
            <a:pPr lvl="1"/>
            <a:r>
              <a:rPr lang="de-DE" smtClean="0"/>
              <a:t>Zweite Ebene</a:t>
            </a:r>
          </a:p>
        </p:txBody>
      </p:sp>
      <p:sp>
        <p:nvSpPr>
          <p:cNvPr id="12" name="Datumsplatzhalter 11"/>
          <p:cNvSpPr>
            <a:spLocks noGrp="1"/>
          </p:cNvSpPr>
          <p:nvPr>
            <p:ph type="dt" sz="half" idx="14"/>
          </p:nvPr>
        </p:nvSpPr>
        <p:spPr/>
        <p:txBody>
          <a:bodyPr/>
          <a:lstStyle/>
          <a:p>
            <a:endParaRPr lang="de-DE" dirty="0"/>
          </a:p>
        </p:txBody>
      </p:sp>
      <p:sp>
        <p:nvSpPr>
          <p:cNvPr id="13" name="Fußzeilenplatzhalter 12"/>
          <p:cNvSpPr>
            <a:spLocks noGrp="1"/>
          </p:cNvSpPr>
          <p:nvPr>
            <p:ph type="ftr" sz="quarter" idx="15"/>
          </p:nvPr>
        </p:nvSpPr>
        <p:spPr>
          <a:xfrm>
            <a:off x="2627744" y="6313402"/>
            <a:ext cx="3888472" cy="399163"/>
          </a:xfrm>
        </p:spPr>
        <p:txBody>
          <a:bodyPr/>
          <a:lstStyle/>
          <a:p>
            <a:endParaRPr lang="de-DE" dirty="0"/>
          </a:p>
        </p:txBody>
      </p:sp>
      <p:sp>
        <p:nvSpPr>
          <p:cNvPr id="14" name="Foliennummernplatzhalter 13"/>
          <p:cNvSpPr>
            <a:spLocks noGrp="1"/>
          </p:cNvSpPr>
          <p:nvPr>
            <p:ph type="sldNum" sz="quarter" idx="16"/>
          </p:nvPr>
        </p:nvSpPr>
        <p:spPr/>
        <p:txBody>
          <a:bodyPr/>
          <a:lstStyle/>
          <a:p>
            <a:fld id="{E676FFA7-9E00-4860-9855-164919AB3FA7}" type="slidenum">
              <a:rPr lang="de-DE" smtClean="0"/>
              <a:pPr/>
              <a:t>‹Nr.›</a:t>
            </a:fld>
            <a:endParaRPr lang="de-DE" dirty="0"/>
          </a:p>
        </p:txBody>
      </p:sp>
      <p:sp useBgFill="1">
        <p:nvSpPr>
          <p:cNvPr id="20" name="Kopfgrafik"/>
          <p:cNvSpPr/>
          <p:nvPr userDrawn="1"/>
        </p:nvSpPr>
        <p:spPr>
          <a:xfrm>
            <a:off x="0" y="0"/>
            <a:ext cx="9144000" cy="1873627"/>
          </a:xfrm>
          <a:custGeom>
            <a:avLst/>
            <a:gdLst/>
            <a:ahLst/>
            <a:cxnLst/>
            <a:rect l="l" t="t" r="r" b="b"/>
            <a:pathLst>
              <a:path w="9144000" h="1561356">
                <a:moveTo>
                  <a:pt x="0" y="0"/>
                </a:moveTo>
                <a:lnTo>
                  <a:pt x="9144000" y="0"/>
                </a:lnTo>
                <a:lnTo>
                  <a:pt x="9144000" y="1561356"/>
                </a:lnTo>
                <a:lnTo>
                  <a:pt x="9140877" y="1561356"/>
                </a:lnTo>
                <a:lnTo>
                  <a:pt x="9140877" y="1057300"/>
                </a:lnTo>
                <a:lnTo>
                  <a:pt x="468376" y="1057300"/>
                </a:lnTo>
                <a:cubicBezTo>
                  <a:pt x="218429" y="1057300"/>
                  <a:pt x="13908" y="1251786"/>
                  <a:pt x="0" y="1497820"/>
                </a:cubicBezTo>
                <a:close/>
              </a:path>
            </a:pathLst>
          </a:custGeom>
          <a:ln w="9525" cap="flat" cmpd="sng" algn="ctr">
            <a:noFill/>
            <a:prstDash val="solid"/>
          </a:ln>
          <a:effectLst>
            <a:outerShdw blurRad="50800" dist="38100" dir="8100000" algn="tr" rotWithShape="0">
              <a:prstClr val="black">
                <a:alpha val="40000"/>
              </a:prstClr>
            </a:outerShdw>
          </a:effectLst>
          <a:scene3d>
            <a:camera prst="orthographicFront">
              <a:rot lat="0" lon="0" rev="0"/>
            </a:camera>
            <a:lightRig rig="threePt" dir="t">
              <a:rot lat="0" lon="0" rev="3600000"/>
            </a:lightRig>
          </a:scene3d>
          <a:sp3d prstMaterial="plastic">
            <a:bevelT w="101600" h="190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3" name="Titel 2"/>
          <p:cNvSpPr>
            <a:spLocks noGrp="1"/>
          </p:cNvSpPr>
          <p:nvPr>
            <p:ph type="title"/>
          </p:nvPr>
        </p:nvSpPr>
        <p:spPr/>
        <p:txBody>
          <a:bodyPr/>
          <a:lstStyle/>
          <a:p>
            <a:r>
              <a:rPr lang="de-DE" smtClean="0"/>
              <a:t>Titelmasterformat durch Klicken bearbeiten</a:t>
            </a:r>
            <a:endParaRPr lang="de-DE" dirty="0"/>
          </a:p>
        </p:txBody>
      </p:sp>
    </p:spTree>
    <p:extLst>
      <p:ext uri="{BB962C8B-B14F-4D97-AF65-F5344CB8AC3E}">
        <p14:creationId xmlns:p14="http://schemas.microsoft.com/office/powerpoint/2010/main" val="23971420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bschnitts-Folie">
    <p:spTree>
      <p:nvGrpSpPr>
        <p:cNvPr id="1" name=""/>
        <p:cNvGrpSpPr/>
        <p:nvPr/>
      </p:nvGrpSpPr>
      <p:grpSpPr>
        <a:xfrm>
          <a:off x="0" y="0"/>
          <a:ext cx="0" cy="0"/>
          <a:chOff x="0" y="0"/>
          <a:chExt cx="0" cy="0"/>
        </a:xfrm>
      </p:grpSpPr>
      <p:sp>
        <p:nvSpPr>
          <p:cNvPr id="5" name="Weiß"/>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useBgFill="1">
        <p:nvSpPr>
          <p:cNvPr id="6" name="Kopfgrafik"/>
          <p:cNvSpPr/>
          <p:nvPr userDrawn="1"/>
        </p:nvSpPr>
        <p:spPr>
          <a:xfrm>
            <a:off x="0" y="0"/>
            <a:ext cx="9144000" cy="1873627"/>
          </a:xfrm>
          <a:custGeom>
            <a:avLst/>
            <a:gdLst/>
            <a:ahLst/>
            <a:cxnLst/>
            <a:rect l="l" t="t" r="r" b="b"/>
            <a:pathLst>
              <a:path w="9144000" h="1561356">
                <a:moveTo>
                  <a:pt x="0" y="0"/>
                </a:moveTo>
                <a:lnTo>
                  <a:pt x="9144000" y="0"/>
                </a:lnTo>
                <a:lnTo>
                  <a:pt x="9144000" y="1561356"/>
                </a:lnTo>
                <a:lnTo>
                  <a:pt x="9140877" y="1561356"/>
                </a:lnTo>
                <a:lnTo>
                  <a:pt x="9140877" y="1057300"/>
                </a:lnTo>
                <a:lnTo>
                  <a:pt x="468376" y="1057300"/>
                </a:lnTo>
                <a:cubicBezTo>
                  <a:pt x="218429" y="1057300"/>
                  <a:pt x="13908" y="1251786"/>
                  <a:pt x="0" y="1497820"/>
                </a:cubicBezTo>
                <a:close/>
              </a:path>
            </a:pathLst>
          </a:custGeom>
          <a:ln w="9525" cap="flat" cmpd="sng" algn="ctr">
            <a:noFill/>
            <a:prstDash val="solid"/>
          </a:ln>
          <a:effectLst>
            <a:outerShdw blurRad="50800" dist="38100" dir="8100000" algn="tr" rotWithShape="0">
              <a:prstClr val="black">
                <a:alpha val="40000"/>
              </a:prstClr>
            </a:outerShdw>
          </a:effectLst>
          <a:scene3d>
            <a:camera prst="orthographicFront">
              <a:rot lat="0" lon="0" rev="0"/>
            </a:camera>
            <a:lightRig rig="threePt" dir="t">
              <a:rot lat="0" lon="0" rev="3600000"/>
            </a:lightRig>
          </a:scene3d>
          <a:sp3d prstMaterial="plastic">
            <a:bevelT w="101600" h="190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2" name="Titel"/>
          <p:cNvSpPr>
            <a:spLocks noGrp="1"/>
          </p:cNvSpPr>
          <p:nvPr>
            <p:ph type="title" hasCustomPrompt="1"/>
          </p:nvPr>
        </p:nvSpPr>
        <p:spPr>
          <a:xfrm>
            <a:off x="468313" y="3783127"/>
            <a:ext cx="8207372" cy="811367"/>
          </a:xfrm>
          <a:noFill/>
        </p:spPr>
        <p:txBody>
          <a:bodyPr vert="horz" wrap="square" lIns="72000" tIns="36000" rIns="72000" bIns="36000" rtlCol="0" anchor="ctr">
            <a:spAutoFit/>
            <a:scene3d>
              <a:camera prst="orthographicFront"/>
              <a:lightRig rig="threePt" dir="t"/>
            </a:scene3d>
            <a:sp3d extrusionH="57150">
              <a:bevelT w="50800" h="12700"/>
            </a:sp3d>
          </a:bodyPr>
          <a:lstStyle>
            <a:lvl1pPr algn="ctr">
              <a:defRPr lang="de-DE" sz="4800" b="1" dirty="0">
                <a:ln w="6350" cmpd="sng">
                  <a:noFill/>
                  <a:prstDash val="solid"/>
                </a:ln>
                <a:gradFill>
                  <a:gsLst>
                    <a:gs pos="0">
                      <a:schemeClr val="accent1">
                        <a:lumMod val="75000"/>
                      </a:schemeClr>
                    </a:gs>
                    <a:gs pos="12000">
                      <a:schemeClr val="accent1"/>
                    </a:gs>
                    <a:gs pos="37000">
                      <a:schemeClr val="accent1">
                        <a:lumMod val="20000"/>
                        <a:lumOff val="80000"/>
                      </a:schemeClr>
                    </a:gs>
                    <a:gs pos="64000">
                      <a:schemeClr val="accent1"/>
                    </a:gs>
                    <a:gs pos="100000">
                      <a:schemeClr val="accent1">
                        <a:lumMod val="75000"/>
                      </a:schemeClr>
                    </a:gs>
                  </a:gsLst>
                  <a:lin ang="5400000"/>
                </a:gradFill>
                <a:effectLst>
                  <a:reflection blurRad="12700" stA="55000" endPos="64000" dist="50800" dir="5400000" sy="-100000" algn="bl" rotWithShape="0"/>
                </a:effectLst>
                <a:latin typeface="Arial Black" pitchFamily="34" charset="0"/>
                <a:ea typeface="+mn-ea"/>
                <a:cs typeface="+mn-cs"/>
              </a:defRPr>
            </a:lvl1pPr>
          </a:lstStyle>
          <a:p>
            <a:pPr marL="0" lvl="0" algn="ctr" defTabSz="914400"/>
            <a:r>
              <a:rPr lang="de-DE" dirty="0" smtClean="0"/>
              <a:t>Zwischenfolie</a:t>
            </a:r>
            <a:endParaRPr lang="de-DE" dirty="0"/>
          </a:p>
        </p:txBody>
      </p:sp>
    </p:spTree>
    <p:extLst>
      <p:ext uri="{BB962C8B-B14F-4D97-AF65-F5344CB8AC3E}">
        <p14:creationId xmlns:p14="http://schemas.microsoft.com/office/powerpoint/2010/main" val="206820248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10" name="Weiß"/>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useBgFill="1">
        <p:nvSpPr>
          <p:cNvPr id="11" name="Kopfgrafik"/>
          <p:cNvSpPr/>
          <p:nvPr userDrawn="1"/>
        </p:nvSpPr>
        <p:spPr>
          <a:xfrm>
            <a:off x="0" y="0"/>
            <a:ext cx="9144000" cy="1873627"/>
          </a:xfrm>
          <a:custGeom>
            <a:avLst/>
            <a:gdLst/>
            <a:ahLst/>
            <a:cxnLst/>
            <a:rect l="l" t="t" r="r" b="b"/>
            <a:pathLst>
              <a:path w="9144000" h="1561356">
                <a:moveTo>
                  <a:pt x="0" y="0"/>
                </a:moveTo>
                <a:lnTo>
                  <a:pt x="9144000" y="0"/>
                </a:lnTo>
                <a:lnTo>
                  <a:pt x="9144000" y="1561356"/>
                </a:lnTo>
                <a:lnTo>
                  <a:pt x="9140877" y="1561356"/>
                </a:lnTo>
                <a:lnTo>
                  <a:pt x="9140877" y="1057300"/>
                </a:lnTo>
                <a:lnTo>
                  <a:pt x="468376" y="1057300"/>
                </a:lnTo>
                <a:cubicBezTo>
                  <a:pt x="218429" y="1057300"/>
                  <a:pt x="13908" y="1251786"/>
                  <a:pt x="0" y="1497820"/>
                </a:cubicBezTo>
                <a:close/>
              </a:path>
            </a:pathLst>
          </a:custGeom>
          <a:ln w="9525" cap="flat" cmpd="sng" algn="ctr">
            <a:noFill/>
            <a:prstDash val="solid"/>
          </a:ln>
          <a:effectLst>
            <a:outerShdw blurRad="50800" dist="38100" dir="8100000" algn="tr" rotWithShape="0">
              <a:prstClr val="black">
                <a:alpha val="40000"/>
              </a:prstClr>
            </a:outerShdw>
          </a:effectLst>
          <a:scene3d>
            <a:camera prst="orthographicFront">
              <a:rot lat="0" lon="0" rev="0"/>
            </a:camera>
            <a:lightRig rig="threePt" dir="t">
              <a:rot lat="0" lon="0" rev="3600000"/>
            </a:lightRig>
          </a:scene3d>
          <a:sp3d prstMaterial="plastic">
            <a:bevelT w="101600" h="190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4" name="Inhaltsplatzhalter rechts"/>
          <p:cNvSpPr>
            <a:spLocks noGrp="1"/>
          </p:cNvSpPr>
          <p:nvPr>
            <p:ph sz="half" idx="2"/>
          </p:nvPr>
        </p:nvSpPr>
        <p:spPr>
          <a:xfrm>
            <a:off x="4716000" y="1616565"/>
            <a:ext cx="3959688" cy="4577542"/>
          </a:xfrm>
          <a:prstGeom prst="rect">
            <a:avLst/>
          </a:prstGeom>
        </p:spPr>
        <p:txBody>
          <a:bodyPr vert="horz" lIns="72000" tIns="36000" rIns="72000" bIns="36000" rtlCol="0">
            <a:noAutofit/>
          </a:bodyPr>
          <a:lstStyle>
            <a:lvl1pPr>
              <a:defRPr lang="de-DE" smtClean="0"/>
            </a:lvl1pPr>
            <a:lvl2pPr>
              <a:defRPr lang="de-DE" smtClean="0"/>
            </a:lvl2pPr>
          </a:lstStyle>
          <a:p>
            <a:pPr lvl="0"/>
            <a:r>
              <a:rPr lang="de-DE" smtClean="0"/>
              <a:t>Textmasterformat bearbeiten</a:t>
            </a:r>
          </a:p>
          <a:p>
            <a:pPr lvl="1"/>
            <a:r>
              <a:rPr lang="de-DE" smtClean="0"/>
              <a:t>Zweite Ebene</a:t>
            </a:r>
          </a:p>
        </p:txBody>
      </p:sp>
      <p:sp>
        <p:nvSpPr>
          <p:cNvPr id="3" name="Inhaltsplatzhalter links"/>
          <p:cNvSpPr>
            <a:spLocks noGrp="1"/>
          </p:cNvSpPr>
          <p:nvPr>
            <p:ph sz="half" idx="1"/>
          </p:nvPr>
        </p:nvSpPr>
        <p:spPr>
          <a:xfrm>
            <a:off x="457200" y="1616565"/>
            <a:ext cx="3959688" cy="4577542"/>
          </a:xfrm>
          <a:prstGeom prst="rect">
            <a:avLst/>
          </a:prstGeom>
        </p:spPr>
        <p:txBody>
          <a:bodyPr vert="horz" lIns="72000" tIns="36000" rIns="72000" bIns="36000" rtlCol="0">
            <a:noAutofit/>
          </a:bodyPr>
          <a:lstStyle>
            <a:lvl1pPr>
              <a:defRPr lang="de-DE" smtClean="0"/>
            </a:lvl1pPr>
            <a:lvl2pPr>
              <a:defRPr lang="de-DE" smtClean="0"/>
            </a:lvl2pPr>
          </a:lstStyle>
          <a:p>
            <a:pPr lvl="0"/>
            <a:r>
              <a:rPr lang="de-DE" smtClean="0"/>
              <a:t>Textmasterformat bearbeiten</a:t>
            </a:r>
          </a:p>
          <a:p>
            <a:pPr lvl="1"/>
            <a:r>
              <a:rPr lang="de-DE" smtClean="0"/>
              <a:t>Zweite Ebene</a:t>
            </a:r>
          </a:p>
        </p:txBody>
      </p:sp>
      <p:sp>
        <p:nvSpPr>
          <p:cNvPr id="13" name="Datumsplatzhalter 12"/>
          <p:cNvSpPr>
            <a:spLocks noGrp="1"/>
          </p:cNvSpPr>
          <p:nvPr>
            <p:ph type="dt" sz="half" idx="10"/>
          </p:nvPr>
        </p:nvSpPr>
        <p:spPr/>
        <p:txBody>
          <a:bodyPr/>
          <a:lstStyle/>
          <a:p>
            <a:endParaRPr lang="de-DE"/>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E676FFA7-9E00-4860-9855-164919AB3FA7}" type="slidenum">
              <a:rPr lang="de-DE" smtClean="0"/>
              <a:pPr/>
              <a:t>‹Nr.›</a:t>
            </a:fld>
            <a:endParaRPr lang="de-DE" dirty="0"/>
          </a:p>
        </p:txBody>
      </p:sp>
      <p:sp>
        <p:nvSpPr>
          <p:cNvPr id="2" name="Titel 1"/>
          <p:cNvSpPr>
            <a:spLocks noGrp="1"/>
          </p:cNvSpPr>
          <p:nvPr>
            <p:ph type="title"/>
          </p:nvPr>
        </p:nvSpPr>
        <p:spPr/>
        <p:txBody>
          <a:bodyPr/>
          <a:lstStyle/>
          <a:p>
            <a:r>
              <a:rPr lang="de-DE" smtClean="0"/>
              <a:t>Titelmasterformat durch Klicken bearbeiten</a:t>
            </a:r>
            <a:endParaRPr lang="de-DE"/>
          </a:p>
        </p:txBody>
      </p:sp>
    </p:spTree>
    <p:extLst>
      <p:ext uri="{BB962C8B-B14F-4D97-AF65-F5344CB8AC3E}">
        <p14:creationId xmlns:p14="http://schemas.microsoft.com/office/powerpoint/2010/main" val="98481043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13" name="Weiß"/>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useBgFill="1">
        <p:nvSpPr>
          <p:cNvPr id="16" name="Kopfgrafik"/>
          <p:cNvSpPr/>
          <p:nvPr userDrawn="1"/>
        </p:nvSpPr>
        <p:spPr>
          <a:xfrm>
            <a:off x="0" y="0"/>
            <a:ext cx="9144000" cy="1873627"/>
          </a:xfrm>
          <a:custGeom>
            <a:avLst/>
            <a:gdLst/>
            <a:ahLst/>
            <a:cxnLst/>
            <a:rect l="l" t="t" r="r" b="b"/>
            <a:pathLst>
              <a:path w="9144000" h="1561356">
                <a:moveTo>
                  <a:pt x="0" y="0"/>
                </a:moveTo>
                <a:lnTo>
                  <a:pt x="9144000" y="0"/>
                </a:lnTo>
                <a:lnTo>
                  <a:pt x="9144000" y="1561356"/>
                </a:lnTo>
                <a:lnTo>
                  <a:pt x="9140877" y="1561356"/>
                </a:lnTo>
                <a:lnTo>
                  <a:pt x="9140877" y="1057300"/>
                </a:lnTo>
                <a:lnTo>
                  <a:pt x="468376" y="1057300"/>
                </a:lnTo>
                <a:cubicBezTo>
                  <a:pt x="218429" y="1057300"/>
                  <a:pt x="13908" y="1251786"/>
                  <a:pt x="0" y="1497820"/>
                </a:cubicBezTo>
                <a:close/>
              </a:path>
            </a:pathLst>
          </a:custGeom>
          <a:ln w="9525" cap="flat" cmpd="sng" algn="ctr">
            <a:noFill/>
            <a:prstDash val="solid"/>
          </a:ln>
          <a:effectLst>
            <a:outerShdw blurRad="50800" dist="38100" dir="8100000" algn="tr" rotWithShape="0">
              <a:prstClr val="black">
                <a:alpha val="40000"/>
              </a:prstClr>
            </a:outerShdw>
          </a:effectLst>
          <a:scene3d>
            <a:camera prst="orthographicFront">
              <a:rot lat="0" lon="0" rev="0"/>
            </a:camera>
            <a:lightRig rig="threePt" dir="t">
              <a:rot lat="0" lon="0" rev="3600000"/>
            </a:lightRig>
          </a:scene3d>
          <a:sp3d prstMaterial="plastic">
            <a:bevelT w="101600" h="190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0" name="Foliennummernplatzhalter"/>
          <p:cNvSpPr>
            <a:spLocks noGrp="1"/>
          </p:cNvSpPr>
          <p:nvPr>
            <p:ph type="sldNum" sz="quarter" idx="17"/>
          </p:nvPr>
        </p:nvSpPr>
        <p:spPr/>
        <p:txBody>
          <a:bodyPr/>
          <a:lstStyle/>
          <a:p>
            <a:fld id="{E676FFA7-9E00-4860-9855-164919AB3FA7}" type="slidenum">
              <a:rPr lang="de-DE" smtClean="0"/>
              <a:pPr/>
              <a:t>‹Nr.›</a:t>
            </a:fld>
            <a:endParaRPr lang="de-DE" dirty="0"/>
          </a:p>
        </p:txBody>
      </p:sp>
      <p:sp>
        <p:nvSpPr>
          <p:cNvPr id="3" name="Fußzeilenplatzhalter"/>
          <p:cNvSpPr>
            <a:spLocks noGrp="1"/>
          </p:cNvSpPr>
          <p:nvPr>
            <p:ph type="ftr" sz="quarter" idx="16"/>
          </p:nvPr>
        </p:nvSpPr>
        <p:spPr/>
        <p:txBody>
          <a:bodyPr/>
          <a:lstStyle/>
          <a:p>
            <a:endParaRPr lang="de-DE" dirty="0"/>
          </a:p>
        </p:txBody>
      </p:sp>
      <p:sp>
        <p:nvSpPr>
          <p:cNvPr id="2" name="Datumsplatzhalter"/>
          <p:cNvSpPr>
            <a:spLocks noGrp="1"/>
          </p:cNvSpPr>
          <p:nvPr>
            <p:ph type="dt" sz="half" idx="15"/>
          </p:nvPr>
        </p:nvSpPr>
        <p:spPr/>
        <p:txBody>
          <a:bodyPr/>
          <a:lstStyle/>
          <a:p>
            <a:endParaRPr lang="de-DE"/>
          </a:p>
        </p:txBody>
      </p:sp>
      <p:sp>
        <p:nvSpPr>
          <p:cNvPr id="6" name="Inhaltsplatzhalter rechts"/>
          <p:cNvSpPr>
            <a:spLocks noGrp="1"/>
          </p:cNvSpPr>
          <p:nvPr>
            <p:ph sz="quarter" idx="4"/>
          </p:nvPr>
        </p:nvSpPr>
        <p:spPr>
          <a:xfrm>
            <a:off x="4716020" y="2478494"/>
            <a:ext cx="3959668" cy="3716566"/>
          </a:xfrm>
          <a:prstGeom prst="rect">
            <a:avLst/>
          </a:prstGeom>
        </p:spPr>
        <p:txBody>
          <a:bodyPr vert="horz" lIns="72000" tIns="36000" rIns="72000" bIns="36000" rtlCol="0">
            <a:noAutofit/>
          </a:bodyPr>
          <a:lstStyle>
            <a:lvl1pPr>
              <a:defRPr lang="de-DE" smtClean="0"/>
            </a:lvl1pPr>
            <a:lvl2pPr>
              <a:defRPr lang="de-DE" smtClean="0"/>
            </a:lvl2pPr>
          </a:lstStyle>
          <a:p>
            <a:pPr lvl="0"/>
            <a:r>
              <a:rPr lang="de-DE" smtClean="0"/>
              <a:t>Textmasterformat bearbeiten</a:t>
            </a:r>
          </a:p>
          <a:p>
            <a:pPr lvl="1"/>
            <a:r>
              <a:rPr lang="de-DE" smtClean="0"/>
              <a:t>Zweite Ebene</a:t>
            </a:r>
          </a:p>
        </p:txBody>
      </p:sp>
      <p:sp>
        <p:nvSpPr>
          <p:cNvPr id="15" name="Textplatzhalter Überschrift rechts"/>
          <p:cNvSpPr>
            <a:spLocks noGrp="1"/>
          </p:cNvSpPr>
          <p:nvPr>
            <p:ph type="body" sz="quarter" idx="14"/>
          </p:nvPr>
        </p:nvSpPr>
        <p:spPr>
          <a:xfrm flipH="1">
            <a:off x="4716020" y="1613536"/>
            <a:ext cx="3959668" cy="605790"/>
          </a:xfrm>
          <a:prstGeom prst="round1Rect">
            <a:avLst>
              <a:gd name="adj" fmla="val 36547"/>
            </a:avLst>
          </a:prstGeom>
        </p:spPr>
        <p:style>
          <a:lnRef idx="0">
            <a:schemeClr val="accent1"/>
          </a:lnRef>
          <a:fillRef idx="3">
            <a:schemeClr val="accent1"/>
          </a:fillRef>
          <a:effectRef idx="3">
            <a:schemeClr val="accent1"/>
          </a:effectRef>
          <a:fontRef idx="none"/>
        </p:style>
        <p:txBody>
          <a:bodyPr lIns="144000" rIns="144000" anchor="ctr" anchorCtr="0"/>
          <a:lstStyle>
            <a:lvl1pPr marL="3175" indent="0">
              <a:buFontTx/>
              <a:buNone/>
              <a:defRPr>
                <a:solidFill>
                  <a:schemeClr val="bg1"/>
                </a:solidFill>
              </a:defRPr>
            </a:lvl1pPr>
            <a:lvl2pPr marL="585216" indent="0">
              <a:buFontTx/>
              <a:buNone/>
              <a:defRPr/>
            </a:lvl2pPr>
            <a:lvl3pPr marL="905256" indent="0">
              <a:buFontTx/>
              <a:buNone/>
              <a:defRPr/>
            </a:lvl3pPr>
            <a:lvl4pPr marL="1170432" indent="0">
              <a:buFontTx/>
              <a:buNone/>
              <a:defRPr/>
            </a:lvl4pPr>
            <a:lvl5pPr marL="1362456" indent="0">
              <a:buFontTx/>
              <a:buNone/>
              <a:defRPr/>
            </a:lvl5pPr>
          </a:lstStyle>
          <a:p>
            <a:pPr lvl="0"/>
            <a:r>
              <a:rPr lang="de-DE" smtClean="0"/>
              <a:t>Textmasterformat bearbeiten</a:t>
            </a:r>
          </a:p>
        </p:txBody>
      </p:sp>
      <p:sp>
        <p:nvSpPr>
          <p:cNvPr id="4" name="Inhaltsplatzhalter links"/>
          <p:cNvSpPr>
            <a:spLocks noGrp="1"/>
          </p:cNvSpPr>
          <p:nvPr>
            <p:ph sz="half" idx="2"/>
          </p:nvPr>
        </p:nvSpPr>
        <p:spPr>
          <a:xfrm>
            <a:off x="457200" y="2478494"/>
            <a:ext cx="3959118" cy="3716566"/>
          </a:xfrm>
          <a:prstGeom prst="rect">
            <a:avLst/>
          </a:prstGeom>
        </p:spPr>
        <p:txBody>
          <a:bodyPr vert="horz" lIns="72000" tIns="36000" rIns="72000" bIns="36000" rtlCol="0">
            <a:noAutofit/>
          </a:bodyPr>
          <a:lstStyle>
            <a:lvl1pPr>
              <a:defRPr lang="de-DE" smtClean="0"/>
            </a:lvl1pPr>
            <a:lvl2pPr>
              <a:defRPr lang="de-DE" smtClean="0"/>
            </a:lvl2pPr>
          </a:lstStyle>
          <a:p>
            <a:pPr lvl="0"/>
            <a:r>
              <a:rPr lang="de-DE" smtClean="0"/>
              <a:t>Textmasterformat bearbeiten</a:t>
            </a:r>
          </a:p>
          <a:p>
            <a:pPr lvl="1"/>
            <a:r>
              <a:rPr lang="de-DE" smtClean="0"/>
              <a:t>Zweite Ebene</a:t>
            </a:r>
          </a:p>
        </p:txBody>
      </p:sp>
      <p:sp>
        <p:nvSpPr>
          <p:cNvPr id="14" name="Textplatzhalter Überschrift links"/>
          <p:cNvSpPr>
            <a:spLocks noGrp="1"/>
          </p:cNvSpPr>
          <p:nvPr>
            <p:ph type="body" sz="quarter" idx="13"/>
          </p:nvPr>
        </p:nvSpPr>
        <p:spPr>
          <a:xfrm flipH="1">
            <a:off x="468312" y="1613536"/>
            <a:ext cx="3958802" cy="605790"/>
          </a:xfrm>
          <a:prstGeom prst="round1Rect">
            <a:avLst>
              <a:gd name="adj" fmla="val 36547"/>
            </a:avLst>
          </a:prstGeom>
        </p:spPr>
        <p:style>
          <a:lnRef idx="0">
            <a:schemeClr val="accent1"/>
          </a:lnRef>
          <a:fillRef idx="3">
            <a:schemeClr val="accent1"/>
          </a:fillRef>
          <a:effectRef idx="3">
            <a:schemeClr val="accent1"/>
          </a:effectRef>
          <a:fontRef idx="none"/>
        </p:style>
        <p:txBody>
          <a:bodyPr lIns="144000" rIns="144000" anchor="ctr" anchorCtr="0"/>
          <a:lstStyle>
            <a:lvl1pPr marL="3175" indent="0">
              <a:buFontTx/>
              <a:buNone/>
              <a:defRPr>
                <a:solidFill>
                  <a:schemeClr val="bg1"/>
                </a:solidFill>
              </a:defRPr>
            </a:lvl1pPr>
            <a:lvl2pPr marL="585216" indent="0">
              <a:buFontTx/>
              <a:buNone/>
              <a:defRPr/>
            </a:lvl2pPr>
            <a:lvl3pPr marL="905256" indent="0">
              <a:buFontTx/>
              <a:buNone/>
              <a:defRPr/>
            </a:lvl3pPr>
            <a:lvl4pPr marL="1170432" indent="0">
              <a:buFontTx/>
              <a:buNone/>
              <a:defRPr/>
            </a:lvl4pPr>
            <a:lvl5pPr marL="1362456" indent="0">
              <a:buFontTx/>
              <a:buNone/>
              <a:defRPr/>
            </a:lvl5pPr>
          </a:lstStyle>
          <a:p>
            <a:pPr lvl="0"/>
            <a:r>
              <a:rPr lang="de-DE" smtClean="0"/>
              <a:t>Textmasterformat bearbeiten</a:t>
            </a:r>
          </a:p>
        </p:txBody>
      </p:sp>
      <p:sp>
        <p:nvSpPr>
          <p:cNvPr id="7" name="Titel 6"/>
          <p:cNvSpPr>
            <a:spLocks noGrp="1"/>
          </p:cNvSpPr>
          <p:nvPr>
            <p:ph type="title"/>
          </p:nvPr>
        </p:nvSpPr>
        <p:spPr/>
        <p:txBody>
          <a:bodyPr/>
          <a:lstStyle/>
          <a:p>
            <a:r>
              <a:rPr lang="de-DE" smtClean="0"/>
              <a:t>Titelmasterformat durch Klicken bearbeiten</a:t>
            </a:r>
            <a:endParaRPr lang="de-DE"/>
          </a:p>
        </p:txBody>
      </p:sp>
    </p:spTree>
    <p:extLst>
      <p:ext uri="{BB962C8B-B14F-4D97-AF65-F5344CB8AC3E}">
        <p14:creationId xmlns:p14="http://schemas.microsoft.com/office/powerpoint/2010/main" val="423985891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11" name="Weiß"/>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useBgFill="1">
        <p:nvSpPr>
          <p:cNvPr id="12" name="Kopfgrafik"/>
          <p:cNvSpPr/>
          <p:nvPr userDrawn="1"/>
        </p:nvSpPr>
        <p:spPr>
          <a:xfrm>
            <a:off x="0" y="0"/>
            <a:ext cx="9144000" cy="1873627"/>
          </a:xfrm>
          <a:custGeom>
            <a:avLst/>
            <a:gdLst/>
            <a:ahLst/>
            <a:cxnLst/>
            <a:rect l="l" t="t" r="r" b="b"/>
            <a:pathLst>
              <a:path w="9144000" h="1561356">
                <a:moveTo>
                  <a:pt x="0" y="0"/>
                </a:moveTo>
                <a:lnTo>
                  <a:pt x="9144000" y="0"/>
                </a:lnTo>
                <a:lnTo>
                  <a:pt x="9144000" y="1561356"/>
                </a:lnTo>
                <a:lnTo>
                  <a:pt x="9140877" y="1561356"/>
                </a:lnTo>
                <a:lnTo>
                  <a:pt x="9140877" y="1057300"/>
                </a:lnTo>
                <a:lnTo>
                  <a:pt x="468376" y="1057300"/>
                </a:lnTo>
                <a:cubicBezTo>
                  <a:pt x="218429" y="1057300"/>
                  <a:pt x="13908" y="1251786"/>
                  <a:pt x="0" y="1497820"/>
                </a:cubicBezTo>
                <a:close/>
              </a:path>
            </a:pathLst>
          </a:custGeom>
          <a:ln w="9525" cap="flat" cmpd="sng" algn="ctr">
            <a:noFill/>
            <a:prstDash val="solid"/>
          </a:ln>
          <a:effectLst>
            <a:outerShdw blurRad="50800" dist="38100" dir="8100000" algn="tr" rotWithShape="0">
              <a:prstClr val="black">
                <a:alpha val="40000"/>
              </a:prstClr>
            </a:outerShdw>
          </a:effectLst>
          <a:scene3d>
            <a:camera prst="orthographicFront">
              <a:rot lat="0" lon="0" rev="0"/>
            </a:camera>
            <a:lightRig rig="threePt" dir="t">
              <a:rot lat="0" lon="0" rev="3600000"/>
            </a:lightRig>
          </a:scene3d>
          <a:sp3d prstMaterial="plastic">
            <a:bevelT w="101600" h="190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0" name="Foliennummernplatzhalter"/>
          <p:cNvSpPr>
            <a:spLocks noGrp="1"/>
          </p:cNvSpPr>
          <p:nvPr>
            <p:ph type="sldNum" sz="quarter" idx="12"/>
          </p:nvPr>
        </p:nvSpPr>
        <p:spPr/>
        <p:txBody>
          <a:bodyPr/>
          <a:lstStyle/>
          <a:p>
            <a:fld id="{E676FFA7-9E00-4860-9855-164919AB3FA7}" type="slidenum">
              <a:rPr lang="de-DE" smtClean="0"/>
              <a:pPr/>
              <a:t>‹Nr.›</a:t>
            </a:fld>
            <a:endParaRPr lang="de-DE" dirty="0"/>
          </a:p>
        </p:txBody>
      </p:sp>
      <p:sp>
        <p:nvSpPr>
          <p:cNvPr id="8" name="Fußzeilenplatzhalter"/>
          <p:cNvSpPr>
            <a:spLocks noGrp="1"/>
          </p:cNvSpPr>
          <p:nvPr>
            <p:ph type="ftr" sz="quarter" idx="11"/>
          </p:nvPr>
        </p:nvSpPr>
        <p:spPr/>
        <p:txBody>
          <a:bodyPr/>
          <a:lstStyle/>
          <a:p>
            <a:endParaRPr lang="de-DE" dirty="0"/>
          </a:p>
        </p:txBody>
      </p:sp>
      <p:sp>
        <p:nvSpPr>
          <p:cNvPr id="6" name="Datumsplatzhalter"/>
          <p:cNvSpPr>
            <a:spLocks noGrp="1"/>
          </p:cNvSpPr>
          <p:nvPr>
            <p:ph type="dt" sz="half" idx="10"/>
          </p:nvPr>
        </p:nvSpPr>
        <p:spPr/>
        <p:txBody>
          <a:bodyPr/>
          <a:lstStyle/>
          <a:p>
            <a:endParaRPr lang="de-DE"/>
          </a:p>
        </p:txBody>
      </p:sp>
      <p:sp>
        <p:nvSpPr>
          <p:cNvPr id="3" name="Titel 2"/>
          <p:cNvSpPr>
            <a:spLocks noGrp="1"/>
          </p:cNvSpPr>
          <p:nvPr>
            <p:ph type="title"/>
          </p:nvPr>
        </p:nvSpPr>
        <p:spPr/>
        <p:txBody>
          <a:bodyPr/>
          <a:lstStyle/>
          <a:p>
            <a:r>
              <a:rPr lang="de-DE" smtClean="0"/>
              <a:t>Titelmasterformat durch Klicken bearbeiten</a:t>
            </a:r>
            <a:endParaRPr lang="de-DE"/>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ohne Titel">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230741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_weiss">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800905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3" name="Foliennummernplatzhalter"/>
          <p:cNvSpPr>
            <a:spLocks noGrp="1"/>
          </p:cNvSpPr>
          <p:nvPr>
            <p:ph type="sldNum" sz="quarter" idx="4"/>
          </p:nvPr>
        </p:nvSpPr>
        <p:spPr>
          <a:xfrm>
            <a:off x="7914570" y="6347440"/>
            <a:ext cx="761118" cy="365125"/>
          </a:xfrm>
          <a:prstGeom prst="rect">
            <a:avLst/>
          </a:prstGeom>
        </p:spPr>
        <p:txBody>
          <a:bodyPr vert="horz" lIns="72000" tIns="36000" rIns="72000" bIns="36000" anchor="b"/>
          <a:lstStyle>
            <a:lvl1pPr algn="r" eaLnBrk="1" latinLnBrk="0" hangingPunct="1">
              <a:defRPr kumimoji="0" sz="1100">
                <a:solidFill>
                  <a:schemeClr val="tx1">
                    <a:lumMod val="85000"/>
                    <a:lumOff val="15000"/>
                  </a:schemeClr>
                </a:solidFill>
              </a:defRPr>
            </a:lvl1pPr>
          </a:lstStyle>
          <a:p>
            <a:fld id="{E676FFA7-9E00-4860-9855-164919AB3FA7}" type="slidenum">
              <a:rPr lang="de-DE" smtClean="0"/>
              <a:pPr/>
              <a:t>‹Nr.›</a:t>
            </a:fld>
            <a:endParaRPr lang="de-DE" dirty="0"/>
          </a:p>
        </p:txBody>
      </p:sp>
      <p:sp>
        <p:nvSpPr>
          <p:cNvPr id="3" name="Fußzeilenplatzhalter"/>
          <p:cNvSpPr>
            <a:spLocks noGrp="1"/>
          </p:cNvSpPr>
          <p:nvPr>
            <p:ph type="ftr" sz="quarter" idx="3"/>
          </p:nvPr>
        </p:nvSpPr>
        <p:spPr>
          <a:xfrm>
            <a:off x="2627784" y="6313402"/>
            <a:ext cx="3888472" cy="399163"/>
          </a:xfrm>
          <a:prstGeom prst="rect">
            <a:avLst/>
          </a:prstGeom>
        </p:spPr>
        <p:txBody>
          <a:bodyPr vert="horz" lIns="72000" tIns="36000" rIns="72000" bIns="36000" anchor="b"/>
          <a:lstStyle>
            <a:lvl1pPr algn="ctr" eaLnBrk="1" latinLnBrk="0" hangingPunct="1">
              <a:defRPr kumimoji="0" sz="1100">
                <a:solidFill>
                  <a:schemeClr val="tx1">
                    <a:lumMod val="85000"/>
                    <a:lumOff val="15000"/>
                  </a:schemeClr>
                </a:solidFill>
              </a:defRPr>
            </a:lvl1pPr>
          </a:lstStyle>
          <a:p>
            <a:endParaRPr lang="de-DE" dirty="0"/>
          </a:p>
        </p:txBody>
      </p:sp>
      <p:sp>
        <p:nvSpPr>
          <p:cNvPr id="14" name="Datumsplatzhalter"/>
          <p:cNvSpPr>
            <a:spLocks noGrp="1"/>
          </p:cNvSpPr>
          <p:nvPr>
            <p:ph type="dt" sz="half" idx="2"/>
          </p:nvPr>
        </p:nvSpPr>
        <p:spPr>
          <a:xfrm>
            <a:off x="467430" y="6347440"/>
            <a:ext cx="2087408" cy="365125"/>
          </a:xfrm>
          <a:prstGeom prst="rect">
            <a:avLst/>
          </a:prstGeom>
        </p:spPr>
        <p:txBody>
          <a:bodyPr vert="horz" lIns="72000" tIns="36000" rIns="72000" bIns="36000" anchor="b"/>
          <a:lstStyle>
            <a:lvl1pPr algn="l" eaLnBrk="1" latinLnBrk="0" hangingPunct="1">
              <a:defRPr kumimoji="0" sz="1100">
                <a:solidFill>
                  <a:schemeClr val="tx1">
                    <a:lumMod val="85000"/>
                    <a:lumOff val="15000"/>
                  </a:schemeClr>
                </a:solidFill>
              </a:defRPr>
            </a:lvl1pPr>
          </a:lstStyle>
          <a:p>
            <a:endParaRPr lang="de-DE" dirty="0"/>
          </a:p>
        </p:txBody>
      </p:sp>
      <p:sp>
        <p:nvSpPr>
          <p:cNvPr id="2" name="Textplatzhalter 1"/>
          <p:cNvSpPr>
            <a:spLocks noGrp="1"/>
          </p:cNvSpPr>
          <p:nvPr>
            <p:ph type="body" idx="1"/>
          </p:nvPr>
        </p:nvSpPr>
        <p:spPr>
          <a:xfrm>
            <a:off x="467688" y="1614972"/>
            <a:ext cx="8208000" cy="4580088"/>
          </a:xfrm>
          <a:prstGeom prst="rect">
            <a:avLst/>
          </a:prstGeom>
        </p:spPr>
        <p:txBody>
          <a:bodyPr vert="horz" lIns="72000" tIns="36000" rIns="72000" bIns="36000" rtlCol="0">
            <a:noAutofit/>
          </a:bodyPr>
          <a:lstStyle/>
          <a:p>
            <a:pPr lvl="0"/>
            <a:r>
              <a:rPr lang="de-DE" dirty="0" smtClean="0"/>
              <a:t>Textmasterformat bearbeiten</a:t>
            </a:r>
          </a:p>
          <a:p>
            <a:pPr lvl="1"/>
            <a:r>
              <a:rPr lang="de-DE" dirty="0" smtClean="0"/>
              <a:t>Zweite Ebene</a:t>
            </a:r>
          </a:p>
        </p:txBody>
      </p:sp>
      <p:sp>
        <p:nvSpPr>
          <p:cNvPr id="22" name="Titelplatzhalter 1"/>
          <p:cNvSpPr>
            <a:spLocks noGrp="1"/>
          </p:cNvSpPr>
          <p:nvPr>
            <p:ph type="title"/>
          </p:nvPr>
        </p:nvSpPr>
        <p:spPr>
          <a:xfrm>
            <a:off x="468570" y="144781"/>
            <a:ext cx="8208000" cy="1038226"/>
          </a:xfrm>
          <a:prstGeom prst="rect">
            <a:avLst/>
          </a:prstGeom>
        </p:spPr>
        <p:txBody>
          <a:bodyPr vert="horz" lIns="72000" tIns="36000" rIns="72000" bIns="36000" rtlCol="0" anchor="ctr">
            <a:noAutofit/>
          </a:bodyPr>
          <a:lstStyle/>
          <a:p>
            <a:pPr lvl="0" algn="l" defTabSz="914400"/>
            <a:r>
              <a:rPr kumimoji="0" lang="de-DE" dirty="0" smtClean="0"/>
              <a:t>Titelmasterformat durch Klicken bearbeiten</a:t>
            </a:r>
            <a:endParaRPr kumimoji="0" lang="en-US" dirty="0"/>
          </a:p>
        </p:txBody>
      </p:sp>
    </p:spTree>
  </p:cSld>
  <p:clrMap bg1="lt1" tx1="dk1" bg2="lt2" tx2="dk2" accent1="accent1" accent2="accent2" accent3="accent3" accent4="accent4" accent5="accent5" accent6="accent6" hlink="hlink" folHlink="folHlink"/>
  <p:sldLayoutIdLst>
    <p:sldLayoutId id="2147483683" r:id="rId1"/>
    <p:sldLayoutId id="2147483673" r:id="rId2"/>
    <p:sldLayoutId id="2147483675" r:id="rId3"/>
    <p:sldLayoutId id="2147483676" r:id="rId4"/>
    <p:sldLayoutId id="2147483677" r:id="rId5"/>
    <p:sldLayoutId id="2147483679" r:id="rId6"/>
    <p:sldLayoutId id="2147483681" r:id="rId7"/>
    <p:sldLayoutId id="2147483684" r:id="rId8"/>
  </p:sldLayoutIdLst>
  <p:timing>
    <p:tnLst>
      <p:par>
        <p:cTn id="1" dur="indefinite" restart="never" nodeType="tmRoot"/>
      </p:par>
    </p:tnLst>
  </p:timing>
  <p:hf hdr="0"/>
  <p:txStyles>
    <p:titleStyle>
      <a:lvl1pPr algn="l" rtl="0" eaLnBrk="1" latinLnBrk="0" hangingPunct="1">
        <a:spcBef>
          <a:spcPct val="0"/>
        </a:spcBef>
        <a:buNone/>
        <a:defRPr kumimoji="0" lang="en-US" sz="3000" b="1" kern="1200" cap="none" baseline="0" dirty="0">
          <a:ln w="6350">
            <a:noFill/>
          </a:ln>
          <a:solidFill>
            <a:schemeClr val="bg1"/>
          </a:solidFill>
          <a:effectLst/>
          <a:latin typeface="+mj-lt"/>
          <a:ea typeface="+mj-ea"/>
          <a:cs typeface="+mj-cs"/>
        </a:defRPr>
      </a:lvl1pPr>
    </p:titleStyle>
    <p:bodyStyle>
      <a:lvl1pPr marL="216000" indent="-216000" algn="l" rtl="0" eaLnBrk="1" latinLnBrk="0" hangingPunct="1">
        <a:spcBef>
          <a:spcPts val="1000"/>
        </a:spcBef>
        <a:buClr>
          <a:schemeClr val="accent1">
            <a:lumMod val="50000"/>
          </a:schemeClr>
        </a:buClr>
        <a:buSzPct val="100000"/>
        <a:buFont typeface="Wingdings" pitchFamily="2" charset="2"/>
        <a:buChar char="§"/>
        <a:defRPr kumimoji="0" lang="de-DE" sz="2200" kern="1200" smtClean="0">
          <a:solidFill>
            <a:schemeClr val="tx1"/>
          </a:solidFill>
          <a:latin typeface="+mn-lt"/>
          <a:ea typeface="+mn-ea"/>
          <a:cs typeface="+mn-cs"/>
        </a:defRPr>
      </a:lvl1pPr>
      <a:lvl2pPr marL="432000" indent="-216000" algn="l" rtl="0" eaLnBrk="1" latinLnBrk="0" hangingPunct="1">
        <a:spcBef>
          <a:spcPts val="400"/>
        </a:spcBef>
        <a:buClrTx/>
        <a:buSzPct val="80000"/>
        <a:buFont typeface="Symbol" pitchFamily="18" charset="2"/>
        <a:buChar char="-"/>
        <a:defRPr kumimoji="0" lang="de-DE" sz="2000" kern="1200" smtClean="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lang="de-DE" sz="1800" kern="1200" smtClean="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lang="de-DE" sz="1600" kern="1200" smtClean="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lang="en-US" sz="16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slide" Target="slide4.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6.xml"/><Relationship Id="rId5" Type="http://schemas.openxmlformats.org/officeDocument/2006/relationships/slide" Target="slide12.xml"/><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slide" Target="slide9.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slide" Target="slide10.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slide" Target="slide11.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slide" Target="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3601819"/>
            <a:ext cx="9144000" cy="1296144"/>
          </a:xfrm>
        </p:spPr>
        <p:txBody>
          <a:bodyPr/>
          <a:lstStyle/>
          <a:p>
            <a:r>
              <a:rPr lang="de-DE" dirty="0" smtClean="0"/>
              <a:t>Kapitel 1 – Bilder gekonnt in Szene setzen</a:t>
            </a:r>
            <a:endParaRPr lang="de-DE" dirty="0"/>
          </a:p>
        </p:txBody>
      </p:sp>
      <p:sp>
        <p:nvSpPr>
          <p:cNvPr id="3" name="Untertitel 2"/>
          <p:cNvSpPr>
            <a:spLocks noGrp="1"/>
          </p:cNvSpPr>
          <p:nvPr>
            <p:ph type="subTitle" idx="1"/>
          </p:nvPr>
        </p:nvSpPr>
        <p:spPr/>
        <p:txBody>
          <a:bodyPr/>
          <a:lstStyle/>
          <a:p>
            <a:r>
              <a:rPr lang="de-DE" dirty="0" smtClean="0"/>
              <a:t>Variante – Dalli-Klick mit Hyperlink zum Lösungsbild</a:t>
            </a:r>
            <a:endParaRPr lang="de-DE" dirty="0"/>
          </a:p>
        </p:txBody>
      </p:sp>
    </p:spTree>
    <p:extLst>
      <p:ext uri="{BB962C8B-B14F-4D97-AF65-F5344CB8AC3E}">
        <p14:creationId xmlns:p14="http://schemas.microsoft.com/office/powerpoint/2010/main" val="32198987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Dalli-Klick 2 </a:t>
            </a:r>
            <a:r>
              <a:rPr lang="de-DE" dirty="0"/>
              <a:t>– Bild komplett</a:t>
            </a:r>
          </a:p>
        </p:txBody>
      </p:sp>
      <p:sp>
        <p:nvSpPr>
          <p:cNvPr id="3" name="Datumsplatzhalter 2"/>
          <p:cNvSpPr>
            <a:spLocks noGrp="1"/>
          </p:cNvSpPr>
          <p:nvPr>
            <p:ph type="dt" sz="half" idx="10"/>
          </p:nvPr>
        </p:nvSpPr>
        <p:spPr/>
        <p:txBody>
          <a:bodyPr/>
          <a:lstStyle/>
          <a:p>
            <a:endParaRPr lang="de-DE"/>
          </a:p>
        </p:txBody>
      </p:sp>
      <p:sp>
        <p:nvSpPr>
          <p:cNvPr id="4" name="Fußzeilenplatzhalter 3"/>
          <p:cNvSpPr>
            <a:spLocks noGrp="1"/>
          </p:cNvSpPr>
          <p:nvPr>
            <p:ph type="ftr" sz="quarter" idx="11"/>
          </p:nvPr>
        </p:nvSpPr>
        <p:spPr/>
        <p:txBody>
          <a:bodyPr/>
          <a:lstStyle/>
          <a:p>
            <a:endParaRPr lang="de-DE" dirty="0"/>
          </a:p>
        </p:txBody>
      </p:sp>
      <p:sp>
        <p:nvSpPr>
          <p:cNvPr id="5" name="Foliennummernplatzhalter 4"/>
          <p:cNvSpPr>
            <a:spLocks noGrp="1"/>
          </p:cNvSpPr>
          <p:nvPr>
            <p:ph type="sldNum" sz="quarter" idx="12"/>
          </p:nvPr>
        </p:nvSpPr>
        <p:spPr/>
        <p:txBody>
          <a:bodyPr/>
          <a:lstStyle/>
          <a:p>
            <a:fld id="{E676FFA7-9E00-4860-9855-164919AB3FA7}" type="slidenum">
              <a:rPr lang="de-DE" smtClean="0"/>
              <a:pPr/>
              <a:t>10</a:t>
            </a:fld>
            <a:endParaRPr lang="de-DE" dirty="0"/>
          </a:p>
        </p:txBody>
      </p:sp>
      <p:pic>
        <p:nvPicPr>
          <p:cNvPr id="2052" name="BILD" descr="C:\Users\Maria\AppData\Local\Microsoft\Windows\Temporary Internet Files\Content.IE5\FS2QTFRK\MP900425496[3].jpg"/>
          <p:cNvPicPr>
            <a:picLocks noChangeAspect="1" noChangeArrowheads="1"/>
          </p:cNvPicPr>
          <p:nvPr/>
        </p:nvPicPr>
        <p:blipFill rotWithShape="1">
          <a:blip r:embed="rId3">
            <a:extLst>
              <a:ext uri="{28A0092B-C50C-407E-A947-70E740481C1C}">
                <a14:useLocalDpi xmlns:a14="http://schemas.microsoft.com/office/drawing/2010/main" val="0"/>
              </a:ext>
            </a:extLst>
          </a:blip>
          <a:srcRect l="1695" r="6535"/>
          <a:stretch/>
        </p:blipFill>
        <p:spPr bwMode="auto">
          <a:xfrm>
            <a:off x="-152400" y="0"/>
            <a:ext cx="9317390" cy="6924751"/>
          </a:xfrm>
          <a:prstGeom prst="rect">
            <a:avLst/>
          </a:prstGeom>
          <a:noFill/>
          <a:extLst>
            <a:ext uri="{909E8E84-426E-40DD-AFC4-6F175D3DCCD1}">
              <a14:hiddenFill xmlns:a14="http://schemas.microsoft.com/office/drawing/2010/main">
                <a:solidFill>
                  <a:srgbClr val="FFFFFF"/>
                </a:solidFill>
              </a14:hiddenFill>
            </a:ext>
          </a:extLst>
        </p:spPr>
      </p:pic>
      <p:sp>
        <p:nvSpPr>
          <p:cNvPr id="49" name="Hyperlink">
            <a:hlinkClick r:id="rId4" action="ppaction://hlinksldjump"/>
          </p:cNvPr>
          <p:cNvSpPr/>
          <p:nvPr/>
        </p:nvSpPr>
        <p:spPr>
          <a:xfrm>
            <a:off x="4501550" y="-45102"/>
            <a:ext cx="4663440" cy="36615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2592034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Dalli-Klick 3 – Bild komplett</a:t>
            </a:r>
            <a:endParaRPr lang="de-DE" dirty="0"/>
          </a:p>
        </p:txBody>
      </p:sp>
      <p:pic>
        <p:nvPicPr>
          <p:cNvPr id="4" name="BIL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505" y="-27384"/>
            <a:ext cx="9180512" cy="6885384"/>
          </a:xfrm>
          <a:prstGeom prst="rect">
            <a:avLst/>
          </a:prstGeom>
          <a:blipFill dpi="0" rotWithShape="1">
            <a:blip r:embed="rId4">
              <a:alphaModFix amt="16000"/>
            </a:blip>
            <a:srcRect/>
            <a:tile tx="0" ty="0" sx="100000" sy="100000" flip="none" algn="tl"/>
          </a:blipFill>
        </p:spPr>
      </p:pic>
      <p:sp>
        <p:nvSpPr>
          <p:cNvPr id="49" name="Hyperlink">
            <a:hlinkClick r:id="rId5" action="ppaction://hlinksldjump"/>
          </p:cNvPr>
          <p:cNvSpPr/>
          <p:nvPr/>
        </p:nvSpPr>
        <p:spPr>
          <a:xfrm>
            <a:off x="4570254" y="-73104"/>
            <a:ext cx="4584753" cy="37758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Datumsplatzhalter 2"/>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endParaRPr lang="de-DE" dirty="0"/>
          </a:p>
        </p:txBody>
      </p:sp>
      <p:sp>
        <p:nvSpPr>
          <p:cNvPr id="6" name="Foliennummernplatzhalter 5"/>
          <p:cNvSpPr>
            <a:spLocks noGrp="1"/>
          </p:cNvSpPr>
          <p:nvPr>
            <p:ph type="sldNum" sz="quarter" idx="12"/>
          </p:nvPr>
        </p:nvSpPr>
        <p:spPr/>
        <p:txBody>
          <a:bodyPr/>
          <a:lstStyle/>
          <a:p>
            <a:fld id="{E676FFA7-9E00-4860-9855-164919AB3FA7}" type="slidenum">
              <a:rPr lang="de-DE" smtClean="0"/>
              <a:pPr/>
              <a:t>11</a:t>
            </a:fld>
            <a:endParaRPr lang="de-DE" dirty="0"/>
          </a:p>
        </p:txBody>
      </p:sp>
    </p:spTree>
    <p:extLst>
      <p:ext uri="{BB962C8B-B14F-4D97-AF65-F5344CB8AC3E}">
        <p14:creationId xmlns:p14="http://schemas.microsoft.com/office/powerpoint/2010/main" val="21600179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2281152" y="2967335"/>
            <a:ext cx="4581703" cy="2646878"/>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de-DE" sz="16600" b="1" cap="none" spc="0" dirty="0" smtClean="0">
                <a:ln/>
                <a:solidFill>
                  <a:schemeClr val="accent3"/>
                </a:solidFill>
                <a:effectLst/>
              </a:rPr>
              <a:t>Ende</a:t>
            </a:r>
            <a:endParaRPr lang="de-DE" sz="16600" b="1" cap="none" spc="0" dirty="0">
              <a:ln/>
              <a:solidFill>
                <a:schemeClr val="accent3"/>
              </a:solidFill>
              <a:effectLst/>
            </a:endParaRPr>
          </a:p>
        </p:txBody>
      </p:sp>
    </p:spTree>
    <p:extLst>
      <p:ext uri="{BB962C8B-B14F-4D97-AF65-F5344CB8AC3E}">
        <p14:creationId xmlns:p14="http://schemas.microsoft.com/office/powerpoint/2010/main" val="37971464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BILD" descr="C:\Users\Maria\AppData\Local\Microsoft\Windows\Temporary Internet Files\Content.IE5\HCNTVUMW\MP900424324[1].jpg"/>
          <p:cNvPicPr>
            <a:picLocks noChangeAspect="1" noChangeArrowheads="1"/>
          </p:cNvPicPr>
          <p:nvPr/>
        </p:nvPicPr>
        <p:blipFill rotWithShape="1">
          <a:blip r:embed="rId3">
            <a:extLst>
              <a:ext uri="{28A0092B-C50C-407E-A947-70E740481C1C}">
                <a14:useLocalDpi xmlns:a14="http://schemas.microsoft.com/office/drawing/2010/main" val="0"/>
              </a:ext>
            </a:extLst>
          </a:blip>
          <a:srcRect l="11778"/>
          <a:stretch/>
        </p:blipFill>
        <p:spPr bwMode="auto">
          <a:xfrm>
            <a:off x="0" y="1"/>
            <a:ext cx="9158104" cy="6917768"/>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p:nvPr>
        </p:nvSpPr>
        <p:spPr/>
        <p:txBody>
          <a:bodyPr/>
          <a:lstStyle/>
          <a:p>
            <a:r>
              <a:rPr lang="de-DE" dirty="0" smtClean="0"/>
              <a:t>Dalli-Klick 1</a:t>
            </a:r>
            <a:endParaRPr lang="de-DE" dirty="0"/>
          </a:p>
        </p:txBody>
      </p:sp>
      <p:sp>
        <p:nvSpPr>
          <p:cNvPr id="53" name="Sechseck 3"/>
          <p:cNvSpPr>
            <a:spLocks noChangeArrowheads="1"/>
          </p:cNvSpPr>
          <p:nvPr/>
        </p:nvSpPr>
        <p:spPr bwMode="auto">
          <a:xfrm>
            <a:off x="2031984" y="-27384"/>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26" name="Sechseck 2"/>
          <p:cNvSpPr>
            <a:spLocks noChangeArrowheads="1"/>
          </p:cNvSpPr>
          <p:nvPr/>
        </p:nvSpPr>
        <p:spPr bwMode="auto">
          <a:xfrm>
            <a:off x="833125" y="-719615"/>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47" name="Sechseck 11"/>
          <p:cNvSpPr>
            <a:spLocks noChangeArrowheads="1"/>
          </p:cNvSpPr>
          <p:nvPr/>
        </p:nvSpPr>
        <p:spPr bwMode="auto">
          <a:xfrm>
            <a:off x="2031983" y="1343980"/>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48" name="Sechseck 10"/>
          <p:cNvSpPr>
            <a:spLocks noChangeArrowheads="1"/>
          </p:cNvSpPr>
          <p:nvPr/>
        </p:nvSpPr>
        <p:spPr bwMode="auto">
          <a:xfrm>
            <a:off x="833124" y="651749"/>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60" name="Sechseck 19"/>
          <p:cNvSpPr>
            <a:spLocks noChangeArrowheads="1"/>
          </p:cNvSpPr>
          <p:nvPr/>
        </p:nvSpPr>
        <p:spPr bwMode="auto">
          <a:xfrm>
            <a:off x="2031982" y="2715344"/>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61" name="Sechseck 18"/>
          <p:cNvSpPr>
            <a:spLocks noChangeArrowheads="1"/>
          </p:cNvSpPr>
          <p:nvPr/>
        </p:nvSpPr>
        <p:spPr bwMode="auto">
          <a:xfrm>
            <a:off x="833123" y="2023113"/>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68" name="Sechseck 27"/>
          <p:cNvSpPr>
            <a:spLocks noChangeArrowheads="1"/>
          </p:cNvSpPr>
          <p:nvPr/>
        </p:nvSpPr>
        <p:spPr bwMode="auto">
          <a:xfrm>
            <a:off x="2031981" y="4086708"/>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69" name="Sechseck 26"/>
          <p:cNvSpPr>
            <a:spLocks noChangeArrowheads="1"/>
          </p:cNvSpPr>
          <p:nvPr/>
        </p:nvSpPr>
        <p:spPr bwMode="auto">
          <a:xfrm>
            <a:off x="833122" y="3394477"/>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76" name="Sechseck 35"/>
          <p:cNvSpPr>
            <a:spLocks noChangeArrowheads="1"/>
          </p:cNvSpPr>
          <p:nvPr/>
        </p:nvSpPr>
        <p:spPr bwMode="auto">
          <a:xfrm>
            <a:off x="2031980" y="5458072"/>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77" name="Sechseck 34"/>
          <p:cNvSpPr>
            <a:spLocks noChangeArrowheads="1"/>
          </p:cNvSpPr>
          <p:nvPr/>
        </p:nvSpPr>
        <p:spPr bwMode="auto">
          <a:xfrm>
            <a:off x="833121" y="4765841"/>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85" name="Sechseck 41"/>
          <p:cNvSpPr>
            <a:spLocks noChangeArrowheads="1"/>
          </p:cNvSpPr>
          <p:nvPr/>
        </p:nvSpPr>
        <p:spPr bwMode="auto">
          <a:xfrm>
            <a:off x="833120" y="6137205"/>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91" name="Sechseck 1"/>
          <p:cNvSpPr>
            <a:spLocks noChangeArrowheads="1"/>
          </p:cNvSpPr>
          <p:nvPr/>
        </p:nvSpPr>
        <p:spPr bwMode="auto">
          <a:xfrm>
            <a:off x="-330216" y="-27384"/>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dirty="0"/>
          </a:p>
        </p:txBody>
      </p:sp>
      <p:sp>
        <p:nvSpPr>
          <p:cNvPr id="92" name="Sechseck 9"/>
          <p:cNvSpPr>
            <a:spLocks noChangeArrowheads="1"/>
          </p:cNvSpPr>
          <p:nvPr/>
        </p:nvSpPr>
        <p:spPr bwMode="auto">
          <a:xfrm>
            <a:off x="-330217" y="1343980"/>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93" name="Sechseck 17"/>
          <p:cNvSpPr>
            <a:spLocks noChangeArrowheads="1"/>
          </p:cNvSpPr>
          <p:nvPr/>
        </p:nvSpPr>
        <p:spPr bwMode="auto">
          <a:xfrm>
            <a:off x="-330218" y="2715344"/>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94" name="Sechseck 25"/>
          <p:cNvSpPr>
            <a:spLocks noChangeArrowheads="1"/>
          </p:cNvSpPr>
          <p:nvPr/>
        </p:nvSpPr>
        <p:spPr bwMode="auto">
          <a:xfrm>
            <a:off x="-330219" y="4086708"/>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95" name="Sechseck 33"/>
          <p:cNvSpPr>
            <a:spLocks noChangeArrowheads="1"/>
          </p:cNvSpPr>
          <p:nvPr/>
        </p:nvSpPr>
        <p:spPr bwMode="auto">
          <a:xfrm>
            <a:off x="-330220" y="5458072"/>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97" name="Sechseck 4"/>
          <p:cNvSpPr>
            <a:spLocks noChangeArrowheads="1"/>
          </p:cNvSpPr>
          <p:nvPr/>
        </p:nvSpPr>
        <p:spPr bwMode="auto">
          <a:xfrm>
            <a:off x="3210565" y="-719615"/>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98" name="Sechseck 12"/>
          <p:cNvSpPr>
            <a:spLocks noChangeArrowheads="1"/>
          </p:cNvSpPr>
          <p:nvPr/>
        </p:nvSpPr>
        <p:spPr bwMode="auto">
          <a:xfrm>
            <a:off x="3210564" y="651749"/>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dirty="0"/>
          </a:p>
        </p:txBody>
      </p:sp>
      <p:sp>
        <p:nvSpPr>
          <p:cNvPr id="99" name="Sechseck 20"/>
          <p:cNvSpPr>
            <a:spLocks noChangeArrowheads="1"/>
          </p:cNvSpPr>
          <p:nvPr/>
        </p:nvSpPr>
        <p:spPr bwMode="auto">
          <a:xfrm>
            <a:off x="3210563" y="2023113"/>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00" name="Sechseck 28"/>
          <p:cNvSpPr>
            <a:spLocks noChangeArrowheads="1"/>
          </p:cNvSpPr>
          <p:nvPr/>
        </p:nvSpPr>
        <p:spPr bwMode="auto">
          <a:xfrm>
            <a:off x="3210562" y="3394477"/>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01" name="Sechseck 36"/>
          <p:cNvSpPr>
            <a:spLocks noChangeArrowheads="1"/>
          </p:cNvSpPr>
          <p:nvPr/>
        </p:nvSpPr>
        <p:spPr bwMode="auto">
          <a:xfrm>
            <a:off x="3210561" y="4765841"/>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02" name="Sechseck 43"/>
          <p:cNvSpPr>
            <a:spLocks noChangeArrowheads="1"/>
          </p:cNvSpPr>
          <p:nvPr/>
        </p:nvSpPr>
        <p:spPr bwMode="auto">
          <a:xfrm>
            <a:off x="3210560" y="6137205"/>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03" name="Sechseck7"/>
          <p:cNvSpPr>
            <a:spLocks noChangeArrowheads="1"/>
          </p:cNvSpPr>
          <p:nvPr/>
        </p:nvSpPr>
        <p:spPr bwMode="auto">
          <a:xfrm>
            <a:off x="6741144" y="-10002"/>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04" name="Sechseck 6"/>
          <p:cNvSpPr>
            <a:spLocks noChangeArrowheads="1"/>
          </p:cNvSpPr>
          <p:nvPr/>
        </p:nvSpPr>
        <p:spPr bwMode="auto">
          <a:xfrm>
            <a:off x="5542285" y="-702233"/>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05" name="Sechseck 15"/>
          <p:cNvSpPr>
            <a:spLocks noChangeArrowheads="1"/>
          </p:cNvSpPr>
          <p:nvPr/>
        </p:nvSpPr>
        <p:spPr bwMode="auto">
          <a:xfrm>
            <a:off x="6741143" y="1361362"/>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06" name="Sechseck 14"/>
          <p:cNvSpPr>
            <a:spLocks noChangeArrowheads="1"/>
          </p:cNvSpPr>
          <p:nvPr/>
        </p:nvSpPr>
        <p:spPr bwMode="auto">
          <a:xfrm>
            <a:off x="5542284" y="669131"/>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07" name="Sechseck 23"/>
          <p:cNvSpPr>
            <a:spLocks noChangeArrowheads="1"/>
          </p:cNvSpPr>
          <p:nvPr/>
        </p:nvSpPr>
        <p:spPr bwMode="auto">
          <a:xfrm>
            <a:off x="6741142" y="2732726"/>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08" name="Sechseck 22"/>
          <p:cNvSpPr>
            <a:spLocks noChangeArrowheads="1"/>
          </p:cNvSpPr>
          <p:nvPr/>
        </p:nvSpPr>
        <p:spPr bwMode="auto">
          <a:xfrm>
            <a:off x="5542283" y="2040495"/>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09" name="Sechseck 31"/>
          <p:cNvSpPr>
            <a:spLocks noChangeArrowheads="1"/>
          </p:cNvSpPr>
          <p:nvPr/>
        </p:nvSpPr>
        <p:spPr bwMode="auto">
          <a:xfrm>
            <a:off x="6741141" y="4104090"/>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10" name="Sechseck 30"/>
          <p:cNvSpPr>
            <a:spLocks noChangeArrowheads="1"/>
          </p:cNvSpPr>
          <p:nvPr/>
        </p:nvSpPr>
        <p:spPr bwMode="auto">
          <a:xfrm>
            <a:off x="5542282" y="3411859"/>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11" name="Sechseck 39"/>
          <p:cNvSpPr>
            <a:spLocks noChangeArrowheads="1"/>
          </p:cNvSpPr>
          <p:nvPr/>
        </p:nvSpPr>
        <p:spPr bwMode="auto">
          <a:xfrm>
            <a:off x="6741140" y="5475454"/>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12" name="Sechseck 38"/>
          <p:cNvSpPr>
            <a:spLocks noChangeArrowheads="1"/>
          </p:cNvSpPr>
          <p:nvPr/>
        </p:nvSpPr>
        <p:spPr bwMode="auto">
          <a:xfrm>
            <a:off x="5542281" y="4783223"/>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14" name="Sechseck 44"/>
          <p:cNvSpPr>
            <a:spLocks noChangeArrowheads="1"/>
          </p:cNvSpPr>
          <p:nvPr/>
        </p:nvSpPr>
        <p:spPr bwMode="auto">
          <a:xfrm>
            <a:off x="5542280" y="6154587"/>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15" name="Sechseck 5"/>
          <p:cNvSpPr>
            <a:spLocks noChangeArrowheads="1"/>
          </p:cNvSpPr>
          <p:nvPr/>
        </p:nvSpPr>
        <p:spPr bwMode="auto">
          <a:xfrm>
            <a:off x="4378944" y="-10002"/>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16" name="Sechseck 13"/>
          <p:cNvSpPr>
            <a:spLocks noChangeArrowheads="1"/>
          </p:cNvSpPr>
          <p:nvPr/>
        </p:nvSpPr>
        <p:spPr bwMode="auto">
          <a:xfrm>
            <a:off x="4378943" y="1361362"/>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17" name="Sechseck 21"/>
          <p:cNvSpPr>
            <a:spLocks noChangeArrowheads="1"/>
          </p:cNvSpPr>
          <p:nvPr/>
        </p:nvSpPr>
        <p:spPr bwMode="auto">
          <a:xfrm>
            <a:off x="4378942" y="2732726"/>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18" name="Sechseck 29"/>
          <p:cNvSpPr>
            <a:spLocks noChangeArrowheads="1"/>
          </p:cNvSpPr>
          <p:nvPr/>
        </p:nvSpPr>
        <p:spPr bwMode="auto">
          <a:xfrm>
            <a:off x="4378941" y="4104090"/>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19" name="Sechseck 37"/>
          <p:cNvSpPr>
            <a:spLocks noChangeArrowheads="1"/>
          </p:cNvSpPr>
          <p:nvPr/>
        </p:nvSpPr>
        <p:spPr bwMode="auto">
          <a:xfrm>
            <a:off x="4378940" y="5475454"/>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21" name="Sechseck 8"/>
          <p:cNvSpPr>
            <a:spLocks noChangeArrowheads="1"/>
          </p:cNvSpPr>
          <p:nvPr/>
        </p:nvSpPr>
        <p:spPr bwMode="auto">
          <a:xfrm>
            <a:off x="7919725" y="-700091"/>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22" name="Sechseck 16"/>
          <p:cNvSpPr>
            <a:spLocks noChangeArrowheads="1"/>
          </p:cNvSpPr>
          <p:nvPr/>
        </p:nvSpPr>
        <p:spPr bwMode="auto">
          <a:xfrm>
            <a:off x="7919724" y="671273"/>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23" name="Sechseck 24"/>
          <p:cNvSpPr>
            <a:spLocks noChangeArrowheads="1"/>
          </p:cNvSpPr>
          <p:nvPr/>
        </p:nvSpPr>
        <p:spPr bwMode="auto">
          <a:xfrm>
            <a:off x="7919723" y="2042637"/>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48" name="Sechseck 32"/>
          <p:cNvSpPr>
            <a:spLocks noChangeArrowheads="1"/>
          </p:cNvSpPr>
          <p:nvPr/>
        </p:nvSpPr>
        <p:spPr bwMode="auto">
          <a:xfrm>
            <a:off x="7919722" y="3414001"/>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49" name="Sechseck 40"/>
          <p:cNvSpPr>
            <a:spLocks noChangeArrowheads="1"/>
          </p:cNvSpPr>
          <p:nvPr/>
        </p:nvSpPr>
        <p:spPr bwMode="auto">
          <a:xfrm>
            <a:off x="7919721" y="4785365"/>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50" name="Sechseck 46"/>
          <p:cNvSpPr>
            <a:spLocks noChangeArrowheads="1"/>
          </p:cNvSpPr>
          <p:nvPr/>
        </p:nvSpPr>
        <p:spPr bwMode="auto">
          <a:xfrm>
            <a:off x="7919720" y="6156729"/>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49" name="Hyerlink">
            <a:hlinkClick r:id="rId4" action="ppaction://hlinksldjump"/>
          </p:cNvPr>
          <p:cNvSpPr/>
          <p:nvPr/>
        </p:nvSpPr>
        <p:spPr>
          <a:xfrm>
            <a:off x="5471501" y="-1719145"/>
            <a:ext cx="4896438" cy="44344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Datumsplatzhalter 2"/>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endParaRPr lang="de-DE" dirty="0"/>
          </a:p>
        </p:txBody>
      </p:sp>
      <p:sp>
        <p:nvSpPr>
          <p:cNvPr id="6" name="Foliennummernplatzhalter 5"/>
          <p:cNvSpPr>
            <a:spLocks noGrp="1"/>
          </p:cNvSpPr>
          <p:nvPr>
            <p:ph type="sldNum" sz="quarter" idx="12"/>
          </p:nvPr>
        </p:nvSpPr>
        <p:spPr/>
        <p:txBody>
          <a:bodyPr/>
          <a:lstStyle/>
          <a:p>
            <a:fld id="{E676FFA7-9E00-4860-9855-164919AB3FA7}" type="slidenum">
              <a:rPr lang="de-DE" smtClean="0"/>
              <a:pPr/>
              <a:t>2</a:t>
            </a:fld>
            <a:endParaRPr lang="de-DE" dirty="0"/>
          </a:p>
        </p:txBody>
      </p:sp>
    </p:spTree>
    <p:extLst>
      <p:ext uri="{BB962C8B-B14F-4D97-AF65-F5344CB8AC3E}">
        <p14:creationId xmlns:p14="http://schemas.microsoft.com/office/powerpoint/2010/main" val="33340502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xit" presetSubtype="32" fill="hold" grpId="0" nodeType="clickEffect">
                                  <p:stCondLst>
                                    <p:cond delay="0"/>
                                  </p:stCondLst>
                                  <p:childTnLst>
                                    <p:animEffect transition="out" filter="box(out)">
                                      <p:cBhvr>
                                        <p:cTn id="6" dur="500"/>
                                        <p:tgtEl>
                                          <p:spTgt spid="118"/>
                                        </p:tgtEl>
                                      </p:cBhvr>
                                    </p:animEffect>
                                    <p:set>
                                      <p:cBhvr>
                                        <p:cTn id="7" dur="1" fill="hold">
                                          <p:stCondLst>
                                            <p:cond delay="499"/>
                                          </p:stCondLst>
                                        </p:cTn>
                                        <p:tgtEl>
                                          <p:spTgt spid="118"/>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4" presetClass="exit" presetSubtype="32" fill="hold" grpId="0" nodeType="clickEffect">
                                  <p:stCondLst>
                                    <p:cond delay="0"/>
                                  </p:stCondLst>
                                  <p:childTnLst>
                                    <p:animEffect transition="out" filter="box(out)">
                                      <p:cBhvr>
                                        <p:cTn id="11" dur="500"/>
                                        <p:tgtEl>
                                          <p:spTgt spid="60"/>
                                        </p:tgtEl>
                                      </p:cBhvr>
                                    </p:animEffect>
                                    <p:set>
                                      <p:cBhvr>
                                        <p:cTn id="12" dur="1" fill="hold">
                                          <p:stCondLst>
                                            <p:cond delay="499"/>
                                          </p:stCondLst>
                                        </p:cTn>
                                        <p:tgtEl>
                                          <p:spTgt spid="60"/>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4" presetClass="exit" presetSubtype="32" fill="hold" grpId="0" nodeType="clickEffect">
                                  <p:stCondLst>
                                    <p:cond delay="0"/>
                                  </p:stCondLst>
                                  <p:childTnLst>
                                    <p:animEffect transition="out" filter="box(out)">
                                      <p:cBhvr>
                                        <p:cTn id="16" dur="500"/>
                                        <p:tgtEl>
                                          <p:spTgt spid="148"/>
                                        </p:tgtEl>
                                      </p:cBhvr>
                                    </p:animEffect>
                                    <p:set>
                                      <p:cBhvr>
                                        <p:cTn id="17" dur="1" fill="hold">
                                          <p:stCondLst>
                                            <p:cond delay="499"/>
                                          </p:stCondLst>
                                        </p:cTn>
                                        <p:tgtEl>
                                          <p:spTgt spid="148"/>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4" presetClass="exit" presetSubtype="32" fill="hold" grpId="0" nodeType="clickEffect">
                                  <p:stCondLst>
                                    <p:cond delay="0"/>
                                  </p:stCondLst>
                                  <p:childTnLst>
                                    <p:animEffect transition="out" filter="box(out)">
                                      <p:cBhvr>
                                        <p:cTn id="21" dur="500"/>
                                        <p:tgtEl>
                                          <p:spTgt spid="104"/>
                                        </p:tgtEl>
                                      </p:cBhvr>
                                    </p:animEffect>
                                    <p:set>
                                      <p:cBhvr>
                                        <p:cTn id="22" dur="1" fill="hold">
                                          <p:stCondLst>
                                            <p:cond delay="499"/>
                                          </p:stCondLst>
                                        </p:cTn>
                                        <p:tgtEl>
                                          <p:spTgt spid="104"/>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4" presetClass="exit" presetSubtype="32" fill="hold" grpId="0" nodeType="clickEffect">
                                  <p:stCondLst>
                                    <p:cond delay="0"/>
                                  </p:stCondLst>
                                  <p:childTnLst>
                                    <p:animEffect transition="out" filter="box(out)">
                                      <p:cBhvr>
                                        <p:cTn id="26" dur="500"/>
                                        <p:tgtEl>
                                          <p:spTgt spid="150"/>
                                        </p:tgtEl>
                                      </p:cBhvr>
                                    </p:animEffect>
                                    <p:set>
                                      <p:cBhvr>
                                        <p:cTn id="27" dur="1" fill="hold">
                                          <p:stCondLst>
                                            <p:cond delay="499"/>
                                          </p:stCondLst>
                                        </p:cTn>
                                        <p:tgtEl>
                                          <p:spTgt spid="150"/>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4" presetClass="exit" presetSubtype="32" fill="hold" grpId="0" nodeType="clickEffect">
                                  <p:stCondLst>
                                    <p:cond delay="0"/>
                                  </p:stCondLst>
                                  <p:childTnLst>
                                    <p:animEffect transition="out" filter="box(out)">
                                      <p:cBhvr>
                                        <p:cTn id="31" dur="500"/>
                                        <p:tgtEl>
                                          <p:spTgt spid="76"/>
                                        </p:tgtEl>
                                      </p:cBhvr>
                                    </p:animEffect>
                                    <p:set>
                                      <p:cBhvr>
                                        <p:cTn id="32" dur="1" fill="hold">
                                          <p:stCondLst>
                                            <p:cond delay="499"/>
                                          </p:stCondLst>
                                        </p:cTn>
                                        <p:tgtEl>
                                          <p:spTgt spid="76"/>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4" presetClass="exit" presetSubtype="32" fill="hold" grpId="0" nodeType="clickEffect">
                                  <p:stCondLst>
                                    <p:cond delay="0"/>
                                  </p:stCondLst>
                                  <p:childTnLst>
                                    <p:animEffect transition="out" filter="box(out)">
                                      <p:cBhvr>
                                        <p:cTn id="36" dur="500"/>
                                        <p:tgtEl>
                                          <p:spTgt spid="95"/>
                                        </p:tgtEl>
                                      </p:cBhvr>
                                    </p:animEffect>
                                    <p:set>
                                      <p:cBhvr>
                                        <p:cTn id="37" dur="1" fill="hold">
                                          <p:stCondLst>
                                            <p:cond delay="499"/>
                                          </p:stCondLst>
                                        </p:cTn>
                                        <p:tgtEl>
                                          <p:spTgt spid="95"/>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4" presetClass="exit" presetSubtype="32" fill="hold" grpId="0" nodeType="clickEffect">
                                  <p:stCondLst>
                                    <p:cond delay="0"/>
                                  </p:stCondLst>
                                  <p:childTnLst>
                                    <p:animEffect transition="out" filter="box(out)">
                                      <p:cBhvr>
                                        <p:cTn id="41" dur="500"/>
                                        <p:tgtEl>
                                          <p:spTgt spid="77"/>
                                        </p:tgtEl>
                                      </p:cBhvr>
                                    </p:animEffect>
                                    <p:set>
                                      <p:cBhvr>
                                        <p:cTn id="42" dur="1" fill="hold">
                                          <p:stCondLst>
                                            <p:cond delay="499"/>
                                          </p:stCondLst>
                                        </p:cTn>
                                        <p:tgtEl>
                                          <p:spTgt spid="77"/>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4" presetClass="exit" presetSubtype="32" fill="hold" grpId="0" nodeType="clickEffect">
                                  <p:stCondLst>
                                    <p:cond delay="0"/>
                                  </p:stCondLst>
                                  <p:childTnLst>
                                    <p:animEffect transition="out" filter="box(out)">
                                      <p:cBhvr>
                                        <p:cTn id="46" dur="500"/>
                                        <p:tgtEl>
                                          <p:spTgt spid="122"/>
                                        </p:tgtEl>
                                      </p:cBhvr>
                                    </p:animEffect>
                                    <p:set>
                                      <p:cBhvr>
                                        <p:cTn id="47" dur="1" fill="hold">
                                          <p:stCondLst>
                                            <p:cond delay="499"/>
                                          </p:stCondLst>
                                        </p:cTn>
                                        <p:tgtEl>
                                          <p:spTgt spid="122"/>
                                        </p:tgtEl>
                                        <p:attrNameLst>
                                          <p:attrName>style.visibility</p:attrName>
                                        </p:attrNameLst>
                                      </p:cBhvr>
                                      <p:to>
                                        <p:strVal val="hidden"/>
                                      </p:to>
                                    </p:set>
                                  </p:childTnLst>
                                </p:cTn>
                              </p:par>
                            </p:childTnLst>
                          </p:cTn>
                        </p:par>
                      </p:childTnLst>
                    </p:cTn>
                  </p:par>
                  <p:par>
                    <p:cTn id="48" fill="hold">
                      <p:stCondLst>
                        <p:cond delay="indefinite"/>
                      </p:stCondLst>
                      <p:childTnLst>
                        <p:par>
                          <p:cTn id="49" fill="hold">
                            <p:stCondLst>
                              <p:cond delay="0"/>
                            </p:stCondLst>
                            <p:childTnLst>
                              <p:par>
                                <p:cTn id="50" presetID="4" presetClass="exit" presetSubtype="32" fill="hold" grpId="0" nodeType="clickEffect">
                                  <p:stCondLst>
                                    <p:cond delay="0"/>
                                  </p:stCondLst>
                                  <p:childTnLst>
                                    <p:animEffect transition="out" filter="box(out)">
                                      <p:cBhvr>
                                        <p:cTn id="51" dur="500"/>
                                        <p:tgtEl>
                                          <p:spTgt spid="111"/>
                                        </p:tgtEl>
                                      </p:cBhvr>
                                    </p:animEffect>
                                    <p:set>
                                      <p:cBhvr>
                                        <p:cTn id="52" dur="1" fill="hold">
                                          <p:stCondLst>
                                            <p:cond delay="499"/>
                                          </p:stCondLst>
                                        </p:cTn>
                                        <p:tgtEl>
                                          <p:spTgt spid="111"/>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4" presetClass="exit" presetSubtype="32" fill="hold" grpId="0" nodeType="clickEffect">
                                  <p:stCondLst>
                                    <p:cond delay="0"/>
                                  </p:stCondLst>
                                  <p:childTnLst>
                                    <p:animEffect transition="out" filter="box(out)">
                                      <p:cBhvr>
                                        <p:cTn id="56" dur="500"/>
                                        <p:tgtEl>
                                          <p:spTgt spid="98"/>
                                        </p:tgtEl>
                                      </p:cBhvr>
                                    </p:animEffect>
                                    <p:set>
                                      <p:cBhvr>
                                        <p:cTn id="57" dur="1" fill="hold">
                                          <p:stCondLst>
                                            <p:cond delay="499"/>
                                          </p:stCondLst>
                                        </p:cTn>
                                        <p:tgtEl>
                                          <p:spTgt spid="98"/>
                                        </p:tgtEl>
                                        <p:attrNameLst>
                                          <p:attrName>style.visibility</p:attrName>
                                        </p:attrNameLst>
                                      </p:cBhvr>
                                      <p:to>
                                        <p:strVal val="hidden"/>
                                      </p:to>
                                    </p:set>
                                  </p:childTnLst>
                                </p:cTn>
                              </p:par>
                            </p:childTnLst>
                          </p:cTn>
                        </p:par>
                      </p:childTnLst>
                    </p:cTn>
                  </p:par>
                  <p:par>
                    <p:cTn id="58" fill="hold">
                      <p:stCondLst>
                        <p:cond delay="indefinite"/>
                      </p:stCondLst>
                      <p:childTnLst>
                        <p:par>
                          <p:cTn id="59" fill="hold">
                            <p:stCondLst>
                              <p:cond delay="0"/>
                            </p:stCondLst>
                            <p:childTnLst>
                              <p:par>
                                <p:cTn id="60" presetID="4" presetClass="exit" presetSubtype="32" fill="hold" grpId="0" nodeType="clickEffect">
                                  <p:stCondLst>
                                    <p:cond delay="0"/>
                                  </p:stCondLst>
                                  <p:childTnLst>
                                    <p:animEffect transition="out" filter="box(out)">
                                      <p:cBhvr>
                                        <p:cTn id="61" dur="500"/>
                                        <p:tgtEl>
                                          <p:spTgt spid="94"/>
                                        </p:tgtEl>
                                      </p:cBhvr>
                                    </p:animEffect>
                                    <p:set>
                                      <p:cBhvr>
                                        <p:cTn id="62" dur="1" fill="hold">
                                          <p:stCondLst>
                                            <p:cond delay="499"/>
                                          </p:stCondLst>
                                        </p:cTn>
                                        <p:tgtEl>
                                          <p:spTgt spid="94"/>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4" presetClass="exit" presetSubtype="32" fill="hold" grpId="0" nodeType="clickEffect">
                                  <p:stCondLst>
                                    <p:cond delay="0"/>
                                  </p:stCondLst>
                                  <p:childTnLst>
                                    <p:animEffect transition="out" filter="box(out)">
                                      <p:cBhvr>
                                        <p:cTn id="66" dur="500"/>
                                        <p:tgtEl>
                                          <p:spTgt spid="61"/>
                                        </p:tgtEl>
                                      </p:cBhvr>
                                    </p:animEffect>
                                    <p:set>
                                      <p:cBhvr>
                                        <p:cTn id="67" dur="1" fill="hold">
                                          <p:stCondLst>
                                            <p:cond delay="499"/>
                                          </p:stCondLst>
                                        </p:cTn>
                                        <p:tgtEl>
                                          <p:spTgt spid="61"/>
                                        </p:tgtEl>
                                        <p:attrNameLst>
                                          <p:attrName>style.visibility</p:attrName>
                                        </p:attrNameLst>
                                      </p:cBhvr>
                                      <p:to>
                                        <p:strVal val="hidden"/>
                                      </p:to>
                                    </p:set>
                                  </p:childTnLst>
                                </p:cTn>
                              </p:par>
                            </p:childTnLst>
                          </p:cTn>
                        </p:par>
                      </p:childTnLst>
                    </p:cTn>
                  </p:par>
                  <p:par>
                    <p:cTn id="68" fill="hold">
                      <p:stCondLst>
                        <p:cond delay="indefinite"/>
                      </p:stCondLst>
                      <p:childTnLst>
                        <p:par>
                          <p:cTn id="69" fill="hold">
                            <p:stCondLst>
                              <p:cond delay="0"/>
                            </p:stCondLst>
                            <p:childTnLst>
                              <p:par>
                                <p:cTn id="70" presetID="4" presetClass="exit" presetSubtype="32" fill="hold" grpId="0" nodeType="clickEffect">
                                  <p:stCondLst>
                                    <p:cond delay="0"/>
                                  </p:stCondLst>
                                  <p:childTnLst>
                                    <p:animEffect transition="out" filter="box(out)">
                                      <p:cBhvr>
                                        <p:cTn id="71" dur="500"/>
                                        <p:tgtEl>
                                          <p:spTgt spid="110"/>
                                        </p:tgtEl>
                                      </p:cBhvr>
                                    </p:animEffect>
                                    <p:set>
                                      <p:cBhvr>
                                        <p:cTn id="72" dur="1" fill="hold">
                                          <p:stCondLst>
                                            <p:cond delay="499"/>
                                          </p:stCondLst>
                                        </p:cTn>
                                        <p:tgtEl>
                                          <p:spTgt spid="110"/>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4" presetClass="exit" presetSubtype="32" fill="hold" grpId="0" nodeType="clickEffect">
                                  <p:stCondLst>
                                    <p:cond delay="0"/>
                                  </p:stCondLst>
                                  <p:childTnLst>
                                    <p:animEffect transition="out" filter="box(out)">
                                      <p:cBhvr>
                                        <p:cTn id="76" dur="500"/>
                                        <p:tgtEl>
                                          <p:spTgt spid="107"/>
                                        </p:tgtEl>
                                      </p:cBhvr>
                                    </p:animEffect>
                                    <p:set>
                                      <p:cBhvr>
                                        <p:cTn id="77" dur="1" fill="hold">
                                          <p:stCondLst>
                                            <p:cond delay="499"/>
                                          </p:stCondLst>
                                        </p:cTn>
                                        <p:tgtEl>
                                          <p:spTgt spid="107"/>
                                        </p:tgtEl>
                                        <p:attrNameLst>
                                          <p:attrName>style.visibility</p:attrName>
                                        </p:attrNameLst>
                                      </p:cBhvr>
                                      <p:to>
                                        <p:strVal val="hidden"/>
                                      </p:to>
                                    </p:set>
                                  </p:childTnLst>
                                </p:cTn>
                              </p:par>
                            </p:childTnLst>
                          </p:cTn>
                        </p:par>
                      </p:childTnLst>
                    </p:cTn>
                  </p:par>
                  <p:par>
                    <p:cTn id="78" fill="hold">
                      <p:stCondLst>
                        <p:cond delay="indefinite"/>
                      </p:stCondLst>
                      <p:childTnLst>
                        <p:par>
                          <p:cTn id="79" fill="hold">
                            <p:stCondLst>
                              <p:cond delay="0"/>
                            </p:stCondLst>
                            <p:childTnLst>
                              <p:par>
                                <p:cTn id="80" presetID="4" presetClass="exit" presetSubtype="32" fill="hold" grpId="0" nodeType="clickEffect">
                                  <p:stCondLst>
                                    <p:cond delay="0"/>
                                  </p:stCondLst>
                                  <p:childTnLst>
                                    <p:animEffect transition="out" filter="box(out)">
                                      <p:cBhvr>
                                        <p:cTn id="81" dur="500"/>
                                        <p:tgtEl>
                                          <p:spTgt spid="85"/>
                                        </p:tgtEl>
                                      </p:cBhvr>
                                    </p:animEffect>
                                    <p:set>
                                      <p:cBhvr>
                                        <p:cTn id="82" dur="1" fill="hold">
                                          <p:stCondLst>
                                            <p:cond delay="499"/>
                                          </p:stCondLst>
                                        </p:cTn>
                                        <p:tgtEl>
                                          <p:spTgt spid="85"/>
                                        </p:tgtEl>
                                        <p:attrNameLst>
                                          <p:attrName>style.visibility</p:attrName>
                                        </p:attrNameLst>
                                      </p:cBhvr>
                                      <p:to>
                                        <p:strVal val="hidden"/>
                                      </p:to>
                                    </p:set>
                                  </p:childTnLst>
                                </p:cTn>
                              </p:par>
                            </p:childTnLst>
                          </p:cTn>
                        </p:par>
                      </p:childTnLst>
                    </p:cTn>
                  </p:par>
                  <p:par>
                    <p:cTn id="83" fill="hold">
                      <p:stCondLst>
                        <p:cond delay="indefinite"/>
                      </p:stCondLst>
                      <p:childTnLst>
                        <p:par>
                          <p:cTn id="84" fill="hold">
                            <p:stCondLst>
                              <p:cond delay="0"/>
                            </p:stCondLst>
                            <p:childTnLst>
                              <p:par>
                                <p:cTn id="85" presetID="4" presetClass="exit" presetSubtype="32" fill="hold" grpId="0" nodeType="clickEffect">
                                  <p:stCondLst>
                                    <p:cond delay="0"/>
                                  </p:stCondLst>
                                  <p:childTnLst>
                                    <p:animEffect transition="out" filter="box(out)">
                                      <p:cBhvr>
                                        <p:cTn id="86" dur="500"/>
                                        <p:tgtEl>
                                          <p:spTgt spid="69"/>
                                        </p:tgtEl>
                                      </p:cBhvr>
                                    </p:animEffect>
                                    <p:set>
                                      <p:cBhvr>
                                        <p:cTn id="87" dur="1" fill="hold">
                                          <p:stCondLst>
                                            <p:cond delay="499"/>
                                          </p:stCondLst>
                                        </p:cTn>
                                        <p:tgtEl>
                                          <p:spTgt spid="69"/>
                                        </p:tgtEl>
                                        <p:attrNameLst>
                                          <p:attrName>style.visibility</p:attrName>
                                        </p:attrNameLst>
                                      </p:cBhvr>
                                      <p:to>
                                        <p:strVal val="hidden"/>
                                      </p:to>
                                    </p:set>
                                  </p:childTnLst>
                                </p:cTn>
                              </p:par>
                            </p:childTnLst>
                          </p:cTn>
                        </p:par>
                      </p:childTnLst>
                    </p:cTn>
                  </p:par>
                  <p:par>
                    <p:cTn id="88" fill="hold">
                      <p:stCondLst>
                        <p:cond delay="indefinite"/>
                      </p:stCondLst>
                      <p:childTnLst>
                        <p:par>
                          <p:cTn id="89" fill="hold">
                            <p:stCondLst>
                              <p:cond delay="0"/>
                            </p:stCondLst>
                            <p:childTnLst>
                              <p:par>
                                <p:cTn id="90" presetID="4" presetClass="exit" presetSubtype="32" fill="hold" grpId="0" nodeType="clickEffect">
                                  <p:stCondLst>
                                    <p:cond delay="0"/>
                                  </p:stCondLst>
                                  <p:childTnLst>
                                    <p:animEffect transition="out" filter="box(out)">
                                      <p:cBhvr>
                                        <p:cTn id="91" dur="500"/>
                                        <p:tgtEl>
                                          <p:spTgt spid="108"/>
                                        </p:tgtEl>
                                      </p:cBhvr>
                                    </p:animEffect>
                                    <p:set>
                                      <p:cBhvr>
                                        <p:cTn id="92" dur="1" fill="hold">
                                          <p:stCondLst>
                                            <p:cond delay="499"/>
                                          </p:stCondLst>
                                        </p:cTn>
                                        <p:tgtEl>
                                          <p:spTgt spid="108"/>
                                        </p:tgtEl>
                                        <p:attrNameLst>
                                          <p:attrName>style.visibility</p:attrName>
                                        </p:attrNameLst>
                                      </p:cBhvr>
                                      <p:to>
                                        <p:strVal val="hidden"/>
                                      </p:to>
                                    </p:set>
                                  </p:childTnLst>
                                </p:cTn>
                              </p:par>
                            </p:childTnLst>
                          </p:cTn>
                        </p:par>
                      </p:childTnLst>
                    </p:cTn>
                  </p:par>
                  <p:par>
                    <p:cTn id="93" fill="hold">
                      <p:stCondLst>
                        <p:cond delay="indefinite"/>
                      </p:stCondLst>
                      <p:childTnLst>
                        <p:par>
                          <p:cTn id="94" fill="hold">
                            <p:stCondLst>
                              <p:cond delay="0"/>
                            </p:stCondLst>
                            <p:childTnLst>
                              <p:par>
                                <p:cTn id="95" presetID="4" presetClass="exit" presetSubtype="32" fill="hold" grpId="0" nodeType="clickEffect">
                                  <p:stCondLst>
                                    <p:cond delay="0"/>
                                  </p:stCondLst>
                                  <p:childTnLst>
                                    <p:animEffect transition="out" filter="box(out)">
                                      <p:cBhvr>
                                        <p:cTn id="96" dur="500"/>
                                        <p:tgtEl>
                                          <p:spTgt spid="97"/>
                                        </p:tgtEl>
                                      </p:cBhvr>
                                    </p:animEffect>
                                    <p:set>
                                      <p:cBhvr>
                                        <p:cTn id="97" dur="1" fill="hold">
                                          <p:stCondLst>
                                            <p:cond delay="499"/>
                                          </p:stCondLst>
                                        </p:cTn>
                                        <p:tgtEl>
                                          <p:spTgt spid="97"/>
                                        </p:tgtEl>
                                        <p:attrNameLst>
                                          <p:attrName>style.visibility</p:attrName>
                                        </p:attrNameLst>
                                      </p:cBhvr>
                                      <p:to>
                                        <p:strVal val="hidden"/>
                                      </p:to>
                                    </p:set>
                                  </p:childTnLst>
                                </p:cTn>
                              </p:par>
                            </p:childTnLst>
                          </p:cTn>
                        </p:par>
                      </p:childTnLst>
                    </p:cTn>
                  </p:par>
                  <p:par>
                    <p:cTn id="98" fill="hold">
                      <p:stCondLst>
                        <p:cond delay="indefinite"/>
                      </p:stCondLst>
                      <p:childTnLst>
                        <p:par>
                          <p:cTn id="99" fill="hold">
                            <p:stCondLst>
                              <p:cond delay="0"/>
                            </p:stCondLst>
                            <p:childTnLst>
                              <p:par>
                                <p:cTn id="100" presetID="4" presetClass="exit" presetSubtype="32" fill="hold" grpId="0" nodeType="clickEffect">
                                  <p:stCondLst>
                                    <p:cond delay="0"/>
                                  </p:stCondLst>
                                  <p:childTnLst>
                                    <p:animEffect transition="out" filter="box(out)">
                                      <p:cBhvr>
                                        <p:cTn id="101" dur="500"/>
                                        <p:tgtEl>
                                          <p:spTgt spid="53"/>
                                        </p:tgtEl>
                                      </p:cBhvr>
                                    </p:animEffect>
                                    <p:set>
                                      <p:cBhvr>
                                        <p:cTn id="102" dur="1" fill="hold">
                                          <p:stCondLst>
                                            <p:cond delay="499"/>
                                          </p:stCondLst>
                                        </p:cTn>
                                        <p:tgtEl>
                                          <p:spTgt spid="53"/>
                                        </p:tgtEl>
                                        <p:attrNameLst>
                                          <p:attrName>style.visibility</p:attrName>
                                        </p:attrNameLst>
                                      </p:cBhvr>
                                      <p:to>
                                        <p:strVal val="hidden"/>
                                      </p:to>
                                    </p:set>
                                  </p:childTnLst>
                                </p:cTn>
                              </p:par>
                            </p:childTnLst>
                          </p:cTn>
                        </p:par>
                      </p:childTnLst>
                    </p:cTn>
                  </p:par>
                  <p:par>
                    <p:cTn id="103" fill="hold">
                      <p:stCondLst>
                        <p:cond delay="indefinite"/>
                      </p:stCondLst>
                      <p:childTnLst>
                        <p:par>
                          <p:cTn id="104" fill="hold">
                            <p:stCondLst>
                              <p:cond delay="0"/>
                            </p:stCondLst>
                            <p:childTnLst>
                              <p:par>
                                <p:cTn id="105" presetID="4" presetClass="exit" presetSubtype="32" fill="hold" grpId="0" nodeType="clickEffect">
                                  <p:stCondLst>
                                    <p:cond delay="0"/>
                                  </p:stCondLst>
                                  <p:childTnLst>
                                    <p:animEffect transition="out" filter="box(out)">
                                      <p:cBhvr>
                                        <p:cTn id="106" dur="500"/>
                                        <p:tgtEl>
                                          <p:spTgt spid="91"/>
                                        </p:tgtEl>
                                      </p:cBhvr>
                                    </p:animEffect>
                                    <p:set>
                                      <p:cBhvr>
                                        <p:cTn id="107" dur="1" fill="hold">
                                          <p:stCondLst>
                                            <p:cond delay="499"/>
                                          </p:stCondLst>
                                        </p:cTn>
                                        <p:tgtEl>
                                          <p:spTgt spid="91"/>
                                        </p:tgtEl>
                                        <p:attrNameLst>
                                          <p:attrName>style.visibility</p:attrName>
                                        </p:attrNameLst>
                                      </p:cBhvr>
                                      <p:to>
                                        <p:strVal val="hidden"/>
                                      </p:to>
                                    </p:set>
                                  </p:childTnLst>
                                </p:cTn>
                              </p:par>
                            </p:childTnLst>
                          </p:cTn>
                        </p:par>
                      </p:childTnLst>
                    </p:cTn>
                  </p:par>
                  <p:par>
                    <p:cTn id="108" fill="hold">
                      <p:stCondLst>
                        <p:cond delay="indefinite"/>
                      </p:stCondLst>
                      <p:childTnLst>
                        <p:par>
                          <p:cTn id="109" fill="hold">
                            <p:stCondLst>
                              <p:cond delay="0"/>
                            </p:stCondLst>
                            <p:childTnLst>
                              <p:par>
                                <p:cTn id="110" presetID="4" presetClass="exit" presetSubtype="32" fill="hold" grpId="0" nodeType="clickEffect">
                                  <p:stCondLst>
                                    <p:cond delay="0"/>
                                  </p:stCondLst>
                                  <p:childTnLst>
                                    <p:animEffect transition="out" filter="box(out)">
                                      <p:cBhvr>
                                        <p:cTn id="111" dur="500"/>
                                        <p:tgtEl>
                                          <p:spTgt spid="100"/>
                                        </p:tgtEl>
                                      </p:cBhvr>
                                    </p:animEffect>
                                    <p:set>
                                      <p:cBhvr>
                                        <p:cTn id="112" dur="1" fill="hold">
                                          <p:stCondLst>
                                            <p:cond delay="499"/>
                                          </p:stCondLst>
                                        </p:cTn>
                                        <p:tgtEl>
                                          <p:spTgt spid="100"/>
                                        </p:tgtEl>
                                        <p:attrNameLst>
                                          <p:attrName>style.visibility</p:attrName>
                                        </p:attrNameLst>
                                      </p:cBhvr>
                                      <p:to>
                                        <p:strVal val="hidden"/>
                                      </p:to>
                                    </p:set>
                                  </p:childTnLst>
                                </p:cTn>
                              </p:par>
                            </p:childTnLst>
                          </p:cTn>
                        </p:par>
                      </p:childTnLst>
                    </p:cTn>
                  </p:par>
                  <p:par>
                    <p:cTn id="113" fill="hold">
                      <p:stCondLst>
                        <p:cond delay="indefinite"/>
                      </p:stCondLst>
                      <p:childTnLst>
                        <p:par>
                          <p:cTn id="114" fill="hold">
                            <p:stCondLst>
                              <p:cond delay="0"/>
                            </p:stCondLst>
                            <p:childTnLst>
                              <p:par>
                                <p:cTn id="115" presetID="4" presetClass="exit" presetSubtype="32" fill="hold" grpId="0" nodeType="clickEffect">
                                  <p:stCondLst>
                                    <p:cond delay="0"/>
                                  </p:stCondLst>
                                  <p:childTnLst>
                                    <p:animEffect transition="out" filter="box(out)">
                                      <p:cBhvr>
                                        <p:cTn id="116" dur="500"/>
                                        <p:tgtEl>
                                          <p:spTgt spid="99"/>
                                        </p:tgtEl>
                                      </p:cBhvr>
                                    </p:animEffect>
                                    <p:set>
                                      <p:cBhvr>
                                        <p:cTn id="117" dur="1" fill="hold">
                                          <p:stCondLst>
                                            <p:cond delay="499"/>
                                          </p:stCondLst>
                                        </p:cTn>
                                        <p:tgtEl>
                                          <p:spTgt spid="99"/>
                                        </p:tgtEl>
                                        <p:attrNameLst>
                                          <p:attrName>style.visibility</p:attrName>
                                        </p:attrNameLst>
                                      </p:cBhvr>
                                      <p:to>
                                        <p:strVal val="hidden"/>
                                      </p:to>
                                    </p:set>
                                  </p:childTnLst>
                                </p:cTn>
                              </p:par>
                            </p:childTnLst>
                          </p:cTn>
                        </p:par>
                      </p:childTnLst>
                    </p:cTn>
                  </p:par>
                  <p:par>
                    <p:cTn id="118" fill="hold">
                      <p:stCondLst>
                        <p:cond delay="indefinite"/>
                      </p:stCondLst>
                      <p:childTnLst>
                        <p:par>
                          <p:cTn id="119" fill="hold">
                            <p:stCondLst>
                              <p:cond delay="0"/>
                            </p:stCondLst>
                            <p:childTnLst>
                              <p:par>
                                <p:cTn id="120" presetID="4" presetClass="exit" presetSubtype="32" fill="hold" grpId="0" nodeType="clickEffect">
                                  <p:stCondLst>
                                    <p:cond delay="0"/>
                                  </p:stCondLst>
                                  <p:childTnLst>
                                    <p:animEffect transition="out" filter="box(out)">
                                      <p:cBhvr>
                                        <p:cTn id="121" dur="500"/>
                                        <p:tgtEl>
                                          <p:spTgt spid="101"/>
                                        </p:tgtEl>
                                      </p:cBhvr>
                                    </p:animEffect>
                                    <p:set>
                                      <p:cBhvr>
                                        <p:cTn id="122" dur="1" fill="hold">
                                          <p:stCondLst>
                                            <p:cond delay="499"/>
                                          </p:stCondLst>
                                        </p:cTn>
                                        <p:tgtEl>
                                          <p:spTgt spid="101"/>
                                        </p:tgtEl>
                                        <p:attrNameLst>
                                          <p:attrName>style.visibility</p:attrName>
                                        </p:attrNameLst>
                                      </p:cBhvr>
                                      <p:to>
                                        <p:strVal val="hidden"/>
                                      </p:to>
                                    </p:set>
                                  </p:childTnLst>
                                </p:cTn>
                              </p:par>
                            </p:childTnLst>
                          </p:cTn>
                        </p:par>
                      </p:childTnLst>
                    </p:cTn>
                  </p:par>
                  <p:par>
                    <p:cTn id="123" fill="hold">
                      <p:stCondLst>
                        <p:cond delay="indefinite"/>
                      </p:stCondLst>
                      <p:childTnLst>
                        <p:par>
                          <p:cTn id="124" fill="hold">
                            <p:stCondLst>
                              <p:cond delay="0"/>
                            </p:stCondLst>
                            <p:childTnLst>
                              <p:par>
                                <p:cTn id="125" presetID="4" presetClass="exit" presetSubtype="32" fill="hold" grpId="0" nodeType="clickEffect">
                                  <p:stCondLst>
                                    <p:cond delay="0"/>
                                  </p:stCondLst>
                                  <p:childTnLst>
                                    <p:animEffect transition="out" filter="box(out)">
                                      <p:cBhvr>
                                        <p:cTn id="126" dur="500"/>
                                        <p:tgtEl>
                                          <p:spTgt spid="102"/>
                                        </p:tgtEl>
                                      </p:cBhvr>
                                    </p:animEffect>
                                    <p:set>
                                      <p:cBhvr>
                                        <p:cTn id="127" dur="1" fill="hold">
                                          <p:stCondLst>
                                            <p:cond delay="499"/>
                                          </p:stCondLst>
                                        </p:cTn>
                                        <p:tgtEl>
                                          <p:spTgt spid="102"/>
                                        </p:tgtEl>
                                        <p:attrNameLst>
                                          <p:attrName>style.visibility</p:attrName>
                                        </p:attrNameLst>
                                      </p:cBhvr>
                                      <p:to>
                                        <p:strVal val="hidden"/>
                                      </p:to>
                                    </p:set>
                                  </p:childTnLst>
                                </p:cTn>
                              </p:par>
                            </p:childTnLst>
                          </p:cTn>
                        </p:par>
                      </p:childTnLst>
                    </p:cTn>
                  </p:par>
                  <p:par>
                    <p:cTn id="128" fill="hold">
                      <p:stCondLst>
                        <p:cond delay="indefinite"/>
                      </p:stCondLst>
                      <p:childTnLst>
                        <p:par>
                          <p:cTn id="129" fill="hold">
                            <p:stCondLst>
                              <p:cond delay="0"/>
                            </p:stCondLst>
                            <p:childTnLst>
                              <p:par>
                                <p:cTn id="130" presetID="4" presetClass="exit" presetSubtype="32" fill="hold" grpId="0" nodeType="clickEffect">
                                  <p:stCondLst>
                                    <p:cond delay="0"/>
                                  </p:stCondLst>
                                  <p:childTnLst>
                                    <p:animEffect transition="out" filter="box(out)">
                                      <p:cBhvr>
                                        <p:cTn id="131" dur="500"/>
                                        <p:tgtEl>
                                          <p:spTgt spid="47"/>
                                        </p:tgtEl>
                                      </p:cBhvr>
                                    </p:animEffect>
                                    <p:set>
                                      <p:cBhvr>
                                        <p:cTn id="132" dur="1" fill="hold">
                                          <p:stCondLst>
                                            <p:cond delay="499"/>
                                          </p:stCondLst>
                                        </p:cTn>
                                        <p:tgtEl>
                                          <p:spTgt spid="47"/>
                                        </p:tgtEl>
                                        <p:attrNameLst>
                                          <p:attrName>style.visibility</p:attrName>
                                        </p:attrNameLst>
                                      </p:cBhvr>
                                      <p:to>
                                        <p:strVal val="hidden"/>
                                      </p:to>
                                    </p:set>
                                  </p:childTnLst>
                                </p:cTn>
                              </p:par>
                            </p:childTnLst>
                          </p:cTn>
                        </p:par>
                      </p:childTnLst>
                    </p:cTn>
                  </p:par>
                  <p:par>
                    <p:cTn id="133" fill="hold">
                      <p:stCondLst>
                        <p:cond delay="indefinite"/>
                      </p:stCondLst>
                      <p:childTnLst>
                        <p:par>
                          <p:cTn id="134" fill="hold">
                            <p:stCondLst>
                              <p:cond delay="0"/>
                            </p:stCondLst>
                            <p:childTnLst>
                              <p:par>
                                <p:cTn id="135" presetID="4" presetClass="exit" presetSubtype="32" fill="hold" grpId="0" nodeType="clickEffect">
                                  <p:stCondLst>
                                    <p:cond delay="0"/>
                                  </p:stCondLst>
                                  <p:childTnLst>
                                    <p:animEffect transition="out" filter="box(out)">
                                      <p:cBhvr>
                                        <p:cTn id="136" dur="500"/>
                                        <p:tgtEl>
                                          <p:spTgt spid="106"/>
                                        </p:tgtEl>
                                      </p:cBhvr>
                                    </p:animEffect>
                                    <p:set>
                                      <p:cBhvr>
                                        <p:cTn id="137" dur="1" fill="hold">
                                          <p:stCondLst>
                                            <p:cond delay="499"/>
                                          </p:stCondLst>
                                        </p:cTn>
                                        <p:tgtEl>
                                          <p:spTgt spid="106"/>
                                        </p:tgtEl>
                                        <p:attrNameLst>
                                          <p:attrName>style.visibility</p:attrName>
                                        </p:attrNameLst>
                                      </p:cBhvr>
                                      <p:to>
                                        <p:strVal val="hidden"/>
                                      </p:to>
                                    </p:set>
                                  </p:childTnLst>
                                </p:cTn>
                              </p:par>
                            </p:childTnLst>
                          </p:cTn>
                        </p:par>
                      </p:childTnLst>
                    </p:cTn>
                  </p:par>
                  <p:par>
                    <p:cTn id="138" fill="hold">
                      <p:stCondLst>
                        <p:cond delay="indefinite"/>
                      </p:stCondLst>
                      <p:childTnLst>
                        <p:par>
                          <p:cTn id="139" fill="hold">
                            <p:stCondLst>
                              <p:cond delay="0"/>
                            </p:stCondLst>
                            <p:childTnLst>
                              <p:par>
                                <p:cTn id="140" presetID="4" presetClass="exit" presetSubtype="32" fill="hold" grpId="0" nodeType="clickEffect">
                                  <p:stCondLst>
                                    <p:cond delay="0"/>
                                  </p:stCondLst>
                                  <p:childTnLst>
                                    <p:animEffect transition="out" filter="box(out)">
                                      <p:cBhvr>
                                        <p:cTn id="141" dur="500"/>
                                        <p:tgtEl>
                                          <p:spTgt spid="103"/>
                                        </p:tgtEl>
                                      </p:cBhvr>
                                    </p:animEffect>
                                    <p:set>
                                      <p:cBhvr>
                                        <p:cTn id="142" dur="1" fill="hold">
                                          <p:stCondLst>
                                            <p:cond delay="499"/>
                                          </p:stCondLst>
                                        </p:cTn>
                                        <p:tgtEl>
                                          <p:spTgt spid="103"/>
                                        </p:tgtEl>
                                        <p:attrNameLst>
                                          <p:attrName>style.visibility</p:attrName>
                                        </p:attrNameLst>
                                      </p:cBhvr>
                                      <p:to>
                                        <p:strVal val="hidden"/>
                                      </p:to>
                                    </p:set>
                                  </p:childTnLst>
                                </p:cTn>
                              </p:par>
                            </p:childTnLst>
                          </p:cTn>
                        </p:par>
                      </p:childTnLst>
                    </p:cTn>
                  </p:par>
                  <p:par>
                    <p:cTn id="143" fill="hold">
                      <p:stCondLst>
                        <p:cond delay="indefinite"/>
                      </p:stCondLst>
                      <p:childTnLst>
                        <p:par>
                          <p:cTn id="144" fill="hold">
                            <p:stCondLst>
                              <p:cond delay="0"/>
                            </p:stCondLst>
                            <p:childTnLst>
                              <p:par>
                                <p:cTn id="145" presetID="4" presetClass="exit" presetSubtype="32" fill="hold" grpId="0" nodeType="clickEffect">
                                  <p:stCondLst>
                                    <p:cond delay="0"/>
                                  </p:stCondLst>
                                  <p:childTnLst>
                                    <p:animEffect transition="out" filter="box(out)">
                                      <p:cBhvr>
                                        <p:cTn id="146" dur="500"/>
                                        <p:tgtEl>
                                          <p:spTgt spid="68"/>
                                        </p:tgtEl>
                                      </p:cBhvr>
                                    </p:animEffect>
                                    <p:set>
                                      <p:cBhvr>
                                        <p:cTn id="147" dur="1" fill="hold">
                                          <p:stCondLst>
                                            <p:cond delay="499"/>
                                          </p:stCondLst>
                                        </p:cTn>
                                        <p:tgtEl>
                                          <p:spTgt spid="68"/>
                                        </p:tgtEl>
                                        <p:attrNameLst>
                                          <p:attrName>style.visibility</p:attrName>
                                        </p:attrNameLst>
                                      </p:cBhvr>
                                      <p:to>
                                        <p:strVal val="hidden"/>
                                      </p:to>
                                    </p:set>
                                  </p:childTnLst>
                                </p:cTn>
                              </p:par>
                            </p:childTnLst>
                          </p:cTn>
                        </p:par>
                      </p:childTnLst>
                    </p:cTn>
                  </p:par>
                  <p:par>
                    <p:cTn id="148" fill="hold">
                      <p:stCondLst>
                        <p:cond delay="indefinite"/>
                      </p:stCondLst>
                      <p:childTnLst>
                        <p:par>
                          <p:cTn id="149" fill="hold">
                            <p:stCondLst>
                              <p:cond delay="0"/>
                            </p:stCondLst>
                            <p:childTnLst>
                              <p:par>
                                <p:cTn id="150" presetID="4" presetClass="exit" presetSubtype="32" fill="hold" grpId="0" nodeType="clickEffect">
                                  <p:stCondLst>
                                    <p:cond delay="0"/>
                                  </p:stCondLst>
                                  <p:childTnLst>
                                    <p:animEffect transition="out" filter="box(out)">
                                      <p:cBhvr>
                                        <p:cTn id="151" dur="500"/>
                                        <p:tgtEl>
                                          <p:spTgt spid="105"/>
                                        </p:tgtEl>
                                      </p:cBhvr>
                                    </p:animEffect>
                                    <p:set>
                                      <p:cBhvr>
                                        <p:cTn id="152" dur="1" fill="hold">
                                          <p:stCondLst>
                                            <p:cond delay="499"/>
                                          </p:stCondLst>
                                        </p:cTn>
                                        <p:tgtEl>
                                          <p:spTgt spid="105"/>
                                        </p:tgtEl>
                                        <p:attrNameLst>
                                          <p:attrName>style.visibility</p:attrName>
                                        </p:attrNameLst>
                                      </p:cBhvr>
                                      <p:to>
                                        <p:strVal val="hidden"/>
                                      </p:to>
                                    </p:set>
                                  </p:childTnLst>
                                </p:cTn>
                              </p:par>
                            </p:childTnLst>
                          </p:cTn>
                        </p:par>
                      </p:childTnLst>
                    </p:cTn>
                  </p:par>
                  <p:par>
                    <p:cTn id="153" fill="hold">
                      <p:stCondLst>
                        <p:cond delay="indefinite"/>
                      </p:stCondLst>
                      <p:childTnLst>
                        <p:par>
                          <p:cTn id="154" fill="hold">
                            <p:stCondLst>
                              <p:cond delay="0"/>
                            </p:stCondLst>
                            <p:childTnLst>
                              <p:par>
                                <p:cTn id="155" presetID="4" presetClass="exit" presetSubtype="32" fill="hold" grpId="0" nodeType="clickEffect">
                                  <p:stCondLst>
                                    <p:cond delay="0"/>
                                  </p:stCondLst>
                                  <p:childTnLst>
                                    <p:animEffect transition="out" filter="box(out)">
                                      <p:cBhvr>
                                        <p:cTn id="156" dur="500"/>
                                        <p:tgtEl>
                                          <p:spTgt spid="93"/>
                                        </p:tgtEl>
                                      </p:cBhvr>
                                    </p:animEffect>
                                    <p:set>
                                      <p:cBhvr>
                                        <p:cTn id="157" dur="1" fill="hold">
                                          <p:stCondLst>
                                            <p:cond delay="499"/>
                                          </p:stCondLst>
                                        </p:cTn>
                                        <p:tgtEl>
                                          <p:spTgt spid="93"/>
                                        </p:tgtEl>
                                        <p:attrNameLst>
                                          <p:attrName>style.visibility</p:attrName>
                                        </p:attrNameLst>
                                      </p:cBhvr>
                                      <p:to>
                                        <p:strVal val="hidden"/>
                                      </p:to>
                                    </p:set>
                                  </p:childTnLst>
                                </p:cTn>
                              </p:par>
                            </p:childTnLst>
                          </p:cTn>
                        </p:par>
                      </p:childTnLst>
                    </p:cTn>
                  </p:par>
                  <p:par>
                    <p:cTn id="158" fill="hold">
                      <p:stCondLst>
                        <p:cond delay="indefinite"/>
                      </p:stCondLst>
                      <p:childTnLst>
                        <p:par>
                          <p:cTn id="159" fill="hold">
                            <p:stCondLst>
                              <p:cond delay="0"/>
                            </p:stCondLst>
                            <p:childTnLst>
                              <p:par>
                                <p:cTn id="160" presetID="4" presetClass="exit" presetSubtype="32" fill="hold" grpId="0" nodeType="clickEffect">
                                  <p:stCondLst>
                                    <p:cond delay="0"/>
                                  </p:stCondLst>
                                  <p:childTnLst>
                                    <p:animEffect transition="out" filter="box(out)">
                                      <p:cBhvr>
                                        <p:cTn id="161" dur="500"/>
                                        <p:tgtEl>
                                          <p:spTgt spid="126"/>
                                        </p:tgtEl>
                                      </p:cBhvr>
                                    </p:animEffect>
                                    <p:set>
                                      <p:cBhvr>
                                        <p:cTn id="162" dur="1" fill="hold">
                                          <p:stCondLst>
                                            <p:cond delay="499"/>
                                          </p:stCondLst>
                                        </p:cTn>
                                        <p:tgtEl>
                                          <p:spTgt spid="126"/>
                                        </p:tgtEl>
                                        <p:attrNameLst>
                                          <p:attrName>style.visibility</p:attrName>
                                        </p:attrNameLst>
                                      </p:cBhvr>
                                      <p:to>
                                        <p:strVal val="hidden"/>
                                      </p:to>
                                    </p:set>
                                  </p:childTnLst>
                                </p:cTn>
                              </p:par>
                            </p:childTnLst>
                          </p:cTn>
                        </p:par>
                      </p:childTnLst>
                    </p:cTn>
                  </p:par>
                  <p:par>
                    <p:cTn id="163" fill="hold">
                      <p:stCondLst>
                        <p:cond delay="indefinite"/>
                      </p:stCondLst>
                      <p:childTnLst>
                        <p:par>
                          <p:cTn id="164" fill="hold">
                            <p:stCondLst>
                              <p:cond delay="0"/>
                            </p:stCondLst>
                            <p:childTnLst>
                              <p:par>
                                <p:cTn id="165" presetID="4" presetClass="exit" presetSubtype="32" fill="hold" grpId="0" nodeType="clickEffect">
                                  <p:stCondLst>
                                    <p:cond delay="0"/>
                                  </p:stCondLst>
                                  <p:childTnLst>
                                    <p:animEffect transition="out" filter="box(out)">
                                      <p:cBhvr>
                                        <p:cTn id="166" dur="500"/>
                                        <p:tgtEl>
                                          <p:spTgt spid="109"/>
                                        </p:tgtEl>
                                      </p:cBhvr>
                                    </p:animEffect>
                                    <p:set>
                                      <p:cBhvr>
                                        <p:cTn id="167" dur="1" fill="hold">
                                          <p:stCondLst>
                                            <p:cond delay="499"/>
                                          </p:stCondLst>
                                        </p:cTn>
                                        <p:tgtEl>
                                          <p:spTgt spid="109"/>
                                        </p:tgtEl>
                                        <p:attrNameLst>
                                          <p:attrName>style.visibility</p:attrName>
                                        </p:attrNameLst>
                                      </p:cBhvr>
                                      <p:to>
                                        <p:strVal val="hidden"/>
                                      </p:to>
                                    </p:set>
                                  </p:childTnLst>
                                </p:cTn>
                              </p:par>
                            </p:childTnLst>
                          </p:cTn>
                        </p:par>
                      </p:childTnLst>
                    </p:cTn>
                  </p:par>
                  <p:par>
                    <p:cTn id="168" fill="hold">
                      <p:stCondLst>
                        <p:cond delay="indefinite"/>
                      </p:stCondLst>
                      <p:childTnLst>
                        <p:par>
                          <p:cTn id="169" fill="hold">
                            <p:stCondLst>
                              <p:cond delay="0"/>
                            </p:stCondLst>
                            <p:childTnLst>
                              <p:par>
                                <p:cTn id="170" presetID="4" presetClass="exit" presetSubtype="32" fill="hold" grpId="0" nodeType="clickEffect">
                                  <p:stCondLst>
                                    <p:cond delay="0"/>
                                  </p:stCondLst>
                                  <p:childTnLst>
                                    <p:animEffect transition="out" filter="box(out)">
                                      <p:cBhvr>
                                        <p:cTn id="171" dur="500"/>
                                        <p:tgtEl>
                                          <p:spTgt spid="112"/>
                                        </p:tgtEl>
                                      </p:cBhvr>
                                    </p:animEffect>
                                    <p:set>
                                      <p:cBhvr>
                                        <p:cTn id="172" dur="1" fill="hold">
                                          <p:stCondLst>
                                            <p:cond delay="499"/>
                                          </p:stCondLst>
                                        </p:cTn>
                                        <p:tgtEl>
                                          <p:spTgt spid="112"/>
                                        </p:tgtEl>
                                        <p:attrNameLst>
                                          <p:attrName>style.visibility</p:attrName>
                                        </p:attrNameLst>
                                      </p:cBhvr>
                                      <p:to>
                                        <p:strVal val="hidden"/>
                                      </p:to>
                                    </p:set>
                                  </p:childTnLst>
                                </p:cTn>
                              </p:par>
                            </p:childTnLst>
                          </p:cTn>
                        </p:par>
                      </p:childTnLst>
                    </p:cTn>
                  </p:par>
                  <p:par>
                    <p:cTn id="173" fill="hold">
                      <p:stCondLst>
                        <p:cond delay="indefinite"/>
                      </p:stCondLst>
                      <p:childTnLst>
                        <p:par>
                          <p:cTn id="174" fill="hold">
                            <p:stCondLst>
                              <p:cond delay="0"/>
                            </p:stCondLst>
                            <p:childTnLst>
                              <p:par>
                                <p:cTn id="175" presetID="4" presetClass="exit" presetSubtype="32" fill="hold" grpId="0" nodeType="clickEffect">
                                  <p:stCondLst>
                                    <p:cond delay="0"/>
                                  </p:stCondLst>
                                  <p:childTnLst>
                                    <p:animEffect transition="out" filter="box(out)">
                                      <p:cBhvr>
                                        <p:cTn id="176" dur="500"/>
                                        <p:tgtEl>
                                          <p:spTgt spid="115"/>
                                        </p:tgtEl>
                                      </p:cBhvr>
                                    </p:animEffect>
                                    <p:set>
                                      <p:cBhvr>
                                        <p:cTn id="177" dur="1" fill="hold">
                                          <p:stCondLst>
                                            <p:cond delay="499"/>
                                          </p:stCondLst>
                                        </p:cTn>
                                        <p:tgtEl>
                                          <p:spTgt spid="115"/>
                                        </p:tgtEl>
                                        <p:attrNameLst>
                                          <p:attrName>style.visibility</p:attrName>
                                        </p:attrNameLst>
                                      </p:cBhvr>
                                      <p:to>
                                        <p:strVal val="hidden"/>
                                      </p:to>
                                    </p:set>
                                  </p:childTnLst>
                                </p:cTn>
                              </p:par>
                            </p:childTnLst>
                          </p:cTn>
                        </p:par>
                      </p:childTnLst>
                    </p:cTn>
                  </p:par>
                  <p:par>
                    <p:cTn id="178" fill="hold">
                      <p:stCondLst>
                        <p:cond delay="indefinite"/>
                      </p:stCondLst>
                      <p:childTnLst>
                        <p:par>
                          <p:cTn id="179" fill="hold">
                            <p:stCondLst>
                              <p:cond delay="0"/>
                            </p:stCondLst>
                            <p:childTnLst>
                              <p:par>
                                <p:cTn id="180" presetID="4" presetClass="exit" presetSubtype="32" fill="hold" grpId="0" nodeType="clickEffect">
                                  <p:stCondLst>
                                    <p:cond delay="0"/>
                                  </p:stCondLst>
                                  <p:childTnLst>
                                    <p:animEffect transition="out" filter="box(out)">
                                      <p:cBhvr>
                                        <p:cTn id="181" dur="500"/>
                                        <p:tgtEl>
                                          <p:spTgt spid="114"/>
                                        </p:tgtEl>
                                      </p:cBhvr>
                                    </p:animEffect>
                                    <p:set>
                                      <p:cBhvr>
                                        <p:cTn id="182" dur="1" fill="hold">
                                          <p:stCondLst>
                                            <p:cond delay="499"/>
                                          </p:stCondLst>
                                        </p:cTn>
                                        <p:tgtEl>
                                          <p:spTgt spid="114"/>
                                        </p:tgtEl>
                                        <p:attrNameLst>
                                          <p:attrName>style.visibility</p:attrName>
                                        </p:attrNameLst>
                                      </p:cBhvr>
                                      <p:to>
                                        <p:strVal val="hidden"/>
                                      </p:to>
                                    </p:set>
                                  </p:childTnLst>
                                </p:cTn>
                              </p:par>
                            </p:childTnLst>
                          </p:cTn>
                        </p:par>
                      </p:childTnLst>
                    </p:cTn>
                  </p:par>
                  <p:par>
                    <p:cTn id="183" fill="hold">
                      <p:stCondLst>
                        <p:cond delay="indefinite"/>
                      </p:stCondLst>
                      <p:childTnLst>
                        <p:par>
                          <p:cTn id="184" fill="hold">
                            <p:stCondLst>
                              <p:cond delay="0"/>
                            </p:stCondLst>
                            <p:childTnLst>
                              <p:par>
                                <p:cTn id="185" presetID="4" presetClass="exit" presetSubtype="32" fill="hold" grpId="0" nodeType="clickEffect">
                                  <p:stCondLst>
                                    <p:cond delay="0"/>
                                  </p:stCondLst>
                                  <p:childTnLst>
                                    <p:animEffect transition="out" filter="box(out)">
                                      <p:cBhvr>
                                        <p:cTn id="186" dur="500"/>
                                        <p:tgtEl>
                                          <p:spTgt spid="116"/>
                                        </p:tgtEl>
                                      </p:cBhvr>
                                    </p:animEffect>
                                    <p:set>
                                      <p:cBhvr>
                                        <p:cTn id="187" dur="1" fill="hold">
                                          <p:stCondLst>
                                            <p:cond delay="499"/>
                                          </p:stCondLst>
                                        </p:cTn>
                                        <p:tgtEl>
                                          <p:spTgt spid="116"/>
                                        </p:tgtEl>
                                        <p:attrNameLst>
                                          <p:attrName>style.visibility</p:attrName>
                                        </p:attrNameLst>
                                      </p:cBhvr>
                                      <p:to>
                                        <p:strVal val="hidden"/>
                                      </p:to>
                                    </p:set>
                                  </p:childTnLst>
                                </p:cTn>
                              </p:par>
                            </p:childTnLst>
                          </p:cTn>
                        </p:par>
                      </p:childTnLst>
                    </p:cTn>
                  </p:par>
                  <p:par>
                    <p:cTn id="188" fill="hold">
                      <p:stCondLst>
                        <p:cond delay="indefinite"/>
                      </p:stCondLst>
                      <p:childTnLst>
                        <p:par>
                          <p:cTn id="189" fill="hold">
                            <p:stCondLst>
                              <p:cond delay="0"/>
                            </p:stCondLst>
                            <p:childTnLst>
                              <p:par>
                                <p:cTn id="190" presetID="4" presetClass="exit" presetSubtype="32" fill="hold" grpId="0" nodeType="clickEffect">
                                  <p:stCondLst>
                                    <p:cond delay="0"/>
                                  </p:stCondLst>
                                  <p:childTnLst>
                                    <p:animEffect transition="out" filter="box(out)">
                                      <p:cBhvr>
                                        <p:cTn id="191" dur="500"/>
                                        <p:tgtEl>
                                          <p:spTgt spid="92"/>
                                        </p:tgtEl>
                                      </p:cBhvr>
                                    </p:animEffect>
                                    <p:set>
                                      <p:cBhvr>
                                        <p:cTn id="192" dur="1" fill="hold">
                                          <p:stCondLst>
                                            <p:cond delay="499"/>
                                          </p:stCondLst>
                                        </p:cTn>
                                        <p:tgtEl>
                                          <p:spTgt spid="92"/>
                                        </p:tgtEl>
                                        <p:attrNameLst>
                                          <p:attrName>style.visibility</p:attrName>
                                        </p:attrNameLst>
                                      </p:cBhvr>
                                      <p:to>
                                        <p:strVal val="hidden"/>
                                      </p:to>
                                    </p:set>
                                  </p:childTnLst>
                                </p:cTn>
                              </p:par>
                            </p:childTnLst>
                          </p:cTn>
                        </p:par>
                      </p:childTnLst>
                    </p:cTn>
                  </p:par>
                  <p:par>
                    <p:cTn id="193" fill="hold">
                      <p:stCondLst>
                        <p:cond delay="indefinite"/>
                      </p:stCondLst>
                      <p:childTnLst>
                        <p:par>
                          <p:cTn id="194" fill="hold">
                            <p:stCondLst>
                              <p:cond delay="0"/>
                            </p:stCondLst>
                            <p:childTnLst>
                              <p:par>
                                <p:cTn id="195" presetID="4" presetClass="exit" presetSubtype="32" fill="hold" grpId="0" nodeType="clickEffect">
                                  <p:stCondLst>
                                    <p:cond delay="0"/>
                                  </p:stCondLst>
                                  <p:childTnLst>
                                    <p:animEffect transition="out" filter="box(out)">
                                      <p:cBhvr>
                                        <p:cTn id="196" dur="500"/>
                                        <p:tgtEl>
                                          <p:spTgt spid="48"/>
                                        </p:tgtEl>
                                      </p:cBhvr>
                                    </p:animEffect>
                                    <p:set>
                                      <p:cBhvr>
                                        <p:cTn id="197" dur="1" fill="hold">
                                          <p:stCondLst>
                                            <p:cond delay="499"/>
                                          </p:stCondLst>
                                        </p:cTn>
                                        <p:tgtEl>
                                          <p:spTgt spid="48"/>
                                        </p:tgtEl>
                                        <p:attrNameLst>
                                          <p:attrName>style.visibility</p:attrName>
                                        </p:attrNameLst>
                                      </p:cBhvr>
                                      <p:to>
                                        <p:strVal val="hidden"/>
                                      </p:to>
                                    </p:set>
                                  </p:childTnLst>
                                </p:cTn>
                              </p:par>
                            </p:childTnLst>
                          </p:cTn>
                        </p:par>
                      </p:childTnLst>
                    </p:cTn>
                  </p:par>
                  <p:par>
                    <p:cTn id="198" fill="hold">
                      <p:stCondLst>
                        <p:cond delay="indefinite"/>
                      </p:stCondLst>
                      <p:childTnLst>
                        <p:par>
                          <p:cTn id="199" fill="hold">
                            <p:stCondLst>
                              <p:cond delay="0"/>
                            </p:stCondLst>
                            <p:childTnLst>
                              <p:par>
                                <p:cTn id="200" presetID="4" presetClass="exit" presetSubtype="32" fill="hold" grpId="0" nodeType="clickEffect">
                                  <p:stCondLst>
                                    <p:cond delay="0"/>
                                  </p:stCondLst>
                                  <p:childTnLst>
                                    <p:animEffect transition="out" filter="box(out)">
                                      <p:cBhvr>
                                        <p:cTn id="201" dur="500"/>
                                        <p:tgtEl>
                                          <p:spTgt spid="119"/>
                                        </p:tgtEl>
                                      </p:cBhvr>
                                    </p:animEffect>
                                    <p:set>
                                      <p:cBhvr>
                                        <p:cTn id="202" dur="1" fill="hold">
                                          <p:stCondLst>
                                            <p:cond delay="499"/>
                                          </p:stCondLst>
                                        </p:cTn>
                                        <p:tgtEl>
                                          <p:spTgt spid="119"/>
                                        </p:tgtEl>
                                        <p:attrNameLst>
                                          <p:attrName>style.visibility</p:attrName>
                                        </p:attrNameLst>
                                      </p:cBhvr>
                                      <p:to>
                                        <p:strVal val="hidden"/>
                                      </p:to>
                                    </p:set>
                                  </p:childTnLst>
                                </p:cTn>
                              </p:par>
                            </p:childTnLst>
                          </p:cTn>
                        </p:par>
                      </p:childTnLst>
                    </p:cTn>
                  </p:par>
                  <p:par>
                    <p:cTn id="203" fill="hold">
                      <p:stCondLst>
                        <p:cond delay="indefinite"/>
                      </p:stCondLst>
                      <p:childTnLst>
                        <p:par>
                          <p:cTn id="204" fill="hold">
                            <p:stCondLst>
                              <p:cond delay="0"/>
                            </p:stCondLst>
                            <p:childTnLst>
                              <p:par>
                                <p:cTn id="205" presetID="4" presetClass="exit" presetSubtype="32" fill="hold" grpId="0" nodeType="clickEffect">
                                  <p:stCondLst>
                                    <p:cond delay="0"/>
                                  </p:stCondLst>
                                  <p:childTnLst>
                                    <p:animEffect transition="out" filter="box(out)">
                                      <p:cBhvr>
                                        <p:cTn id="206" dur="500"/>
                                        <p:tgtEl>
                                          <p:spTgt spid="121"/>
                                        </p:tgtEl>
                                      </p:cBhvr>
                                    </p:animEffect>
                                    <p:set>
                                      <p:cBhvr>
                                        <p:cTn id="207" dur="1" fill="hold">
                                          <p:stCondLst>
                                            <p:cond delay="499"/>
                                          </p:stCondLst>
                                        </p:cTn>
                                        <p:tgtEl>
                                          <p:spTgt spid="121"/>
                                        </p:tgtEl>
                                        <p:attrNameLst>
                                          <p:attrName>style.visibility</p:attrName>
                                        </p:attrNameLst>
                                      </p:cBhvr>
                                      <p:to>
                                        <p:strVal val="hidden"/>
                                      </p:to>
                                    </p:set>
                                  </p:childTnLst>
                                </p:cTn>
                              </p:par>
                            </p:childTnLst>
                          </p:cTn>
                        </p:par>
                      </p:childTnLst>
                    </p:cTn>
                  </p:par>
                  <p:par>
                    <p:cTn id="208" fill="hold">
                      <p:stCondLst>
                        <p:cond delay="indefinite"/>
                      </p:stCondLst>
                      <p:childTnLst>
                        <p:par>
                          <p:cTn id="209" fill="hold">
                            <p:stCondLst>
                              <p:cond delay="0"/>
                            </p:stCondLst>
                            <p:childTnLst>
                              <p:par>
                                <p:cTn id="210" presetID="4" presetClass="exit" presetSubtype="32" fill="hold" grpId="0" nodeType="clickEffect">
                                  <p:stCondLst>
                                    <p:cond delay="0"/>
                                  </p:stCondLst>
                                  <p:childTnLst>
                                    <p:animEffect transition="out" filter="box(out)">
                                      <p:cBhvr>
                                        <p:cTn id="211" dur="500"/>
                                        <p:tgtEl>
                                          <p:spTgt spid="123"/>
                                        </p:tgtEl>
                                      </p:cBhvr>
                                    </p:animEffect>
                                    <p:set>
                                      <p:cBhvr>
                                        <p:cTn id="212" dur="1" fill="hold">
                                          <p:stCondLst>
                                            <p:cond delay="499"/>
                                          </p:stCondLst>
                                        </p:cTn>
                                        <p:tgtEl>
                                          <p:spTgt spid="123"/>
                                        </p:tgtEl>
                                        <p:attrNameLst>
                                          <p:attrName>style.visibility</p:attrName>
                                        </p:attrNameLst>
                                      </p:cBhvr>
                                      <p:to>
                                        <p:strVal val="hidden"/>
                                      </p:to>
                                    </p:set>
                                  </p:childTnLst>
                                </p:cTn>
                              </p:par>
                            </p:childTnLst>
                          </p:cTn>
                        </p:par>
                      </p:childTnLst>
                    </p:cTn>
                  </p:par>
                  <p:par>
                    <p:cTn id="213" fill="hold">
                      <p:stCondLst>
                        <p:cond delay="indefinite"/>
                      </p:stCondLst>
                      <p:childTnLst>
                        <p:par>
                          <p:cTn id="214" fill="hold">
                            <p:stCondLst>
                              <p:cond delay="0"/>
                            </p:stCondLst>
                            <p:childTnLst>
                              <p:par>
                                <p:cTn id="215" presetID="4" presetClass="exit" presetSubtype="32" fill="hold" grpId="0" nodeType="clickEffect">
                                  <p:stCondLst>
                                    <p:cond delay="0"/>
                                  </p:stCondLst>
                                  <p:childTnLst>
                                    <p:animEffect transition="out" filter="box(out)">
                                      <p:cBhvr>
                                        <p:cTn id="216" dur="500"/>
                                        <p:tgtEl>
                                          <p:spTgt spid="117"/>
                                        </p:tgtEl>
                                      </p:cBhvr>
                                    </p:animEffect>
                                    <p:set>
                                      <p:cBhvr>
                                        <p:cTn id="217" dur="1" fill="hold">
                                          <p:stCondLst>
                                            <p:cond delay="499"/>
                                          </p:stCondLst>
                                        </p:cTn>
                                        <p:tgtEl>
                                          <p:spTgt spid="117"/>
                                        </p:tgtEl>
                                        <p:attrNameLst>
                                          <p:attrName>style.visibility</p:attrName>
                                        </p:attrNameLst>
                                      </p:cBhvr>
                                      <p:to>
                                        <p:strVal val="hidden"/>
                                      </p:to>
                                    </p:set>
                                  </p:childTnLst>
                                </p:cTn>
                              </p:par>
                            </p:childTnLst>
                          </p:cTn>
                        </p:par>
                      </p:childTnLst>
                    </p:cTn>
                  </p:par>
                  <p:par>
                    <p:cTn id="218" fill="hold">
                      <p:stCondLst>
                        <p:cond delay="indefinite"/>
                      </p:stCondLst>
                      <p:childTnLst>
                        <p:par>
                          <p:cTn id="219" fill="hold">
                            <p:stCondLst>
                              <p:cond delay="0"/>
                            </p:stCondLst>
                            <p:childTnLst>
                              <p:par>
                                <p:cTn id="220" presetID="4" presetClass="exit" presetSubtype="32" fill="hold" grpId="0" nodeType="clickEffect">
                                  <p:stCondLst>
                                    <p:cond delay="0"/>
                                  </p:stCondLst>
                                  <p:childTnLst>
                                    <p:animEffect transition="out" filter="box(out)">
                                      <p:cBhvr>
                                        <p:cTn id="221" dur="500"/>
                                        <p:tgtEl>
                                          <p:spTgt spid="149"/>
                                        </p:tgtEl>
                                      </p:cBhvr>
                                    </p:animEffect>
                                    <p:set>
                                      <p:cBhvr>
                                        <p:cTn id="222" dur="1" fill="hold">
                                          <p:stCondLst>
                                            <p:cond delay="499"/>
                                          </p:stCondLst>
                                        </p:cTn>
                                        <p:tgtEl>
                                          <p:spTgt spid="14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126" grpId="0" animBg="1"/>
      <p:bldP spid="47" grpId="0" animBg="1"/>
      <p:bldP spid="48" grpId="0" animBg="1"/>
      <p:bldP spid="60" grpId="0" animBg="1"/>
      <p:bldP spid="61" grpId="0" animBg="1"/>
      <p:bldP spid="68" grpId="0" animBg="1"/>
      <p:bldP spid="69" grpId="0" animBg="1"/>
      <p:bldP spid="76" grpId="0" animBg="1"/>
      <p:bldP spid="77" grpId="0" animBg="1"/>
      <p:bldP spid="85" grpId="0" animBg="1"/>
      <p:bldP spid="91" grpId="0" animBg="1"/>
      <p:bldP spid="92" grpId="0" animBg="1"/>
      <p:bldP spid="93" grpId="0" animBg="1"/>
      <p:bldP spid="94" grpId="0" animBg="1"/>
      <p:bldP spid="95"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4" grpId="0" animBg="1"/>
      <p:bldP spid="115" grpId="0" animBg="1"/>
      <p:bldP spid="116" grpId="0" animBg="1"/>
      <p:bldP spid="117" grpId="0" animBg="1"/>
      <p:bldP spid="118" grpId="0" animBg="1"/>
      <p:bldP spid="119" grpId="0" animBg="1"/>
      <p:bldP spid="121" grpId="0" animBg="1"/>
      <p:bldP spid="122" grpId="0" animBg="1"/>
      <p:bldP spid="123" grpId="0" animBg="1"/>
      <p:bldP spid="148" grpId="0" animBg="1"/>
      <p:bldP spid="149" grpId="0" animBg="1"/>
      <p:bldP spid="15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Dalli-Klick 2</a:t>
            </a:r>
            <a:endParaRPr lang="de-DE" dirty="0"/>
          </a:p>
        </p:txBody>
      </p:sp>
      <p:pic>
        <p:nvPicPr>
          <p:cNvPr id="52" name="BILD" descr="C:\Users\Maria\AppData\Local\Microsoft\Windows\Temporary Internet Files\Content.IE5\FS2QTFRK\MP900425496[3].jpg"/>
          <p:cNvPicPr>
            <a:picLocks noChangeAspect="1" noChangeArrowheads="1"/>
          </p:cNvPicPr>
          <p:nvPr/>
        </p:nvPicPr>
        <p:blipFill rotWithShape="1">
          <a:blip r:embed="rId3">
            <a:extLst>
              <a:ext uri="{28A0092B-C50C-407E-A947-70E740481C1C}">
                <a14:useLocalDpi xmlns:a14="http://schemas.microsoft.com/office/drawing/2010/main" val="0"/>
              </a:ext>
            </a:extLst>
          </a:blip>
          <a:srcRect l="1695" r="6535"/>
          <a:stretch/>
        </p:blipFill>
        <p:spPr bwMode="auto">
          <a:xfrm>
            <a:off x="-152400" y="0"/>
            <a:ext cx="9317390" cy="6924751"/>
          </a:xfrm>
          <a:prstGeom prst="rect">
            <a:avLst/>
          </a:prstGeom>
          <a:noFill/>
          <a:extLst>
            <a:ext uri="{909E8E84-426E-40DD-AFC4-6F175D3DCCD1}">
              <a14:hiddenFill xmlns:a14="http://schemas.microsoft.com/office/drawing/2010/main">
                <a:solidFill>
                  <a:srgbClr val="FFFFFF"/>
                </a:solidFill>
              </a14:hiddenFill>
            </a:ext>
          </a:extLst>
        </p:spPr>
      </p:pic>
      <p:sp>
        <p:nvSpPr>
          <p:cNvPr id="53" name="Sechseck 3"/>
          <p:cNvSpPr>
            <a:spLocks noChangeArrowheads="1"/>
          </p:cNvSpPr>
          <p:nvPr/>
        </p:nvSpPr>
        <p:spPr bwMode="auto">
          <a:xfrm>
            <a:off x="2031984" y="-27384"/>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26" name="Sechseck 2"/>
          <p:cNvSpPr>
            <a:spLocks noChangeArrowheads="1"/>
          </p:cNvSpPr>
          <p:nvPr/>
        </p:nvSpPr>
        <p:spPr bwMode="auto">
          <a:xfrm>
            <a:off x="833125" y="-719615"/>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47" name="Sechseck 11"/>
          <p:cNvSpPr>
            <a:spLocks noChangeArrowheads="1"/>
          </p:cNvSpPr>
          <p:nvPr/>
        </p:nvSpPr>
        <p:spPr bwMode="auto">
          <a:xfrm>
            <a:off x="2031983" y="1343980"/>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48" name="Sechseck 10"/>
          <p:cNvSpPr>
            <a:spLocks noChangeArrowheads="1"/>
          </p:cNvSpPr>
          <p:nvPr/>
        </p:nvSpPr>
        <p:spPr bwMode="auto">
          <a:xfrm>
            <a:off x="833124" y="651749"/>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60" name="Sechseck 19"/>
          <p:cNvSpPr>
            <a:spLocks noChangeArrowheads="1"/>
          </p:cNvSpPr>
          <p:nvPr/>
        </p:nvSpPr>
        <p:spPr bwMode="auto">
          <a:xfrm>
            <a:off x="2031982" y="2715344"/>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61" name="Sechseck 18"/>
          <p:cNvSpPr>
            <a:spLocks noChangeArrowheads="1"/>
          </p:cNvSpPr>
          <p:nvPr/>
        </p:nvSpPr>
        <p:spPr bwMode="auto">
          <a:xfrm>
            <a:off x="833123" y="2023113"/>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68" name="Sechseck 27"/>
          <p:cNvSpPr>
            <a:spLocks noChangeArrowheads="1"/>
          </p:cNvSpPr>
          <p:nvPr/>
        </p:nvSpPr>
        <p:spPr bwMode="auto">
          <a:xfrm>
            <a:off x="2031981" y="4086708"/>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69" name="Sechseck 26"/>
          <p:cNvSpPr>
            <a:spLocks noChangeArrowheads="1"/>
          </p:cNvSpPr>
          <p:nvPr/>
        </p:nvSpPr>
        <p:spPr bwMode="auto">
          <a:xfrm>
            <a:off x="833122" y="3394477"/>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76" name="Sechseck 35"/>
          <p:cNvSpPr>
            <a:spLocks noChangeArrowheads="1"/>
          </p:cNvSpPr>
          <p:nvPr/>
        </p:nvSpPr>
        <p:spPr bwMode="auto">
          <a:xfrm>
            <a:off x="2031980" y="5458072"/>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77" name="Sechseck 34"/>
          <p:cNvSpPr>
            <a:spLocks noChangeArrowheads="1"/>
          </p:cNvSpPr>
          <p:nvPr/>
        </p:nvSpPr>
        <p:spPr bwMode="auto">
          <a:xfrm>
            <a:off x="833121" y="4765841"/>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85" name="Sechseck 41"/>
          <p:cNvSpPr>
            <a:spLocks noChangeArrowheads="1"/>
          </p:cNvSpPr>
          <p:nvPr/>
        </p:nvSpPr>
        <p:spPr bwMode="auto">
          <a:xfrm>
            <a:off x="833120" y="6137205"/>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91" name="Sechseck 1"/>
          <p:cNvSpPr>
            <a:spLocks noChangeArrowheads="1"/>
          </p:cNvSpPr>
          <p:nvPr/>
        </p:nvSpPr>
        <p:spPr bwMode="auto">
          <a:xfrm>
            <a:off x="-330216" y="-27384"/>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dirty="0"/>
          </a:p>
        </p:txBody>
      </p:sp>
      <p:sp>
        <p:nvSpPr>
          <p:cNvPr id="92" name="Sechseck 9"/>
          <p:cNvSpPr>
            <a:spLocks noChangeArrowheads="1"/>
          </p:cNvSpPr>
          <p:nvPr/>
        </p:nvSpPr>
        <p:spPr bwMode="auto">
          <a:xfrm>
            <a:off x="-330217" y="1343980"/>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93" name="Sechseck 17"/>
          <p:cNvSpPr>
            <a:spLocks noChangeArrowheads="1"/>
          </p:cNvSpPr>
          <p:nvPr/>
        </p:nvSpPr>
        <p:spPr bwMode="auto">
          <a:xfrm>
            <a:off x="-330218" y="2715344"/>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94" name="Sechseck 25"/>
          <p:cNvSpPr>
            <a:spLocks noChangeArrowheads="1"/>
          </p:cNvSpPr>
          <p:nvPr/>
        </p:nvSpPr>
        <p:spPr bwMode="auto">
          <a:xfrm>
            <a:off x="-330219" y="4086708"/>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95" name="Sechseck 33"/>
          <p:cNvSpPr>
            <a:spLocks noChangeArrowheads="1"/>
          </p:cNvSpPr>
          <p:nvPr/>
        </p:nvSpPr>
        <p:spPr bwMode="auto">
          <a:xfrm>
            <a:off x="-330220" y="5458072"/>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97" name="Sechseck 4"/>
          <p:cNvSpPr>
            <a:spLocks noChangeArrowheads="1"/>
          </p:cNvSpPr>
          <p:nvPr/>
        </p:nvSpPr>
        <p:spPr bwMode="auto">
          <a:xfrm>
            <a:off x="3210565" y="-719615"/>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98" name="Sechseck 12"/>
          <p:cNvSpPr>
            <a:spLocks noChangeArrowheads="1"/>
          </p:cNvSpPr>
          <p:nvPr/>
        </p:nvSpPr>
        <p:spPr bwMode="auto">
          <a:xfrm>
            <a:off x="3210564" y="651749"/>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dirty="0"/>
          </a:p>
        </p:txBody>
      </p:sp>
      <p:sp>
        <p:nvSpPr>
          <p:cNvPr id="99" name="Sechseck 20"/>
          <p:cNvSpPr>
            <a:spLocks noChangeArrowheads="1"/>
          </p:cNvSpPr>
          <p:nvPr/>
        </p:nvSpPr>
        <p:spPr bwMode="auto">
          <a:xfrm>
            <a:off x="3210563" y="2023113"/>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00" name="Sechseck 28"/>
          <p:cNvSpPr>
            <a:spLocks noChangeArrowheads="1"/>
          </p:cNvSpPr>
          <p:nvPr/>
        </p:nvSpPr>
        <p:spPr bwMode="auto">
          <a:xfrm>
            <a:off x="3210562" y="3394477"/>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01" name="Sechseck 36"/>
          <p:cNvSpPr>
            <a:spLocks noChangeArrowheads="1"/>
          </p:cNvSpPr>
          <p:nvPr/>
        </p:nvSpPr>
        <p:spPr bwMode="auto">
          <a:xfrm>
            <a:off x="3210561" y="4765841"/>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02" name="Sechseck 43"/>
          <p:cNvSpPr>
            <a:spLocks noChangeArrowheads="1"/>
          </p:cNvSpPr>
          <p:nvPr/>
        </p:nvSpPr>
        <p:spPr bwMode="auto">
          <a:xfrm>
            <a:off x="3210560" y="6137205"/>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03" name="Sechseck7"/>
          <p:cNvSpPr>
            <a:spLocks noChangeArrowheads="1"/>
          </p:cNvSpPr>
          <p:nvPr/>
        </p:nvSpPr>
        <p:spPr bwMode="auto">
          <a:xfrm>
            <a:off x="6741144" y="-10002"/>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04" name="Sechseck 6"/>
          <p:cNvSpPr>
            <a:spLocks noChangeArrowheads="1"/>
          </p:cNvSpPr>
          <p:nvPr/>
        </p:nvSpPr>
        <p:spPr bwMode="auto">
          <a:xfrm>
            <a:off x="5542285" y="-702233"/>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05" name="Sechseck 15"/>
          <p:cNvSpPr>
            <a:spLocks noChangeArrowheads="1"/>
          </p:cNvSpPr>
          <p:nvPr/>
        </p:nvSpPr>
        <p:spPr bwMode="auto">
          <a:xfrm>
            <a:off x="6741143" y="1361362"/>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06" name="Sechseck 14"/>
          <p:cNvSpPr>
            <a:spLocks noChangeArrowheads="1"/>
          </p:cNvSpPr>
          <p:nvPr/>
        </p:nvSpPr>
        <p:spPr bwMode="auto">
          <a:xfrm>
            <a:off x="5542284" y="669131"/>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07" name="Sechseck 23"/>
          <p:cNvSpPr>
            <a:spLocks noChangeArrowheads="1"/>
          </p:cNvSpPr>
          <p:nvPr/>
        </p:nvSpPr>
        <p:spPr bwMode="auto">
          <a:xfrm>
            <a:off x="6741142" y="2732726"/>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08" name="Sechseck 22"/>
          <p:cNvSpPr>
            <a:spLocks noChangeArrowheads="1"/>
          </p:cNvSpPr>
          <p:nvPr/>
        </p:nvSpPr>
        <p:spPr bwMode="auto">
          <a:xfrm>
            <a:off x="5542283" y="2040495"/>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09" name="Sechseck 31"/>
          <p:cNvSpPr>
            <a:spLocks noChangeArrowheads="1"/>
          </p:cNvSpPr>
          <p:nvPr/>
        </p:nvSpPr>
        <p:spPr bwMode="auto">
          <a:xfrm>
            <a:off x="6741141" y="4104090"/>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10" name="Sechseck 30"/>
          <p:cNvSpPr>
            <a:spLocks noChangeArrowheads="1"/>
          </p:cNvSpPr>
          <p:nvPr/>
        </p:nvSpPr>
        <p:spPr bwMode="auto">
          <a:xfrm>
            <a:off x="5542282" y="3411859"/>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11" name="Sechseck 39"/>
          <p:cNvSpPr>
            <a:spLocks noChangeArrowheads="1"/>
          </p:cNvSpPr>
          <p:nvPr/>
        </p:nvSpPr>
        <p:spPr bwMode="auto">
          <a:xfrm>
            <a:off x="6741140" y="5475454"/>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12" name="Sechseck 38"/>
          <p:cNvSpPr>
            <a:spLocks noChangeArrowheads="1"/>
          </p:cNvSpPr>
          <p:nvPr/>
        </p:nvSpPr>
        <p:spPr bwMode="auto">
          <a:xfrm>
            <a:off x="5542281" y="4783223"/>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14" name="Sechseck 44"/>
          <p:cNvSpPr>
            <a:spLocks noChangeArrowheads="1"/>
          </p:cNvSpPr>
          <p:nvPr/>
        </p:nvSpPr>
        <p:spPr bwMode="auto">
          <a:xfrm>
            <a:off x="5542280" y="6154587"/>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15" name="Sechseck 5"/>
          <p:cNvSpPr>
            <a:spLocks noChangeArrowheads="1"/>
          </p:cNvSpPr>
          <p:nvPr/>
        </p:nvSpPr>
        <p:spPr bwMode="auto">
          <a:xfrm>
            <a:off x="4378944" y="-10002"/>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16" name="Sechseck 13"/>
          <p:cNvSpPr>
            <a:spLocks noChangeArrowheads="1"/>
          </p:cNvSpPr>
          <p:nvPr/>
        </p:nvSpPr>
        <p:spPr bwMode="auto">
          <a:xfrm>
            <a:off x="4378943" y="1361362"/>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17" name="Sechseck 21"/>
          <p:cNvSpPr>
            <a:spLocks noChangeArrowheads="1"/>
          </p:cNvSpPr>
          <p:nvPr/>
        </p:nvSpPr>
        <p:spPr bwMode="auto">
          <a:xfrm>
            <a:off x="4378942" y="2732726"/>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18" name="Sechseck 29"/>
          <p:cNvSpPr>
            <a:spLocks noChangeArrowheads="1"/>
          </p:cNvSpPr>
          <p:nvPr/>
        </p:nvSpPr>
        <p:spPr bwMode="auto">
          <a:xfrm>
            <a:off x="4378941" y="4104090"/>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19" name="Sechseck 37"/>
          <p:cNvSpPr>
            <a:spLocks noChangeArrowheads="1"/>
          </p:cNvSpPr>
          <p:nvPr/>
        </p:nvSpPr>
        <p:spPr bwMode="auto">
          <a:xfrm>
            <a:off x="4378940" y="5475454"/>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21" name="Sechseck 8"/>
          <p:cNvSpPr>
            <a:spLocks noChangeArrowheads="1"/>
          </p:cNvSpPr>
          <p:nvPr/>
        </p:nvSpPr>
        <p:spPr bwMode="auto">
          <a:xfrm>
            <a:off x="7919725" y="-700091"/>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22" name="Sechseck 16"/>
          <p:cNvSpPr>
            <a:spLocks noChangeArrowheads="1"/>
          </p:cNvSpPr>
          <p:nvPr/>
        </p:nvSpPr>
        <p:spPr bwMode="auto">
          <a:xfrm>
            <a:off x="7919724" y="671273"/>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23" name="Sechseck 24"/>
          <p:cNvSpPr>
            <a:spLocks noChangeArrowheads="1"/>
          </p:cNvSpPr>
          <p:nvPr/>
        </p:nvSpPr>
        <p:spPr bwMode="auto">
          <a:xfrm>
            <a:off x="7919723" y="2042637"/>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48" name="Sechseck 32"/>
          <p:cNvSpPr>
            <a:spLocks noChangeArrowheads="1"/>
          </p:cNvSpPr>
          <p:nvPr/>
        </p:nvSpPr>
        <p:spPr bwMode="auto">
          <a:xfrm>
            <a:off x="7919722" y="3414001"/>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49" name="Sechseck 40"/>
          <p:cNvSpPr>
            <a:spLocks noChangeArrowheads="1"/>
          </p:cNvSpPr>
          <p:nvPr/>
        </p:nvSpPr>
        <p:spPr bwMode="auto">
          <a:xfrm>
            <a:off x="7919721" y="4785365"/>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50" name="Sechseck 46"/>
          <p:cNvSpPr>
            <a:spLocks noChangeArrowheads="1"/>
          </p:cNvSpPr>
          <p:nvPr/>
        </p:nvSpPr>
        <p:spPr bwMode="auto">
          <a:xfrm>
            <a:off x="7919720" y="6156729"/>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49" name="Hyperlink">
            <a:hlinkClick r:id="rId4" action="ppaction://hlinksldjump"/>
          </p:cNvPr>
          <p:cNvSpPr/>
          <p:nvPr/>
        </p:nvSpPr>
        <p:spPr>
          <a:xfrm>
            <a:off x="4506295" y="0"/>
            <a:ext cx="4896438" cy="44344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874412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xit" presetSubtype="32" fill="hold" grpId="0" nodeType="clickEffect">
                                  <p:stCondLst>
                                    <p:cond delay="0"/>
                                  </p:stCondLst>
                                  <p:childTnLst>
                                    <p:animEffect transition="out" filter="box(out)">
                                      <p:cBhvr>
                                        <p:cTn id="6" dur="500"/>
                                        <p:tgtEl>
                                          <p:spTgt spid="126"/>
                                        </p:tgtEl>
                                      </p:cBhvr>
                                    </p:animEffect>
                                    <p:set>
                                      <p:cBhvr>
                                        <p:cTn id="7" dur="1" fill="hold">
                                          <p:stCondLst>
                                            <p:cond delay="499"/>
                                          </p:stCondLst>
                                        </p:cTn>
                                        <p:tgtEl>
                                          <p:spTgt spid="126"/>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4" presetClass="exit" presetSubtype="32" fill="hold" grpId="0" nodeType="clickEffect">
                                  <p:stCondLst>
                                    <p:cond delay="0"/>
                                  </p:stCondLst>
                                  <p:childTnLst>
                                    <p:animEffect transition="out" filter="box(out)">
                                      <p:cBhvr>
                                        <p:cTn id="11" dur="500"/>
                                        <p:tgtEl>
                                          <p:spTgt spid="60"/>
                                        </p:tgtEl>
                                      </p:cBhvr>
                                    </p:animEffect>
                                    <p:set>
                                      <p:cBhvr>
                                        <p:cTn id="12" dur="1" fill="hold">
                                          <p:stCondLst>
                                            <p:cond delay="499"/>
                                          </p:stCondLst>
                                        </p:cTn>
                                        <p:tgtEl>
                                          <p:spTgt spid="60"/>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4" presetClass="exit" presetSubtype="32" fill="hold" grpId="0" nodeType="clickEffect">
                                  <p:stCondLst>
                                    <p:cond delay="0"/>
                                  </p:stCondLst>
                                  <p:childTnLst>
                                    <p:animEffect transition="out" filter="box(out)">
                                      <p:cBhvr>
                                        <p:cTn id="16" dur="500"/>
                                        <p:tgtEl>
                                          <p:spTgt spid="115"/>
                                        </p:tgtEl>
                                      </p:cBhvr>
                                    </p:animEffect>
                                    <p:set>
                                      <p:cBhvr>
                                        <p:cTn id="17" dur="1" fill="hold">
                                          <p:stCondLst>
                                            <p:cond delay="499"/>
                                          </p:stCondLst>
                                        </p:cTn>
                                        <p:tgtEl>
                                          <p:spTgt spid="115"/>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4" presetClass="exit" presetSubtype="32" fill="hold" grpId="0" nodeType="clickEffect">
                                  <p:stCondLst>
                                    <p:cond delay="0"/>
                                  </p:stCondLst>
                                  <p:childTnLst>
                                    <p:animEffect transition="out" filter="box(out)">
                                      <p:cBhvr>
                                        <p:cTn id="21" dur="500"/>
                                        <p:tgtEl>
                                          <p:spTgt spid="148"/>
                                        </p:tgtEl>
                                      </p:cBhvr>
                                    </p:animEffect>
                                    <p:set>
                                      <p:cBhvr>
                                        <p:cTn id="22" dur="1" fill="hold">
                                          <p:stCondLst>
                                            <p:cond delay="499"/>
                                          </p:stCondLst>
                                        </p:cTn>
                                        <p:tgtEl>
                                          <p:spTgt spid="148"/>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4" presetClass="exit" presetSubtype="32" fill="hold" grpId="0" nodeType="clickEffect">
                                  <p:stCondLst>
                                    <p:cond delay="0"/>
                                  </p:stCondLst>
                                  <p:childTnLst>
                                    <p:animEffect transition="out" filter="box(out)">
                                      <p:cBhvr>
                                        <p:cTn id="26" dur="500"/>
                                        <p:tgtEl>
                                          <p:spTgt spid="104"/>
                                        </p:tgtEl>
                                      </p:cBhvr>
                                    </p:animEffect>
                                    <p:set>
                                      <p:cBhvr>
                                        <p:cTn id="27" dur="1" fill="hold">
                                          <p:stCondLst>
                                            <p:cond delay="499"/>
                                          </p:stCondLst>
                                        </p:cTn>
                                        <p:tgtEl>
                                          <p:spTgt spid="104"/>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4" presetClass="exit" presetSubtype="32" fill="hold" grpId="0" nodeType="clickEffect">
                                  <p:stCondLst>
                                    <p:cond delay="0"/>
                                  </p:stCondLst>
                                  <p:childTnLst>
                                    <p:animEffect transition="out" filter="box(out)">
                                      <p:cBhvr>
                                        <p:cTn id="31" dur="500"/>
                                        <p:tgtEl>
                                          <p:spTgt spid="53"/>
                                        </p:tgtEl>
                                      </p:cBhvr>
                                    </p:animEffect>
                                    <p:set>
                                      <p:cBhvr>
                                        <p:cTn id="32" dur="1" fill="hold">
                                          <p:stCondLst>
                                            <p:cond delay="499"/>
                                          </p:stCondLst>
                                        </p:cTn>
                                        <p:tgtEl>
                                          <p:spTgt spid="53"/>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4" presetClass="exit" presetSubtype="32" fill="hold" grpId="0" nodeType="clickEffect">
                                  <p:stCondLst>
                                    <p:cond delay="0"/>
                                  </p:stCondLst>
                                  <p:childTnLst>
                                    <p:animEffect transition="out" filter="box(out)">
                                      <p:cBhvr>
                                        <p:cTn id="36" dur="500"/>
                                        <p:tgtEl>
                                          <p:spTgt spid="110"/>
                                        </p:tgtEl>
                                      </p:cBhvr>
                                    </p:animEffect>
                                    <p:set>
                                      <p:cBhvr>
                                        <p:cTn id="37" dur="1" fill="hold">
                                          <p:stCondLst>
                                            <p:cond delay="499"/>
                                          </p:stCondLst>
                                        </p:cTn>
                                        <p:tgtEl>
                                          <p:spTgt spid="110"/>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4" presetClass="exit" presetSubtype="32" fill="hold" grpId="0" nodeType="clickEffect">
                                  <p:stCondLst>
                                    <p:cond delay="0"/>
                                  </p:stCondLst>
                                  <p:childTnLst>
                                    <p:animEffect transition="out" filter="box(out)">
                                      <p:cBhvr>
                                        <p:cTn id="41" dur="500"/>
                                        <p:tgtEl>
                                          <p:spTgt spid="150"/>
                                        </p:tgtEl>
                                      </p:cBhvr>
                                    </p:animEffect>
                                    <p:set>
                                      <p:cBhvr>
                                        <p:cTn id="42" dur="1" fill="hold">
                                          <p:stCondLst>
                                            <p:cond delay="499"/>
                                          </p:stCondLst>
                                        </p:cTn>
                                        <p:tgtEl>
                                          <p:spTgt spid="150"/>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4" presetClass="exit" presetSubtype="32" fill="hold" grpId="0" nodeType="clickEffect">
                                  <p:stCondLst>
                                    <p:cond delay="0"/>
                                  </p:stCondLst>
                                  <p:childTnLst>
                                    <p:animEffect transition="out" filter="box(out)">
                                      <p:cBhvr>
                                        <p:cTn id="46" dur="500"/>
                                        <p:tgtEl>
                                          <p:spTgt spid="91"/>
                                        </p:tgtEl>
                                      </p:cBhvr>
                                    </p:animEffect>
                                    <p:set>
                                      <p:cBhvr>
                                        <p:cTn id="47" dur="1" fill="hold">
                                          <p:stCondLst>
                                            <p:cond delay="499"/>
                                          </p:stCondLst>
                                        </p:cTn>
                                        <p:tgtEl>
                                          <p:spTgt spid="91"/>
                                        </p:tgtEl>
                                        <p:attrNameLst>
                                          <p:attrName>style.visibility</p:attrName>
                                        </p:attrNameLst>
                                      </p:cBhvr>
                                      <p:to>
                                        <p:strVal val="hidden"/>
                                      </p:to>
                                    </p:set>
                                  </p:childTnLst>
                                </p:cTn>
                              </p:par>
                            </p:childTnLst>
                          </p:cTn>
                        </p:par>
                      </p:childTnLst>
                    </p:cTn>
                  </p:par>
                  <p:par>
                    <p:cTn id="48" fill="hold">
                      <p:stCondLst>
                        <p:cond delay="indefinite"/>
                      </p:stCondLst>
                      <p:childTnLst>
                        <p:par>
                          <p:cTn id="49" fill="hold">
                            <p:stCondLst>
                              <p:cond delay="0"/>
                            </p:stCondLst>
                            <p:childTnLst>
                              <p:par>
                                <p:cTn id="50" presetID="4" presetClass="exit" presetSubtype="32" fill="hold" grpId="0" nodeType="clickEffect">
                                  <p:stCondLst>
                                    <p:cond delay="0"/>
                                  </p:stCondLst>
                                  <p:childTnLst>
                                    <p:animEffect transition="out" filter="box(out)">
                                      <p:cBhvr>
                                        <p:cTn id="51" dur="500"/>
                                        <p:tgtEl>
                                          <p:spTgt spid="76"/>
                                        </p:tgtEl>
                                      </p:cBhvr>
                                    </p:animEffect>
                                    <p:set>
                                      <p:cBhvr>
                                        <p:cTn id="52" dur="1" fill="hold">
                                          <p:stCondLst>
                                            <p:cond delay="499"/>
                                          </p:stCondLst>
                                        </p:cTn>
                                        <p:tgtEl>
                                          <p:spTgt spid="76"/>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4" presetClass="exit" presetSubtype="32" fill="hold" grpId="0" nodeType="clickEffect">
                                  <p:stCondLst>
                                    <p:cond delay="0"/>
                                  </p:stCondLst>
                                  <p:childTnLst>
                                    <p:animEffect transition="out" filter="box(out)">
                                      <p:cBhvr>
                                        <p:cTn id="56" dur="500"/>
                                        <p:tgtEl>
                                          <p:spTgt spid="95"/>
                                        </p:tgtEl>
                                      </p:cBhvr>
                                    </p:animEffect>
                                    <p:set>
                                      <p:cBhvr>
                                        <p:cTn id="57" dur="1" fill="hold">
                                          <p:stCondLst>
                                            <p:cond delay="499"/>
                                          </p:stCondLst>
                                        </p:cTn>
                                        <p:tgtEl>
                                          <p:spTgt spid="95"/>
                                        </p:tgtEl>
                                        <p:attrNameLst>
                                          <p:attrName>style.visibility</p:attrName>
                                        </p:attrNameLst>
                                      </p:cBhvr>
                                      <p:to>
                                        <p:strVal val="hidden"/>
                                      </p:to>
                                    </p:set>
                                  </p:childTnLst>
                                </p:cTn>
                              </p:par>
                            </p:childTnLst>
                          </p:cTn>
                        </p:par>
                      </p:childTnLst>
                    </p:cTn>
                  </p:par>
                  <p:par>
                    <p:cTn id="58" fill="hold">
                      <p:stCondLst>
                        <p:cond delay="indefinite"/>
                      </p:stCondLst>
                      <p:childTnLst>
                        <p:par>
                          <p:cTn id="59" fill="hold">
                            <p:stCondLst>
                              <p:cond delay="0"/>
                            </p:stCondLst>
                            <p:childTnLst>
                              <p:par>
                                <p:cTn id="60" presetID="4" presetClass="exit" presetSubtype="32" fill="hold" grpId="0" nodeType="clickEffect">
                                  <p:stCondLst>
                                    <p:cond delay="0"/>
                                  </p:stCondLst>
                                  <p:childTnLst>
                                    <p:animEffect transition="out" filter="box(out)">
                                      <p:cBhvr>
                                        <p:cTn id="61" dur="500"/>
                                        <p:tgtEl>
                                          <p:spTgt spid="48"/>
                                        </p:tgtEl>
                                      </p:cBhvr>
                                    </p:animEffect>
                                    <p:set>
                                      <p:cBhvr>
                                        <p:cTn id="62" dur="1" fill="hold">
                                          <p:stCondLst>
                                            <p:cond delay="499"/>
                                          </p:stCondLst>
                                        </p:cTn>
                                        <p:tgtEl>
                                          <p:spTgt spid="48"/>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4" presetClass="exit" presetSubtype="32" fill="hold" grpId="0" nodeType="clickEffect">
                                  <p:stCondLst>
                                    <p:cond delay="0"/>
                                  </p:stCondLst>
                                  <p:childTnLst>
                                    <p:animEffect transition="out" filter="box(out)">
                                      <p:cBhvr>
                                        <p:cTn id="66" dur="500"/>
                                        <p:tgtEl>
                                          <p:spTgt spid="92"/>
                                        </p:tgtEl>
                                      </p:cBhvr>
                                    </p:animEffect>
                                    <p:set>
                                      <p:cBhvr>
                                        <p:cTn id="67" dur="1" fill="hold">
                                          <p:stCondLst>
                                            <p:cond delay="499"/>
                                          </p:stCondLst>
                                        </p:cTn>
                                        <p:tgtEl>
                                          <p:spTgt spid="92"/>
                                        </p:tgtEl>
                                        <p:attrNameLst>
                                          <p:attrName>style.visibility</p:attrName>
                                        </p:attrNameLst>
                                      </p:cBhvr>
                                      <p:to>
                                        <p:strVal val="hidden"/>
                                      </p:to>
                                    </p:set>
                                  </p:childTnLst>
                                </p:cTn>
                              </p:par>
                            </p:childTnLst>
                          </p:cTn>
                        </p:par>
                      </p:childTnLst>
                    </p:cTn>
                  </p:par>
                  <p:par>
                    <p:cTn id="68" fill="hold">
                      <p:stCondLst>
                        <p:cond delay="indefinite"/>
                      </p:stCondLst>
                      <p:childTnLst>
                        <p:par>
                          <p:cTn id="69" fill="hold">
                            <p:stCondLst>
                              <p:cond delay="0"/>
                            </p:stCondLst>
                            <p:childTnLst>
                              <p:par>
                                <p:cTn id="70" presetID="4" presetClass="exit" presetSubtype="32" fill="hold" grpId="0" nodeType="clickEffect">
                                  <p:stCondLst>
                                    <p:cond delay="0"/>
                                  </p:stCondLst>
                                  <p:childTnLst>
                                    <p:animEffect transition="out" filter="box(out)">
                                      <p:cBhvr>
                                        <p:cTn id="71" dur="500"/>
                                        <p:tgtEl>
                                          <p:spTgt spid="77"/>
                                        </p:tgtEl>
                                      </p:cBhvr>
                                    </p:animEffect>
                                    <p:set>
                                      <p:cBhvr>
                                        <p:cTn id="72" dur="1" fill="hold">
                                          <p:stCondLst>
                                            <p:cond delay="499"/>
                                          </p:stCondLst>
                                        </p:cTn>
                                        <p:tgtEl>
                                          <p:spTgt spid="77"/>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4" presetClass="exit" presetSubtype="32" fill="hold" grpId="0" nodeType="clickEffect">
                                  <p:stCondLst>
                                    <p:cond delay="0"/>
                                  </p:stCondLst>
                                  <p:childTnLst>
                                    <p:animEffect transition="out" filter="box(out)">
                                      <p:cBhvr>
                                        <p:cTn id="76" dur="500"/>
                                        <p:tgtEl>
                                          <p:spTgt spid="122"/>
                                        </p:tgtEl>
                                      </p:cBhvr>
                                    </p:animEffect>
                                    <p:set>
                                      <p:cBhvr>
                                        <p:cTn id="77" dur="1" fill="hold">
                                          <p:stCondLst>
                                            <p:cond delay="499"/>
                                          </p:stCondLst>
                                        </p:cTn>
                                        <p:tgtEl>
                                          <p:spTgt spid="122"/>
                                        </p:tgtEl>
                                        <p:attrNameLst>
                                          <p:attrName>style.visibility</p:attrName>
                                        </p:attrNameLst>
                                      </p:cBhvr>
                                      <p:to>
                                        <p:strVal val="hidden"/>
                                      </p:to>
                                    </p:set>
                                  </p:childTnLst>
                                </p:cTn>
                              </p:par>
                            </p:childTnLst>
                          </p:cTn>
                        </p:par>
                      </p:childTnLst>
                    </p:cTn>
                  </p:par>
                  <p:par>
                    <p:cTn id="78" fill="hold">
                      <p:stCondLst>
                        <p:cond delay="indefinite"/>
                      </p:stCondLst>
                      <p:childTnLst>
                        <p:par>
                          <p:cTn id="79" fill="hold">
                            <p:stCondLst>
                              <p:cond delay="0"/>
                            </p:stCondLst>
                            <p:childTnLst>
                              <p:par>
                                <p:cTn id="80" presetID="4" presetClass="exit" presetSubtype="32" fill="hold" grpId="0" nodeType="clickEffect">
                                  <p:stCondLst>
                                    <p:cond delay="0"/>
                                  </p:stCondLst>
                                  <p:childTnLst>
                                    <p:animEffect transition="out" filter="box(out)">
                                      <p:cBhvr>
                                        <p:cTn id="81" dur="500"/>
                                        <p:tgtEl>
                                          <p:spTgt spid="111"/>
                                        </p:tgtEl>
                                      </p:cBhvr>
                                    </p:animEffect>
                                    <p:set>
                                      <p:cBhvr>
                                        <p:cTn id="82" dur="1" fill="hold">
                                          <p:stCondLst>
                                            <p:cond delay="499"/>
                                          </p:stCondLst>
                                        </p:cTn>
                                        <p:tgtEl>
                                          <p:spTgt spid="111"/>
                                        </p:tgtEl>
                                        <p:attrNameLst>
                                          <p:attrName>style.visibility</p:attrName>
                                        </p:attrNameLst>
                                      </p:cBhvr>
                                      <p:to>
                                        <p:strVal val="hidden"/>
                                      </p:to>
                                    </p:set>
                                  </p:childTnLst>
                                </p:cTn>
                              </p:par>
                            </p:childTnLst>
                          </p:cTn>
                        </p:par>
                      </p:childTnLst>
                    </p:cTn>
                  </p:par>
                  <p:par>
                    <p:cTn id="83" fill="hold">
                      <p:stCondLst>
                        <p:cond delay="indefinite"/>
                      </p:stCondLst>
                      <p:childTnLst>
                        <p:par>
                          <p:cTn id="84" fill="hold">
                            <p:stCondLst>
                              <p:cond delay="0"/>
                            </p:stCondLst>
                            <p:childTnLst>
                              <p:par>
                                <p:cTn id="85" presetID="4" presetClass="exit" presetSubtype="32" fill="hold" grpId="0" nodeType="clickEffect">
                                  <p:stCondLst>
                                    <p:cond delay="0"/>
                                  </p:stCondLst>
                                  <p:childTnLst>
                                    <p:animEffect transition="out" filter="box(out)">
                                      <p:cBhvr>
                                        <p:cTn id="86" dur="500"/>
                                        <p:tgtEl>
                                          <p:spTgt spid="94"/>
                                        </p:tgtEl>
                                      </p:cBhvr>
                                    </p:animEffect>
                                    <p:set>
                                      <p:cBhvr>
                                        <p:cTn id="87" dur="1" fill="hold">
                                          <p:stCondLst>
                                            <p:cond delay="499"/>
                                          </p:stCondLst>
                                        </p:cTn>
                                        <p:tgtEl>
                                          <p:spTgt spid="94"/>
                                        </p:tgtEl>
                                        <p:attrNameLst>
                                          <p:attrName>style.visibility</p:attrName>
                                        </p:attrNameLst>
                                      </p:cBhvr>
                                      <p:to>
                                        <p:strVal val="hidden"/>
                                      </p:to>
                                    </p:set>
                                  </p:childTnLst>
                                </p:cTn>
                              </p:par>
                            </p:childTnLst>
                          </p:cTn>
                        </p:par>
                      </p:childTnLst>
                    </p:cTn>
                  </p:par>
                  <p:par>
                    <p:cTn id="88" fill="hold">
                      <p:stCondLst>
                        <p:cond delay="indefinite"/>
                      </p:stCondLst>
                      <p:childTnLst>
                        <p:par>
                          <p:cTn id="89" fill="hold">
                            <p:stCondLst>
                              <p:cond delay="0"/>
                            </p:stCondLst>
                            <p:childTnLst>
                              <p:par>
                                <p:cTn id="90" presetID="4" presetClass="exit" presetSubtype="32" fill="hold" grpId="0" nodeType="clickEffect">
                                  <p:stCondLst>
                                    <p:cond delay="0"/>
                                  </p:stCondLst>
                                  <p:childTnLst>
                                    <p:animEffect transition="out" filter="box(out)">
                                      <p:cBhvr>
                                        <p:cTn id="91" dur="500"/>
                                        <p:tgtEl>
                                          <p:spTgt spid="117"/>
                                        </p:tgtEl>
                                      </p:cBhvr>
                                    </p:animEffect>
                                    <p:set>
                                      <p:cBhvr>
                                        <p:cTn id="92" dur="1" fill="hold">
                                          <p:stCondLst>
                                            <p:cond delay="499"/>
                                          </p:stCondLst>
                                        </p:cTn>
                                        <p:tgtEl>
                                          <p:spTgt spid="117"/>
                                        </p:tgtEl>
                                        <p:attrNameLst>
                                          <p:attrName>style.visibility</p:attrName>
                                        </p:attrNameLst>
                                      </p:cBhvr>
                                      <p:to>
                                        <p:strVal val="hidden"/>
                                      </p:to>
                                    </p:set>
                                  </p:childTnLst>
                                </p:cTn>
                              </p:par>
                            </p:childTnLst>
                          </p:cTn>
                        </p:par>
                      </p:childTnLst>
                    </p:cTn>
                  </p:par>
                  <p:par>
                    <p:cTn id="93" fill="hold">
                      <p:stCondLst>
                        <p:cond delay="indefinite"/>
                      </p:stCondLst>
                      <p:childTnLst>
                        <p:par>
                          <p:cTn id="94" fill="hold">
                            <p:stCondLst>
                              <p:cond delay="0"/>
                            </p:stCondLst>
                            <p:childTnLst>
                              <p:par>
                                <p:cTn id="95" presetID="4" presetClass="exit" presetSubtype="32" fill="hold" grpId="0" nodeType="clickEffect">
                                  <p:stCondLst>
                                    <p:cond delay="0"/>
                                  </p:stCondLst>
                                  <p:childTnLst>
                                    <p:animEffect transition="out" filter="box(out)">
                                      <p:cBhvr>
                                        <p:cTn id="96" dur="500"/>
                                        <p:tgtEl>
                                          <p:spTgt spid="61"/>
                                        </p:tgtEl>
                                      </p:cBhvr>
                                    </p:animEffect>
                                    <p:set>
                                      <p:cBhvr>
                                        <p:cTn id="97" dur="1" fill="hold">
                                          <p:stCondLst>
                                            <p:cond delay="499"/>
                                          </p:stCondLst>
                                        </p:cTn>
                                        <p:tgtEl>
                                          <p:spTgt spid="61"/>
                                        </p:tgtEl>
                                        <p:attrNameLst>
                                          <p:attrName>style.visibility</p:attrName>
                                        </p:attrNameLst>
                                      </p:cBhvr>
                                      <p:to>
                                        <p:strVal val="hidden"/>
                                      </p:to>
                                    </p:set>
                                  </p:childTnLst>
                                </p:cTn>
                              </p:par>
                            </p:childTnLst>
                          </p:cTn>
                        </p:par>
                      </p:childTnLst>
                    </p:cTn>
                  </p:par>
                  <p:par>
                    <p:cTn id="98" fill="hold">
                      <p:stCondLst>
                        <p:cond delay="indefinite"/>
                      </p:stCondLst>
                      <p:childTnLst>
                        <p:par>
                          <p:cTn id="99" fill="hold">
                            <p:stCondLst>
                              <p:cond delay="0"/>
                            </p:stCondLst>
                            <p:childTnLst>
                              <p:par>
                                <p:cTn id="100" presetID="4" presetClass="exit" presetSubtype="32" fill="hold" grpId="0" nodeType="clickEffect">
                                  <p:stCondLst>
                                    <p:cond delay="0"/>
                                  </p:stCondLst>
                                  <p:childTnLst>
                                    <p:animEffect transition="out" filter="box(out)">
                                      <p:cBhvr>
                                        <p:cTn id="101" dur="500"/>
                                        <p:tgtEl>
                                          <p:spTgt spid="85"/>
                                        </p:tgtEl>
                                      </p:cBhvr>
                                    </p:animEffect>
                                    <p:set>
                                      <p:cBhvr>
                                        <p:cTn id="102" dur="1" fill="hold">
                                          <p:stCondLst>
                                            <p:cond delay="499"/>
                                          </p:stCondLst>
                                        </p:cTn>
                                        <p:tgtEl>
                                          <p:spTgt spid="85"/>
                                        </p:tgtEl>
                                        <p:attrNameLst>
                                          <p:attrName>style.visibility</p:attrName>
                                        </p:attrNameLst>
                                      </p:cBhvr>
                                      <p:to>
                                        <p:strVal val="hidden"/>
                                      </p:to>
                                    </p:set>
                                  </p:childTnLst>
                                </p:cTn>
                              </p:par>
                            </p:childTnLst>
                          </p:cTn>
                        </p:par>
                      </p:childTnLst>
                    </p:cTn>
                  </p:par>
                  <p:par>
                    <p:cTn id="103" fill="hold">
                      <p:stCondLst>
                        <p:cond delay="indefinite"/>
                      </p:stCondLst>
                      <p:childTnLst>
                        <p:par>
                          <p:cTn id="104" fill="hold">
                            <p:stCondLst>
                              <p:cond delay="0"/>
                            </p:stCondLst>
                            <p:childTnLst>
                              <p:par>
                                <p:cTn id="105" presetID="4" presetClass="exit" presetSubtype="32" fill="hold" grpId="0" nodeType="clickEffect">
                                  <p:stCondLst>
                                    <p:cond delay="0"/>
                                  </p:stCondLst>
                                  <p:childTnLst>
                                    <p:animEffect transition="out" filter="box(out)">
                                      <p:cBhvr>
                                        <p:cTn id="106" dur="500"/>
                                        <p:tgtEl>
                                          <p:spTgt spid="69"/>
                                        </p:tgtEl>
                                      </p:cBhvr>
                                    </p:animEffect>
                                    <p:set>
                                      <p:cBhvr>
                                        <p:cTn id="107" dur="1" fill="hold">
                                          <p:stCondLst>
                                            <p:cond delay="499"/>
                                          </p:stCondLst>
                                        </p:cTn>
                                        <p:tgtEl>
                                          <p:spTgt spid="69"/>
                                        </p:tgtEl>
                                        <p:attrNameLst>
                                          <p:attrName>style.visibility</p:attrName>
                                        </p:attrNameLst>
                                      </p:cBhvr>
                                      <p:to>
                                        <p:strVal val="hidden"/>
                                      </p:to>
                                    </p:set>
                                  </p:childTnLst>
                                </p:cTn>
                              </p:par>
                            </p:childTnLst>
                          </p:cTn>
                        </p:par>
                      </p:childTnLst>
                    </p:cTn>
                  </p:par>
                  <p:par>
                    <p:cTn id="108" fill="hold">
                      <p:stCondLst>
                        <p:cond delay="indefinite"/>
                      </p:stCondLst>
                      <p:childTnLst>
                        <p:par>
                          <p:cTn id="109" fill="hold">
                            <p:stCondLst>
                              <p:cond delay="0"/>
                            </p:stCondLst>
                            <p:childTnLst>
                              <p:par>
                                <p:cTn id="110" presetID="4" presetClass="exit" presetSubtype="32" fill="hold" grpId="0" nodeType="clickEffect">
                                  <p:stCondLst>
                                    <p:cond delay="0"/>
                                  </p:stCondLst>
                                  <p:childTnLst>
                                    <p:animEffect transition="out" filter="box(out)">
                                      <p:cBhvr>
                                        <p:cTn id="111" dur="500"/>
                                        <p:tgtEl>
                                          <p:spTgt spid="108"/>
                                        </p:tgtEl>
                                      </p:cBhvr>
                                    </p:animEffect>
                                    <p:set>
                                      <p:cBhvr>
                                        <p:cTn id="112" dur="1" fill="hold">
                                          <p:stCondLst>
                                            <p:cond delay="499"/>
                                          </p:stCondLst>
                                        </p:cTn>
                                        <p:tgtEl>
                                          <p:spTgt spid="108"/>
                                        </p:tgtEl>
                                        <p:attrNameLst>
                                          <p:attrName>style.visibility</p:attrName>
                                        </p:attrNameLst>
                                      </p:cBhvr>
                                      <p:to>
                                        <p:strVal val="hidden"/>
                                      </p:to>
                                    </p:set>
                                  </p:childTnLst>
                                </p:cTn>
                              </p:par>
                            </p:childTnLst>
                          </p:cTn>
                        </p:par>
                      </p:childTnLst>
                    </p:cTn>
                  </p:par>
                  <p:par>
                    <p:cTn id="113" fill="hold">
                      <p:stCondLst>
                        <p:cond delay="indefinite"/>
                      </p:stCondLst>
                      <p:childTnLst>
                        <p:par>
                          <p:cTn id="114" fill="hold">
                            <p:stCondLst>
                              <p:cond delay="0"/>
                            </p:stCondLst>
                            <p:childTnLst>
                              <p:par>
                                <p:cTn id="115" presetID="4" presetClass="exit" presetSubtype="32" fill="hold" grpId="0" nodeType="clickEffect">
                                  <p:stCondLst>
                                    <p:cond delay="0"/>
                                  </p:stCondLst>
                                  <p:childTnLst>
                                    <p:animEffect transition="out" filter="box(out)">
                                      <p:cBhvr>
                                        <p:cTn id="116" dur="500"/>
                                        <p:tgtEl>
                                          <p:spTgt spid="97"/>
                                        </p:tgtEl>
                                      </p:cBhvr>
                                    </p:animEffect>
                                    <p:set>
                                      <p:cBhvr>
                                        <p:cTn id="117" dur="1" fill="hold">
                                          <p:stCondLst>
                                            <p:cond delay="499"/>
                                          </p:stCondLst>
                                        </p:cTn>
                                        <p:tgtEl>
                                          <p:spTgt spid="97"/>
                                        </p:tgtEl>
                                        <p:attrNameLst>
                                          <p:attrName>style.visibility</p:attrName>
                                        </p:attrNameLst>
                                      </p:cBhvr>
                                      <p:to>
                                        <p:strVal val="hidden"/>
                                      </p:to>
                                    </p:set>
                                  </p:childTnLst>
                                </p:cTn>
                              </p:par>
                            </p:childTnLst>
                          </p:cTn>
                        </p:par>
                      </p:childTnLst>
                    </p:cTn>
                  </p:par>
                  <p:par>
                    <p:cTn id="118" fill="hold">
                      <p:stCondLst>
                        <p:cond delay="indefinite"/>
                      </p:stCondLst>
                      <p:childTnLst>
                        <p:par>
                          <p:cTn id="119" fill="hold">
                            <p:stCondLst>
                              <p:cond delay="0"/>
                            </p:stCondLst>
                            <p:childTnLst>
                              <p:par>
                                <p:cTn id="120" presetID="4" presetClass="exit" presetSubtype="32" fill="hold" grpId="0" nodeType="clickEffect">
                                  <p:stCondLst>
                                    <p:cond delay="0"/>
                                  </p:stCondLst>
                                  <p:childTnLst>
                                    <p:animEffect transition="out" filter="box(out)">
                                      <p:cBhvr>
                                        <p:cTn id="121" dur="500"/>
                                        <p:tgtEl>
                                          <p:spTgt spid="100"/>
                                        </p:tgtEl>
                                      </p:cBhvr>
                                    </p:animEffect>
                                    <p:set>
                                      <p:cBhvr>
                                        <p:cTn id="122" dur="1" fill="hold">
                                          <p:stCondLst>
                                            <p:cond delay="499"/>
                                          </p:stCondLst>
                                        </p:cTn>
                                        <p:tgtEl>
                                          <p:spTgt spid="100"/>
                                        </p:tgtEl>
                                        <p:attrNameLst>
                                          <p:attrName>style.visibility</p:attrName>
                                        </p:attrNameLst>
                                      </p:cBhvr>
                                      <p:to>
                                        <p:strVal val="hidden"/>
                                      </p:to>
                                    </p:set>
                                  </p:childTnLst>
                                </p:cTn>
                              </p:par>
                            </p:childTnLst>
                          </p:cTn>
                        </p:par>
                      </p:childTnLst>
                    </p:cTn>
                  </p:par>
                  <p:par>
                    <p:cTn id="123" fill="hold">
                      <p:stCondLst>
                        <p:cond delay="indefinite"/>
                      </p:stCondLst>
                      <p:childTnLst>
                        <p:par>
                          <p:cTn id="124" fill="hold">
                            <p:stCondLst>
                              <p:cond delay="0"/>
                            </p:stCondLst>
                            <p:childTnLst>
                              <p:par>
                                <p:cTn id="125" presetID="4" presetClass="exit" presetSubtype="32" fill="hold" grpId="0" nodeType="clickEffect">
                                  <p:stCondLst>
                                    <p:cond delay="0"/>
                                  </p:stCondLst>
                                  <p:childTnLst>
                                    <p:animEffect transition="out" filter="box(out)">
                                      <p:cBhvr>
                                        <p:cTn id="126" dur="500"/>
                                        <p:tgtEl>
                                          <p:spTgt spid="101"/>
                                        </p:tgtEl>
                                      </p:cBhvr>
                                    </p:animEffect>
                                    <p:set>
                                      <p:cBhvr>
                                        <p:cTn id="127" dur="1" fill="hold">
                                          <p:stCondLst>
                                            <p:cond delay="499"/>
                                          </p:stCondLst>
                                        </p:cTn>
                                        <p:tgtEl>
                                          <p:spTgt spid="101"/>
                                        </p:tgtEl>
                                        <p:attrNameLst>
                                          <p:attrName>style.visibility</p:attrName>
                                        </p:attrNameLst>
                                      </p:cBhvr>
                                      <p:to>
                                        <p:strVal val="hidden"/>
                                      </p:to>
                                    </p:set>
                                  </p:childTnLst>
                                </p:cTn>
                              </p:par>
                            </p:childTnLst>
                          </p:cTn>
                        </p:par>
                      </p:childTnLst>
                    </p:cTn>
                  </p:par>
                  <p:par>
                    <p:cTn id="128" fill="hold">
                      <p:stCondLst>
                        <p:cond delay="indefinite"/>
                      </p:stCondLst>
                      <p:childTnLst>
                        <p:par>
                          <p:cTn id="129" fill="hold">
                            <p:stCondLst>
                              <p:cond delay="0"/>
                            </p:stCondLst>
                            <p:childTnLst>
                              <p:par>
                                <p:cTn id="130" presetID="4" presetClass="exit" presetSubtype="32" fill="hold" grpId="0" nodeType="clickEffect">
                                  <p:stCondLst>
                                    <p:cond delay="0"/>
                                  </p:stCondLst>
                                  <p:childTnLst>
                                    <p:animEffect transition="out" filter="box(out)">
                                      <p:cBhvr>
                                        <p:cTn id="131" dur="500"/>
                                        <p:tgtEl>
                                          <p:spTgt spid="102"/>
                                        </p:tgtEl>
                                      </p:cBhvr>
                                    </p:animEffect>
                                    <p:set>
                                      <p:cBhvr>
                                        <p:cTn id="132" dur="1" fill="hold">
                                          <p:stCondLst>
                                            <p:cond delay="499"/>
                                          </p:stCondLst>
                                        </p:cTn>
                                        <p:tgtEl>
                                          <p:spTgt spid="102"/>
                                        </p:tgtEl>
                                        <p:attrNameLst>
                                          <p:attrName>style.visibility</p:attrName>
                                        </p:attrNameLst>
                                      </p:cBhvr>
                                      <p:to>
                                        <p:strVal val="hidden"/>
                                      </p:to>
                                    </p:set>
                                  </p:childTnLst>
                                </p:cTn>
                              </p:par>
                            </p:childTnLst>
                          </p:cTn>
                        </p:par>
                      </p:childTnLst>
                    </p:cTn>
                  </p:par>
                  <p:par>
                    <p:cTn id="133" fill="hold">
                      <p:stCondLst>
                        <p:cond delay="indefinite"/>
                      </p:stCondLst>
                      <p:childTnLst>
                        <p:par>
                          <p:cTn id="134" fill="hold">
                            <p:stCondLst>
                              <p:cond delay="0"/>
                            </p:stCondLst>
                            <p:childTnLst>
                              <p:par>
                                <p:cTn id="135" presetID="4" presetClass="exit" presetSubtype="32" fill="hold" grpId="0" nodeType="clickEffect">
                                  <p:stCondLst>
                                    <p:cond delay="0"/>
                                  </p:stCondLst>
                                  <p:childTnLst>
                                    <p:animEffect transition="out" filter="box(out)">
                                      <p:cBhvr>
                                        <p:cTn id="136" dur="500"/>
                                        <p:tgtEl>
                                          <p:spTgt spid="47"/>
                                        </p:tgtEl>
                                      </p:cBhvr>
                                    </p:animEffect>
                                    <p:set>
                                      <p:cBhvr>
                                        <p:cTn id="137" dur="1" fill="hold">
                                          <p:stCondLst>
                                            <p:cond delay="499"/>
                                          </p:stCondLst>
                                        </p:cTn>
                                        <p:tgtEl>
                                          <p:spTgt spid="47"/>
                                        </p:tgtEl>
                                        <p:attrNameLst>
                                          <p:attrName>style.visibility</p:attrName>
                                        </p:attrNameLst>
                                      </p:cBhvr>
                                      <p:to>
                                        <p:strVal val="hidden"/>
                                      </p:to>
                                    </p:set>
                                  </p:childTnLst>
                                </p:cTn>
                              </p:par>
                            </p:childTnLst>
                          </p:cTn>
                        </p:par>
                      </p:childTnLst>
                    </p:cTn>
                  </p:par>
                  <p:par>
                    <p:cTn id="138" fill="hold">
                      <p:stCondLst>
                        <p:cond delay="indefinite"/>
                      </p:stCondLst>
                      <p:childTnLst>
                        <p:par>
                          <p:cTn id="139" fill="hold">
                            <p:stCondLst>
                              <p:cond delay="0"/>
                            </p:stCondLst>
                            <p:childTnLst>
                              <p:par>
                                <p:cTn id="140" presetID="4" presetClass="exit" presetSubtype="32" fill="hold" grpId="0" nodeType="clickEffect">
                                  <p:stCondLst>
                                    <p:cond delay="0"/>
                                  </p:stCondLst>
                                  <p:childTnLst>
                                    <p:animEffect transition="out" filter="box(out)">
                                      <p:cBhvr>
                                        <p:cTn id="141" dur="500"/>
                                        <p:tgtEl>
                                          <p:spTgt spid="106"/>
                                        </p:tgtEl>
                                      </p:cBhvr>
                                    </p:animEffect>
                                    <p:set>
                                      <p:cBhvr>
                                        <p:cTn id="142" dur="1" fill="hold">
                                          <p:stCondLst>
                                            <p:cond delay="499"/>
                                          </p:stCondLst>
                                        </p:cTn>
                                        <p:tgtEl>
                                          <p:spTgt spid="106"/>
                                        </p:tgtEl>
                                        <p:attrNameLst>
                                          <p:attrName>style.visibility</p:attrName>
                                        </p:attrNameLst>
                                      </p:cBhvr>
                                      <p:to>
                                        <p:strVal val="hidden"/>
                                      </p:to>
                                    </p:set>
                                  </p:childTnLst>
                                </p:cTn>
                              </p:par>
                            </p:childTnLst>
                          </p:cTn>
                        </p:par>
                      </p:childTnLst>
                    </p:cTn>
                  </p:par>
                  <p:par>
                    <p:cTn id="143" fill="hold">
                      <p:stCondLst>
                        <p:cond delay="indefinite"/>
                      </p:stCondLst>
                      <p:childTnLst>
                        <p:par>
                          <p:cTn id="144" fill="hold">
                            <p:stCondLst>
                              <p:cond delay="0"/>
                            </p:stCondLst>
                            <p:childTnLst>
                              <p:par>
                                <p:cTn id="145" presetID="4" presetClass="exit" presetSubtype="32" fill="hold" grpId="0" nodeType="clickEffect">
                                  <p:stCondLst>
                                    <p:cond delay="0"/>
                                  </p:stCondLst>
                                  <p:childTnLst>
                                    <p:animEffect transition="out" filter="box(out)">
                                      <p:cBhvr>
                                        <p:cTn id="146" dur="500"/>
                                        <p:tgtEl>
                                          <p:spTgt spid="68"/>
                                        </p:tgtEl>
                                      </p:cBhvr>
                                    </p:animEffect>
                                    <p:set>
                                      <p:cBhvr>
                                        <p:cTn id="147" dur="1" fill="hold">
                                          <p:stCondLst>
                                            <p:cond delay="499"/>
                                          </p:stCondLst>
                                        </p:cTn>
                                        <p:tgtEl>
                                          <p:spTgt spid="68"/>
                                        </p:tgtEl>
                                        <p:attrNameLst>
                                          <p:attrName>style.visibility</p:attrName>
                                        </p:attrNameLst>
                                      </p:cBhvr>
                                      <p:to>
                                        <p:strVal val="hidden"/>
                                      </p:to>
                                    </p:set>
                                  </p:childTnLst>
                                </p:cTn>
                              </p:par>
                            </p:childTnLst>
                          </p:cTn>
                        </p:par>
                      </p:childTnLst>
                    </p:cTn>
                  </p:par>
                  <p:par>
                    <p:cTn id="148" fill="hold">
                      <p:stCondLst>
                        <p:cond delay="indefinite"/>
                      </p:stCondLst>
                      <p:childTnLst>
                        <p:par>
                          <p:cTn id="149" fill="hold">
                            <p:stCondLst>
                              <p:cond delay="0"/>
                            </p:stCondLst>
                            <p:childTnLst>
                              <p:par>
                                <p:cTn id="150" presetID="4" presetClass="exit" presetSubtype="32" fill="hold" grpId="0" nodeType="clickEffect">
                                  <p:stCondLst>
                                    <p:cond delay="0"/>
                                  </p:stCondLst>
                                  <p:childTnLst>
                                    <p:animEffect transition="out" filter="box(out)">
                                      <p:cBhvr>
                                        <p:cTn id="151" dur="500"/>
                                        <p:tgtEl>
                                          <p:spTgt spid="107"/>
                                        </p:tgtEl>
                                      </p:cBhvr>
                                    </p:animEffect>
                                    <p:set>
                                      <p:cBhvr>
                                        <p:cTn id="152" dur="1" fill="hold">
                                          <p:stCondLst>
                                            <p:cond delay="499"/>
                                          </p:stCondLst>
                                        </p:cTn>
                                        <p:tgtEl>
                                          <p:spTgt spid="107"/>
                                        </p:tgtEl>
                                        <p:attrNameLst>
                                          <p:attrName>style.visibility</p:attrName>
                                        </p:attrNameLst>
                                      </p:cBhvr>
                                      <p:to>
                                        <p:strVal val="hidden"/>
                                      </p:to>
                                    </p:set>
                                  </p:childTnLst>
                                </p:cTn>
                              </p:par>
                            </p:childTnLst>
                          </p:cTn>
                        </p:par>
                      </p:childTnLst>
                    </p:cTn>
                  </p:par>
                  <p:par>
                    <p:cTn id="153" fill="hold">
                      <p:stCondLst>
                        <p:cond delay="indefinite"/>
                      </p:stCondLst>
                      <p:childTnLst>
                        <p:par>
                          <p:cTn id="154" fill="hold">
                            <p:stCondLst>
                              <p:cond delay="0"/>
                            </p:stCondLst>
                            <p:childTnLst>
                              <p:par>
                                <p:cTn id="155" presetID="4" presetClass="exit" presetSubtype="32" fill="hold" grpId="0" nodeType="clickEffect">
                                  <p:stCondLst>
                                    <p:cond delay="0"/>
                                  </p:stCondLst>
                                  <p:childTnLst>
                                    <p:animEffect transition="out" filter="box(out)">
                                      <p:cBhvr>
                                        <p:cTn id="156" dur="500"/>
                                        <p:tgtEl>
                                          <p:spTgt spid="103"/>
                                        </p:tgtEl>
                                      </p:cBhvr>
                                    </p:animEffect>
                                    <p:set>
                                      <p:cBhvr>
                                        <p:cTn id="157" dur="1" fill="hold">
                                          <p:stCondLst>
                                            <p:cond delay="499"/>
                                          </p:stCondLst>
                                        </p:cTn>
                                        <p:tgtEl>
                                          <p:spTgt spid="103"/>
                                        </p:tgtEl>
                                        <p:attrNameLst>
                                          <p:attrName>style.visibility</p:attrName>
                                        </p:attrNameLst>
                                      </p:cBhvr>
                                      <p:to>
                                        <p:strVal val="hidden"/>
                                      </p:to>
                                    </p:set>
                                  </p:childTnLst>
                                </p:cTn>
                              </p:par>
                            </p:childTnLst>
                          </p:cTn>
                        </p:par>
                      </p:childTnLst>
                    </p:cTn>
                  </p:par>
                  <p:par>
                    <p:cTn id="158" fill="hold">
                      <p:stCondLst>
                        <p:cond delay="indefinite"/>
                      </p:stCondLst>
                      <p:childTnLst>
                        <p:par>
                          <p:cTn id="159" fill="hold">
                            <p:stCondLst>
                              <p:cond delay="0"/>
                            </p:stCondLst>
                            <p:childTnLst>
                              <p:par>
                                <p:cTn id="160" presetID="4" presetClass="exit" presetSubtype="32" fill="hold" grpId="0" nodeType="clickEffect">
                                  <p:stCondLst>
                                    <p:cond delay="0"/>
                                  </p:stCondLst>
                                  <p:childTnLst>
                                    <p:animEffect transition="out" filter="box(out)">
                                      <p:cBhvr>
                                        <p:cTn id="161" dur="500"/>
                                        <p:tgtEl>
                                          <p:spTgt spid="99"/>
                                        </p:tgtEl>
                                      </p:cBhvr>
                                    </p:animEffect>
                                    <p:set>
                                      <p:cBhvr>
                                        <p:cTn id="162" dur="1" fill="hold">
                                          <p:stCondLst>
                                            <p:cond delay="499"/>
                                          </p:stCondLst>
                                        </p:cTn>
                                        <p:tgtEl>
                                          <p:spTgt spid="99"/>
                                        </p:tgtEl>
                                        <p:attrNameLst>
                                          <p:attrName>style.visibility</p:attrName>
                                        </p:attrNameLst>
                                      </p:cBhvr>
                                      <p:to>
                                        <p:strVal val="hidden"/>
                                      </p:to>
                                    </p:set>
                                  </p:childTnLst>
                                </p:cTn>
                              </p:par>
                            </p:childTnLst>
                          </p:cTn>
                        </p:par>
                      </p:childTnLst>
                    </p:cTn>
                  </p:par>
                  <p:par>
                    <p:cTn id="163" fill="hold">
                      <p:stCondLst>
                        <p:cond delay="indefinite"/>
                      </p:stCondLst>
                      <p:childTnLst>
                        <p:par>
                          <p:cTn id="164" fill="hold">
                            <p:stCondLst>
                              <p:cond delay="0"/>
                            </p:stCondLst>
                            <p:childTnLst>
                              <p:par>
                                <p:cTn id="165" presetID="4" presetClass="exit" presetSubtype="32" fill="hold" grpId="0" nodeType="clickEffect">
                                  <p:stCondLst>
                                    <p:cond delay="0"/>
                                  </p:stCondLst>
                                  <p:childTnLst>
                                    <p:animEffect transition="out" filter="box(out)">
                                      <p:cBhvr>
                                        <p:cTn id="166" dur="500"/>
                                        <p:tgtEl>
                                          <p:spTgt spid="118"/>
                                        </p:tgtEl>
                                      </p:cBhvr>
                                    </p:animEffect>
                                    <p:set>
                                      <p:cBhvr>
                                        <p:cTn id="167" dur="1" fill="hold">
                                          <p:stCondLst>
                                            <p:cond delay="499"/>
                                          </p:stCondLst>
                                        </p:cTn>
                                        <p:tgtEl>
                                          <p:spTgt spid="118"/>
                                        </p:tgtEl>
                                        <p:attrNameLst>
                                          <p:attrName>style.visibility</p:attrName>
                                        </p:attrNameLst>
                                      </p:cBhvr>
                                      <p:to>
                                        <p:strVal val="hidden"/>
                                      </p:to>
                                    </p:set>
                                  </p:childTnLst>
                                </p:cTn>
                              </p:par>
                            </p:childTnLst>
                          </p:cTn>
                        </p:par>
                      </p:childTnLst>
                    </p:cTn>
                  </p:par>
                  <p:par>
                    <p:cTn id="168" fill="hold">
                      <p:stCondLst>
                        <p:cond delay="indefinite"/>
                      </p:stCondLst>
                      <p:childTnLst>
                        <p:par>
                          <p:cTn id="169" fill="hold">
                            <p:stCondLst>
                              <p:cond delay="0"/>
                            </p:stCondLst>
                            <p:childTnLst>
                              <p:par>
                                <p:cTn id="170" presetID="4" presetClass="exit" presetSubtype="32" fill="hold" grpId="0" nodeType="clickEffect">
                                  <p:stCondLst>
                                    <p:cond delay="0"/>
                                  </p:stCondLst>
                                  <p:childTnLst>
                                    <p:animEffect transition="out" filter="box(out)">
                                      <p:cBhvr>
                                        <p:cTn id="171" dur="500"/>
                                        <p:tgtEl>
                                          <p:spTgt spid="105"/>
                                        </p:tgtEl>
                                      </p:cBhvr>
                                    </p:animEffect>
                                    <p:set>
                                      <p:cBhvr>
                                        <p:cTn id="172" dur="1" fill="hold">
                                          <p:stCondLst>
                                            <p:cond delay="499"/>
                                          </p:stCondLst>
                                        </p:cTn>
                                        <p:tgtEl>
                                          <p:spTgt spid="105"/>
                                        </p:tgtEl>
                                        <p:attrNameLst>
                                          <p:attrName>style.visibility</p:attrName>
                                        </p:attrNameLst>
                                      </p:cBhvr>
                                      <p:to>
                                        <p:strVal val="hidden"/>
                                      </p:to>
                                    </p:set>
                                  </p:childTnLst>
                                </p:cTn>
                              </p:par>
                            </p:childTnLst>
                          </p:cTn>
                        </p:par>
                      </p:childTnLst>
                    </p:cTn>
                  </p:par>
                  <p:par>
                    <p:cTn id="173" fill="hold">
                      <p:stCondLst>
                        <p:cond delay="indefinite"/>
                      </p:stCondLst>
                      <p:childTnLst>
                        <p:par>
                          <p:cTn id="174" fill="hold">
                            <p:stCondLst>
                              <p:cond delay="0"/>
                            </p:stCondLst>
                            <p:childTnLst>
                              <p:par>
                                <p:cTn id="175" presetID="4" presetClass="exit" presetSubtype="32" fill="hold" grpId="0" nodeType="clickEffect">
                                  <p:stCondLst>
                                    <p:cond delay="0"/>
                                  </p:stCondLst>
                                  <p:childTnLst>
                                    <p:animEffect transition="out" filter="box(out)">
                                      <p:cBhvr>
                                        <p:cTn id="176" dur="500"/>
                                        <p:tgtEl>
                                          <p:spTgt spid="93"/>
                                        </p:tgtEl>
                                      </p:cBhvr>
                                    </p:animEffect>
                                    <p:set>
                                      <p:cBhvr>
                                        <p:cTn id="177" dur="1" fill="hold">
                                          <p:stCondLst>
                                            <p:cond delay="499"/>
                                          </p:stCondLst>
                                        </p:cTn>
                                        <p:tgtEl>
                                          <p:spTgt spid="93"/>
                                        </p:tgtEl>
                                        <p:attrNameLst>
                                          <p:attrName>style.visibility</p:attrName>
                                        </p:attrNameLst>
                                      </p:cBhvr>
                                      <p:to>
                                        <p:strVal val="hidden"/>
                                      </p:to>
                                    </p:set>
                                  </p:childTnLst>
                                </p:cTn>
                              </p:par>
                            </p:childTnLst>
                          </p:cTn>
                        </p:par>
                      </p:childTnLst>
                    </p:cTn>
                  </p:par>
                  <p:par>
                    <p:cTn id="178" fill="hold">
                      <p:stCondLst>
                        <p:cond delay="indefinite"/>
                      </p:stCondLst>
                      <p:childTnLst>
                        <p:par>
                          <p:cTn id="179" fill="hold">
                            <p:stCondLst>
                              <p:cond delay="0"/>
                            </p:stCondLst>
                            <p:childTnLst>
                              <p:par>
                                <p:cTn id="180" presetID="4" presetClass="exit" presetSubtype="32" fill="hold" grpId="0" nodeType="clickEffect">
                                  <p:stCondLst>
                                    <p:cond delay="0"/>
                                  </p:stCondLst>
                                  <p:childTnLst>
                                    <p:animEffect transition="out" filter="box(out)">
                                      <p:cBhvr>
                                        <p:cTn id="181" dur="500"/>
                                        <p:tgtEl>
                                          <p:spTgt spid="98"/>
                                        </p:tgtEl>
                                      </p:cBhvr>
                                    </p:animEffect>
                                    <p:set>
                                      <p:cBhvr>
                                        <p:cTn id="182" dur="1" fill="hold">
                                          <p:stCondLst>
                                            <p:cond delay="499"/>
                                          </p:stCondLst>
                                        </p:cTn>
                                        <p:tgtEl>
                                          <p:spTgt spid="98"/>
                                        </p:tgtEl>
                                        <p:attrNameLst>
                                          <p:attrName>style.visibility</p:attrName>
                                        </p:attrNameLst>
                                      </p:cBhvr>
                                      <p:to>
                                        <p:strVal val="hidden"/>
                                      </p:to>
                                    </p:set>
                                  </p:childTnLst>
                                </p:cTn>
                              </p:par>
                            </p:childTnLst>
                          </p:cTn>
                        </p:par>
                      </p:childTnLst>
                    </p:cTn>
                  </p:par>
                  <p:par>
                    <p:cTn id="183" fill="hold">
                      <p:stCondLst>
                        <p:cond delay="indefinite"/>
                      </p:stCondLst>
                      <p:childTnLst>
                        <p:par>
                          <p:cTn id="184" fill="hold">
                            <p:stCondLst>
                              <p:cond delay="0"/>
                            </p:stCondLst>
                            <p:childTnLst>
                              <p:par>
                                <p:cTn id="185" presetID="4" presetClass="exit" presetSubtype="32" fill="hold" grpId="0" nodeType="clickEffect">
                                  <p:stCondLst>
                                    <p:cond delay="0"/>
                                  </p:stCondLst>
                                  <p:childTnLst>
                                    <p:animEffect transition="out" filter="box(out)">
                                      <p:cBhvr>
                                        <p:cTn id="186" dur="500"/>
                                        <p:tgtEl>
                                          <p:spTgt spid="109"/>
                                        </p:tgtEl>
                                      </p:cBhvr>
                                    </p:animEffect>
                                    <p:set>
                                      <p:cBhvr>
                                        <p:cTn id="187" dur="1" fill="hold">
                                          <p:stCondLst>
                                            <p:cond delay="499"/>
                                          </p:stCondLst>
                                        </p:cTn>
                                        <p:tgtEl>
                                          <p:spTgt spid="109"/>
                                        </p:tgtEl>
                                        <p:attrNameLst>
                                          <p:attrName>style.visibility</p:attrName>
                                        </p:attrNameLst>
                                      </p:cBhvr>
                                      <p:to>
                                        <p:strVal val="hidden"/>
                                      </p:to>
                                    </p:set>
                                  </p:childTnLst>
                                </p:cTn>
                              </p:par>
                            </p:childTnLst>
                          </p:cTn>
                        </p:par>
                      </p:childTnLst>
                    </p:cTn>
                  </p:par>
                  <p:par>
                    <p:cTn id="188" fill="hold">
                      <p:stCondLst>
                        <p:cond delay="indefinite"/>
                      </p:stCondLst>
                      <p:childTnLst>
                        <p:par>
                          <p:cTn id="189" fill="hold">
                            <p:stCondLst>
                              <p:cond delay="0"/>
                            </p:stCondLst>
                            <p:childTnLst>
                              <p:par>
                                <p:cTn id="190" presetID="4" presetClass="exit" presetSubtype="32" fill="hold" grpId="0" nodeType="clickEffect">
                                  <p:stCondLst>
                                    <p:cond delay="0"/>
                                  </p:stCondLst>
                                  <p:childTnLst>
                                    <p:animEffect transition="out" filter="box(out)">
                                      <p:cBhvr>
                                        <p:cTn id="191" dur="500"/>
                                        <p:tgtEl>
                                          <p:spTgt spid="112"/>
                                        </p:tgtEl>
                                      </p:cBhvr>
                                    </p:animEffect>
                                    <p:set>
                                      <p:cBhvr>
                                        <p:cTn id="192" dur="1" fill="hold">
                                          <p:stCondLst>
                                            <p:cond delay="499"/>
                                          </p:stCondLst>
                                        </p:cTn>
                                        <p:tgtEl>
                                          <p:spTgt spid="112"/>
                                        </p:tgtEl>
                                        <p:attrNameLst>
                                          <p:attrName>style.visibility</p:attrName>
                                        </p:attrNameLst>
                                      </p:cBhvr>
                                      <p:to>
                                        <p:strVal val="hidden"/>
                                      </p:to>
                                    </p:set>
                                  </p:childTnLst>
                                </p:cTn>
                              </p:par>
                            </p:childTnLst>
                          </p:cTn>
                        </p:par>
                      </p:childTnLst>
                    </p:cTn>
                  </p:par>
                  <p:par>
                    <p:cTn id="193" fill="hold">
                      <p:stCondLst>
                        <p:cond delay="indefinite"/>
                      </p:stCondLst>
                      <p:childTnLst>
                        <p:par>
                          <p:cTn id="194" fill="hold">
                            <p:stCondLst>
                              <p:cond delay="0"/>
                            </p:stCondLst>
                            <p:childTnLst>
                              <p:par>
                                <p:cTn id="195" presetID="4" presetClass="exit" presetSubtype="32" fill="hold" grpId="0" nodeType="clickEffect">
                                  <p:stCondLst>
                                    <p:cond delay="0"/>
                                  </p:stCondLst>
                                  <p:childTnLst>
                                    <p:animEffect transition="out" filter="box(out)">
                                      <p:cBhvr>
                                        <p:cTn id="196" dur="500"/>
                                        <p:tgtEl>
                                          <p:spTgt spid="114"/>
                                        </p:tgtEl>
                                      </p:cBhvr>
                                    </p:animEffect>
                                    <p:set>
                                      <p:cBhvr>
                                        <p:cTn id="197" dur="1" fill="hold">
                                          <p:stCondLst>
                                            <p:cond delay="499"/>
                                          </p:stCondLst>
                                        </p:cTn>
                                        <p:tgtEl>
                                          <p:spTgt spid="114"/>
                                        </p:tgtEl>
                                        <p:attrNameLst>
                                          <p:attrName>style.visibility</p:attrName>
                                        </p:attrNameLst>
                                      </p:cBhvr>
                                      <p:to>
                                        <p:strVal val="hidden"/>
                                      </p:to>
                                    </p:set>
                                  </p:childTnLst>
                                </p:cTn>
                              </p:par>
                            </p:childTnLst>
                          </p:cTn>
                        </p:par>
                      </p:childTnLst>
                    </p:cTn>
                  </p:par>
                  <p:par>
                    <p:cTn id="198" fill="hold">
                      <p:stCondLst>
                        <p:cond delay="indefinite"/>
                      </p:stCondLst>
                      <p:childTnLst>
                        <p:par>
                          <p:cTn id="199" fill="hold">
                            <p:stCondLst>
                              <p:cond delay="0"/>
                            </p:stCondLst>
                            <p:childTnLst>
                              <p:par>
                                <p:cTn id="200" presetID="4" presetClass="exit" presetSubtype="32" fill="hold" grpId="0" nodeType="clickEffect">
                                  <p:stCondLst>
                                    <p:cond delay="0"/>
                                  </p:stCondLst>
                                  <p:childTnLst>
                                    <p:animEffect transition="out" filter="box(out)">
                                      <p:cBhvr>
                                        <p:cTn id="201" dur="500"/>
                                        <p:tgtEl>
                                          <p:spTgt spid="116"/>
                                        </p:tgtEl>
                                      </p:cBhvr>
                                    </p:animEffect>
                                    <p:set>
                                      <p:cBhvr>
                                        <p:cTn id="202" dur="1" fill="hold">
                                          <p:stCondLst>
                                            <p:cond delay="499"/>
                                          </p:stCondLst>
                                        </p:cTn>
                                        <p:tgtEl>
                                          <p:spTgt spid="116"/>
                                        </p:tgtEl>
                                        <p:attrNameLst>
                                          <p:attrName>style.visibility</p:attrName>
                                        </p:attrNameLst>
                                      </p:cBhvr>
                                      <p:to>
                                        <p:strVal val="hidden"/>
                                      </p:to>
                                    </p:set>
                                  </p:childTnLst>
                                </p:cTn>
                              </p:par>
                            </p:childTnLst>
                          </p:cTn>
                        </p:par>
                      </p:childTnLst>
                    </p:cTn>
                  </p:par>
                  <p:par>
                    <p:cTn id="203" fill="hold">
                      <p:stCondLst>
                        <p:cond delay="indefinite"/>
                      </p:stCondLst>
                      <p:childTnLst>
                        <p:par>
                          <p:cTn id="204" fill="hold">
                            <p:stCondLst>
                              <p:cond delay="0"/>
                            </p:stCondLst>
                            <p:childTnLst>
                              <p:par>
                                <p:cTn id="205" presetID="4" presetClass="exit" presetSubtype="32" fill="hold" grpId="0" nodeType="clickEffect">
                                  <p:stCondLst>
                                    <p:cond delay="0"/>
                                  </p:stCondLst>
                                  <p:childTnLst>
                                    <p:animEffect transition="out" filter="box(out)">
                                      <p:cBhvr>
                                        <p:cTn id="206" dur="500"/>
                                        <p:tgtEl>
                                          <p:spTgt spid="119"/>
                                        </p:tgtEl>
                                      </p:cBhvr>
                                    </p:animEffect>
                                    <p:set>
                                      <p:cBhvr>
                                        <p:cTn id="207" dur="1" fill="hold">
                                          <p:stCondLst>
                                            <p:cond delay="499"/>
                                          </p:stCondLst>
                                        </p:cTn>
                                        <p:tgtEl>
                                          <p:spTgt spid="119"/>
                                        </p:tgtEl>
                                        <p:attrNameLst>
                                          <p:attrName>style.visibility</p:attrName>
                                        </p:attrNameLst>
                                      </p:cBhvr>
                                      <p:to>
                                        <p:strVal val="hidden"/>
                                      </p:to>
                                    </p:set>
                                  </p:childTnLst>
                                </p:cTn>
                              </p:par>
                            </p:childTnLst>
                          </p:cTn>
                        </p:par>
                      </p:childTnLst>
                    </p:cTn>
                  </p:par>
                  <p:par>
                    <p:cTn id="208" fill="hold">
                      <p:stCondLst>
                        <p:cond delay="indefinite"/>
                      </p:stCondLst>
                      <p:childTnLst>
                        <p:par>
                          <p:cTn id="209" fill="hold">
                            <p:stCondLst>
                              <p:cond delay="0"/>
                            </p:stCondLst>
                            <p:childTnLst>
                              <p:par>
                                <p:cTn id="210" presetID="4" presetClass="exit" presetSubtype="32" fill="hold" grpId="0" nodeType="clickEffect">
                                  <p:stCondLst>
                                    <p:cond delay="0"/>
                                  </p:stCondLst>
                                  <p:childTnLst>
                                    <p:animEffect transition="out" filter="box(out)">
                                      <p:cBhvr>
                                        <p:cTn id="211" dur="500"/>
                                        <p:tgtEl>
                                          <p:spTgt spid="121"/>
                                        </p:tgtEl>
                                      </p:cBhvr>
                                    </p:animEffect>
                                    <p:set>
                                      <p:cBhvr>
                                        <p:cTn id="212" dur="1" fill="hold">
                                          <p:stCondLst>
                                            <p:cond delay="499"/>
                                          </p:stCondLst>
                                        </p:cTn>
                                        <p:tgtEl>
                                          <p:spTgt spid="121"/>
                                        </p:tgtEl>
                                        <p:attrNameLst>
                                          <p:attrName>style.visibility</p:attrName>
                                        </p:attrNameLst>
                                      </p:cBhvr>
                                      <p:to>
                                        <p:strVal val="hidden"/>
                                      </p:to>
                                    </p:set>
                                  </p:childTnLst>
                                </p:cTn>
                              </p:par>
                            </p:childTnLst>
                          </p:cTn>
                        </p:par>
                      </p:childTnLst>
                    </p:cTn>
                  </p:par>
                  <p:par>
                    <p:cTn id="213" fill="hold">
                      <p:stCondLst>
                        <p:cond delay="indefinite"/>
                      </p:stCondLst>
                      <p:childTnLst>
                        <p:par>
                          <p:cTn id="214" fill="hold">
                            <p:stCondLst>
                              <p:cond delay="0"/>
                            </p:stCondLst>
                            <p:childTnLst>
                              <p:par>
                                <p:cTn id="215" presetID="4" presetClass="exit" presetSubtype="32" fill="hold" grpId="0" nodeType="clickEffect">
                                  <p:stCondLst>
                                    <p:cond delay="0"/>
                                  </p:stCondLst>
                                  <p:childTnLst>
                                    <p:animEffect transition="out" filter="box(out)">
                                      <p:cBhvr>
                                        <p:cTn id="216" dur="500"/>
                                        <p:tgtEl>
                                          <p:spTgt spid="123"/>
                                        </p:tgtEl>
                                      </p:cBhvr>
                                    </p:animEffect>
                                    <p:set>
                                      <p:cBhvr>
                                        <p:cTn id="217" dur="1" fill="hold">
                                          <p:stCondLst>
                                            <p:cond delay="499"/>
                                          </p:stCondLst>
                                        </p:cTn>
                                        <p:tgtEl>
                                          <p:spTgt spid="123"/>
                                        </p:tgtEl>
                                        <p:attrNameLst>
                                          <p:attrName>style.visibility</p:attrName>
                                        </p:attrNameLst>
                                      </p:cBhvr>
                                      <p:to>
                                        <p:strVal val="hidden"/>
                                      </p:to>
                                    </p:set>
                                  </p:childTnLst>
                                </p:cTn>
                              </p:par>
                            </p:childTnLst>
                          </p:cTn>
                        </p:par>
                      </p:childTnLst>
                    </p:cTn>
                  </p:par>
                  <p:par>
                    <p:cTn id="218" fill="hold">
                      <p:stCondLst>
                        <p:cond delay="indefinite"/>
                      </p:stCondLst>
                      <p:childTnLst>
                        <p:par>
                          <p:cTn id="219" fill="hold">
                            <p:stCondLst>
                              <p:cond delay="0"/>
                            </p:stCondLst>
                            <p:childTnLst>
                              <p:par>
                                <p:cTn id="220" presetID="4" presetClass="exit" presetSubtype="32" fill="hold" grpId="0" nodeType="clickEffect">
                                  <p:stCondLst>
                                    <p:cond delay="0"/>
                                  </p:stCondLst>
                                  <p:childTnLst>
                                    <p:animEffect transition="out" filter="box(out)">
                                      <p:cBhvr>
                                        <p:cTn id="221" dur="500"/>
                                        <p:tgtEl>
                                          <p:spTgt spid="149"/>
                                        </p:tgtEl>
                                      </p:cBhvr>
                                    </p:animEffect>
                                    <p:set>
                                      <p:cBhvr>
                                        <p:cTn id="222" dur="1" fill="hold">
                                          <p:stCondLst>
                                            <p:cond delay="499"/>
                                          </p:stCondLst>
                                        </p:cTn>
                                        <p:tgtEl>
                                          <p:spTgt spid="14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126" grpId="0" animBg="1"/>
      <p:bldP spid="47" grpId="0" animBg="1"/>
      <p:bldP spid="48" grpId="0" animBg="1"/>
      <p:bldP spid="60" grpId="0" animBg="1"/>
      <p:bldP spid="61" grpId="0" animBg="1"/>
      <p:bldP spid="68" grpId="0" animBg="1"/>
      <p:bldP spid="69" grpId="0" animBg="1"/>
      <p:bldP spid="76" grpId="0" animBg="1"/>
      <p:bldP spid="77" grpId="0" animBg="1"/>
      <p:bldP spid="85" grpId="0" animBg="1"/>
      <p:bldP spid="91" grpId="0" animBg="1"/>
      <p:bldP spid="92" grpId="0" animBg="1"/>
      <p:bldP spid="93" grpId="0" animBg="1"/>
      <p:bldP spid="94" grpId="0" animBg="1"/>
      <p:bldP spid="95"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4" grpId="0" animBg="1"/>
      <p:bldP spid="115" grpId="0" animBg="1"/>
      <p:bldP spid="116" grpId="0" animBg="1"/>
      <p:bldP spid="117" grpId="0" animBg="1"/>
      <p:bldP spid="118" grpId="0" animBg="1"/>
      <p:bldP spid="119" grpId="0" animBg="1"/>
      <p:bldP spid="121" grpId="0" animBg="1"/>
      <p:bldP spid="122" grpId="0" animBg="1"/>
      <p:bldP spid="123" grpId="0" animBg="1"/>
      <p:bldP spid="148" grpId="0" animBg="1"/>
      <p:bldP spid="149" grpId="0" animBg="1"/>
      <p:bldP spid="15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Dalli-Klick 3</a:t>
            </a:r>
            <a:endParaRPr lang="de-DE" dirty="0"/>
          </a:p>
        </p:txBody>
      </p:sp>
      <p:pic>
        <p:nvPicPr>
          <p:cNvPr id="4" name="BIL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505" y="-27384"/>
            <a:ext cx="9180512" cy="6885384"/>
          </a:xfrm>
          <a:prstGeom prst="rect">
            <a:avLst/>
          </a:prstGeom>
          <a:blipFill dpi="0" rotWithShape="1">
            <a:blip r:embed="rId4">
              <a:alphaModFix amt="16000"/>
            </a:blip>
            <a:srcRect/>
            <a:tile tx="0" ty="0" sx="100000" sy="100000" flip="none" algn="tl"/>
          </a:blipFill>
        </p:spPr>
      </p:pic>
      <p:sp>
        <p:nvSpPr>
          <p:cNvPr id="53" name="Sechseck 3"/>
          <p:cNvSpPr>
            <a:spLocks noChangeArrowheads="1"/>
          </p:cNvSpPr>
          <p:nvPr/>
        </p:nvSpPr>
        <p:spPr bwMode="auto">
          <a:xfrm>
            <a:off x="2031984" y="-27384"/>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26" name="Sechseck 2"/>
          <p:cNvSpPr>
            <a:spLocks noChangeArrowheads="1"/>
          </p:cNvSpPr>
          <p:nvPr/>
        </p:nvSpPr>
        <p:spPr bwMode="auto">
          <a:xfrm>
            <a:off x="833125" y="-719615"/>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47" name="Sechseck 11"/>
          <p:cNvSpPr>
            <a:spLocks noChangeArrowheads="1"/>
          </p:cNvSpPr>
          <p:nvPr/>
        </p:nvSpPr>
        <p:spPr bwMode="auto">
          <a:xfrm>
            <a:off x="2031983" y="1343980"/>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48" name="Sechseck 10"/>
          <p:cNvSpPr>
            <a:spLocks noChangeArrowheads="1"/>
          </p:cNvSpPr>
          <p:nvPr/>
        </p:nvSpPr>
        <p:spPr bwMode="auto">
          <a:xfrm>
            <a:off x="833124" y="651749"/>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60" name="Sechseck 19"/>
          <p:cNvSpPr>
            <a:spLocks noChangeArrowheads="1"/>
          </p:cNvSpPr>
          <p:nvPr/>
        </p:nvSpPr>
        <p:spPr bwMode="auto">
          <a:xfrm>
            <a:off x="2031982" y="2715344"/>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61" name="Sechseck 18"/>
          <p:cNvSpPr>
            <a:spLocks noChangeArrowheads="1"/>
          </p:cNvSpPr>
          <p:nvPr/>
        </p:nvSpPr>
        <p:spPr bwMode="auto">
          <a:xfrm>
            <a:off x="833123" y="2023113"/>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68" name="Sechseck 27"/>
          <p:cNvSpPr>
            <a:spLocks noChangeArrowheads="1"/>
          </p:cNvSpPr>
          <p:nvPr/>
        </p:nvSpPr>
        <p:spPr bwMode="auto">
          <a:xfrm>
            <a:off x="2031981" y="4086708"/>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69" name="Sechseck 26"/>
          <p:cNvSpPr>
            <a:spLocks noChangeArrowheads="1"/>
          </p:cNvSpPr>
          <p:nvPr/>
        </p:nvSpPr>
        <p:spPr bwMode="auto">
          <a:xfrm>
            <a:off x="833122" y="3394477"/>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76" name="Sechseck 35"/>
          <p:cNvSpPr>
            <a:spLocks noChangeArrowheads="1"/>
          </p:cNvSpPr>
          <p:nvPr/>
        </p:nvSpPr>
        <p:spPr bwMode="auto">
          <a:xfrm>
            <a:off x="2031980" y="5458072"/>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77" name="Sechseck 34"/>
          <p:cNvSpPr>
            <a:spLocks noChangeArrowheads="1"/>
          </p:cNvSpPr>
          <p:nvPr/>
        </p:nvSpPr>
        <p:spPr bwMode="auto">
          <a:xfrm>
            <a:off x="833121" y="4765841"/>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85" name="Sechseck 41"/>
          <p:cNvSpPr>
            <a:spLocks noChangeArrowheads="1"/>
          </p:cNvSpPr>
          <p:nvPr/>
        </p:nvSpPr>
        <p:spPr bwMode="auto">
          <a:xfrm>
            <a:off x="833120" y="6137205"/>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91" name="Sechseck 1"/>
          <p:cNvSpPr>
            <a:spLocks noChangeArrowheads="1"/>
          </p:cNvSpPr>
          <p:nvPr/>
        </p:nvSpPr>
        <p:spPr bwMode="auto">
          <a:xfrm>
            <a:off x="-330216" y="-27384"/>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dirty="0"/>
          </a:p>
        </p:txBody>
      </p:sp>
      <p:sp>
        <p:nvSpPr>
          <p:cNvPr id="92" name="Sechseck 9"/>
          <p:cNvSpPr>
            <a:spLocks noChangeArrowheads="1"/>
          </p:cNvSpPr>
          <p:nvPr/>
        </p:nvSpPr>
        <p:spPr bwMode="auto">
          <a:xfrm>
            <a:off x="-330217" y="1343980"/>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93" name="Sechseck 17"/>
          <p:cNvSpPr>
            <a:spLocks noChangeArrowheads="1"/>
          </p:cNvSpPr>
          <p:nvPr/>
        </p:nvSpPr>
        <p:spPr bwMode="auto">
          <a:xfrm>
            <a:off x="-330218" y="2715344"/>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94" name="Sechseck 25"/>
          <p:cNvSpPr>
            <a:spLocks noChangeArrowheads="1"/>
          </p:cNvSpPr>
          <p:nvPr/>
        </p:nvSpPr>
        <p:spPr bwMode="auto">
          <a:xfrm>
            <a:off x="-330219" y="4086708"/>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95" name="Sechseck 33"/>
          <p:cNvSpPr>
            <a:spLocks noChangeArrowheads="1"/>
          </p:cNvSpPr>
          <p:nvPr/>
        </p:nvSpPr>
        <p:spPr bwMode="auto">
          <a:xfrm>
            <a:off x="-330220" y="5458072"/>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97" name="Sechseck 4"/>
          <p:cNvSpPr>
            <a:spLocks noChangeArrowheads="1"/>
          </p:cNvSpPr>
          <p:nvPr/>
        </p:nvSpPr>
        <p:spPr bwMode="auto">
          <a:xfrm>
            <a:off x="3210565" y="-719615"/>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98" name="Sechseck 12"/>
          <p:cNvSpPr>
            <a:spLocks noChangeArrowheads="1"/>
          </p:cNvSpPr>
          <p:nvPr/>
        </p:nvSpPr>
        <p:spPr bwMode="auto">
          <a:xfrm>
            <a:off x="3210564" y="651749"/>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dirty="0"/>
          </a:p>
        </p:txBody>
      </p:sp>
      <p:sp>
        <p:nvSpPr>
          <p:cNvPr id="99" name="Sechseck 20"/>
          <p:cNvSpPr>
            <a:spLocks noChangeArrowheads="1"/>
          </p:cNvSpPr>
          <p:nvPr/>
        </p:nvSpPr>
        <p:spPr bwMode="auto">
          <a:xfrm>
            <a:off x="3210563" y="2023113"/>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00" name="Sechseck 28"/>
          <p:cNvSpPr>
            <a:spLocks noChangeArrowheads="1"/>
          </p:cNvSpPr>
          <p:nvPr/>
        </p:nvSpPr>
        <p:spPr bwMode="auto">
          <a:xfrm>
            <a:off x="3210562" y="3394477"/>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01" name="Sechseck 36"/>
          <p:cNvSpPr>
            <a:spLocks noChangeArrowheads="1"/>
          </p:cNvSpPr>
          <p:nvPr/>
        </p:nvSpPr>
        <p:spPr bwMode="auto">
          <a:xfrm>
            <a:off x="3210561" y="4765841"/>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02" name="Sechseck 43"/>
          <p:cNvSpPr>
            <a:spLocks noChangeArrowheads="1"/>
          </p:cNvSpPr>
          <p:nvPr/>
        </p:nvSpPr>
        <p:spPr bwMode="auto">
          <a:xfrm>
            <a:off x="3210560" y="6137205"/>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03" name="Sechseck7"/>
          <p:cNvSpPr>
            <a:spLocks noChangeArrowheads="1"/>
          </p:cNvSpPr>
          <p:nvPr/>
        </p:nvSpPr>
        <p:spPr bwMode="auto">
          <a:xfrm>
            <a:off x="6741144" y="-10002"/>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04" name="Sechseck 6"/>
          <p:cNvSpPr>
            <a:spLocks noChangeArrowheads="1"/>
          </p:cNvSpPr>
          <p:nvPr/>
        </p:nvSpPr>
        <p:spPr bwMode="auto">
          <a:xfrm>
            <a:off x="5542285" y="-702233"/>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05" name="Sechseck 15"/>
          <p:cNvSpPr>
            <a:spLocks noChangeArrowheads="1"/>
          </p:cNvSpPr>
          <p:nvPr/>
        </p:nvSpPr>
        <p:spPr bwMode="auto">
          <a:xfrm>
            <a:off x="6741143" y="1361362"/>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06" name="Sechseck 14"/>
          <p:cNvSpPr>
            <a:spLocks noChangeArrowheads="1"/>
          </p:cNvSpPr>
          <p:nvPr/>
        </p:nvSpPr>
        <p:spPr bwMode="auto">
          <a:xfrm>
            <a:off x="5542284" y="669131"/>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07" name="Sechseck 23"/>
          <p:cNvSpPr>
            <a:spLocks noChangeArrowheads="1"/>
          </p:cNvSpPr>
          <p:nvPr/>
        </p:nvSpPr>
        <p:spPr bwMode="auto">
          <a:xfrm>
            <a:off x="6741142" y="2732726"/>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08" name="Sechseck 22"/>
          <p:cNvSpPr>
            <a:spLocks noChangeArrowheads="1"/>
          </p:cNvSpPr>
          <p:nvPr/>
        </p:nvSpPr>
        <p:spPr bwMode="auto">
          <a:xfrm>
            <a:off x="5542283" y="2040495"/>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09" name="Sechseck 31"/>
          <p:cNvSpPr>
            <a:spLocks noChangeArrowheads="1"/>
          </p:cNvSpPr>
          <p:nvPr/>
        </p:nvSpPr>
        <p:spPr bwMode="auto">
          <a:xfrm>
            <a:off x="6741141" y="4104090"/>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10" name="Sechseck 30"/>
          <p:cNvSpPr>
            <a:spLocks noChangeArrowheads="1"/>
          </p:cNvSpPr>
          <p:nvPr/>
        </p:nvSpPr>
        <p:spPr bwMode="auto">
          <a:xfrm>
            <a:off x="5542282" y="3411859"/>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11" name="Sechseck 39"/>
          <p:cNvSpPr>
            <a:spLocks noChangeArrowheads="1"/>
          </p:cNvSpPr>
          <p:nvPr/>
        </p:nvSpPr>
        <p:spPr bwMode="auto">
          <a:xfrm>
            <a:off x="6741140" y="5475454"/>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12" name="Sechseck 38"/>
          <p:cNvSpPr>
            <a:spLocks noChangeArrowheads="1"/>
          </p:cNvSpPr>
          <p:nvPr/>
        </p:nvSpPr>
        <p:spPr bwMode="auto">
          <a:xfrm>
            <a:off x="5542281" y="4783223"/>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14" name="Sechseck 44"/>
          <p:cNvSpPr>
            <a:spLocks noChangeArrowheads="1"/>
          </p:cNvSpPr>
          <p:nvPr/>
        </p:nvSpPr>
        <p:spPr bwMode="auto">
          <a:xfrm>
            <a:off x="5542280" y="6154587"/>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15" name="Sechseck 5"/>
          <p:cNvSpPr>
            <a:spLocks noChangeArrowheads="1"/>
          </p:cNvSpPr>
          <p:nvPr/>
        </p:nvSpPr>
        <p:spPr bwMode="auto">
          <a:xfrm>
            <a:off x="4378944" y="-10002"/>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16" name="Sechseck 13"/>
          <p:cNvSpPr>
            <a:spLocks noChangeArrowheads="1"/>
          </p:cNvSpPr>
          <p:nvPr/>
        </p:nvSpPr>
        <p:spPr bwMode="auto">
          <a:xfrm>
            <a:off x="4378943" y="1361362"/>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17" name="Sechseck 21"/>
          <p:cNvSpPr>
            <a:spLocks noChangeArrowheads="1"/>
          </p:cNvSpPr>
          <p:nvPr/>
        </p:nvSpPr>
        <p:spPr bwMode="auto">
          <a:xfrm>
            <a:off x="4378942" y="2732726"/>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18" name="Sechseck 29"/>
          <p:cNvSpPr>
            <a:spLocks noChangeArrowheads="1"/>
          </p:cNvSpPr>
          <p:nvPr/>
        </p:nvSpPr>
        <p:spPr bwMode="auto">
          <a:xfrm>
            <a:off x="4378941" y="4104090"/>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19" name="Sechseck 37"/>
          <p:cNvSpPr>
            <a:spLocks noChangeArrowheads="1"/>
          </p:cNvSpPr>
          <p:nvPr/>
        </p:nvSpPr>
        <p:spPr bwMode="auto">
          <a:xfrm>
            <a:off x="4378940" y="5475454"/>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21" name="Sechseck 8"/>
          <p:cNvSpPr>
            <a:spLocks noChangeArrowheads="1"/>
          </p:cNvSpPr>
          <p:nvPr/>
        </p:nvSpPr>
        <p:spPr bwMode="auto">
          <a:xfrm>
            <a:off x="7919725" y="-700091"/>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22" name="Sechseck 16"/>
          <p:cNvSpPr>
            <a:spLocks noChangeArrowheads="1"/>
          </p:cNvSpPr>
          <p:nvPr/>
        </p:nvSpPr>
        <p:spPr bwMode="auto">
          <a:xfrm>
            <a:off x="7919724" y="671273"/>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23" name="Sechseck 24"/>
          <p:cNvSpPr>
            <a:spLocks noChangeArrowheads="1"/>
          </p:cNvSpPr>
          <p:nvPr/>
        </p:nvSpPr>
        <p:spPr bwMode="auto">
          <a:xfrm>
            <a:off x="7919723" y="2042637"/>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48" name="Sechseck 32"/>
          <p:cNvSpPr>
            <a:spLocks noChangeArrowheads="1"/>
          </p:cNvSpPr>
          <p:nvPr/>
        </p:nvSpPr>
        <p:spPr bwMode="auto">
          <a:xfrm>
            <a:off x="7919722" y="3414001"/>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49" name="Sechseck 40"/>
          <p:cNvSpPr>
            <a:spLocks noChangeArrowheads="1"/>
          </p:cNvSpPr>
          <p:nvPr/>
        </p:nvSpPr>
        <p:spPr bwMode="auto">
          <a:xfrm>
            <a:off x="7919721" y="4785365"/>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50" name="Sechseck 46"/>
          <p:cNvSpPr>
            <a:spLocks noChangeArrowheads="1"/>
          </p:cNvSpPr>
          <p:nvPr/>
        </p:nvSpPr>
        <p:spPr bwMode="auto">
          <a:xfrm>
            <a:off x="7919720" y="6156729"/>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5" name="Hyperlink">
            <a:hlinkClick r:id="rId5" action="ppaction://hlinksldjump"/>
          </p:cNvPr>
          <p:cNvSpPr/>
          <p:nvPr/>
        </p:nvSpPr>
        <p:spPr>
          <a:xfrm>
            <a:off x="5471501" y="-1161696"/>
            <a:ext cx="4896438" cy="44344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6340724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xit" presetSubtype="32" fill="hold" grpId="0" nodeType="clickEffect">
                                  <p:stCondLst>
                                    <p:cond delay="0"/>
                                  </p:stCondLst>
                                  <p:childTnLst>
                                    <p:animEffect transition="out" filter="box(out)">
                                      <p:cBhvr>
                                        <p:cTn id="6" dur="500"/>
                                        <p:tgtEl>
                                          <p:spTgt spid="118"/>
                                        </p:tgtEl>
                                      </p:cBhvr>
                                    </p:animEffect>
                                    <p:set>
                                      <p:cBhvr>
                                        <p:cTn id="7" dur="1" fill="hold">
                                          <p:stCondLst>
                                            <p:cond delay="499"/>
                                          </p:stCondLst>
                                        </p:cTn>
                                        <p:tgtEl>
                                          <p:spTgt spid="118"/>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4" presetClass="exit" presetSubtype="32" fill="hold" grpId="0" nodeType="clickEffect">
                                  <p:stCondLst>
                                    <p:cond delay="0"/>
                                  </p:stCondLst>
                                  <p:childTnLst>
                                    <p:animEffect transition="out" filter="box(out)">
                                      <p:cBhvr>
                                        <p:cTn id="11" dur="500"/>
                                        <p:tgtEl>
                                          <p:spTgt spid="126"/>
                                        </p:tgtEl>
                                      </p:cBhvr>
                                    </p:animEffect>
                                    <p:set>
                                      <p:cBhvr>
                                        <p:cTn id="12" dur="1" fill="hold">
                                          <p:stCondLst>
                                            <p:cond delay="499"/>
                                          </p:stCondLst>
                                        </p:cTn>
                                        <p:tgtEl>
                                          <p:spTgt spid="12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4" presetClass="exit" presetSubtype="32" fill="hold" grpId="0" nodeType="clickEffect">
                                  <p:stCondLst>
                                    <p:cond delay="0"/>
                                  </p:stCondLst>
                                  <p:childTnLst>
                                    <p:animEffect transition="out" filter="box(out)">
                                      <p:cBhvr>
                                        <p:cTn id="16" dur="500"/>
                                        <p:tgtEl>
                                          <p:spTgt spid="60"/>
                                        </p:tgtEl>
                                      </p:cBhvr>
                                    </p:animEffect>
                                    <p:set>
                                      <p:cBhvr>
                                        <p:cTn id="17" dur="1" fill="hold">
                                          <p:stCondLst>
                                            <p:cond delay="499"/>
                                          </p:stCondLst>
                                        </p:cTn>
                                        <p:tgtEl>
                                          <p:spTgt spid="60"/>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4" presetClass="exit" presetSubtype="32" fill="hold" grpId="0" nodeType="clickEffect">
                                  <p:stCondLst>
                                    <p:cond delay="0"/>
                                  </p:stCondLst>
                                  <p:childTnLst>
                                    <p:animEffect transition="out" filter="box(out)">
                                      <p:cBhvr>
                                        <p:cTn id="21" dur="500"/>
                                        <p:tgtEl>
                                          <p:spTgt spid="98"/>
                                        </p:tgtEl>
                                      </p:cBhvr>
                                    </p:animEffect>
                                    <p:set>
                                      <p:cBhvr>
                                        <p:cTn id="22" dur="1" fill="hold">
                                          <p:stCondLst>
                                            <p:cond delay="499"/>
                                          </p:stCondLst>
                                        </p:cTn>
                                        <p:tgtEl>
                                          <p:spTgt spid="98"/>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4" presetClass="exit" presetSubtype="32" fill="hold" grpId="0" nodeType="clickEffect">
                                  <p:stCondLst>
                                    <p:cond delay="0"/>
                                  </p:stCondLst>
                                  <p:childTnLst>
                                    <p:animEffect transition="out" filter="box(out)">
                                      <p:cBhvr>
                                        <p:cTn id="26" dur="500"/>
                                        <p:tgtEl>
                                          <p:spTgt spid="148"/>
                                        </p:tgtEl>
                                      </p:cBhvr>
                                    </p:animEffect>
                                    <p:set>
                                      <p:cBhvr>
                                        <p:cTn id="27" dur="1" fill="hold">
                                          <p:stCondLst>
                                            <p:cond delay="499"/>
                                          </p:stCondLst>
                                        </p:cTn>
                                        <p:tgtEl>
                                          <p:spTgt spid="148"/>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4" presetClass="exit" presetSubtype="32" fill="hold" grpId="0" nodeType="clickEffect">
                                  <p:stCondLst>
                                    <p:cond delay="0"/>
                                  </p:stCondLst>
                                  <p:childTnLst>
                                    <p:animEffect transition="out" filter="box(out)">
                                      <p:cBhvr>
                                        <p:cTn id="31" dur="500"/>
                                        <p:tgtEl>
                                          <p:spTgt spid="104"/>
                                        </p:tgtEl>
                                      </p:cBhvr>
                                    </p:animEffect>
                                    <p:set>
                                      <p:cBhvr>
                                        <p:cTn id="32" dur="1" fill="hold">
                                          <p:stCondLst>
                                            <p:cond delay="499"/>
                                          </p:stCondLst>
                                        </p:cTn>
                                        <p:tgtEl>
                                          <p:spTgt spid="104"/>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4" presetClass="exit" presetSubtype="32" fill="hold" grpId="0" nodeType="clickEffect">
                                  <p:stCondLst>
                                    <p:cond delay="0"/>
                                  </p:stCondLst>
                                  <p:childTnLst>
                                    <p:animEffect transition="out" filter="box(out)">
                                      <p:cBhvr>
                                        <p:cTn id="36" dur="500"/>
                                        <p:tgtEl>
                                          <p:spTgt spid="53"/>
                                        </p:tgtEl>
                                      </p:cBhvr>
                                    </p:animEffect>
                                    <p:set>
                                      <p:cBhvr>
                                        <p:cTn id="37" dur="1" fill="hold">
                                          <p:stCondLst>
                                            <p:cond delay="499"/>
                                          </p:stCondLst>
                                        </p:cTn>
                                        <p:tgtEl>
                                          <p:spTgt spid="53"/>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4" presetClass="exit" presetSubtype="32" fill="hold" grpId="0" nodeType="clickEffect">
                                  <p:stCondLst>
                                    <p:cond delay="0"/>
                                  </p:stCondLst>
                                  <p:childTnLst>
                                    <p:animEffect transition="out" filter="box(out)">
                                      <p:cBhvr>
                                        <p:cTn id="41" dur="500"/>
                                        <p:tgtEl>
                                          <p:spTgt spid="150"/>
                                        </p:tgtEl>
                                      </p:cBhvr>
                                    </p:animEffect>
                                    <p:set>
                                      <p:cBhvr>
                                        <p:cTn id="42" dur="1" fill="hold">
                                          <p:stCondLst>
                                            <p:cond delay="499"/>
                                          </p:stCondLst>
                                        </p:cTn>
                                        <p:tgtEl>
                                          <p:spTgt spid="150"/>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4" presetClass="exit" presetSubtype="32" fill="hold" grpId="0" nodeType="clickEffect">
                                  <p:stCondLst>
                                    <p:cond delay="0"/>
                                  </p:stCondLst>
                                  <p:childTnLst>
                                    <p:animEffect transition="out" filter="box(out)">
                                      <p:cBhvr>
                                        <p:cTn id="46" dur="500"/>
                                        <p:tgtEl>
                                          <p:spTgt spid="91"/>
                                        </p:tgtEl>
                                      </p:cBhvr>
                                    </p:animEffect>
                                    <p:set>
                                      <p:cBhvr>
                                        <p:cTn id="47" dur="1" fill="hold">
                                          <p:stCondLst>
                                            <p:cond delay="499"/>
                                          </p:stCondLst>
                                        </p:cTn>
                                        <p:tgtEl>
                                          <p:spTgt spid="91"/>
                                        </p:tgtEl>
                                        <p:attrNameLst>
                                          <p:attrName>style.visibility</p:attrName>
                                        </p:attrNameLst>
                                      </p:cBhvr>
                                      <p:to>
                                        <p:strVal val="hidden"/>
                                      </p:to>
                                    </p:set>
                                  </p:childTnLst>
                                </p:cTn>
                              </p:par>
                            </p:childTnLst>
                          </p:cTn>
                        </p:par>
                      </p:childTnLst>
                    </p:cTn>
                  </p:par>
                  <p:par>
                    <p:cTn id="48" fill="hold">
                      <p:stCondLst>
                        <p:cond delay="indefinite"/>
                      </p:stCondLst>
                      <p:childTnLst>
                        <p:par>
                          <p:cTn id="49" fill="hold">
                            <p:stCondLst>
                              <p:cond delay="0"/>
                            </p:stCondLst>
                            <p:childTnLst>
                              <p:par>
                                <p:cTn id="50" presetID="4" presetClass="exit" presetSubtype="32" fill="hold" grpId="0" nodeType="clickEffect">
                                  <p:stCondLst>
                                    <p:cond delay="0"/>
                                  </p:stCondLst>
                                  <p:childTnLst>
                                    <p:animEffect transition="out" filter="box(out)">
                                      <p:cBhvr>
                                        <p:cTn id="51" dur="500"/>
                                        <p:tgtEl>
                                          <p:spTgt spid="76"/>
                                        </p:tgtEl>
                                      </p:cBhvr>
                                    </p:animEffect>
                                    <p:set>
                                      <p:cBhvr>
                                        <p:cTn id="52" dur="1" fill="hold">
                                          <p:stCondLst>
                                            <p:cond delay="499"/>
                                          </p:stCondLst>
                                        </p:cTn>
                                        <p:tgtEl>
                                          <p:spTgt spid="76"/>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4" presetClass="exit" presetSubtype="32" fill="hold" grpId="0" nodeType="clickEffect">
                                  <p:stCondLst>
                                    <p:cond delay="0"/>
                                  </p:stCondLst>
                                  <p:childTnLst>
                                    <p:animEffect transition="out" filter="box(out)">
                                      <p:cBhvr>
                                        <p:cTn id="56" dur="500"/>
                                        <p:tgtEl>
                                          <p:spTgt spid="95"/>
                                        </p:tgtEl>
                                      </p:cBhvr>
                                    </p:animEffect>
                                    <p:set>
                                      <p:cBhvr>
                                        <p:cTn id="57" dur="1" fill="hold">
                                          <p:stCondLst>
                                            <p:cond delay="499"/>
                                          </p:stCondLst>
                                        </p:cTn>
                                        <p:tgtEl>
                                          <p:spTgt spid="95"/>
                                        </p:tgtEl>
                                        <p:attrNameLst>
                                          <p:attrName>style.visibility</p:attrName>
                                        </p:attrNameLst>
                                      </p:cBhvr>
                                      <p:to>
                                        <p:strVal val="hidden"/>
                                      </p:to>
                                    </p:set>
                                  </p:childTnLst>
                                </p:cTn>
                              </p:par>
                            </p:childTnLst>
                          </p:cTn>
                        </p:par>
                      </p:childTnLst>
                    </p:cTn>
                  </p:par>
                  <p:par>
                    <p:cTn id="58" fill="hold">
                      <p:stCondLst>
                        <p:cond delay="indefinite"/>
                      </p:stCondLst>
                      <p:childTnLst>
                        <p:par>
                          <p:cTn id="59" fill="hold">
                            <p:stCondLst>
                              <p:cond delay="0"/>
                            </p:stCondLst>
                            <p:childTnLst>
                              <p:par>
                                <p:cTn id="60" presetID="4" presetClass="exit" presetSubtype="32" fill="hold" grpId="0" nodeType="clickEffect">
                                  <p:stCondLst>
                                    <p:cond delay="0"/>
                                  </p:stCondLst>
                                  <p:childTnLst>
                                    <p:animEffect transition="out" filter="box(out)">
                                      <p:cBhvr>
                                        <p:cTn id="61" dur="500"/>
                                        <p:tgtEl>
                                          <p:spTgt spid="48"/>
                                        </p:tgtEl>
                                      </p:cBhvr>
                                    </p:animEffect>
                                    <p:set>
                                      <p:cBhvr>
                                        <p:cTn id="62" dur="1" fill="hold">
                                          <p:stCondLst>
                                            <p:cond delay="499"/>
                                          </p:stCondLst>
                                        </p:cTn>
                                        <p:tgtEl>
                                          <p:spTgt spid="48"/>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4" presetClass="exit" presetSubtype="32" fill="hold" grpId="0" nodeType="clickEffect">
                                  <p:stCondLst>
                                    <p:cond delay="0"/>
                                  </p:stCondLst>
                                  <p:childTnLst>
                                    <p:animEffect transition="out" filter="box(out)">
                                      <p:cBhvr>
                                        <p:cTn id="66" dur="500"/>
                                        <p:tgtEl>
                                          <p:spTgt spid="92"/>
                                        </p:tgtEl>
                                      </p:cBhvr>
                                    </p:animEffect>
                                    <p:set>
                                      <p:cBhvr>
                                        <p:cTn id="67" dur="1" fill="hold">
                                          <p:stCondLst>
                                            <p:cond delay="499"/>
                                          </p:stCondLst>
                                        </p:cTn>
                                        <p:tgtEl>
                                          <p:spTgt spid="92"/>
                                        </p:tgtEl>
                                        <p:attrNameLst>
                                          <p:attrName>style.visibility</p:attrName>
                                        </p:attrNameLst>
                                      </p:cBhvr>
                                      <p:to>
                                        <p:strVal val="hidden"/>
                                      </p:to>
                                    </p:set>
                                  </p:childTnLst>
                                </p:cTn>
                              </p:par>
                            </p:childTnLst>
                          </p:cTn>
                        </p:par>
                      </p:childTnLst>
                    </p:cTn>
                  </p:par>
                  <p:par>
                    <p:cTn id="68" fill="hold">
                      <p:stCondLst>
                        <p:cond delay="indefinite"/>
                      </p:stCondLst>
                      <p:childTnLst>
                        <p:par>
                          <p:cTn id="69" fill="hold">
                            <p:stCondLst>
                              <p:cond delay="0"/>
                            </p:stCondLst>
                            <p:childTnLst>
                              <p:par>
                                <p:cTn id="70" presetID="4" presetClass="exit" presetSubtype="32" fill="hold" grpId="0" nodeType="clickEffect">
                                  <p:stCondLst>
                                    <p:cond delay="0"/>
                                  </p:stCondLst>
                                  <p:childTnLst>
                                    <p:animEffect transition="out" filter="box(out)">
                                      <p:cBhvr>
                                        <p:cTn id="71" dur="500"/>
                                        <p:tgtEl>
                                          <p:spTgt spid="77"/>
                                        </p:tgtEl>
                                      </p:cBhvr>
                                    </p:animEffect>
                                    <p:set>
                                      <p:cBhvr>
                                        <p:cTn id="72" dur="1" fill="hold">
                                          <p:stCondLst>
                                            <p:cond delay="499"/>
                                          </p:stCondLst>
                                        </p:cTn>
                                        <p:tgtEl>
                                          <p:spTgt spid="77"/>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4" presetClass="exit" presetSubtype="32" fill="hold" grpId="0" nodeType="clickEffect">
                                  <p:stCondLst>
                                    <p:cond delay="0"/>
                                  </p:stCondLst>
                                  <p:childTnLst>
                                    <p:animEffect transition="out" filter="box(out)">
                                      <p:cBhvr>
                                        <p:cTn id="76" dur="500"/>
                                        <p:tgtEl>
                                          <p:spTgt spid="122"/>
                                        </p:tgtEl>
                                      </p:cBhvr>
                                    </p:animEffect>
                                    <p:set>
                                      <p:cBhvr>
                                        <p:cTn id="77" dur="1" fill="hold">
                                          <p:stCondLst>
                                            <p:cond delay="499"/>
                                          </p:stCondLst>
                                        </p:cTn>
                                        <p:tgtEl>
                                          <p:spTgt spid="122"/>
                                        </p:tgtEl>
                                        <p:attrNameLst>
                                          <p:attrName>style.visibility</p:attrName>
                                        </p:attrNameLst>
                                      </p:cBhvr>
                                      <p:to>
                                        <p:strVal val="hidden"/>
                                      </p:to>
                                    </p:set>
                                  </p:childTnLst>
                                </p:cTn>
                              </p:par>
                            </p:childTnLst>
                          </p:cTn>
                        </p:par>
                      </p:childTnLst>
                    </p:cTn>
                  </p:par>
                  <p:par>
                    <p:cTn id="78" fill="hold">
                      <p:stCondLst>
                        <p:cond delay="indefinite"/>
                      </p:stCondLst>
                      <p:childTnLst>
                        <p:par>
                          <p:cTn id="79" fill="hold">
                            <p:stCondLst>
                              <p:cond delay="0"/>
                            </p:stCondLst>
                            <p:childTnLst>
                              <p:par>
                                <p:cTn id="80" presetID="4" presetClass="exit" presetSubtype="32" fill="hold" grpId="0" nodeType="clickEffect">
                                  <p:stCondLst>
                                    <p:cond delay="0"/>
                                  </p:stCondLst>
                                  <p:childTnLst>
                                    <p:animEffect transition="out" filter="box(out)">
                                      <p:cBhvr>
                                        <p:cTn id="81" dur="500"/>
                                        <p:tgtEl>
                                          <p:spTgt spid="111"/>
                                        </p:tgtEl>
                                      </p:cBhvr>
                                    </p:animEffect>
                                    <p:set>
                                      <p:cBhvr>
                                        <p:cTn id="82" dur="1" fill="hold">
                                          <p:stCondLst>
                                            <p:cond delay="499"/>
                                          </p:stCondLst>
                                        </p:cTn>
                                        <p:tgtEl>
                                          <p:spTgt spid="111"/>
                                        </p:tgtEl>
                                        <p:attrNameLst>
                                          <p:attrName>style.visibility</p:attrName>
                                        </p:attrNameLst>
                                      </p:cBhvr>
                                      <p:to>
                                        <p:strVal val="hidden"/>
                                      </p:to>
                                    </p:set>
                                  </p:childTnLst>
                                </p:cTn>
                              </p:par>
                            </p:childTnLst>
                          </p:cTn>
                        </p:par>
                      </p:childTnLst>
                    </p:cTn>
                  </p:par>
                  <p:par>
                    <p:cTn id="83" fill="hold">
                      <p:stCondLst>
                        <p:cond delay="indefinite"/>
                      </p:stCondLst>
                      <p:childTnLst>
                        <p:par>
                          <p:cTn id="84" fill="hold">
                            <p:stCondLst>
                              <p:cond delay="0"/>
                            </p:stCondLst>
                            <p:childTnLst>
                              <p:par>
                                <p:cTn id="85" presetID="4" presetClass="exit" presetSubtype="32" fill="hold" grpId="0" nodeType="clickEffect">
                                  <p:stCondLst>
                                    <p:cond delay="0"/>
                                  </p:stCondLst>
                                  <p:childTnLst>
                                    <p:animEffect transition="out" filter="box(out)">
                                      <p:cBhvr>
                                        <p:cTn id="86" dur="500"/>
                                        <p:tgtEl>
                                          <p:spTgt spid="94"/>
                                        </p:tgtEl>
                                      </p:cBhvr>
                                    </p:animEffect>
                                    <p:set>
                                      <p:cBhvr>
                                        <p:cTn id="87" dur="1" fill="hold">
                                          <p:stCondLst>
                                            <p:cond delay="499"/>
                                          </p:stCondLst>
                                        </p:cTn>
                                        <p:tgtEl>
                                          <p:spTgt spid="94"/>
                                        </p:tgtEl>
                                        <p:attrNameLst>
                                          <p:attrName>style.visibility</p:attrName>
                                        </p:attrNameLst>
                                      </p:cBhvr>
                                      <p:to>
                                        <p:strVal val="hidden"/>
                                      </p:to>
                                    </p:set>
                                  </p:childTnLst>
                                </p:cTn>
                              </p:par>
                            </p:childTnLst>
                          </p:cTn>
                        </p:par>
                      </p:childTnLst>
                    </p:cTn>
                  </p:par>
                  <p:par>
                    <p:cTn id="88" fill="hold">
                      <p:stCondLst>
                        <p:cond delay="indefinite"/>
                      </p:stCondLst>
                      <p:childTnLst>
                        <p:par>
                          <p:cTn id="89" fill="hold">
                            <p:stCondLst>
                              <p:cond delay="0"/>
                            </p:stCondLst>
                            <p:childTnLst>
                              <p:par>
                                <p:cTn id="90" presetID="4" presetClass="exit" presetSubtype="32" fill="hold" grpId="0" nodeType="clickEffect">
                                  <p:stCondLst>
                                    <p:cond delay="0"/>
                                  </p:stCondLst>
                                  <p:childTnLst>
                                    <p:animEffect transition="out" filter="box(out)">
                                      <p:cBhvr>
                                        <p:cTn id="91" dur="500"/>
                                        <p:tgtEl>
                                          <p:spTgt spid="108"/>
                                        </p:tgtEl>
                                      </p:cBhvr>
                                    </p:animEffect>
                                    <p:set>
                                      <p:cBhvr>
                                        <p:cTn id="92" dur="1" fill="hold">
                                          <p:stCondLst>
                                            <p:cond delay="499"/>
                                          </p:stCondLst>
                                        </p:cTn>
                                        <p:tgtEl>
                                          <p:spTgt spid="108"/>
                                        </p:tgtEl>
                                        <p:attrNameLst>
                                          <p:attrName>style.visibility</p:attrName>
                                        </p:attrNameLst>
                                      </p:cBhvr>
                                      <p:to>
                                        <p:strVal val="hidden"/>
                                      </p:to>
                                    </p:set>
                                  </p:childTnLst>
                                </p:cTn>
                              </p:par>
                            </p:childTnLst>
                          </p:cTn>
                        </p:par>
                      </p:childTnLst>
                    </p:cTn>
                  </p:par>
                  <p:par>
                    <p:cTn id="93" fill="hold">
                      <p:stCondLst>
                        <p:cond delay="indefinite"/>
                      </p:stCondLst>
                      <p:childTnLst>
                        <p:par>
                          <p:cTn id="94" fill="hold">
                            <p:stCondLst>
                              <p:cond delay="0"/>
                            </p:stCondLst>
                            <p:childTnLst>
                              <p:par>
                                <p:cTn id="95" presetID="4" presetClass="exit" presetSubtype="32" fill="hold" grpId="0" nodeType="clickEffect">
                                  <p:stCondLst>
                                    <p:cond delay="0"/>
                                  </p:stCondLst>
                                  <p:childTnLst>
                                    <p:animEffect transition="out" filter="box(out)">
                                      <p:cBhvr>
                                        <p:cTn id="96" dur="500"/>
                                        <p:tgtEl>
                                          <p:spTgt spid="61"/>
                                        </p:tgtEl>
                                      </p:cBhvr>
                                    </p:animEffect>
                                    <p:set>
                                      <p:cBhvr>
                                        <p:cTn id="97" dur="1" fill="hold">
                                          <p:stCondLst>
                                            <p:cond delay="499"/>
                                          </p:stCondLst>
                                        </p:cTn>
                                        <p:tgtEl>
                                          <p:spTgt spid="61"/>
                                        </p:tgtEl>
                                        <p:attrNameLst>
                                          <p:attrName>style.visibility</p:attrName>
                                        </p:attrNameLst>
                                      </p:cBhvr>
                                      <p:to>
                                        <p:strVal val="hidden"/>
                                      </p:to>
                                    </p:set>
                                  </p:childTnLst>
                                </p:cTn>
                              </p:par>
                            </p:childTnLst>
                          </p:cTn>
                        </p:par>
                      </p:childTnLst>
                    </p:cTn>
                  </p:par>
                  <p:par>
                    <p:cTn id="98" fill="hold">
                      <p:stCondLst>
                        <p:cond delay="indefinite"/>
                      </p:stCondLst>
                      <p:childTnLst>
                        <p:par>
                          <p:cTn id="99" fill="hold">
                            <p:stCondLst>
                              <p:cond delay="0"/>
                            </p:stCondLst>
                            <p:childTnLst>
                              <p:par>
                                <p:cTn id="100" presetID="4" presetClass="exit" presetSubtype="32" fill="hold" grpId="0" nodeType="clickEffect">
                                  <p:stCondLst>
                                    <p:cond delay="0"/>
                                  </p:stCondLst>
                                  <p:childTnLst>
                                    <p:animEffect transition="out" filter="box(out)">
                                      <p:cBhvr>
                                        <p:cTn id="101" dur="500"/>
                                        <p:tgtEl>
                                          <p:spTgt spid="107"/>
                                        </p:tgtEl>
                                      </p:cBhvr>
                                    </p:animEffect>
                                    <p:set>
                                      <p:cBhvr>
                                        <p:cTn id="102" dur="1" fill="hold">
                                          <p:stCondLst>
                                            <p:cond delay="499"/>
                                          </p:stCondLst>
                                        </p:cTn>
                                        <p:tgtEl>
                                          <p:spTgt spid="107"/>
                                        </p:tgtEl>
                                        <p:attrNameLst>
                                          <p:attrName>style.visibility</p:attrName>
                                        </p:attrNameLst>
                                      </p:cBhvr>
                                      <p:to>
                                        <p:strVal val="hidden"/>
                                      </p:to>
                                    </p:set>
                                  </p:childTnLst>
                                </p:cTn>
                              </p:par>
                            </p:childTnLst>
                          </p:cTn>
                        </p:par>
                      </p:childTnLst>
                    </p:cTn>
                  </p:par>
                  <p:par>
                    <p:cTn id="103" fill="hold">
                      <p:stCondLst>
                        <p:cond delay="indefinite"/>
                      </p:stCondLst>
                      <p:childTnLst>
                        <p:par>
                          <p:cTn id="104" fill="hold">
                            <p:stCondLst>
                              <p:cond delay="0"/>
                            </p:stCondLst>
                            <p:childTnLst>
                              <p:par>
                                <p:cTn id="105" presetID="4" presetClass="exit" presetSubtype="32" fill="hold" grpId="0" nodeType="clickEffect">
                                  <p:stCondLst>
                                    <p:cond delay="0"/>
                                  </p:stCondLst>
                                  <p:childTnLst>
                                    <p:animEffect transition="out" filter="box(out)">
                                      <p:cBhvr>
                                        <p:cTn id="106" dur="500"/>
                                        <p:tgtEl>
                                          <p:spTgt spid="85"/>
                                        </p:tgtEl>
                                      </p:cBhvr>
                                    </p:animEffect>
                                    <p:set>
                                      <p:cBhvr>
                                        <p:cTn id="107" dur="1" fill="hold">
                                          <p:stCondLst>
                                            <p:cond delay="499"/>
                                          </p:stCondLst>
                                        </p:cTn>
                                        <p:tgtEl>
                                          <p:spTgt spid="85"/>
                                        </p:tgtEl>
                                        <p:attrNameLst>
                                          <p:attrName>style.visibility</p:attrName>
                                        </p:attrNameLst>
                                      </p:cBhvr>
                                      <p:to>
                                        <p:strVal val="hidden"/>
                                      </p:to>
                                    </p:set>
                                  </p:childTnLst>
                                </p:cTn>
                              </p:par>
                            </p:childTnLst>
                          </p:cTn>
                        </p:par>
                      </p:childTnLst>
                    </p:cTn>
                  </p:par>
                  <p:par>
                    <p:cTn id="108" fill="hold">
                      <p:stCondLst>
                        <p:cond delay="indefinite"/>
                      </p:stCondLst>
                      <p:childTnLst>
                        <p:par>
                          <p:cTn id="109" fill="hold">
                            <p:stCondLst>
                              <p:cond delay="0"/>
                            </p:stCondLst>
                            <p:childTnLst>
                              <p:par>
                                <p:cTn id="110" presetID="4" presetClass="exit" presetSubtype="32" fill="hold" grpId="0" nodeType="clickEffect">
                                  <p:stCondLst>
                                    <p:cond delay="0"/>
                                  </p:stCondLst>
                                  <p:childTnLst>
                                    <p:animEffect transition="out" filter="box(out)">
                                      <p:cBhvr>
                                        <p:cTn id="111" dur="500"/>
                                        <p:tgtEl>
                                          <p:spTgt spid="68"/>
                                        </p:tgtEl>
                                      </p:cBhvr>
                                    </p:animEffect>
                                    <p:set>
                                      <p:cBhvr>
                                        <p:cTn id="112" dur="1" fill="hold">
                                          <p:stCondLst>
                                            <p:cond delay="499"/>
                                          </p:stCondLst>
                                        </p:cTn>
                                        <p:tgtEl>
                                          <p:spTgt spid="68"/>
                                        </p:tgtEl>
                                        <p:attrNameLst>
                                          <p:attrName>style.visibility</p:attrName>
                                        </p:attrNameLst>
                                      </p:cBhvr>
                                      <p:to>
                                        <p:strVal val="hidden"/>
                                      </p:to>
                                    </p:set>
                                  </p:childTnLst>
                                </p:cTn>
                              </p:par>
                            </p:childTnLst>
                          </p:cTn>
                        </p:par>
                      </p:childTnLst>
                    </p:cTn>
                  </p:par>
                  <p:par>
                    <p:cTn id="113" fill="hold">
                      <p:stCondLst>
                        <p:cond delay="indefinite"/>
                      </p:stCondLst>
                      <p:childTnLst>
                        <p:par>
                          <p:cTn id="114" fill="hold">
                            <p:stCondLst>
                              <p:cond delay="0"/>
                            </p:stCondLst>
                            <p:childTnLst>
                              <p:par>
                                <p:cTn id="115" presetID="4" presetClass="exit" presetSubtype="32" fill="hold" grpId="0" nodeType="clickEffect">
                                  <p:stCondLst>
                                    <p:cond delay="0"/>
                                  </p:stCondLst>
                                  <p:childTnLst>
                                    <p:animEffect transition="out" filter="box(out)">
                                      <p:cBhvr>
                                        <p:cTn id="116" dur="500"/>
                                        <p:tgtEl>
                                          <p:spTgt spid="69"/>
                                        </p:tgtEl>
                                      </p:cBhvr>
                                    </p:animEffect>
                                    <p:set>
                                      <p:cBhvr>
                                        <p:cTn id="117" dur="1" fill="hold">
                                          <p:stCondLst>
                                            <p:cond delay="499"/>
                                          </p:stCondLst>
                                        </p:cTn>
                                        <p:tgtEl>
                                          <p:spTgt spid="69"/>
                                        </p:tgtEl>
                                        <p:attrNameLst>
                                          <p:attrName>style.visibility</p:attrName>
                                        </p:attrNameLst>
                                      </p:cBhvr>
                                      <p:to>
                                        <p:strVal val="hidden"/>
                                      </p:to>
                                    </p:set>
                                  </p:childTnLst>
                                </p:cTn>
                              </p:par>
                            </p:childTnLst>
                          </p:cTn>
                        </p:par>
                      </p:childTnLst>
                    </p:cTn>
                  </p:par>
                  <p:par>
                    <p:cTn id="118" fill="hold">
                      <p:stCondLst>
                        <p:cond delay="indefinite"/>
                      </p:stCondLst>
                      <p:childTnLst>
                        <p:par>
                          <p:cTn id="119" fill="hold">
                            <p:stCondLst>
                              <p:cond delay="0"/>
                            </p:stCondLst>
                            <p:childTnLst>
                              <p:par>
                                <p:cTn id="120" presetID="4" presetClass="exit" presetSubtype="32" fill="hold" grpId="0" nodeType="clickEffect">
                                  <p:stCondLst>
                                    <p:cond delay="0"/>
                                  </p:stCondLst>
                                  <p:childTnLst>
                                    <p:animEffect transition="out" filter="box(out)">
                                      <p:cBhvr>
                                        <p:cTn id="121" dur="500"/>
                                        <p:tgtEl>
                                          <p:spTgt spid="97"/>
                                        </p:tgtEl>
                                      </p:cBhvr>
                                    </p:animEffect>
                                    <p:set>
                                      <p:cBhvr>
                                        <p:cTn id="122" dur="1" fill="hold">
                                          <p:stCondLst>
                                            <p:cond delay="499"/>
                                          </p:stCondLst>
                                        </p:cTn>
                                        <p:tgtEl>
                                          <p:spTgt spid="97"/>
                                        </p:tgtEl>
                                        <p:attrNameLst>
                                          <p:attrName>style.visibility</p:attrName>
                                        </p:attrNameLst>
                                      </p:cBhvr>
                                      <p:to>
                                        <p:strVal val="hidden"/>
                                      </p:to>
                                    </p:set>
                                  </p:childTnLst>
                                </p:cTn>
                              </p:par>
                            </p:childTnLst>
                          </p:cTn>
                        </p:par>
                      </p:childTnLst>
                    </p:cTn>
                  </p:par>
                  <p:par>
                    <p:cTn id="123" fill="hold">
                      <p:stCondLst>
                        <p:cond delay="indefinite"/>
                      </p:stCondLst>
                      <p:childTnLst>
                        <p:par>
                          <p:cTn id="124" fill="hold">
                            <p:stCondLst>
                              <p:cond delay="0"/>
                            </p:stCondLst>
                            <p:childTnLst>
                              <p:par>
                                <p:cTn id="125" presetID="4" presetClass="exit" presetSubtype="32" fill="hold" grpId="0" nodeType="clickEffect">
                                  <p:stCondLst>
                                    <p:cond delay="0"/>
                                  </p:stCondLst>
                                  <p:childTnLst>
                                    <p:animEffect transition="out" filter="box(out)">
                                      <p:cBhvr>
                                        <p:cTn id="126" dur="500"/>
                                        <p:tgtEl>
                                          <p:spTgt spid="100"/>
                                        </p:tgtEl>
                                      </p:cBhvr>
                                    </p:animEffect>
                                    <p:set>
                                      <p:cBhvr>
                                        <p:cTn id="127" dur="1" fill="hold">
                                          <p:stCondLst>
                                            <p:cond delay="499"/>
                                          </p:stCondLst>
                                        </p:cTn>
                                        <p:tgtEl>
                                          <p:spTgt spid="100"/>
                                        </p:tgtEl>
                                        <p:attrNameLst>
                                          <p:attrName>style.visibility</p:attrName>
                                        </p:attrNameLst>
                                      </p:cBhvr>
                                      <p:to>
                                        <p:strVal val="hidden"/>
                                      </p:to>
                                    </p:set>
                                  </p:childTnLst>
                                </p:cTn>
                              </p:par>
                            </p:childTnLst>
                          </p:cTn>
                        </p:par>
                      </p:childTnLst>
                    </p:cTn>
                  </p:par>
                  <p:par>
                    <p:cTn id="128" fill="hold">
                      <p:stCondLst>
                        <p:cond delay="indefinite"/>
                      </p:stCondLst>
                      <p:childTnLst>
                        <p:par>
                          <p:cTn id="129" fill="hold">
                            <p:stCondLst>
                              <p:cond delay="0"/>
                            </p:stCondLst>
                            <p:childTnLst>
                              <p:par>
                                <p:cTn id="130" presetID="4" presetClass="exit" presetSubtype="32" fill="hold" grpId="0" nodeType="clickEffect">
                                  <p:stCondLst>
                                    <p:cond delay="0"/>
                                  </p:stCondLst>
                                  <p:childTnLst>
                                    <p:animEffect transition="out" filter="box(out)">
                                      <p:cBhvr>
                                        <p:cTn id="131" dur="500"/>
                                        <p:tgtEl>
                                          <p:spTgt spid="99"/>
                                        </p:tgtEl>
                                      </p:cBhvr>
                                    </p:animEffect>
                                    <p:set>
                                      <p:cBhvr>
                                        <p:cTn id="132" dur="1" fill="hold">
                                          <p:stCondLst>
                                            <p:cond delay="499"/>
                                          </p:stCondLst>
                                        </p:cTn>
                                        <p:tgtEl>
                                          <p:spTgt spid="99"/>
                                        </p:tgtEl>
                                        <p:attrNameLst>
                                          <p:attrName>style.visibility</p:attrName>
                                        </p:attrNameLst>
                                      </p:cBhvr>
                                      <p:to>
                                        <p:strVal val="hidden"/>
                                      </p:to>
                                    </p:set>
                                  </p:childTnLst>
                                </p:cTn>
                              </p:par>
                            </p:childTnLst>
                          </p:cTn>
                        </p:par>
                      </p:childTnLst>
                    </p:cTn>
                  </p:par>
                  <p:par>
                    <p:cTn id="133" fill="hold">
                      <p:stCondLst>
                        <p:cond delay="indefinite"/>
                      </p:stCondLst>
                      <p:childTnLst>
                        <p:par>
                          <p:cTn id="134" fill="hold">
                            <p:stCondLst>
                              <p:cond delay="0"/>
                            </p:stCondLst>
                            <p:childTnLst>
                              <p:par>
                                <p:cTn id="135" presetID="4" presetClass="exit" presetSubtype="32" fill="hold" grpId="0" nodeType="clickEffect">
                                  <p:stCondLst>
                                    <p:cond delay="0"/>
                                  </p:stCondLst>
                                  <p:childTnLst>
                                    <p:animEffect transition="out" filter="box(out)">
                                      <p:cBhvr>
                                        <p:cTn id="136" dur="500"/>
                                        <p:tgtEl>
                                          <p:spTgt spid="101"/>
                                        </p:tgtEl>
                                      </p:cBhvr>
                                    </p:animEffect>
                                    <p:set>
                                      <p:cBhvr>
                                        <p:cTn id="137" dur="1" fill="hold">
                                          <p:stCondLst>
                                            <p:cond delay="499"/>
                                          </p:stCondLst>
                                        </p:cTn>
                                        <p:tgtEl>
                                          <p:spTgt spid="101"/>
                                        </p:tgtEl>
                                        <p:attrNameLst>
                                          <p:attrName>style.visibility</p:attrName>
                                        </p:attrNameLst>
                                      </p:cBhvr>
                                      <p:to>
                                        <p:strVal val="hidden"/>
                                      </p:to>
                                    </p:set>
                                  </p:childTnLst>
                                </p:cTn>
                              </p:par>
                            </p:childTnLst>
                          </p:cTn>
                        </p:par>
                      </p:childTnLst>
                    </p:cTn>
                  </p:par>
                  <p:par>
                    <p:cTn id="138" fill="hold">
                      <p:stCondLst>
                        <p:cond delay="indefinite"/>
                      </p:stCondLst>
                      <p:childTnLst>
                        <p:par>
                          <p:cTn id="139" fill="hold">
                            <p:stCondLst>
                              <p:cond delay="0"/>
                            </p:stCondLst>
                            <p:childTnLst>
                              <p:par>
                                <p:cTn id="140" presetID="4" presetClass="exit" presetSubtype="32" fill="hold" grpId="0" nodeType="clickEffect">
                                  <p:stCondLst>
                                    <p:cond delay="0"/>
                                  </p:stCondLst>
                                  <p:childTnLst>
                                    <p:animEffect transition="out" filter="box(out)">
                                      <p:cBhvr>
                                        <p:cTn id="141" dur="500"/>
                                        <p:tgtEl>
                                          <p:spTgt spid="102"/>
                                        </p:tgtEl>
                                      </p:cBhvr>
                                    </p:animEffect>
                                    <p:set>
                                      <p:cBhvr>
                                        <p:cTn id="142" dur="1" fill="hold">
                                          <p:stCondLst>
                                            <p:cond delay="499"/>
                                          </p:stCondLst>
                                        </p:cTn>
                                        <p:tgtEl>
                                          <p:spTgt spid="102"/>
                                        </p:tgtEl>
                                        <p:attrNameLst>
                                          <p:attrName>style.visibility</p:attrName>
                                        </p:attrNameLst>
                                      </p:cBhvr>
                                      <p:to>
                                        <p:strVal val="hidden"/>
                                      </p:to>
                                    </p:set>
                                  </p:childTnLst>
                                </p:cTn>
                              </p:par>
                            </p:childTnLst>
                          </p:cTn>
                        </p:par>
                      </p:childTnLst>
                    </p:cTn>
                  </p:par>
                  <p:par>
                    <p:cTn id="143" fill="hold">
                      <p:stCondLst>
                        <p:cond delay="indefinite"/>
                      </p:stCondLst>
                      <p:childTnLst>
                        <p:par>
                          <p:cTn id="144" fill="hold">
                            <p:stCondLst>
                              <p:cond delay="0"/>
                            </p:stCondLst>
                            <p:childTnLst>
                              <p:par>
                                <p:cTn id="145" presetID="4" presetClass="exit" presetSubtype="32" fill="hold" grpId="0" nodeType="clickEffect">
                                  <p:stCondLst>
                                    <p:cond delay="0"/>
                                  </p:stCondLst>
                                  <p:childTnLst>
                                    <p:animEffect transition="out" filter="box(out)">
                                      <p:cBhvr>
                                        <p:cTn id="146" dur="500"/>
                                        <p:tgtEl>
                                          <p:spTgt spid="47"/>
                                        </p:tgtEl>
                                      </p:cBhvr>
                                    </p:animEffect>
                                    <p:set>
                                      <p:cBhvr>
                                        <p:cTn id="147" dur="1" fill="hold">
                                          <p:stCondLst>
                                            <p:cond delay="499"/>
                                          </p:stCondLst>
                                        </p:cTn>
                                        <p:tgtEl>
                                          <p:spTgt spid="47"/>
                                        </p:tgtEl>
                                        <p:attrNameLst>
                                          <p:attrName>style.visibility</p:attrName>
                                        </p:attrNameLst>
                                      </p:cBhvr>
                                      <p:to>
                                        <p:strVal val="hidden"/>
                                      </p:to>
                                    </p:set>
                                  </p:childTnLst>
                                </p:cTn>
                              </p:par>
                            </p:childTnLst>
                          </p:cTn>
                        </p:par>
                      </p:childTnLst>
                    </p:cTn>
                  </p:par>
                  <p:par>
                    <p:cTn id="148" fill="hold">
                      <p:stCondLst>
                        <p:cond delay="indefinite"/>
                      </p:stCondLst>
                      <p:childTnLst>
                        <p:par>
                          <p:cTn id="149" fill="hold">
                            <p:stCondLst>
                              <p:cond delay="0"/>
                            </p:stCondLst>
                            <p:childTnLst>
                              <p:par>
                                <p:cTn id="150" presetID="4" presetClass="exit" presetSubtype="32" fill="hold" grpId="0" nodeType="clickEffect">
                                  <p:stCondLst>
                                    <p:cond delay="0"/>
                                  </p:stCondLst>
                                  <p:childTnLst>
                                    <p:animEffect transition="out" filter="box(out)">
                                      <p:cBhvr>
                                        <p:cTn id="151" dur="500"/>
                                        <p:tgtEl>
                                          <p:spTgt spid="106"/>
                                        </p:tgtEl>
                                      </p:cBhvr>
                                    </p:animEffect>
                                    <p:set>
                                      <p:cBhvr>
                                        <p:cTn id="152" dur="1" fill="hold">
                                          <p:stCondLst>
                                            <p:cond delay="499"/>
                                          </p:stCondLst>
                                        </p:cTn>
                                        <p:tgtEl>
                                          <p:spTgt spid="106"/>
                                        </p:tgtEl>
                                        <p:attrNameLst>
                                          <p:attrName>style.visibility</p:attrName>
                                        </p:attrNameLst>
                                      </p:cBhvr>
                                      <p:to>
                                        <p:strVal val="hidden"/>
                                      </p:to>
                                    </p:set>
                                  </p:childTnLst>
                                </p:cTn>
                              </p:par>
                            </p:childTnLst>
                          </p:cTn>
                        </p:par>
                      </p:childTnLst>
                    </p:cTn>
                  </p:par>
                  <p:par>
                    <p:cTn id="153" fill="hold">
                      <p:stCondLst>
                        <p:cond delay="indefinite"/>
                      </p:stCondLst>
                      <p:childTnLst>
                        <p:par>
                          <p:cTn id="154" fill="hold">
                            <p:stCondLst>
                              <p:cond delay="0"/>
                            </p:stCondLst>
                            <p:childTnLst>
                              <p:par>
                                <p:cTn id="155" presetID="4" presetClass="exit" presetSubtype="32" fill="hold" grpId="0" nodeType="clickEffect">
                                  <p:stCondLst>
                                    <p:cond delay="0"/>
                                  </p:stCondLst>
                                  <p:childTnLst>
                                    <p:animEffect transition="out" filter="box(out)">
                                      <p:cBhvr>
                                        <p:cTn id="156" dur="500"/>
                                        <p:tgtEl>
                                          <p:spTgt spid="103"/>
                                        </p:tgtEl>
                                      </p:cBhvr>
                                    </p:animEffect>
                                    <p:set>
                                      <p:cBhvr>
                                        <p:cTn id="157" dur="1" fill="hold">
                                          <p:stCondLst>
                                            <p:cond delay="499"/>
                                          </p:stCondLst>
                                        </p:cTn>
                                        <p:tgtEl>
                                          <p:spTgt spid="103"/>
                                        </p:tgtEl>
                                        <p:attrNameLst>
                                          <p:attrName>style.visibility</p:attrName>
                                        </p:attrNameLst>
                                      </p:cBhvr>
                                      <p:to>
                                        <p:strVal val="hidden"/>
                                      </p:to>
                                    </p:set>
                                  </p:childTnLst>
                                </p:cTn>
                              </p:par>
                            </p:childTnLst>
                          </p:cTn>
                        </p:par>
                      </p:childTnLst>
                    </p:cTn>
                  </p:par>
                  <p:par>
                    <p:cTn id="158" fill="hold">
                      <p:stCondLst>
                        <p:cond delay="indefinite"/>
                      </p:stCondLst>
                      <p:childTnLst>
                        <p:par>
                          <p:cTn id="159" fill="hold">
                            <p:stCondLst>
                              <p:cond delay="0"/>
                            </p:stCondLst>
                            <p:childTnLst>
                              <p:par>
                                <p:cTn id="160" presetID="4" presetClass="exit" presetSubtype="32" fill="hold" grpId="0" nodeType="clickEffect">
                                  <p:stCondLst>
                                    <p:cond delay="0"/>
                                  </p:stCondLst>
                                  <p:childTnLst>
                                    <p:animEffect transition="out" filter="box(out)">
                                      <p:cBhvr>
                                        <p:cTn id="161" dur="500"/>
                                        <p:tgtEl>
                                          <p:spTgt spid="110"/>
                                        </p:tgtEl>
                                      </p:cBhvr>
                                    </p:animEffect>
                                    <p:set>
                                      <p:cBhvr>
                                        <p:cTn id="162" dur="1" fill="hold">
                                          <p:stCondLst>
                                            <p:cond delay="499"/>
                                          </p:stCondLst>
                                        </p:cTn>
                                        <p:tgtEl>
                                          <p:spTgt spid="110"/>
                                        </p:tgtEl>
                                        <p:attrNameLst>
                                          <p:attrName>style.visibility</p:attrName>
                                        </p:attrNameLst>
                                      </p:cBhvr>
                                      <p:to>
                                        <p:strVal val="hidden"/>
                                      </p:to>
                                    </p:set>
                                  </p:childTnLst>
                                </p:cTn>
                              </p:par>
                            </p:childTnLst>
                          </p:cTn>
                        </p:par>
                      </p:childTnLst>
                    </p:cTn>
                  </p:par>
                  <p:par>
                    <p:cTn id="163" fill="hold">
                      <p:stCondLst>
                        <p:cond delay="indefinite"/>
                      </p:stCondLst>
                      <p:childTnLst>
                        <p:par>
                          <p:cTn id="164" fill="hold">
                            <p:stCondLst>
                              <p:cond delay="0"/>
                            </p:stCondLst>
                            <p:childTnLst>
                              <p:par>
                                <p:cTn id="165" presetID="4" presetClass="exit" presetSubtype="32" fill="hold" grpId="0" nodeType="clickEffect">
                                  <p:stCondLst>
                                    <p:cond delay="0"/>
                                  </p:stCondLst>
                                  <p:childTnLst>
                                    <p:animEffect transition="out" filter="box(out)">
                                      <p:cBhvr>
                                        <p:cTn id="166" dur="500"/>
                                        <p:tgtEl>
                                          <p:spTgt spid="105"/>
                                        </p:tgtEl>
                                      </p:cBhvr>
                                    </p:animEffect>
                                    <p:set>
                                      <p:cBhvr>
                                        <p:cTn id="167" dur="1" fill="hold">
                                          <p:stCondLst>
                                            <p:cond delay="499"/>
                                          </p:stCondLst>
                                        </p:cTn>
                                        <p:tgtEl>
                                          <p:spTgt spid="105"/>
                                        </p:tgtEl>
                                        <p:attrNameLst>
                                          <p:attrName>style.visibility</p:attrName>
                                        </p:attrNameLst>
                                      </p:cBhvr>
                                      <p:to>
                                        <p:strVal val="hidden"/>
                                      </p:to>
                                    </p:set>
                                  </p:childTnLst>
                                </p:cTn>
                              </p:par>
                            </p:childTnLst>
                          </p:cTn>
                        </p:par>
                      </p:childTnLst>
                    </p:cTn>
                  </p:par>
                  <p:par>
                    <p:cTn id="168" fill="hold">
                      <p:stCondLst>
                        <p:cond delay="indefinite"/>
                      </p:stCondLst>
                      <p:childTnLst>
                        <p:par>
                          <p:cTn id="169" fill="hold">
                            <p:stCondLst>
                              <p:cond delay="0"/>
                            </p:stCondLst>
                            <p:childTnLst>
                              <p:par>
                                <p:cTn id="170" presetID="4" presetClass="exit" presetSubtype="32" fill="hold" grpId="0" nodeType="clickEffect">
                                  <p:stCondLst>
                                    <p:cond delay="0"/>
                                  </p:stCondLst>
                                  <p:childTnLst>
                                    <p:animEffect transition="out" filter="box(out)">
                                      <p:cBhvr>
                                        <p:cTn id="171" dur="500"/>
                                        <p:tgtEl>
                                          <p:spTgt spid="93"/>
                                        </p:tgtEl>
                                      </p:cBhvr>
                                    </p:animEffect>
                                    <p:set>
                                      <p:cBhvr>
                                        <p:cTn id="172" dur="1" fill="hold">
                                          <p:stCondLst>
                                            <p:cond delay="499"/>
                                          </p:stCondLst>
                                        </p:cTn>
                                        <p:tgtEl>
                                          <p:spTgt spid="93"/>
                                        </p:tgtEl>
                                        <p:attrNameLst>
                                          <p:attrName>style.visibility</p:attrName>
                                        </p:attrNameLst>
                                      </p:cBhvr>
                                      <p:to>
                                        <p:strVal val="hidden"/>
                                      </p:to>
                                    </p:set>
                                  </p:childTnLst>
                                </p:cTn>
                              </p:par>
                            </p:childTnLst>
                          </p:cTn>
                        </p:par>
                      </p:childTnLst>
                    </p:cTn>
                  </p:par>
                  <p:par>
                    <p:cTn id="173" fill="hold">
                      <p:stCondLst>
                        <p:cond delay="indefinite"/>
                      </p:stCondLst>
                      <p:childTnLst>
                        <p:par>
                          <p:cTn id="174" fill="hold">
                            <p:stCondLst>
                              <p:cond delay="0"/>
                            </p:stCondLst>
                            <p:childTnLst>
                              <p:par>
                                <p:cTn id="175" presetID="4" presetClass="exit" presetSubtype="32" fill="hold" grpId="0" nodeType="clickEffect">
                                  <p:stCondLst>
                                    <p:cond delay="0"/>
                                  </p:stCondLst>
                                  <p:childTnLst>
                                    <p:animEffect transition="out" filter="box(out)">
                                      <p:cBhvr>
                                        <p:cTn id="176" dur="500"/>
                                        <p:tgtEl>
                                          <p:spTgt spid="109"/>
                                        </p:tgtEl>
                                      </p:cBhvr>
                                    </p:animEffect>
                                    <p:set>
                                      <p:cBhvr>
                                        <p:cTn id="177" dur="1" fill="hold">
                                          <p:stCondLst>
                                            <p:cond delay="499"/>
                                          </p:stCondLst>
                                        </p:cTn>
                                        <p:tgtEl>
                                          <p:spTgt spid="109"/>
                                        </p:tgtEl>
                                        <p:attrNameLst>
                                          <p:attrName>style.visibility</p:attrName>
                                        </p:attrNameLst>
                                      </p:cBhvr>
                                      <p:to>
                                        <p:strVal val="hidden"/>
                                      </p:to>
                                    </p:set>
                                  </p:childTnLst>
                                </p:cTn>
                              </p:par>
                            </p:childTnLst>
                          </p:cTn>
                        </p:par>
                      </p:childTnLst>
                    </p:cTn>
                  </p:par>
                  <p:par>
                    <p:cTn id="178" fill="hold">
                      <p:stCondLst>
                        <p:cond delay="indefinite"/>
                      </p:stCondLst>
                      <p:childTnLst>
                        <p:par>
                          <p:cTn id="179" fill="hold">
                            <p:stCondLst>
                              <p:cond delay="0"/>
                            </p:stCondLst>
                            <p:childTnLst>
                              <p:par>
                                <p:cTn id="180" presetID="4" presetClass="exit" presetSubtype="32" fill="hold" grpId="0" nodeType="clickEffect">
                                  <p:stCondLst>
                                    <p:cond delay="0"/>
                                  </p:stCondLst>
                                  <p:childTnLst>
                                    <p:animEffect transition="out" filter="box(out)">
                                      <p:cBhvr>
                                        <p:cTn id="181" dur="500"/>
                                        <p:tgtEl>
                                          <p:spTgt spid="112"/>
                                        </p:tgtEl>
                                      </p:cBhvr>
                                    </p:animEffect>
                                    <p:set>
                                      <p:cBhvr>
                                        <p:cTn id="182" dur="1" fill="hold">
                                          <p:stCondLst>
                                            <p:cond delay="499"/>
                                          </p:stCondLst>
                                        </p:cTn>
                                        <p:tgtEl>
                                          <p:spTgt spid="112"/>
                                        </p:tgtEl>
                                        <p:attrNameLst>
                                          <p:attrName>style.visibility</p:attrName>
                                        </p:attrNameLst>
                                      </p:cBhvr>
                                      <p:to>
                                        <p:strVal val="hidden"/>
                                      </p:to>
                                    </p:set>
                                  </p:childTnLst>
                                </p:cTn>
                              </p:par>
                            </p:childTnLst>
                          </p:cTn>
                        </p:par>
                      </p:childTnLst>
                    </p:cTn>
                  </p:par>
                  <p:par>
                    <p:cTn id="183" fill="hold">
                      <p:stCondLst>
                        <p:cond delay="indefinite"/>
                      </p:stCondLst>
                      <p:childTnLst>
                        <p:par>
                          <p:cTn id="184" fill="hold">
                            <p:stCondLst>
                              <p:cond delay="0"/>
                            </p:stCondLst>
                            <p:childTnLst>
                              <p:par>
                                <p:cTn id="185" presetID="4" presetClass="exit" presetSubtype="32" fill="hold" grpId="0" nodeType="clickEffect">
                                  <p:stCondLst>
                                    <p:cond delay="0"/>
                                  </p:stCondLst>
                                  <p:childTnLst>
                                    <p:animEffect transition="out" filter="box(out)">
                                      <p:cBhvr>
                                        <p:cTn id="186" dur="500"/>
                                        <p:tgtEl>
                                          <p:spTgt spid="115"/>
                                        </p:tgtEl>
                                      </p:cBhvr>
                                    </p:animEffect>
                                    <p:set>
                                      <p:cBhvr>
                                        <p:cTn id="187" dur="1" fill="hold">
                                          <p:stCondLst>
                                            <p:cond delay="499"/>
                                          </p:stCondLst>
                                        </p:cTn>
                                        <p:tgtEl>
                                          <p:spTgt spid="115"/>
                                        </p:tgtEl>
                                        <p:attrNameLst>
                                          <p:attrName>style.visibility</p:attrName>
                                        </p:attrNameLst>
                                      </p:cBhvr>
                                      <p:to>
                                        <p:strVal val="hidden"/>
                                      </p:to>
                                    </p:set>
                                  </p:childTnLst>
                                </p:cTn>
                              </p:par>
                            </p:childTnLst>
                          </p:cTn>
                        </p:par>
                      </p:childTnLst>
                    </p:cTn>
                  </p:par>
                  <p:par>
                    <p:cTn id="188" fill="hold">
                      <p:stCondLst>
                        <p:cond delay="indefinite"/>
                      </p:stCondLst>
                      <p:childTnLst>
                        <p:par>
                          <p:cTn id="189" fill="hold">
                            <p:stCondLst>
                              <p:cond delay="0"/>
                            </p:stCondLst>
                            <p:childTnLst>
                              <p:par>
                                <p:cTn id="190" presetID="4" presetClass="exit" presetSubtype="32" fill="hold" grpId="0" nodeType="clickEffect">
                                  <p:stCondLst>
                                    <p:cond delay="0"/>
                                  </p:stCondLst>
                                  <p:childTnLst>
                                    <p:animEffect transition="out" filter="box(out)">
                                      <p:cBhvr>
                                        <p:cTn id="191" dur="500"/>
                                        <p:tgtEl>
                                          <p:spTgt spid="114"/>
                                        </p:tgtEl>
                                      </p:cBhvr>
                                    </p:animEffect>
                                    <p:set>
                                      <p:cBhvr>
                                        <p:cTn id="192" dur="1" fill="hold">
                                          <p:stCondLst>
                                            <p:cond delay="499"/>
                                          </p:stCondLst>
                                        </p:cTn>
                                        <p:tgtEl>
                                          <p:spTgt spid="114"/>
                                        </p:tgtEl>
                                        <p:attrNameLst>
                                          <p:attrName>style.visibility</p:attrName>
                                        </p:attrNameLst>
                                      </p:cBhvr>
                                      <p:to>
                                        <p:strVal val="hidden"/>
                                      </p:to>
                                    </p:set>
                                  </p:childTnLst>
                                </p:cTn>
                              </p:par>
                            </p:childTnLst>
                          </p:cTn>
                        </p:par>
                      </p:childTnLst>
                    </p:cTn>
                  </p:par>
                  <p:par>
                    <p:cTn id="193" fill="hold">
                      <p:stCondLst>
                        <p:cond delay="indefinite"/>
                      </p:stCondLst>
                      <p:childTnLst>
                        <p:par>
                          <p:cTn id="194" fill="hold">
                            <p:stCondLst>
                              <p:cond delay="0"/>
                            </p:stCondLst>
                            <p:childTnLst>
                              <p:par>
                                <p:cTn id="195" presetID="4" presetClass="exit" presetSubtype="32" fill="hold" grpId="0" nodeType="clickEffect">
                                  <p:stCondLst>
                                    <p:cond delay="0"/>
                                  </p:stCondLst>
                                  <p:childTnLst>
                                    <p:animEffect transition="out" filter="box(out)">
                                      <p:cBhvr>
                                        <p:cTn id="196" dur="500"/>
                                        <p:tgtEl>
                                          <p:spTgt spid="116"/>
                                        </p:tgtEl>
                                      </p:cBhvr>
                                    </p:animEffect>
                                    <p:set>
                                      <p:cBhvr>
                                        <p:cTn id="197" dur="1" fill="hold">
                                          <p:stCondLst>
                                            <p:cond delay="499"/>
                                          </p:stCondLst>
                                        </p:cTn>
                                        <p:tgtEl>
                                          <p:spTgt spid="116"/>
                                        </p:tgtEl>
                                        <p:attrNameLst>
                                          <p:attrName>style.visibility</p:attrName>
                                        </p:attrNameLst>
                                      </p:cBhvr>
                                      <p:to>
                                        <p:strVal val="hidden"/>
                                      </p:to>
                                    </p:set>
                                  </p:childTnLst>
                                </p:cTn>
                              </p:par>
                            </p:childTnLst>
                          </p:cTn>
                        </p:par>
                      </p:childTnLst>
                    </p:cTn>
                  </p:par>
                  <p:par>
                    <p:cTn id="198" fill="hold">
                      <p:stCondLst>
                        <p:cond delay="indefinite"/>
                      </p:stCondLst>
                      <p:childTnLst>
                        <p:par>
                          <p:cTn id="199" fill="hold">
                            <p:stCondLst>
                              <p:cond delay="0"/>
                            </p:stCondLst>
                            <p:childTnLst>
                              <p:par>
                                <p:cTn id="200" presetID="4" presetClass="exit" presetSubtype="32" fill="hold" grpId="0" nodeType="clickEffect">
                                  <p:stCondLst>
                                    <p:cond delay="0"/>
                                  </p:stCondLst>
                                  <p:childTnLst>
                                    <p:animEffect transition="out" filter="box(out)">
                                      <p:cBhvr>
                                        <p:cTn id="201" dur="500"/>
                                        <p:tgtEl>
                                          <p:spTgt spid="119"/>
                                        </p:tgtEl>
                                      </p:cBhvr>
                                    </p:animEffect>
                                    <p:set>
                                      <p:cBhvr>
                                        <p:cTn id="202" dur="1" fill="hold">
                                          <p:stCondLst>
                                            <p:cond delay="499"/>
                                          </p:stCondLst>
                                        </p:cTn>
                                        <p:tgtEl>
                                          <p:spTgt spid="119"/>
                                        </p:tgtEl>
                                        <p:attrNameLst>
                                          <p:attrName>style.visibility</p:attrName>
                                        </p:attrNameLst>
                                      </p:cBhvr>
                                      <p:to>
                                        <p:strVal val="hidden"/>
                                      </p:to>
                                    </p:set>
                                  </p:childTnLst>
                                </p:cTn>
                              </p:par>
                            </p:childTnLst>
                          </p:cTn>
                        </p:par>
                      </p:childTnLst>
                    </p:cTn>
                  </p:par>
                  <p:par>
                    <p:cTn id="203" fill="hold">
                      <p:stCondLst>
                        <p:cond delay="indefinite"/>
                      </p:stCondLst>
                      <p:childTnLst>
                        <p:par>
                          <p:cTn id="204" fill="hold">
                            <p:stCondLst>
                              <p:cond delay="0"/>
                            </p:stCondLst>
                            <p:childTnLst>
                              <p:par>
                                <p:cTn id="205" presetID="4" presetClass="exit" presetSubtype="32" fill="hold" grpId="0" nodeType="clickEffect">
                                  <p:stCondLst>
                                    <p:cond delay="0"/>
                                  </p:stCondLst>
                                  <p:childTnLst>
                                    <p:animEffect transition="out" filter="box(out)">
                                      <p:cBhvr>
                                        <p:cTn id="206" dur="500"/>
                                        <p:tgtEl>
                                          <p:spTgt spid="121"/>
                                        </p:tgtEl>
                                      </p:cBhvr>
                                    </p:animEffect>
                                    <p:set>
                                      <p:cBhvr>
                                        <p:cTn id="207" dur="1" fill="hold">
                                          <p:stCondLst>
                                            <p:cond delay="499"/>
                                          </p:stCondLst>
                                        </p:cTn>
                                        <p:tgtEl>
                                          <p:spTgt spid="121"/>
                                        </p:tgtEl>
                                        <p:attrNameLst>
                                          <p:attrName>style.visibility</p:attrName>
                                        </p:attrNameLst>
                                      </p:cBhvr>
                                      <p:to>
                                        <p:strVal val="hidden"/>
                                      </p:to>
                                    </p:set>
                                  </p:childTnLst>
                                </p:cTn>
                              </p:par>
                            </p:childTnLst>
                          </p:cTn>
                        </p:par>
                      </p:childTnLst>
                    </p:cTn>
                  </p:par>
                  <p:par>
                    <p:cTn id="208" fill="hold">
                      <p:stCondLst>
                        <p:cond delay="indefinite"/>
                      </p:stCondLst>
                      <p:childTnLst>
                        <p:par>
                          <p:cTn id="209" fill="hold">
                            <p:stCondLst>
                              <p:cond delay="0"/>
                            </p:stCondLst>
                            <p:childTnLst>
                              <p:par>
                                <p:cTn id="210" presetID="4" presetClass="exit" presetSubtype="32" fill="hold" grpId="0" nodeType="clickEffect">
                                  <p:stCondLst>
                                    <p:cond delay="0"/>
                                  </p:stCondLst>
                                  <p:childTnLst>
                                    <p:animEffect transition="out" filter="box(out)">
                                      <p:cBhvr>
                                        <p:cTn id="211" dur="500"/>
                                        <p:tgtEl>
                                          <p:spTgt spid="123"/>
                                        </p:tgtEl>
                                      </p:cBhvr>
                                    </p:animEffect>
                                    <p:set>
                                      <p:cBhvr>
                                        <p:cTn id="212" dur="1" fill="hold">
                                          <p:stCondLst>
                                            <p:cond delay="499"/>
                                          </p:stCondLst>
                                        </p:cTn>
                                        <p:tgtEl>
                                          <p:spTgt spid="123"/>
                                        </p:tgtEl>
                                        <p:attrNameLst>
                                          <p:attrName>style.visibility</p:attrName>
                                        </p:attrNameLst>
                                      </p:cBhvr>
                                      <p:to>
                                        <p:strVal val="hidden"/>
                                      </p:to>
                                    </p:set>
                                  </p:childTnLst>
                                </p:cTn>
                              </p:par>
                            </p:childTnLst>
                          </p:cTn>
                        </p:par>
                      </p:childTnLst>
                    </p:cTn>
                  </p:par>
                  <p:par>
                    <p:cTn id="213" fill="hold">
                      <p:stCondLst>
                        <p:cond delay="indefinite"/>
                      </p:stCondLst>
                      <p:childTnLst>
                        <p:par>
                          <p:cTn id="214" fill="hold">
                            <p:stCondLst>
                              <p:cond delay="0"/>
                            </p:stCondLst>
                            <p:childTnLst>
                              <p:par>
                                <p:cTn id="215" presetID="4" presetClass="exit" presetSubtype="32" fill="hold" grpId="0" nodeType="clickEffect">
                                  <p:stCondLst>
                                    <p:cond delay="0"/>
                                  </p:stCondLst>
                                  <p:childTnLst>
                                    <p:animEffect transition="out" filter="box(out)">
                                      <p:cBhvr>
                                        <p:cTn id="216" dur="500"/>
                                        <p:tgtEl>
                                          <p:spTgt spid="117"/>
                                        </p:tgtEl>
                                      </p:cBhvr>
                                    </p:animEffect>
                                    <p:set>
                                      <p:cBhvr>
                                        <p:cTn id="217" dur="1" fill="hold">
                                          <p:stCondLst>
                                            <p:cond delay="499"/>
                                          </p:stCondLst>
                                        </p:cTn>
                                        <p:tgtEl>
                                          <p:spTgt spid="117"/>
                                        </p:tgtEl>
                                        <p:attrNameLst>
                                          <p:attrName>style.visibility</p:attrName>
                                        </p:attrNameLst>
                                      </p:cBhvr>
                                      <p:to>
                                        <p:strVal val="hidden"/>
                                      </p:to>
                                    </p:set>
                                  </p:childTnLst>
                                </p:cTn>
                              </p:par>
                            </p:childTnLst>
                          </p:cTn>
                        </p:par>
                      </p:childTnLst>
                    </p:cTn>
                  </p:par>
                  <p:par>
                    <p:cTn id="218" fill="hold">
                      <p:stCondLst>
                        <p:cond delay="indefinite"/>
                      </p:stCondLst>
                      <p:childTnLst>
                        <p:par>
                          <p:cTn id="219" fill="hold">
                            <p:stCondLst>
                              <p:cond delay="0"/>
                            </p:stCondLst>
                            <p:childTnLst>
                              <p:par>
                                <p:cTn id="220" presetID="4" presetClass="exit" presetSubtype="32" fill="hold" grpId="0" nodeType="clickEffect">
                                  <p:stCondLst>
                                    <p:cond delay="0"/>
                                  </p:stCondLst>
                                  <p:childTnLst>
                                    <p:animEffect transition="out" filter="box(out)">
                                      <p:cBhvr>
                                        <p:cTn id="221" dur="500"/>
                                        <p:tgtEl>
                                          <p:spTgt spid="149"/>
                                        </p:tgtEl>
                                      </p:cBhvr>
                                    </p:animEffect>
                                    <p:set>
                                      <p:cBhvr>
                                        <p:cTn id="222" dur="1" fill="hold">
                                          <p:stCondLst>
                                            <p:cond delay="499"/>
                                          </p:stCondLst>
                                        </p:cTn>
                                        <p:tgtEl>
                                          <p:spTgt spid="14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126" grpId="0" animBg="1"/>
      <p:bldP spid="47" grpId="0" animBg="1"/>
      <p:bldP spid="48" grpId="0" animBg="1"/>
      <p:bldP spid="60" grpId="0" animBg="1"/>
      <p:bldP spid="61" grpId="0" animBg="1"/>
      <p:bldP spid="68" grpId="0" animBg="1"/>
      <p:bldP spid="69" grpId="0" animBg="1"/>
      <p:bldP spid="76" grpId="0" animBg="1"/>
      <p:bldP spid="77" grpId="0" animBg="1"/>
      <p:bldP spid="85" grpId="0" animBg="1"/>
      <p:bldP spid="91" grpId="0" animBg="1"/>
      <p:bldP spid="92" grpId="0" animBg="1"/>
      <p:bldP spid="93" grpId="0" animBg="1"/>
      <p:bldP spid="94" grpId="0" animBg="1"/>
      <p:bldP spid="95"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4" grpId="0" animBg="1"/>
      <p:bldP spid="115" grpId="0" animBg="1"/>
      <p:bldP spid="116" grpId="0" animBg="1"/>
      <p:bldP spid="117" grpId="0" animBg="1"/>
      <p:bldP spid="118" grpId="0" animBg="1"/>
      <p:bldP spid="119" grpId="0" animBg="1"/>
      <p:bldP spid="121" grpId="0" animBg="1"/>
      <p:bldP spid="122" grpId="0" animBg="1"/>
      <p:bldP spid="123" grpId="0" animBg="1"/>
      <p:bldP spid="148" grpId="0" animBg="1"/>
      <p:bldP spid="149" grpId="0" animBg="1"/>
      <p:bldP spid="15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Erläuterung</a:t>
            </a:r>
            <a:endParaRPr lang="de-DE" dirty="0"/>
          </a:p>
        </p:txBody>
      </p:sp>
      <p:sp>
        <p:nvSpPr>
          <p:cNvPr id="4" name="Untertitel 3"/>
          <p:cNvSpPr>
            <a:spLocks noGrp="1"/>
          </p:cNvSpPr>
          <p:nvPr>
            <p:ph type="subTitle" idx="1"/>
          </p:nvPr>
        </p:nvSpPr>
        <p:spPr/>
        <p:txBody>
          <a:bodyPr/>
          <a:lstStyle/>
          <a:p>
            <a:r>
              <a:rPr lang="de-DE" dirty="0" smtClean="0"/>
              <a:t>Formen </a:t>
            </a:r>
            <a:r>
              <a:rPr lang="de-DE" dirty="0" smtClean="0"/>
              <a:t>kopieren/duplizieren</a:t>
            </a:r>
            <a:endParaRPr lang="de-DE"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Maria\AppData\Local\Microsoft\Windows\Temporary Internet Files\Content.IE5\HCNTVUMW\MP900424324[1].jpg"/>
          <p:cNvPicPr>
            <a:picLocks noChangeAspect="1" noChangeArrowheads="1"/>
          </p:cNvPicPr>
          <p:nvPr/>
        </p:nvPicPr>
        <p:blipFill rotWithShape="1">
          <a:blip r:embed="rId3">
            <a:extLst>
              <a:ext uri="{28A0092B-C50C-407E-A947-70E740481C1C}">
                <a14:useLocalDpi xmlns:a14="http://schemas.microsoft.com/office/drawing/2010/main" val="0"/>
              </a:ext>
            </a:extLst>
          </a:blip>
          <a:srcRect l="11778"/>
          <a:stretch/>
        </p:blipFill>
        <p:spPr bwMode="auto">
          <a:xfrm>
            <a:off x="0" y="1"/>
            <a:ext cx="9158104" cy="6917768"/>
          </a:xfrm>
          <a:prstGeom prst="rect">
            <a:avLst/>
          </a:prstGeom>
          <a:noFill/>
          <a:extLst>
            <a:ext uri="{909E8E84-426E-40DD-AFC4-6F175D3DCCD1}">
              <a14:hiddenFill xmlns:a14="http://schemas.microsoft.com/office/drawing/2010/main">
                <a:solidFill>
                  <a:srgbClr val="FFFFFF"/>
                </a:solidFill>
              </a14:hiddenFill>
            </a:ext>
          </a:extLst>
        </p:spPr>
      </p:pic>
      <p:sp>
        <p:nvSpPr>
          <p:cNvPr id="126" name="Sechseck 2"/>
          <p:cNvSpPr>
            <a:spLocks noChangeArrowheads="1"/>
          </p:cNvSpPr>
          <p:nvPr/>
        </p:nvSpPr>
        <p:spPr bwMode="auto">
          <a:xfrm>
            <a:off x="833125" y="-719615"/>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91" name="Sechseck 1"/>
          <p:cNvSpPr>
            <a:spLocks noChangeArrowheads="1"/>
          </p:cNvSpPr>
          <p:nvPr/>
        </p:nvSpPr>
        <p:spPr bwMode="auto">
          <a:xfrm>
            <a:off x="-330216" y="-27384"/>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dirty="0"/>
          </a:p>
        </p:txBody>
      </p:sp>
    </p:spTree>
    <p:extLst>
      <p:ext uri="{BB962C8B-B14F-4D97-AF65-F5344CB8AC3E}">
        <p14:creationId xmlns:p14="http://schemas.microsoft.com/office/powerpoint/2010/main" val="20033229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C:\Users\Maria\AppData\Local\Microsoft\Windows\Temporary Internet Files\Content.IE5\HCNTVUMW\MP900424324[1].jpg"/>
          <p:cNvPicPr>
            <a:picLocks noChangeAspect="1" noChangeArrowheads="1"/>
          </p:cNvPicPr>
          <p:nvPr/>
        </p:nvPicPr>
        <p:blipFill rotWithShape="1">
          <a:blip r:embed="rId3">
            <a:extLst>
              <a:ext uri="{28A0092B-C50C-407E-A947-70E740481C1C}">
                <a14:useLocalDpi xmlns:a14="http://schemas.microsoft.com/office/drawing/2010/main" val="0"/>
              </a:ext>
            </a:extLst>
          </a:blip>
          <a:srcRect l="11778"/>
          <a:stretch/>
        </p:blipFill>
        <p:spPr bwMode="auto">
          <a:xfrm>
            <a:off x="0" y="1"/>
            <a:ext cx="9158104" cy="6917768"/>
          </a:xfrm>
          <a:prstGeom prst="rect">
            <a:avLst/>
          </a:prstGeom>
          <a:noFill/>
          <a:extLst>
            <a:ext uri="{909E8E84-426E-40DD-AFC4-6F175D3DCCD1}">
              <a14:hiddenFill xmlns:a14="http://schemas.microsoft.com/office/drawing/2010/main">
                <a:solidFill>
                  <a:srgbClr val="FFFFFF"/>
                </a:solidFill>
              </a14:hiddenFill>
            </a:ext>
          </a:extLst>
        </p:spPr>
      </p:pic>
      <p:sp>
        <p:nvSpPr>
          <p:cNvPr id="53" name="Sechseck 3"/>
          <p:cNvSpPr>
            <a:spLocks noChangeArrowheads="1"/>
          </p:cNvSpPr>
          <p:nvPr/>
        </p:nvSpPr>
        <p:spPr bwMode="auto">
          <a:xfrm>
            <a:off x="2031984" y="-27384"/>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26" name="Sechseck 2"/>
          <p:cNvSpPr>
            <a:spLocks noChangeArrowheads="1"/>
          </p:cNvSpPr>
          <p:nvPr/>
        </p:nvSpPr>
        <p:spPr bwMode="auto">
          <a:xfrm>
            <a:off x="833125" y="-719615"/>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91" name="Sechseck 1"/>
          <p:cNvSpPr>
            <a:spLocks noChangeArrowheads="1"/>
          </p:cNvSpPr>
          <p:nvPr/>
        </p:nvSpPr>
        <p:spPr bwMode="auto">
          <a:xfrm>
            <a:off x="-330216" y="-27384"/>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dirty="0"/>
          </a:p>
        </p:txBody>
      </p:sp>
      <p:sp>
        <p:nvSpPr>
          <p:cNvPr id="97" name="Sechseck 4"/>
          <p:cNvSpPr>
            <a:spLocks noChangeArrowheads="1"/>
          </p:cNvSpPr>
          <p:nvPr/>
        </p:nvSpPr>
        <p:spPr bwMode="auto">
          <a:xfrm>
            <a:off x="3210565" y="-719615"/>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03" name="Sechseck7"/>
          <p:cNvSpPr>
            <a:spLocks noChangeArrowheads="1"/>
          </p:cNvSpPr>
          <p:nvPr/>
        </p:nvSpPr>
        <p:spPr bwMode="auto">
          <a:xfrm>
            <a:off x="6741144" y="-10002"/>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04" name="Sechseck 6"/>
          <p:cNvSpPr>
            <a:spLocks noChangeArrowheads="1"/>
          </p:cNvSpPr>
          <p:nvPr/>
        </p:nvSpPr>
        <p:spPr bwMode="auto">
          <a:xfrm>
            <a:off x="5542285" y="-702233"/>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15" name="Sechseck 5"/>
          <p:cNvSpPr>
            <a:spLocks noChangeArrowheads="1"/>
          </p:cNvSpPr>
          <p:nvPr/>
        </p:nvSpPr>
        <p:spPr bwMode="auto">
          <a:xfrm>
            <a:off x="4378944" y="-10002"/>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
        <p:nvSpPr>
          <p:cNvPr id="121" name="Sechseck 8"/>
          <p:cNvSpPr>
            <a:spLocks noChangeArrowheads="1"/>
          </p:cNvSpPr>
          <p:nvPr/>
        </p:nvSpPr>
        <p:spPr bwMode="auto">
          <a:xfrm>
            <a:off x="7919725" y="-700091"/>
            <a:ext cx="1541463" cy="1388746"/>
          </a:xfrm>
          <a:prstGeom prst="hexagon">
            <a:avLst/>
          </a:prstGeom>
          <a:solidFill>
            <a:schemeClr val="accent3"/>
          </a:solidFill>
          <a:ln w="3175">
            <a:solidFill>
              <a:schemeClr val="tx2"/>
            </a:solidFill>
          </a:ln>
          <a:effec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de-DE"/>
          </a:p>
        </p:txBody>
      </p:sp>
    </p:spTree>
    <p:extLst>
      <p:ext uri="{BB962C8B-B14F-4D97-AF65-F5344CB8AC3E}">
        <p14:creationId xmlns:p14="http://schemas.microsoft.com/office/powerpoint/2010/main" val="34644365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Die </a:t>
            </a:r>
            <a:r>
              <a:rPr lang="de-DE" dirty="0" smtClean="0"/>
              <a:t>Bilder …</a:t>
            </a:r>
            <a:endParaRPr lang="de-DE" dirty="0"/>
          </a:p>
        </p:txBody>
      </p:sp>
    </p:spTree>
    <p:extLst>
      <p:ext uri="{BB962C8B-B14F-4D97-AF65-F5344CB8AC3E}">
        <p14:creationId xmlns:p14="http://schemas.microsoft.com/office/powerpoint/2010/main" val="3958682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Dalli-Klick 1 </a:t>
            </a:r>
            <a:r>
              <a:rPr lang="de-DE" dirty="0"/>
              <a:t>– Bild komplett</a:t>
            </a:r>
          </a:p>
        </p:txBody>
      </p:sp>
      <p:sp>
        <p:nvSpPr>
          <p:cNvPr id="3" name="Datumsplatzhalter 2"/>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endParaRPr lang="de-DE" dirty="0"/>
          </a:p>
        </p:txBody>
      </p:sp>
      <p:pic>
        <p:nvPicPr>
          <p:cNvPr id="1026" name="BILD" descr="C:\Users\Maria\AppData\Local\Microsoft\Windows\Temporary Internet Files\Content.IE5\HCNTVUMW\MP900424324[1].jpg"/>
          <p:cNvPicPr>
            <a:picLocks noChangeAspect="1" noChangeArrowheads="1"/>
          </p:cNvPicPr>
          <p:nvPr/>
        </p:nvPicPr>
        <p:blipFill rotWithShape="1">
          <a:blip r:embed="rId3">
            <a:extLst>
              <a:ext uri="{28A0092B-C50C-407E-A947-70E740481C1C}">
                <a14:useLocalDpi xmlns:a14="http://schemas.microsoft.com/office/drawing/2010/main" val="0"/>
              </a:ext>
            </a:extLst>
          </a:blip>
          <a:srcRect l="11778"/>
          <a:stretch/>
        </p:blipFill>
        <p:spPr bwMode="auto">
          <a:xfrm>
            <a:off x="0" y="1"/>
            <a:ext cx="9158104" cy="6917768"/>
          </a:xfrm>
          <a:prstGeom prst="rect">
            <a:avLst/>
          </a:prstGeom>
          <a:noFill/>
          <a:extLst>
            <a:ext uri="{909E8E84-426E-40DD-AFC4-6F175D3DCCD1}">
              <a14:hiddenFill xmlns:a14="http://schemas.microsoft.com/office/drawing/2010/main">
                <a:solidFill>
                  <a:srgbClr val="FFFFFF"/>
                </a:solidFill>
              </a14:hiddenFill>
            </a:ext>
          </a:extLst>
        </p:spPr>
      </p:pic>
      <p:sp>
        <p:nvSpPr>
          <p:cNvPr id="6" name="Foliennummernplatzhalter 5"/>
          <p:cNvSpPr>
            <a:spLocks noGrp="1"/>
          </p:cNvSpPr>
          <p:nvPr>
            <p:ph type="sldNum" sz="quarter" idx="12"/>
          </p:nvPr>
        </p:nvSpPr>
        <p:spPr/>
        <p:txBody>
          <a:bodyPr/>
          <a:lstStyle/>
          <a:p>
            <a:fld id="{E676FFA7-9E00-4860-9855-164919AB3FA7}" type="slidenum">
              <a:rPr lang="de-DE" smtClean="0"/>
              <a:pPr/>
              <a:t>9</a:t>
            </a:fld>
            <a:endParaRPr lang="de-DE" dirty="0"/>
          </a:p>
        </p:txBody>
      </p:sp>
      <p:sp>
        <p:nvSpPr>
          <p:cNvPr id="49" name="Hyperlink">
            <a:hlinkClick r:id="rId4" action="ppaction://hlinksldjump"/>
          </p:cNvPr>
          <p:cNvSpPr/>
          <p:nvPr/>
        </p:nvSpPr>
        <p:spPr>
          <a:xfrm>
            <a:off x="4480560" y="-73104"/>
            <a:ext cx="4663440" cy="37529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0701505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MMI_Vorlage03">
  <a:themeElements>
    <a:clrScheme name="MMI_Colors">
      <a:dk1>
        <a:srgbClr val="000000"/>
      </a:dk1>
      <a:lt1>
        <a:srgbClr val="FFFFFF"/>
      </a:lt1>
      <a:dk2>
        <a:srgbClr val="EEECF0"/>
      </a:dk2>
      <a:lt2>
        <a:srgbClr val="A0BED2"/>
      </a:lt2>
      <a:accent1>
        <a:srgbClr val="4068B0"/>
      </a:accent1>
      <a:accent2>
        <a:srgbClr val="DA652A"/>
      </a:accent2>
      <a:accent3>
        <a:srgbClr val="56A4AE"/>
      </a:accent3>
      <a:accent4>
        <a:srgbClr val="A5A5A5"/>
      </a:accent4>
      <a:accent5>
        <a:srgbClr val="F8BA20"/>
      </a:accent5>
      <a:accent6>
        <a:srgbClr val="5DB040"/>
      </a:accent6>
      <a:hlink>
        <a:srgbClr val="4068B0"/>
      </a:hlink>
      <a:folHlink>
        <a:srgbClr val="A60046"/>
      </a:folHlink>
    </a:clrScheme>
    <a:fontScheme name="Calibri">
      <a:majorFont>
        <a:latin typeface="Calibri"/>
        <a:ea typeface=""/>
        <a:cs typeface=""/>
      </a:majorFont>
      <a:minorFont>
        <a:latin typeface="Calibri"/>
        <a:ea typeface=""/>
        <a:cs typeface=""/>
      </a:minorFont>
    </a:fontScheme>
    <a:fmtScheme name="Anwendertage-2011">
      <a:fillStyleLst>
        <a:solidFill>
          <a:schemeClr val="phClr"/>
        </a:solidFill>
        <a:gradFill rotWithShape="1">
          <a:gsLst>
            <a:gs pos="0">
              <a:schemeClr val="phClr">
                <a:tint val="60000"/>
                <a:satMod val="300000"/>
              </a:schemeClr>
            </a:gs>
            <a:gs pos="35000">
              <a:schemeClr val="phClr">
                <a:tint val="40000"/>
                <a:satMod val="300000"/>
              </a:schemeClr>
            </a:gs>
            <a:gs pos="100000">
              <a:schemeClr val="phClr">
                <a:tint val="20000"/>
                <a:satMod val="350000"/>
              </a:schemeClr>
            </a:gs>
          </a:gsLst>
          <a:lin ang="16200000" scaled="1"/>
        </a:gradFill>
        <a:gradFill rotWithShape="1">
          <a:gsLst>
            <a:gs pos="0">
              <a:schemeClr val="phClr">
                <a:tint val="98000"/>
                <a:shade val="98000"/>
                <a:satMod val="110000"/>
              </a:schemeClr>
            </a:gs>
            <a:gs pos="35000">
              <a:schemeClr val="phClr">
                <a:shade val="95000"/>
                <a:satMod val="110000"/>
              </a:schemeClr>
            </a:gs>
            <a:gs pos="100000">
              <a:schemeClr val="phClr">
                <a:shade val="60000"/>
                <a:satMod val="110000"/>
              </a:schemeClr>
            </a:gs>
          </a:gsLst>
          <a:lin ang="5400000" scaled="0"/>
        </a:gradFill>
      </a:fillStyleLst>
      <a:lnStyleLst>
        <a:ln w="635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35000"/>
              </a:srgbClr>
            </a:outerShdw>
          </a:effectLst>
        </a:effectStyle>
        <a:effectStyle>
          <a:effectLst>
            <a:outerShdw blurRad="38100" dist="25400" dir="5400000" rotWithShape="0">
              <a:srgbClr val="000000">
                <a:alpha val="35000"/>
              </a:srgbClr>
            </a:outerShdw>
          </a:effectLst>
        </a:effectStyle>
        <a:effectStyle>
          <a:effectLst>
            <a:outerShdw blurRad="38100" dist="25400" dir="5400000" rotWithShape="0">
              <a:srgbClr val="000000">
                <a:alpha val="35000"/>
              </a:srgbClr>
            </a:outerShdw>
          </a:effectLst>
          <a:scene3d>
            <a:camera prst="orthographicFront">
              <a:rot lat="0" lon="0" rev="0"/>
            </a:camera>
            <a:lightRig rig="threePt" dir="tl">
              <a:rot lat="0" lon="0" rev="21000000"/>
            </a:lightRig>
          </a:scene3d>
          <a:sp3d>
            <a:bevelT w="101600" h="12700"/>
          </a:sp3d>
        </a:effectStyle>
      </a:effectStyleLst>
      <a:bgFillStyleLst>
        <a:solidFill>
          <a:schemeClr val="phClr">
            <a:hueMod val="101000"/>
            <a:satMod val="85000"/>
          </a:schemeClr>
        </a:solidFill>
        <a:gradFill rotWithShape="1">
          <a:gsLst>
            <a:gs pos="0">
              <a:schemeClr val="phClr">
                <a:tint val="40000"/>
                <a:shade val="100000"/>
                <a:hueMod val="110000"/>
                <a:satMod val="120000"/>
              </a:schemeClr>
            </a:gs>
            <a:gs pos="80000">
              <a:schemeClr val="phClr">
                <a:shade val="50000"/>
                <a:satMod val="120000"/>
              </a:schemeClr>
            </a:gs>
          </a:gsLst>
          <a:lin ang="16200000" scaled="0"/>
        </a:gradFill>
        <a:gradFill rotWithShape="1">
          <a:gsLst>
            <a:gs pos="0">
              <a:schemeClr val="phClr">
                <a:tint val="0"/>
                <a:shade val="100000"/>
                <a:alpha val="100000"/>
                <a:hueMod val="115000"/>
                <a:satMod val="120000"/>
              </a:schemeClr>
            </a:gs>
            <a:gs pos="20000">
              <a:schemeClr val="phClr">
                <a:tint val="20000"/>
                <a:shade val="100000"/>
                <a:hueMod val="110000"/>
                <a:satMod val="120000"/>
              </a:schemeClr>
            </a:gs>
            <a:gs pos="100000">
              <a:schemeClr val="phClr">
                <a:tint val="100000"/>
                <a:shade val="100000"/>
                <a:hueMod val="100000"/>
              </a:schemeClr>
            </a:gs>
          </a:gsLst>
          <a:path path="circle">
            <a:fillToRect l="180000" t="120000"/>
          </a:path>
        </a:gradFill>
      </a:bgFillStyleLst>
    </a:fmtScheme>
  </a:themeElements>
  <a:objectDefaults>
    <a:txDef>
      <a:spPr>
        <a:noFill/>
      </a:spPr>
      <a:bodyPr wrap="none" rtlCol="0">
        <a:spAutoFit/>
      </a:bodyPr>
      <a:lstStyle>
        <a:defPPr>
          <a:defRPr sz="2000" dirty="0" smtClean="0"/>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MMI_Vorlage03</Template>
  <TotalTime>0</TotalTime>
  <Words>477</Words>
  <Application>Microsoft Office PowerPoint</Application>
  <PresentationFormat>Bildschirmpräsentation (4:3)</PresentationFormat>
  <Paragraphs>58</Paragraphs>
  <Slides>12</Slides>
  <Notes>12</Notes>
  <HiddenSlides>0</HiddenSlides>
  <MMClips>0</MMClips>
  <ScaleCrop>false</ScaleCrop>
  <HeadingPairs>
    <vt:vector size="4" baseType="variant">
      <vt:variant>
        <vt:lpstr>Design</vt:lpstr>
      </vt:variant>
      <vt:variant>
        <vt:i4>1</vt:i4>
      </vt:variant>
      <vt:variant>
        <vt:lpstr>Folientitel</vt:lpstr>
      </vt:variant>
      <vt:variant>
        <vt:i4>12</vt:i4>
      </vt:variant>
    </vt:vector>
  </HeadingPairs>
  <TitlesOfParts>
    <vt:vector size="13" baseType="lpstr">
      <vt:lpstr>MMI_Vorlage03</vt:lpstr>
      <vt:lpstr>Kapitel 1 – Bilder gekonnt in Szene setzen</vt:lpstr>
      <vt:lpstr>Dalli-Klick 1</vt:lpstr>
      <vt:lpstr>Dalli-Klick 2</vt:lpstr>
      <vt:lpstr>Dalli-Klick 3</vt:lpstr>
      <vt:lpstr>Erläuterung</vt:lpstr>
      <vt:lpstr>PowerPoint-Präsentation</vt:lpstr>
      <vt:lpstr>PowerPoint-Präsentation</vt:lpstr>
      <vt:lpstr>Die Bilder …</vt:lpstr>
      <vt:lpstr>Dalli-Klick 1 – Bild komplett</vt:lpstr>
      <vt:lpstr>Dalli-Klick 2 – Bild komplett</vt:lpstr>
      <vt:lpstr>Dalli-Klick 3 – Bild komplett</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Kapitel 1 – Bilder gekonnt in Szene setzen</dc:title>
  <dc:creator>Maria Hoeren</dc:creator>
  <cp:lastModifiedBy>F W</cp:lastModifiedBy>
  <cp:revision>11</cp:revision>
  <dcterms:created xsi:type="dcterms:W3CDTF">2012-02-01T18:19:06Z</dcterms:created>
  <dcterms:modified xsi:type="dcterms:W3CDTF">2012-04-12T17:59:40Z</dcterms:modified>
  <cp:version>42</cp:version>
</cp:coreProperties>
</file>