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1"/>
  </p:notesMasterIdLst>
  <p:sldIdLst>
    <p:sldId id="258" r:id="rId2"/>
    <p:sldId id="260" r:id="rId3"/>
    <p:sldId id="261" r:id="rId4"/>
    <p:sldId id="262" r:id="rId5"/>
    <p:sldId id="263" r:id="rId6"/>
    <p:sldId id="259" r:id="rId7"/>
    <p:sldId id="264" r:id="rId8"/>
    <p:sldId id="265" r:id="rId9"/>
    <p:sldId id="266" r:id="rId10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64" autoAdjust="0"/>
  </p:normalViewPr>
  <p:slideViewPr>
    <p:cSldViewPr showGuides="1">
      <p:cViewPr>
        <p:scale>
          <a:sx n="107" d="100"/>
          <a:sy n="107" d="100"/>
        </p:scale>
        <p:origin x="-84" y="-384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1992" y="-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12.04.2012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147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138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710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27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020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350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883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Ausgangslage war</a:t>
            </a:r>
            <a:r>
              <a:rPr lang="de-DE" baseline="0" dirty="0" smtClean="0"/>
              <a:t> Bildformatvorlage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2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Quelle Bilder: Maria Hoeren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2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Kapitel </a:t>
            </a:r>
            <a:r>
              <a:rPr lang="de-DE"/>
              <a:t>1 </a:t>
            </a:r>
            <a:r>
              <a:rPr lang="de-DE" smtClean="0"/>
              <a:t>– </a:t>
            </a:r>
            <a:r>
              <a:rPr lang="de-DE" dirty="0"/>
              <a:t>Bilder </a:t>
            </a:r>
            <a:r>
              <a:rPr lang="de-DE" dirty="0" smtClean="0"/>
              <a:t>gekonnt in </a:t>
            </a:r>
            <a:r>
              <a:rPr lang="de-DE" dirty="0"/>
              <a:t>Szene </a:t>
            </a:r>
            <a:r>
              <a:rPr lang="de-DE" dirty="0" smtClean="0"/>
              <a:t>setzen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Bildformatvorlagen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60000" cy="287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02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Variante 1 mit Bildformatvorlagen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60000" cy="287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09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Variante </a:t>
            </a:r>
            <a:r>
              <a:rPr lang="de-DE" dirty="0"/>
              <a:t>2 mit Bildformatvorlagen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60000" cy="28799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59535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Variante </a:t>
            </a:r>
            <a:r>
              <a:rPr lang="de-DE" dirty="0"/>
              <a:t>3 mit Bildformatvorlagen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60000" cy="28799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69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ect">
            <a:avLst/>
          </a:prstGeom>
          <a:ln w="88900" cap="rnd" cmpd="thinThick"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0" lon="1800000" rev="0"/>
            </a:camera>
            <a:lightRig rig="threePt" dir="t">
              <a:rot lat="0" lon="0" rev="2700000"/>
            </a:lightRig>
          </a:scene3d>
          <a:sp3d extrusionH="25400">
            <a:bevelT w="63500" h="50800"/>
          </a:sp3d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80000"/>
          </a:xfrm>
          <a:prstGeom prst="rect">
            <a:avLst/>
          </a:prstGeom>
          <a:ln w="88900" cap="rnd" cmpd="thinThick"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0" lon="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60000" cy="2879999"/>
          </a:xfrm>
          <a:prstGeom prst="rect">
            <a:avLst/>
          </a:prstGeom>
          <a:ln w="88900" cap="rnd" cmpd="thinThick"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0799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084991"/>
            <a:ext cx="8207372" cy="811367"/>
          </a:xfrm>
        </p:spPr>
        <p:txBody>
          <a:bodyPr/>
          <a:lstStyle/>
          <a:p>
            <a:r>
              <a:rPr lang="de-DE" sz="4800" dirty="0" smtClean="0"/>
              <a:t>Bildeffekte</a:t>
            </a: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403085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Bildeffekte der Bildformatvorlagen ändern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ect">
            <a:avLst/>
          </a:prstGeom>
          <a:ln w="190500" cap="sq" cmpd="thickThin">
            <a:solidFill>
              <a:schemeClr val="accent3">
                <a:lumMod val="75000"/>
              </a:schemeClr>
            </a:solidFill>
            <a:prstDash val="solid"/>
            <a:bevel/>
          </a:ln>
          <a:effectLst>
            <a:innerShdw blurRad="76200">
              <a:srgbClr val="000000"/>
            </a:inn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79999"/>
          </a:xfrm>
          <a:prstGeom prst="rect">
            <a:avLst/>
          </a:prstGeom>
          <a:ln w="889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59999" cy="28799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feld 7"/>
          <p:cNvSpPr txBox="1"/>
          <p:nvPr/>
        </p:nvSpPr>
        <p:spPr>
          <a:xfrm>
            <a:off x="395066" y="4726051"/>
            <a:ext cx="2309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1">
                    <a:lumMod val="50000"/>
                  </a:schemeClr>
                </a:solidFill>
              </a:rPr>
              <a:t>Verbundrahmen, schwarz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968" y="4116135"/>
            <a:ext cx="316966" cy="30904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894" y="4108210"/>
            <a:ext cx="316966" cy="316966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820" y="4132229"/>
            <a:ext cx="316966" cy="316966"/>
          </a:xfrm>
          <a:prstGeom prst="rect">
            <a:avLst/>
          </a:prstGeom>
        </p:spPr>
      </p:pic>
      <p:sp>
        <p:nvSpPr>
          <p:cNvPr id="15" name="Pfeil nach rechts 14"/>
          <p:cNvSpPr/>
          <p:nvPr/>
        </p:nvSpPr>
        <p:spPr>
          <a:xfrm>
            <a:off x="2843808" y="2785492"/>
            <a:ext cx="432048" cy="432048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796136" y="2785492"/>
            <a:ext cx="432048" cy="432048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29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Bildeffekte der Bildformatvorlagen ändern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86" y="1561356"/>
            <a:ext cx="2160000" cy="2880000"/>
          </a:xfrm>
          <a:prstGeom prst="round2DiagRect">
            <a:avLst>
              <a:gd name="adj1" fmla="val 16667"/>
              <a:gd name="adj2" fmla="val 19922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60" y="1561356"/>
            <a:ext cx="2160000" cy="2879999"/>
          </a:xfrm>
          <a:prstGeom prst="round2DiagRect">
            <a:avLst>
              <a:gd name="adj1" fmla="val 16667"/>
              <a:gd name="adj2" fmla="val 1992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35" y="1561356"/>
            <a:ext cx="2159999" cy="2879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188299" y="4705134"/>
            <a:ext cx="3158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1">
                    <a:lumMod val="50000"/>
                  </a:schemeClr>
                </a:solidFill>
              </a:rPr>
              <a:t>Abgerundete diagonale Ecken, weiß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968" y="4116135"/>
            <a:ext cx="316966" cy="30904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894" y="4108210"/>
            <a:ext cx="316966" cy="316966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820" y="4132229"/>
            <a:ext cx="316966" cy="316966"/>
          </a:xfrm>
          <a:prstGeom prst="rect">
            <a:avLst/>
          </a:prstGeom>
        </p:spPr>
      </p:pic>
      <p:sp>
        <p:nvSpPr>
          <p:cNvPr id="15" name="Pfeil nach rechts 14"/>
          <p:cNvSpPr/>
          <p:nvPr/>
        </p:nvSpPr>
        <p:spPr>
          <a:xfrm>
            <a:off x="2843808" y="2785492"/>
            <a:ext cx="432048" cy="432048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796136" y="2785492"/>
            <a:ext cx="432048" cy="432048"/>
          </a:xfrm>
          <a:prstGeom prst="righ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I_Vorlage03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MMI_Vorlage03</Template>
  <TotalTime>0</TotalTime>
  <Words>56</Words>
  <Application>Microsoft Office PowerPoint</Application>
  <PresentationFormat>Bildschirmpräsentation (16:10)</PresentationFormat>
  <Paragraphs>22</Paragraphs>
  <Slides>9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MMI_Vorlage03</vt:lpstr>
      <vt:lpstr>Kapitel 1 – Bilder gekonnt in Szene setzen</vt:lpstr>
      <vt:lpstr>Vorher</vt:lpstr>
      <vt:lpstr>Variante 1 mit Bildformatvorlagen</vt:lpstr>
      <vt:lpstr>Variante 2 mit Bildformatvorlagen</vt:lpstr>
      <vt:lpstr>Variante 3 mit Bildformatvorlagen</vt:lpstr>
      <vt:lpstr>PowerPoint-Präsentation</vt:lpstr>
      <vt:lpstr>Bildeffekte</vt:lpstr>
      <vt:lpstr>Bildeffekte der Bildformatvorlagen ändern</vt:lpstr>
      <vt:lpstr>Bildeffekte der Bildformatvorlagen ändern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Kapitel 1 - Bilder in Szene setzen</dc:title>
  <dc:creator>Maria Hoeren</dc:creator>
  <cp:lastModifiedBy>F W</cp:lastModifiedBy>
  <cp:revision>6</cp:revision>
  <dcterms:created xsi:type="dcterms:W3CDTF">2012-02-01T21:12:57Z</dcterms:created>
  <dcterms:modified xsi:type="dcterms:W3CDTF">2012-04-12T18:32:16Z</dcterms:modified>
  <cp:version>42</cp:version>
</cp:coreProperties>
</file>