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57" autoAdjust="0"/>
  </p:normalViewPr>
  <p:slideViewPr>
    <p:cSldViewPr showGuides="1">
      <p:cViewPr varScale="1">
        <p:scale>
          <a:sx n="84" d="100"/>
          <a:sy n="84" d="100"/>
        </p:scale>
        <p:origin x="-917" y="-72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27.03.2012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735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_mit Folien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47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  <p:sldLayoutId id="2147483685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1 – Bilder </a:t>
            </a:r>
            <a:r>
              <a:rPr lang="de-DE" dirty="0" smtClean="0"/>
              <a:t>gekonnt in </a:t>
            </a:r>
            <a:r>
              <a:rPr lang="de-DE" dirty="0" smtClean="0"/>
              <a:t>Szene setzen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Bildkorrekturen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553619"/>
            <a:ext cx="3840000" cy="2880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835688" y="1553619"/>
            <a:ext cx="3840000" cy="2880000"/>
          </a:xfrm>
          <a:prstGeom prst="rect">
            <a:avLst/>
          </a:prstGeom>
          <a:blipFill dpi="0" rotWithShape="1">
            <a:blip r:embed="rId2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4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1553619"/>
            <a:ext cx="3840000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eck 2"/>
          <p:cNvSpPr/>
          <p:nvPr/>
        </p:nvSpPr>
        <p:spPr>
          <a:xfrm>
            <a:off x="4835688" y="1553619"/>
            <a:ext cx="3840000" cy="2880000"/>
          </a:xfrm>
          <a:prstGeom prst="rect">
            <a:avLst/>
          </a:prstGeom>
          <a:blipFill dpi="0" rotWithShape="1">
            <a:blip r:embed="rId2" cstate="screen">
              <a:alphaModFix amt="3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17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Bilder umfärben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33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Verein für Jung &amp; Alt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" t="13091" r="2673" b="34606"/>
          <a:stretch/>
        </p:blipFill>
        <p:spPr>
          <a:xfrm flipH="1">
            <a:off x="547688" y="1849676"/>
            <a:ext cx="3455612" cy="259170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" t="5726" r="682" b="19118"/>
          <a:stretch/>
        </p:blipFill>
        <p:spPr>
          <a:xfrm>
            <a:off x="5219688" y="1849676"/>
            <a:ext cx="3456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Verein für Jung &amp; Alt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" t="13091" r="2673" b="34606"/>
          <a:stretch/>
        </p:blipFill>
        <p:spPr>
          <a:xfrm flipH="1">
            <a:off x="547688" y="1849676"/>
            <a:ext cx="3455612" cy="259170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" t="5726" r="682" b="19118"/>
          <a:stretch/>
        </p:blipFill>
        <p:spPr>
          <a:xfrm>
            <a:off x="5219688" y="1849676"/>
            <a:ext cx="3456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7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Kleine Bildkorrekturen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88" y="1741676"/>
            <a:ext cx="3600000" cy="270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456" y="1741676"/>
            <a:ext cx="3600000" cy="27000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775197" y="1201316"/>
            <a:ext cx="100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Original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300192" y="1201316"/>
            <a:ext cx="117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Korrigiert</a:t>
            </a:r>
          </a:p>
        </p:txBody>
      </p:sp>
    </p:spTree>
    <p:extLst>
      <p:ext uri="{BB962C8B-B14F-4D97-AF65-F5344CB8AC3E}">
        <p14:creationId xmlns:p14="http://schemas.microsoft.com/office/powerpoint/2010/main" val="398416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Kleine Bildkorrekturen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14" t="21033" r="12033" b="6308"/>
          <a:stretch/>
        </p:blipFill>
        <p:spPr>
          <a:xfrm>
            <a:off x="539552" y="1585976"/>
            <a:ext cx="2786743" cy="3635828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321025" y="1201316"/>
            <a:ext cx="100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Original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894757" y="1201316"/>
            <a:ext cx="117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Korrigiert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-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14" t="21033" r="12033" b="6308"/>
          <a:stretch/>
        </p:blipFill>
        <p:spPr>
          <a:xfrm>
            <a:off x="5086739" y="1585976"/>
            <a:ext cx="2786743" cy="3635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14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84992"/>
            <a:ext cx="8207372" cy="811367"/>
          </a:xfrm>
        </p:spPr>
        <p:txBody>
          <a:bodyPr/>
          <a:lstStyle/>
          <a:p>
            <a:r>
              <a:rPr lang="de-DE" sz="4800" dirty="0" smtClean="0"/>
              <a:t>Transparenz bei Fotos</a:t>
            </a: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205880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835688" y="1849676"/>
            <a:ext cx="3456000" cy="2592000"/>
          </a:xfrm>
          <a:prstGeom prst="rect">
            <a:avLst/>
          </a:prstGeom>
          <a:blipFill dpi="0" rotWithShape="1">
            <a:blip r:embed="rId2">
              <a:alphaModFix amt="45000"/>
            </a:blip>
            <a:srcRect/>
            <a:stretch>
              <a:fillRect t="-1113" b="-1011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" t="13091" r="2673" b="34606"/>
          <a:stretch/>
        </p:blipFill>
        <p:spPr>
          <a:xfrm flipH="1">
            <a:off x="547688" y="1849676"/>
            <a:ext cx="3455612" cy="259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835688" y="1849676"/>
            <a:ext cx="3456000" cy="2592000"/>
          </a:xfrm>
          <a:prstGeom prst="rect">
            <a:avLst/>
          </a:prstGeom>
          <a:blipFill dpi="0" rotWithShape="1">
            <a:blip r:embed="rId2">
              <a:alphaModFix amt="45000"/>
            </a:blip>
            <a:srcRect/>
            <a:stretch>
              <a:fillRect t="-6671" b="-2638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Fotos transparent machen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45" y="1849676"/>
            <a:ext cx="2597097" cy="259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87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47</Words>
  <Application>Microsoft Office PowerPoint</Application>
  <PresentationFormat>Bildschirmpräsentation (16:10)</PresentationFormat>
  <Paragraphs>17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MMI_Vorlage03</vt:lpstr>
      <vt:lpstr>Kapitel 1 – Bilder gekonnt in Szene setzen</vt:lpstr>
      <vt:lpstr>Bilder umfärben</vt:lpstr>
      <vt:lpstr>Ein Verein für Jung &amp; Alt</vt:lpstr>
      <vt:lpstr>Ein Verein für Jung &amp; Alt</vt:lpstr>
      <vt:lpstr>Kleine Bildkorrekturen</vt:lpstr>
      <vt:lpstr>Kleine Bildkorrekturen</vt:lpstr>
      <vt:lpstr>Transparenz bei Fotos</vt:lpstr>
      <vt:lpstr>Fotos transparent machen</vt:lpstr>
      <vt:lpstr>Fotos transparent machen</vt:lpstr>
      <vt:lpstr>Fotos transparent machen</vt:lpstr>
      <vt:lpstr>Fotos transparent machen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1 – Bilder in Szene setzen</dc:title>
  <dc:creator>Maria Hoeren</dc:creator>
  <cp:lastModifiedBy>Maria Hoeren</cp:lastModifiedBy>
  <cp:revision>2</cp:revision>
  <dcterms:created xsi:type="dcterms:W3CDTF">2012-01-30T11:40:36Z</dcterms:created>
  <dcterms:modified xsi:type="dcterms:W3CDTF">2012-03-27T18:08:12Z</dcterms:modified>
  <cp:version>42</cp:version>
</cp:coreProperties>
</file>