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61" r:id="rId2"/>
    <p:sldId id="260" r:id="rId3"/>
    <p:sldId id="269" r:id="rId4"/>
    <p:sldId id="280" r:id="rId5"/>
    <p:sldId id="266" r:id="rId6"/>
    <p:sldId id="291" r:id="rId7"/>
    <p:sldId id="281" r:id="rId8"/>
    <p:sldId id="284" r:id="rId9"/>
    <p:sldId id="283" r:id="rId10"/>
    <p:sldId id="285" r:id="rId11"/>
    <p:sldId id="278" r:id="rId12"/>
    <p:sldId id="288" r:id="rId13"/>
    <p:sldId id="289" r:id="rId14"/>
    <p:sldId id="277" r:id="rId15"/>
    <p:sldId id="263" r:id="rId16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46B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563" autoAdjust="0"/>
  </p:normalViewPr>
  <p:slideViewPr>
    <p:cSldViewPr>
      <p:cViewPr>
        <p:scale>
          <a:sx n="107" d="100"/>
          <a:sy n="107" d="100"/>
        </p:scale>
        <p:origin x="-894" y="-318"/>
      </p:cViewPr>
      <p:guideLst>
        <p:guide orient="horz" pos="1439"/>
        <p:guide pos="41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820" y="10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861FA-F54D-4099-9F5F-BB0813BA69BC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B3B9C-201D-48E5-A92C-AD0F23DB3B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25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dirty="0" smtClean="0"/>
              <a:t>A</a:t>
            </a:r>
            <a:r>
              <a:rPr lang="de-DE" b="0" baseline="0" dirty="0" smtClean="0"/>
              <a:t>lle Fotos in dieser Präsentation: </a:t>
            </a:r>
          </a:p>
          <a:p>
            <a:r>
              <a:rPr lang="de-DE" b="0" baseline="0" dirty="0" smtClean="0"/>
              <a:t>© Maria </a:t>
            </a:r>
            <a:r>
              <a:rPr lang="de-DE" b="0" baseline="0" dirty="0" err="1" smtClean="0"/>
              <a:t>Hoeren</a:t>
            </a:r>
            <a:r>
              <a:rPr lang="de-DE" b="0" baseline="0" dirty="0" smtClean="0"/>
              <a:t> </a:t>
            </a:r>
            <a:r>
              <a:rPr lang="de-DE" dirty="0"/>
              <a:t>– </a:t>
            </a:r>
            <a:r>
              <a:rPr lang="de-DE" b="0" baseline="0" dirty="0" smtClean="0"/>
              <a:t>2011 </a:t>
            </a:r>
          </a:p>
          <a:p>
            <a:r>
              <a:rPr lang="de-DE" b="0" baseline="0" dirty="0" smtClean="0"/>
              <a:t>Mode von Angelika Herkenrath – Winter 2011 </a:t>
            </a:r>
            <a:r>
              <a:rPr lang="de-DE" dirty="0"/>
              <a:t>– </a:t>
            </a:r>
            <a:r>
              <a:rPr lang="de-DE" b="0" baseline="0" dirty="0" smtClean="0"/>
              <a:t>www.angelikaherkenrath.de 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673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747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912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Rechteck 1 und 2: </a:t>
            </a:r>
            <a:r>
              <a:rPr lang="de-DE" baseline="0" dirty="0" smtClean="0"/>
              <a:t>10,08 cm x 6,98 cm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Rechteck 3 und 4: </a:t>
            </a:r>
            <a:r>
              <a:rPr lang="de-DE" baseline="0" dirty="0" smtClean="0"/>
              <a:t>6,8 cm x 8,26 cm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Rechteck-Füllung =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baseline="0" dirty="0" smtClean="0"/>
              <a:t>Bilder austauschen </a:t>
            </a:r>
            <a:r>
              <a:rPr lang="de-DE" baseline="0" dirty="0" smtClean="0"/>
              <a:t>über </a:t>
            </a:r>
            <a:r>
              <a:rPr lang="de-DE" i="1" baseline="0" dirty="0" smtClean="0"/>
              <a:t>Zeichentools/Format/Fülleffekt/Bild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1</a:t>
            </a:r>
            <a:r>
              <a:rPr lang="de-DE" b="0" baseline="0" dirty="0" smtClean="0"/>
              <a:t>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340,0°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57,2°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11° 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25°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2: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300,6°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68,7°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329°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0°</a:t>
            </a:r>
          </a:p>
          <a:p>
            <a:pPr lvl="1"/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3: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303,1°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313,7°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78°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100°</a:t>
            </a:r>
          </a:p>
          <a:p>
            <a:pPr lvl="1"/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4: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310,3°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330,0°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90°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54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2 Textfelder = ARIAL BLACK</a:t>
            </a:r>
            <a:r>
              <a:rPr lang="de-DE" baseline="0" dirty="0" smtClean="0"/>
              <a:t> (</a:t>
            </a:r>
            <a:r>
              <a:rPr lang="de-DE" dirty="0" smtClean="0"/>
              <a:t>Buchstabe H in 166 </a:t>
            </a:r>
            <a:r>
              <a:rPr lang="de-DE" dirty="0" err="1" smtClean="0"/>
              <a:t>pt</a:t>
            </a:r>
            <a:r>
              <a:rPr lang="de-DE" dirty="0" smtClean="0"/>
              <a:t>; restlicher Text in 80 </a:t>
            </a:r>
            <a:r>
              <a:rPr lang="de-DE" dirty="0" err="1" smtClean="0"/>
              <a:t>pt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r>
              <a:rPr lang="de-DE" dirty="0" smtClean="0"/>
              <a:t>Model freigestellt aus Foto </a:t>
            </a:r>
            <a:r>
              <a:rPr lang="de-DE" b="1" dirty="0" smtClean="0"/>
              <a:t>Model sitzend.jpg</a:t>
            </a:r>
          </a:p>
          <a:p>
            <a:r>
              <a:rPr lang="de-DE" dirty="0" smtClean="0"/>
              <a:t>Knöpfe freigestellt aus</a:t>
            </a:r>
            <a:r>
              <a:rPr lang="de-DE" baseline="0" dirty="0" smtClean="0"/>
              <a:t> Foto </a:t>
            </a:r>
            <a:r>
              <a:rPr lang="de-DE" b="1" baseline="0" dirty="0" smtClean="0"/>
              <a:t>Knoepfe.jpg</a:t>
            </a:r>
            <a:endParaRPr lang="de-DE" b="1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717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Erläuterung zum Aufbau der Folie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3 Bilder mit der Größe 11,11 x 7,49 cm, korrekt anordnen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In der Mitte liegen 5 Bilder exakt übereinander und werden per Eingangsanimation WISCHEN nacheinander angezeigt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Austausch der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Bildtools /Format / Bilder ändern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Hinweis:</a:t>
            </a:r>
            <a:r>
              <a:rPr lang="de-DE" sz="1200" b="0" baseline="0" noProof="0" dirty="0" smtClean="0"/>
              <a:t> Achten Sie darauf, dass die neuen eingefügten Bilder im Hochformat sind.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07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(Querformat)</a:t>
            </a:r>
            <a:r>
              <a:rPr lang="de-DE" sz="1200" baseline="0" noProof="0" dirty="0" smtClean="0"/>
              <a:t> </a:t>
            </a:r>
            <a:r>
              <a:rPr lang="de-DE" sz="1200" noProof="0" dirty="0" smtClean="0"/>
              <a:t>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(Querformat)</a:t>
            </a:r>
            <a:r>
              <a:rPr lang="de-DE" sz="1200" baseline="0" noProof="0" dirty="0" smtClean="0"/>
              <a:t> </a:t>
            </a:r>
            <a:r>
              <a:rPr lang="de-DE" sz="1200" noProof="0" dirty="0" smtClean="0"/>
              <a:t>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(Querformat)</a:t>
            </a:r>
            <a:r>
              <a:rPr lang="de-DE" sz="1200" baseline="0" noProof="0" dirty="0" smtClean="0"/>
              <a:t> </a:t>
            </a:r>
            <a:r>
              <a:rPr lang="de-DE" sz="1200" noProof="0" dirty="0" smtClean="0"/>
              <a:t>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754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803" y="3867894"/>
            <a:ext cx="4572000" cy="810575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23528" y="2284413"/>
            <a:ext cx="6336035" cy="1396056"/>
          </a:xfrm>
        </p:spPr>
        <p:txBody>
          <a:bodyPr>
            <a:noAutofit/>
          </a:bodyPr>
          <a:lstStyle>
            <a:lvl1pPr algn="r">
              <a:spcBef>
                <a:spcPts val="0"/>
              </a:spcBef>
              <a:defRPr kumimoji="0" lang="en-US" sz="32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Arial Black" pitchFamily="34" charset="0"/>
                <a:ea typeface="+mj-ea"/>
                <a:cs typeface="Tunga" pitchFamily="2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097280"/>
            <a:ext cx="7680960" cy="35433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3002476"/>
            <a:ext cx="4572000" cy="883724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371600"/>
            <a:ext cx="9144000" cy="11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492559"/>
            <a:ext cx="8439912" cy="1488186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097280"/>
            <a:ext cx="3886200" cy="321640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097280"/>
            <a:ext cx="3886200" cy="321640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097281"/>
            <a:ext cx="3886200" cy="382190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097281"/>
            <a:ext cx="3886200" cy="382190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1508760"/>
            <a:ext cx="3886200" cy="28026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508760"/>
            <a:ext cx="3886200" cy="28026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4300537"/>
            <a:ext cx="9144000" cy="84296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4271963"/>
            <a:ext cx="9144000" cy="11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7" y="1097280"/>
            <a:ext cx="3381375" cy="297537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097280"/>
            <a:ext cx="4681538" cy="297637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5" y="0"/>
            <a:ext cx="3914775" cy="4243388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200150"/>
            <a:ext cx="4572000" cy="269492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4300537"/>
            <a:ext cx="9144000" cy="84296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4271963"/>
            <a:ext cx="9144000" cy="11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06406"/>
            <a:ext cx="4572000" cy="9937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171450"/>
            <a:ext cx="7680960" cy="8001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097280"/>
            <a:ext cx="7680960" cy="3257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4907757"/>
            <a:ext cx="1466850" cy="185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50" y="4907757"/>
            <a:ext cx="4086225" cy="185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4907757"/>
            <a:ext cx="876300" cy="185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image" Target="../media/image41.jpe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g"/><Relationship Id="rId4" Type="http://schemas.openxmlformats.org/officeDocument/2006/relationships/image" Target="../media/image47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image" Target="../media/image51.jpeg"/><Relationship Id="rId7" Type="http://schemas.openxmlformats.org/officeDocument/2006/relationships/image" Target="../media/image5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11" Type="http://schemas.openxmlformats.org/officeDocument/2006/relationships/image" Target="../media/image37.png"/><Relationship Id="rId5" Type="http://schemas.openxmlformats.org/officeDocument/2006/relationships/image" Target="../media/image53.jpeg"/><Relationship Id="rId10" Type="http://schemas.openxmlformats.org/officeDocument/2006/relationships/image" Target="../media/image58.jpg"/><Relationship Id="rId4" Type="http://schemas.openxmlformats.org/officeDocument/2006/relationships/image" Target="../media/image52.jpeg"/><Relationship Id="rId9" Type="http://schemas.openxmlformats.org/officeDocument/2006/relationships/image" Target="../media/image5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1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microsoft.com/office/2007/relationships/hdphoto" Target="../media/hdphoto6.wdp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>
            <a:spLocks noGrp="1"/>
          </p:cNvSpPr>
          <p:nvPr>
            <p:ph type="title"/>
          </p:nvPr>
        </p:nvSpPr>
        <p:spPr>
          <a:xfrm>
            <a:off x="0" y="2615854"/>
            <a:ext cx="6757235" cy="1396056"/>
          </a:xfrm>
        </p:spPr>
        <p:txBody>
          <a:bodyPr>
            <a:noAutofit/>
          </a:bodyPr>
          <a:lstStyle/>
          <a:p>
            <a:r>
              <a:rPr lang="de-DE" sz="720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  <a:t>Modedesign</a:t>
            </a:r>
            <a:br>
              <a:rPr lang="de-DE" sz="720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</a:br>
            <a:r>
              <a:rPr lang="de-DE" sz="360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  <a:t>Angelika </a:t>
            </a:r>
            <a:r>
              <a:rPr lang="de-DE" sz="3600" dirty="0" err="1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  <a:t>Herkenrath</a:t>
            </a:r>
            <a:endParaRPr lang="de-DE" sz="3600" dirty="0">
              <a:ln w="6350" cmpd="sng">
                <a:noFill/>
                <a:prstDash val="solid"/>
              </a:ln>
              <a:gradFill>
                <a:gsLst>
                  <a:gs pos="0">
                    <a:schemeClr val="accent1">
                      <a:lumMod val="75000"/>
                    </a:schemeClr>
                  </a:gs>
                  <a:gs pos="12000">
                    <a:schemeClr val="accent1"/>
                  </a:gs>
                  <a:gs pos="37000">
                    <a:schemeClr val="accent1">
                      <a:lumMod val="20000"/>
                      <a:lumOff val="80000"/>
                    </a:schemeClr>
                  </a:gs>
                  <a:gs pos="64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9" name="Bild 1"/>
          <p:cNvPicPr>
            <a:picLocks noChangeAspect="1"/>
          </p:cNvPicPr>
          <p:nvPr/>
        </p:nvPicPr>
        <p:blipFill>
          <a:blip r:embed="rId3" cstate="email">
            <a:lum bright="5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57" y="1010408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Bild 2"/>
          <p:cNvPicPr>
            <a:picLocks noChangeAspect="1"/>
          </p:cNvPicPr>
          <p:nvPr/>
        </p:nvPicPr>
        <p:blipFill>
          <a:blip r:embed="rId3" cstate="email">
            <a:lum bright="4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283" y="1007081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Bild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661" y="997099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Bild 3"/>
          <p:cNvPicPr>
            <a:picLocks noChangeAspect="1"/>
          </p:cNvPicPr>
          <p:nvPr/>
        </p:nvPicPr>
        <p:blipFill>
          <a:blip r:embed="rId3" cstate="email">
            <a:lum bright="2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409" y="1003755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" name="Bild 4"/>
          <p:cNvPicPr>
            <a:picLocks noChangeAspect="1"/>
          </p:cNvPicPr>
          <p:nvPr/>
        </p:nvPicPr>
        <p:blipFill>
          <a:blip r:embed="rId3" cstate="email">
            <a:lum bright="2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535" y="1000427"/>
            <a:ext cx="2324100" cy="309562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2992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0" presetClass="exit" presetSubtype="0" ac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0" presetClass="exit" presetSubtype="0" accel="10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0" presetClass="exit" presetSubtype="0" ac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-1041581" y="627534"/>
            <a:ext cx="9328862" cy="3457715"/>
            <a:chOff x="-1041581" y="627534"/>
            <a:chExt cx="9328862" cy="3457715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41581" y="629250"/>
              <a:ext cx="2585914" cy="345599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1999" cy="345599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01367" y="627535"/>
              <a:ext cx="2585914" cy="345599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70957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03-Rahmen klein"/>
          <p:cNvSpPr>
            <a:spLocks noChangeAspect="1"/>
          </p:cNvSpPr>
          <p:nvPr/>
        </p:nvSpPr>
        <p:spPr>
          <a:xfrm>
            <a:off x="7452318" y="2032541"/>
            <a:ext cx="1428761" cy="107157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sq" cmpd="sng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02-Rahmen klein"/>
          <p:cNvSpPr>
            <a:spLocks noChangeAspect="1"/>
          </p:cNvSpPr>
          <p:nvPr/>
        </p:nvSpPr>
        <p:spPr>
          <a:xfrm>
            <a:off x="7456078" y="3509564"/>
            <a:ext cx="1428761" cy="107157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sq" cmpd="sng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01-Rahmen klein"/>
          <p:cNvSpPr>
            <a:spLocks noChangeAspect="1"/>
          </p:cNvSpPr>
          <p:nvPr/>
        </p:nvSpPr>
        <p:spPr>
          <a:xfrm>
            <a:off x="7444662" y="555519"/>
            <a:ext cx="1428761" cy="107157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sq" cmpd="sng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03-Rahmen gross"/>
          <p:cNvSpPr/>
          <p:nvPr/>
        </p:nvSpPr>
        <p:spPr>
          <a:xfrm>
            <a:off x="1398203" y="555526"/>
            <a:ext cx="5334037" cy="4000528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03200" cap="flat" cmpd="sng">
            <a:solidFill>
              <a:schemeClr val="bg1">
                <a:lumMod val="75000"/>
                <a:lumOff val="25000"/>
              </a:schemeClr>
            </a:solidFill>
            <a:bevel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02-Rahmen gross"/>
          <p:cNvSpPr/>
          <p:nvPr/>
        </p:nvSpPr>
        <p:spPr>
          <a:xfrm>
            <a:off x="1398203" y="555526"/>
            <a:ext cx="5334037" cy="4000528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03200" cap="flat" cmpd="sng">
            <a:solidFill>
              <a:schemeClr val="bg1">
                <a:lumMod val="75000"/>
                <a:lumOff val="25000"/>
              </a:schemeClr>
            </a:solidFill>
            <a:bevel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01-Rahmen gross"/>
          <p:cNvSpPr/>
          <p:nvPr/>
        </p:nvSpPr>
        <p:spPr>
          <a:xfrm>
            <a:off x="1398203" y="555526"/>
            <a:ext cx="5334037" cy="4000528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03200" cap="flat" cmpd="sng">
            <a:solidFill>
              <a:schemeClr val="bg1">
                <a:lumMod val="75000"/>
                <a:lumOff val="25000"/>
              </a:schemeClr>
            </a:solidFill>
            <a:bevel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dirty="0" smtClean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1" name="Grafik Hyperlinkhan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336" y="1185302"/>
            <a:ext cx="56388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2" grpId="0" animBg="1"/>
      <p:bldP spid="2" grpId="1" animBg="1"/>
      <p:bldP spid="2" grpId="2" animBg="1"/>
      <p:bldP spid="4" grpId="0" animBg="1"/>
      <p:bldP spid="4" grpId="1" animBg="1"/>
      <p:bldP spid="4" grpId="2" animBg="1"/>
    </p:bldLst>
  </p:timing>
  <p:extLst mod="1">
    <p:ext uri="{E180D4A7-C9FB-4DFB-919C-405C955672EB}">
      <p14:showEvtLst xmlns:p14="http://schemas.microsoft.com/office/powerpoint/2010/main">
        <p14:triggerEvt type="onClick" time="2926" objId="5"/>
        <p14:triggerEvt type="onClick" time="8666" objId="7"/>
        <p14:triggerEvt type="onClick" time="14937" objId="6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041581" y="627534"/>
            <a:ext cx="9328862" cy="3454672"/>
            <a:chOff x="-1041581" y="627534"/>
            <a:chExt cx="9328862" cy="3454672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41581" y="632293"/>
              <a:ext cx="2585914" cy="34499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1999" cy="344991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367" y="634627"/>
              <a:ext cx="2585914" cy="344181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91040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041581" y="627534"/>
            <a:ext cx="9328862" cy="3454672"/>
            <a:chOff x="-1041581" y="627534"/>
            <a:chExt cx="9328862" cy="3454672"/>
          </a:xfrm>
          <a:scene3d>
            <a:camera prst="perspectiveContrastingLeftFacing"/>
            <a:lightRig rig="threePt" dir="t"/>
          </a:scene3d>
        </p:grpSpPr>
        <p:pic>
          <p:nvPicPr>
            <p:cNvPr id="9" name="Mitte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1760" y="627534"/>
              <a:ext cx="2591998" cy="344991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3" name="Links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41581" y="632293"/>
              <a:ext cx="2585914" cy="34499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367" y="634627"/>
              <a:ext cx="2585914" cy="344181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5688144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klei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350746"/>
            <a:ext cx="1079484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Bild klein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3351435"/>
            <a:ext cx="1080000" cy="14393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Bild klein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" y="3350746"/>
            <a:ext cx="1065149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klein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350746"/>
            <a:ext cx="1047272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" name="BILD groß 4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089454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" name="BILD groß 3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186000" cy="42459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BILD groß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18448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BILD groß 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186000" cy="43072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Grafik Hyperlinkhand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920" y="4313519"/>
            <a:ext cx="56388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8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triggerEvt type="onClick" time="3866" objId="12"/>
        <p14:triggerEvt type="onClick" time="8141" objId="9"/>
        <p14:triggerEvt type="onClick" time="12649" objId="11"/>
        <p14:triggerEvt type="onClick" time="17251" objId="13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spect="1"/>
          </p:cNvSpPr>
          <p:nvPr/>
        </p:nvSpPr>
        <p:spPr>
          <a:xfrm>
            <a:off x="1483200" y="432000"/>
            <a:ext cx="2512183" cy="36287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1500000">
              <a:rot lat="3434777" lon="20400000" rev="660000"/>
            </a:camera>
            <a:lightRig rig="threePt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hteck 4"/>
          <p:cNvSpPr/>
          <p:nvPr/>
        </p:nvSpPr>
        <p:spPr>
          <a:xfrm>
            <a:off x="2392288" y="2355476"/>
            <a:ext cx="2971800" cy="244852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03200" dist="50800" dir="9600000" sx="102000" sy="102000" algn="tr" rotWithShape="0">
              <a:prstClr val="black">
                <a:alpha val="53000"/>
              </a:prstClr>
            </a:outerShdw>
          </a:effectLst>
          <a:scene3d>
            <a:camera prst="perspectiveContrastingRightFacing" fov="5400000">
              <a:rot lat="19800000" lon="18618000" rev="3780000"/>
            </a:camera>
            <a:lightRig rig="balanced" dir="t"/>
          </a:scene3d>
          <a:sp3d extrusionH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2250000" y="2066400"/>
            <a:ext cx="2971800" cy="244852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perspectiveContrastingRightFacing" fov="6000000">
              <a:rot lat="18779992" lon="18186600" rev="4680000"/>
            </a:camera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2"/>
          <p:cNvSpPr>
            <a:spLocks noChangeAspect="1"/>
          </p:cNvSpPr>
          <p:nvPr/>
        </p:nvSpPr>
        <p:spPr>
          <a:xfrm>
            <a:off x="2131200" y="615600"/>
            <a:ext cx="2512183" cy="362871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0">
              <a:rot lat="3600000" lon="18034565" rev="19740000"/>
            </a:camera>
            <a:lightRig rig="balanced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1"/>
          <p:cNvSpPr txBox="1"/>
          <p:nvPr/>
        </p:nvSpPr>
        <p:spPr>
          <a:xfrm>
            <a:off x="5148064" y="1401369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Fordern Sie meinen aktuellen Katalog an!</a:t>
            </a:r>
            <a:endParaRPr lang="de-DE" sz="2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feld 2"/>
          <p:cNvSpPr txBox="1"/>
          <p:nvPr/>
        </p:nvSpPr>
        <p:spPr>
          <a:xfrm>
            <a:off x="5148064" y="434222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www.angelikaherkenrath.de</a:t>
            </a:r>
            <a:endParaRPr lang="de-DE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5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02" l="3871" r="922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1425631" y="4122319"/>
            <a:ext cx="644187" cy="681377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3266780" y="4045756"/>
            <a:ext cx="549882" cy="58162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02" l="3871" r="922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2428377" y="3763577"/>
            <a:ext cx="644187" cy="681377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2851792" y="4138090"/>
            <a:ext cx="549882" cy="581626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1161876" y="4288792"/>
            <a:ext cx="549882" cy="581626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352341" y="4286354"/>
            <a:ext cx="549882" cy="581626"/>
          </a:xfrm>
          <a:prstGeom prst="rect">
            <a:avLst/>
          </a:prstGeom>
        </p:spPr>
      </p:pic>
      <p:sp>
        <p:nvSpPr>
          <p:cNvPr id="25" name="Textfeld 2"/>
          <p:cNvSpPr txBox="1">
            <a:spLocks/>
          </p:cNvSpPr>
          <p:nvPr/>
        </p:nvSpPr>
        <p:spPr>
          <a:xfrm>
            <a:off x="1878764" y="2081919"/>
            <a:ext cx="7085724" cy="1303809"/>
          </a:xfrm>
          <a:prstGeom prst="rect">
            <a:avLst/>
          </a:prstGeom>
          <a:effectLst/>
        </p:spPr>
        <p:txBody>
          <a:bodyPr/>
          <a:lstStyle>
            <a:defPPr>
              <a:defRPr lang="de-DE"/>
            </a:defPPr>
            <a:lvl1pPr>
              <a:spcBef>
                <a:spcPts val="400"/>
              </a:spcBef>
              <a:buNone/>
              <a:defRPr sz="8000" b="1" cap="none" spc="0" baseline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defRPr>
            </a:lvl1pPr>
          </a:lstStyle>
          <a:p>
            <a:r>
              <a:rPr lang="de-DE" smtClean="0"/>
              <a:t>erbst/Winter</a:t>
            </a:r>
            <a:endParaRPr lang="de-DE" dirty="0"/>
          </a:p>
        </p:txBody>
      </p:sp>
      <p:pic>
        <p:nvPicPr>
          <p:cNvPr id="3" name="BILD Model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5109" l="7065" r="95290">
                        <a14:foregroundMark x1="24819" y1="19429" x2="22101" y2="24185"/>
                        <a14:foregroundMark x1="63225" y1="81522" x2="66486" y2="85054"/>
                        <a14:foregroundMark x1="66304" y1="84783" x2="69746" y2="86005"/>
                        <a14:foregroundMark x1="72283" y1="85054" x2="73007" y2="83016"/>
                        <a14:foregroundMark x1="72464" y1="83152" x2="67935" y2="78668"/>
                        <a14:foregroundMark x1="64855" y1="83832" x2="60870" y2="79348"/>
                        <a14:foregroundMark x1="60688" y1="79620" x2="59783" y2="81522"/>
                        <a14:foregroundMark x1="58696" y1="82337" x2="57065" y2="81114"/>
                        <a14:foregroundMark x1="58514" y1="75272" x2="56884" y2="81114"/>
                        <a14:backgroundMark x1="59058" y1="87364" x2="59058" y2="87364"/>
                        <a14:backgroundMark x1="62681" y1="83288" x2="62681" y2="83288"/>
                        <a14:backgroundMark x1="61775" y1="83832" x2="58696" y2="84783"/>
                        <a14:backgroundMark x1="59420" y1="74457" x2="55978" y2="81250"/>
                        <a14:backgroundMark x1="71739" y1="81658" x2="75362" y2="83696"/>
                        <a14:backgroundMark x1="71920" y1="81929" x2="71920" y2="81929"/>
                        <a14:backgroundMark x1="26993" y1="13451" x2="29891" y2="77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1378">
            <a:off x="1454138" y="313622"/>
            <a:ext cx="3241577" cy="38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  <p:sp>
        <p:nvSpPr>
          <p:cNvPr id="26" name="TEXT 1"/>
          <p:cNvSpPr txBox="1"/>
          <p:nvPr/>
        </p:nvSpPr>
        <p:spPr>
          <a:xfrm>
            <a:off x="138872" y="1008782"/>
            <a:ext cx="2000869" cy="270843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DE" sz="17000" b="1" dirty="0" smtClean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H</a:t>
            </a:r>
            <a:endParaRPr lang="de-DE" sz="17000" b="1" dirty="0">
              <a:ln w="6350" cmpd="sng">
                <a:noFill/>
                <a:prstDash val="solid"/>
              </a:ln>
              <a:gradFill>
                <a:gsLst>
                  <a:gs pos="0">
                    <a:schemeClr val="accent1">
                      <a:lumMod val="75000"/>
                    </a:schemeClr>
                  </a:gs>
                  <a:gs pos="12000">
                    <a:schemeClr val="accent1"/>
                  </a:gs>
                  <a:gs pos="37000">
                    <a:schemeClr val="accent1">
                      <a:lumMod val="20000"/>
                      <a:lumOff val="80000"/>
                    </a:schemeClr>
                  </a:gs>
                  <a:gs pos="64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7683" l="3636" r="922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3241591" y="2822253"/>
            <a:ext cx="914305" cy="967088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7664" l="3825" r="923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2500378" y="3169604"/>
            <a:ext cx="758975" cy="8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0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recht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25" y="675539"/>
            <a:ext cx="2696126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Bild Mitt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4" name="Bild Mitte 0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9999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Bild Mitte 0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9999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" name="Bild Mitte 0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6131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7" name="Bild Mitte 0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9999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links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652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-922057" y="1419622"/>
            <a:ext cx="9534565" cy="2172678"/>
            <a:chOff x="-922057" y="1419622"/>
            <a:chExt cx="9534565" cy="2172678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22057" y="1421338"/>
              <a:ext cx="2795785" cy="21692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532" y="1419622"/>
              <a:ext cx="2800208" cy="21726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0891" y="1419623"/>
              <a:ext cx="2791617" cy="2166012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22496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-969310" y="1419622"/>
            <a:ext cx="9624560" cy="2172678"/>
            <a:chOff x="-969310" y="1419622"/>
            <a:chExt cx="9624560" cy="2172678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69310" y="1421338"/>
              <a:ext cx="2890291" cy="21692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8204" y="1419622"/>
              <a:ext cx="2894863" cy="21726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8149" y="1426287"/>
              <a:ext cx="2877101" cy="2159347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8946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Bildergruppe"/>
          <p:cNvGrpSpPr/>
          <p:nvPr/>
        </p:nvGrpSpPr>
        <p:grpSpPr>
          <a:xfrm>
            <a:off x="-970328" y="1419622"/>
            <a:ext cx="9626593" cy="2172678"/>
            <a:chOff x="-970328" y="1419622"/>
            <a:chExt cx="9626593" cy="2172678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70328" y="1421338"/>
              <a:ext cx="2892328" cy="21692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7184" y="1419622"/>
              <a:ext cx="2896904" cy="21726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7135" y="1426287"/>
              <a:ext cx="2879130" cy="215934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11006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-1044624" y="627534"/>
            <a:ext cx="9334948" cy="3457716"/>
            <a:chOff x="-1044624" y="627534"/>
            <a:chExt cx="9334948" cy="3457716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804" t="19044" r="19985" b="3745"/>
            <a:stretch/>
          </p:blipFill>
          <p:spPr>
            <a:xfrm>
              <a:off x="-1044624" y="629250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8324" y="627535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94831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044624" y="627534"/>
            <a:ext cx="9334948" cy="3457716"/>
            <a:chOff x="-1044624" y="627534"/>
            <a:chExt cx="9334948" cy="3457716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44624" y="629250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8324" y="627535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268941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klei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677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Bild klein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330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Bild klein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klein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480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" name="BILD groß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" name="BILD groß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BILD groß 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BILD groß 1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7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1" name="Grafik Hyperlinkhand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390" y="4299942"/>
            <a:ext cx="56388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4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triggerEvt type="onClick" time="2090" objId="11"/>
        <p14:triggerEvt type="onClick" time="6572" objId="12"/>
        <p14:triggerEvt type="onClick" time="11075" objId="9"/>
        <p14:triggerEvt type="onClick" time="16348" objId="13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6|3.1|2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0</TotalTime>
  <Words>514</Words>
  <Application>Microsoft Office PowerPoint</Application>
  <PresentationFormat>Bildschirmpräsentation (16:9)</PresentationFormat>
  <Paragraphs>110</Paragraphs>
  <Slides>15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Mylar</vt:lpstr>
      <vt:lpstr>Modedesign Angelika Herkenrath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 Hoeren</dc:creator>
  <cp:lastModifiedBy>F W</cp:lastModifiedBy>
  <cp:revision>147</cp:revision>
  <dcterms:created xsi:type="dcterms:W3CDTF">2012-01-30T15:41:13Z</dcterms:created>
  <dcterms:modified xsi:type="dcterms:W3CDTF">2012-05-31T16:35:43Z</dcterms:modified>
  <cp:version>42</cp:version>
</cp:coreProperties>
</file>