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4" r:id="rId1"/>
  </p:sldMasterIdLst>
  <p:notesMasterIdLst>
    <p:notesMasterId r:id="rId15"/>
  </p:notesMasterIdLst>
  <p:sldIdLst>
    <p:sldId id="304" r:id="rId2"/>
    <p:sldId id="300" r:id="rId3"/>
    <p:sldId id="280" r:id="rId4"/>
    <p:sldId id="305" r:id="rId5"/>
    <p:sldId id="298" r:id="rId6"/>
    <p:sldId id="301" r:id="rId7"/>
    <p:sldId id="299" r:id="rId8"/>
    <p:sldId id="297" r:id="rId9"/>
    <p:sldId id="296" r:id="rId10"/>
    <p:sldId id="277" r:id="rId11"/>
    <p:sldId id="302" r:id="rId12"/>
    <p:sldId id="308" r:id="rId13"/>
    <p:sldId id="263" r:id="rId14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FF0000"/>
    <a:srgbClr val="46B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9" autoAdjust="0"/>
    <p:restoredTop sz="98276" autoAdjust="0"/>
  </p:normalViewPr>
  <p:slideViewPr>
    <p:cSldViewPr>
      <p:cViewPr>
        <p:scale>
          <a:sx n="107" d="100"/>
          <a:sy n="107" d="100"/>
        </p:scale>
        <p:origin x="-912" y="-312"/>
      </p:cViewPr>
      <p:guideLst>
        <p:guide orient="horz" pos="305"/>
        <p:guide orient="horz" pos="622"/>
        <p:guide pos="204"/>
        <p:guide pos="35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2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A861FA-F54D-4099-9F5F-BB0813BA69BC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B3B9C-201D-48E5-A92C-AD0F23DB3B3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5259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Alle Fotos in dieser Präsentation: </a:t>
            </a:r>
            <a:r>
              <a:rPr lang="de-DE" b="0" dirty="0" smtClean="0"/>
              <a:t>© Maria</a:t>
            </a:r>
            <a:r>
              <a:rPr lang="de-DE" b="0" baseline="0" dirty="0" smtClean="0"/>
              <a:t> Hoeren – 2012 </a:t>
            </a:r>
          </a:p>
          <a:p>
            <a:r>
              <a:rPr lang="de-DE" b="0" baseline="0" dirty="0" smtClean="0"/>
              <a:t>Motorräder von Manfred </a:t>
            </a:r>
            <a:r>
              <a:rPr lang="de-DE" b="0" baseline="0" smtClean="0"/>
              <a:t>Heinderichs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4673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912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912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9126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Rechteck 1 und 2: </a:t>
            </a:r>
            <a:r>
              <a:rPr lang="de-DE" baseline="0" dirty="0" smtClean="0"/>
              <a:t>10,08 cm x 6,98 cm</a:t>
            </a:r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Rechteck 3 und 4: </a:t>
            </a:r>
            <a:r>
              <a:rPr lang="de-DE" baseline="0" dirty="0" smtClean="0"/>
              <a:t>6,8 cm x 8,26 cm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Rechteck-Füllung = Bilder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baseline="0" dirty="0" smtClean="0"/>
              <a:t>Bilder austauschen </a:t>
            </a:r>
            <a:r>
              <a:rPr lang="de-DE" baseline="0" dirty="0" smtClean="0"/>
              <a:t>über </a:t>
            </a:r>
            <a:r>
              <a:rPr lang="de-DE" i="1" baseline="0" dirty="0" smtClean="0"/>
              <a:t>Zeichentools/Format/Fülleffekt/Bild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u="sng" baseline="0" dirty="0" smtClean="0"/>
              <a:t>3D-Drehung für Rechteck 1</a:t>
            </a:r>
            <a:r>
              <a:rPr lang="de-DE" b="0" baseline="0" dirty="0" smtClean="0"/>
              <a:t>:</a:t>
            </a: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340,0°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Y: 57,2°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11° 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Perspektive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25°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u="sng" baseline="0" dirty="0" smtClean="0"/>
              <a:t>3D-Drehung für Rechteck 2:</a:t>
            </a: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300,6°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Y: 68,7°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329°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Perspektive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0°</a:t>
            </a:r>
          </a:p>
          <a:p>
            <a:pPr lvl="1"/>
            <a:endParaRPr lang="en-US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u="sng" baseline="0" dirty="0" smtClean="0"/>
              <a:t>3D-Drehung für Rechteck 3:</a:t>
            </a: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303,1°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Y: 313,7°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78°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Perspektive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100°</a:t>
            </a:r>
          </a:p>
          <a:p>
            <a:pPr lvl="1"/>
            <a:endParaRPr lang="en-US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u="sng" baseline="0" dirty="0" smtClean="0"/>
              <a:t>3D-Drehung für Rechteck 4:</a:t>
            </a: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310,3°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Y: 330,0°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63°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Perspektive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90°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4354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4928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noProof="0" dirty="0" smtClean="0"/>
              <a:t>3 Bilder (Querformat)</a:t>
            </a:r>
            <a:r>
              <a:rPr lang="de-DE" sz="1200" baseline="0" noProof="0" dirty="0" smtClean="0"/>
              <a:t> </a:t>
            </a:r>
            <a:r>
              <a:rPr lang="de-DE" sz="1200" noProof="0" dirty="0" smtClean="0"/>
              <a:t>korrekt anordnen</a:t>
            </a:r>
          </a:p>
          <a:p>
            <a:endParaRPr lang="de-DE" sz="1200" noProof="0" dirty="0" smtClean="0"/>
          </a:p>
          <a:p>
            <a:r>
              <a:rPr lang="de-DE" sz="1200" baseline="0" noProof="0" dirty="0" smtClean="0"/>
              <a:t>Über </a:t>
            </a:r>
            <a:r>
              <a:rPr lang="de-DE" sz="1200" b="1" baseline="0" noProof="0" dirty="0" smtClean="0"/>
              <a:t>Bildformatvorlage</a:t>
            </a:r>
            <a:r>
              <a:rPr lang="de-DE" sz="1200" baseline="0" noProof="0" dirty="0" smtClean="0"/>
              <a:t> Rahmen </a:t>
            </a:r>
            <a:r>
              <a:rPr lang="de-DE" sz="1200" i="1" baseline="0" noProof="0" dirty="0" smtClean="0"/>
              <a:t>Reflektierte Abschrägung schwarz </a:t>
            </a:r>
            <a:r>
              <a:rPr lang="de-DE" sz="1200" baseline="0" noProof="0" dirty="0" smtClean="0"/>
              <a:t>wählen, ggf. andere Rahmenfarbe wählen</a:t>
            </a:r>
          </a:p>
          <a:p>
            <a:r>
              <a:rPr lang="de-DE" sz="1200" b="1" baseline="0" noProof="0" dirty="0" smtClean="0"/>
              <a:t>3D-Drehung</a:t>
            </a:r>
            <a:r>
              <a:rPr lang="de-DE" sz="1200" baseline="0" noProof="0" dirty="0" smtClean="0"/>
              <a:t> aus Katalog </a:t>
            </a:r>
            <a:r>
              <a:rPr lang="de-DE" sz="1200" i="1" baseline="0" noProof="0" dirty="0" smtClean="0"/>
              <a:t>Perspektive links (Stufe 2)</a:t>
            </a:r>
          </a:p>
          <a:p>
            <a:endParaRPr lang="de-DE" sz="1200" i="1" baseline="0" noProof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noProof="0" dirty="0" smtClean="0"/>
              <a:t>Bilder korrekt anordnen und gruppieren </a:t>
            </a:r>
            <a:br>
              <a:rPr lang="de-DE" sz="1200" baseline="0" noProof="0" dirty="0" smtClean="0"/>
            </a:br>
            <a:r>
              <a:rPr lang="de-DE" sz="1200" baseline="0" noProof="0" dirty="0" smtClean="0"/>
              <a:t>und für Gruppe ebenfalls 3D-Drehung aus Katalog Perspektive links (Stufe 2) wählen</a:t>
            </a:r>
          </a:p>
          <a:p>
            <a:endParaRPr lang="de-DE" sz="1200" baseline="0" noProof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338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noProof="0" dirty="0" smtClean="0"/>
              <a:t>3 Bilder (Querformat)</a:t>
            </a:r>
            <a:r>
              <a:rPr lang="de-DE" sz="1200" baseline="0" noProof="0" dirty="0" smtClean="0"/>
              <a:t> </a:t>
            </a:r>
            <a:r>
              <a:rPr lang="de-DE" sz="1200" noProof="0" dirty="0" smtClean="0"/>
              <a:t>korrekt anordnen</a:t>
            </a:r>
          </a:p>
          <a:p>
            <a:endParaRPr lang="de-DE" sz="1200" noProof="0" dirty="0" smtClean="0"/>
          </a:p>
          <a:p>
            <a:r>
              <a:rPr lang="de-DE" sz="1200" baseline="0" noProof="0" dirty="0" smtClean="0"/>
              <a:t>Über </a:t>
            </a:r>
            <a:r>
              <a:rPr lang="de-DE" sz="1200" b="1" baseline="0" noProof="0" dirty="0" smtClean="0"/>
              <a:t>Bildformatvorlage</a:t>
            </a:r>
            <a:r>
              <a:rPr lang="de-DE" sz="1200" baseline="0" noProof="0" dirty="0" smtClean="0"/>
              <a:t> Rahmen </a:t>
            </a:r>
            <a:r>
              <a:rPr lang="de-DE" sz="1200" i="1" baseline="0" noProof="0" dirty="0" smtClean="0"/>
              <a:t>Reflektierte Abschrägung schwarz </a:t>
            </a:r>
            <a:r>
              <a:rPr lang="de-DE" sz="1200" baseline="0" noProof="0" dirty="0" smtClean="0"/>
              <a:t>wählen, ggf. andere Rahmenfarbe wählen</a:t>
            </a:r>
          </a:p>
          <a:p>
            <a:r>
              <a:rPr lang="de-DE" sz="1200" b="1" baseline="0" noProof="0" dirty="0" smtClean="0"/>
              <a:t>3D-Drehung</a:t>
            </a:r>
            <a:r>
              <a:rPr lang="de-DE" sz="1200" baseline="0" noProof="0" dirty="0" smtClean="0"/>
              <a:t> aus Katalog </a:t>
            </a:r>
            <a:r>
              <a:rPr lang="de-DE" sz="1200" i="1" baseline="0" noProof="0" dirty="0" smtClean="0"/>
              <a:t>Perspektive links (Stufe 2)</a:t>
            </a:r>
          </a:p>
          <a:p>
            <a:endParaRPr lang="de-DE" sz="1200" i="1" baseline="0" noProof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noProof="0" dirty="0" smtClean="0"/>
              <a:t>Bilder korrekt anordnen und gruppieren </a:t>
            </a:r>
            <a:br>
              <a:rPr lang="de-DE" sz="1200" baseline="0" noProof="0" dirty="0" smtClean="0"/>
            </a:br>
            <a:r>
              <a:rPr lang="de-DE" sz="1200" baseline="0" noProof="0" dirty="0" smtClean="0"/>
              <a:t>und für Gruppe ebenfalls 3D-Drehung aus Katalog Perspektive links (Stufe 2) wählen</a:t>
            </a:r>
          </a:p>
          <a:p>
            <a:endParaRPr lang="de-DE" sz="1200" baseline="0" noProof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338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noProof="0" dirty="0" smtClean="0"/>
              <a:t>3 Bilder (Querformat)</a:t>
            </a:r>
            <a:r>
              <a:rPr lang="de-DE" sz="1200" baseline="0" noProof="0" dirty="0" smtClean="0"/>
              <a:t> </a:t>
            </a:r>
            <a:r>
              <a:rPr lang="de-DE" sz="1200" noProof="0" dirty="0" smtClean="0"/>
              <a:t>korrekt anordnen</a:t>
            </a:r>
          </a:p>
          <a:p>
            <a:endParaRPr lang="de-DE" sz="1200" noProof="0" dirty="0" smtClean="0"/>
          </a:p>
          <a:p>
            <a:r>
              <a:rPr lang="de-DE" sz="1200" baseline="0" noProof="0" dirty="0" smtClean="0"/>
              <a:t>Über </a:t>
            </a:r>
            <a:r>
              <a:rPr lang="de-DE" sz="1200" b="1" baseline="0" noProof="0" dirty="0" smtClean="0"/>
              <a:t>Bildformatvorlage</a:t>
            </a:r>
            <a:r>
              <a:rPr lang="de-DE" sz="1200" baseline="0" noProof="0" dirty="0" smtClean="0"/>
              <a:t> Rahmen </a:t>
            </a:r>
            <a:r>
              <a:rPr lang="de-DE" sz="1200" i="1" baseline="0" noProof="0" dirty="0" smtClean="0"/>
              <a:t>Reflektierte Abschrägung schwarz </a:t>
            </a:r>
            <a:r>
              <a:rPr lang="de-DE" sz="1200" baseline="0" noProof="0" dirty="0" smtClean="0"/>
              <a:t>wählen, ggf. andere Rahmenfarbe wählen</a:t>
            </a:r>
          </a:p>
          <a:p>
            <a:r>
              <a:rPr lang="de-DE" sz="1200" b="1" baseline="0" noProof="0" dirty="0" smtClean="0"/>
              <a:t>3D-Drehung</a:t>
            </a:r>
            <a:r>
              <a:rPr lang="de-DE" sz="1200" baseline="0" noProof="0" dirty="0" smtClean="0"/>
              <a:t> aus Katalog </a:t>
            </a:r>
            <a:r>
              <a:rPr lang="de-DE" sz="1200" i="1" baseline="0" noProof="0" dirty="0" smtClean="0"/>
              <a:t>Perspektive links (Stufe 2)</a:t>
            </a:r>
          </a:p>
          <a:p>
            <a:endParaRPr lang="de-DE" sz="1200" i="1" baseline="0" noProof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noProof="0" dirty="0" smtClean="0"/>
              <a:t>Bilder korrekt anordnen und gruppieren </a:t>
            </a:r>
            <a:br>
              <a:rPr lang="de-DE" sz="1200" baseline="0" noProof="0" dirty="0" smtClean="0"/>
            </a:br>
            <a:r>
              <a:rPr lang="de-DE" sz="1200" baseline="0" noProof="0" dirty="0" smtClean="0"/>
              <a:t>und für Gruppe ebenfalls 3D-Drehung aus Katalog Perspektive links (Stufe 2) wählen</a:t>
            </a:r>
          </a:p>
          <a:p>
            <a:endParaRPr lang="de-DE" sz="1200" baseline="0" noProof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338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noProof="0" dirty="0" smtClean="0"/>
              <a:t>3 Bilder (Querformat)</a:t>
            </a:r>
            <a:r>
              <a:rPr lang="de-DE" sz="1200" baseline="0" noProof="0" dirty="0" smtClean="0"/>
              <a:t> </a:t>
            </a:r>
            <a:r>
              <a:rPr lang="de-DE" sz="1200" noProof="0" dirty="0" smtClean="0"/>
              <a:t>korrekt anordnen</a:t>
            </a:r>
          </a:p>
          <a:p>
            <a:endParaRPr lang="de-DE" sz="1200" noProof="0" dirty="0" smtClean="0"/>
          </a:p>
          <a:p>
            <a:r>
              <a:rPr lang="de-DE" sz="1200" baseline="0" noProof="0" dirty="0" smtClean="0"/>
              <a:t>Über </a:t>
            </a:r>
            <a:r>
              <a:rPr lang="de-DE" sz="1200" b="1" baseline="0" noProof="0" dirty="0" smtClean="0"/>
              <a:t>Bildformatvorlage</a:t>
            </a:r>
            <a:r>
              <a:rPr lang="de-DE" sz="1200" baseline="0" noProof="0" dirty="0" smtClean="0"/>
              <a:t> Rahmen </a:t>
            </a:r>
            <a:r>
              <a:rPr lang="de-DE" sz="1200" i="1" baseline="0" noProof="0" dirty="0" smtClean="0"/>
              <a:t>Reflektierte Abschrägung schwarz </a:t>
            </a:r>
            <a:r>
              <a:rPr lang="de-DE" sz="1200" baseline="0" noProof="0" dirty="0" smtClean="0"/>
              <a:t>wählen, ggf. andere Rahmenfarbe wählen</a:t>
            </a:r>
          </a:p>
          <a:p>
            <a:r>
              <a:rPr lang="de-DE" sz="1200" b="1" baseline="0" noProof="0" dirty="0" smtClean="0"/>
              <a:t>3D-Drehung</a:t>
            </a:r>
            <a:r>
              <a:rPr lang="de-DE" sz="1200" baseline="0" noProof="0" dirty="0" smtClean="0"/>
              <a:t> aus Katalog </a:t>
            </a:r>
            <a:r>
              <a:rPr lang="de-DE" sz="1200" i="1" baseline="0" noProof="0" dirty="0" smtClean="0"/>
              <a:t>Perspektive links (Stufe 2)</a:t>
            </a:r>
          </a:p>
          <a:p>
            <a:endParaRPr lang="de-DE" sz="1200" i="1" baseline="0" noProof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noProof="0" dirty="0" smtClean="0"/>
              <a:t>Bilder korrekt anordnen und gruppieren </a:t>
            </a:r>
            <a:br>
              <a:rPr lang="de-DE" sz="1200" baseline="0" noProof="0" dirty="0" smtClean="0"/>
            </a:br>
            <a:r>
              <a:rPr lang="de-DE" sz="1200" baseline="0" noProof="0" dirty="0" smtClean="0"/>
              <a:t>und für Gruppe ebenfalls 3D-Drehung aus Katalog Perspektive links (Stufe 2) wählen</a:t>
            </a:r>
          </a:p>
          <a:p>
            <a:endParaRPr lang="de-DE" sz="1200" baseline="0" noProof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338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Über Rechteck einen Rahmen erstellen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Bild freistellen und über den Rahmen legen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516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102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0406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3564094"/>
            <a:ext cx="9144000" cy="158472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105526" y="0"/>
            <a:ext cx="3038475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5651500" y="987425"/>
            <a:ext cx="3095672" cy="1314450"/>
          </a:xfrm>
        </p:spPr>
        <p:txBody>
          <a:bodyPr tIns="0" rIns="45720" bIns="0" anchor="ctr" anchorCtr="0">
            <a:normAutofit/>
          </a:bodyPr>
          <a:lstStyle>
            <a:lvl1pPr marL="0" indent="0" algn="l">
              <a:buNone/>
              <a:defRPr sz="2000">
                <a:solidFill>
                  <a:schemeClr val="accent2">
                    <a:lumMod val="40000"/>
                    <a:lumOff val="60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20705418">
            <a:off x="5671064" y="3305712"/>
            <a:ext cx="3898669" cy="857250"/>
          </a:xfrm>
        </p:spPr>
        <p:txBody>
          <a:bodyPr/>
          <a:lstStyle>
            <a:lvl1pPr>
              <a:defRPr sz="2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67600" cy="85725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657600" cy="339447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267200" y="1200151"/>
            <a:ext cx="3657600" cy="339447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4114800"/>
            <a:ext cx="4040188" cy="62865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4114800"/>
            <a:ext cx="4041775" cy="62865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137685"/>
            <a:ext cx="4040188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1137685"/>
            <a:ext cx="4041775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7470648" cy="85725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1B50-C580-4CB7-BA07-14C66C34B76D}" type="datetime1">
              <a:rPr lang="en-US" smtClean="0"/>
              <a:pPr/>
              <a:t>5/31/2012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0DFC-E2D5-4BD6-B744-D8DEEAB5F7C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889146"/>
            <a:ext cx="3200400" cy="547688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160818"/>
            <a:ext cx="2743200" cy="6858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1485900"/>
            <a:ext cx="7086600" cy="2857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156448" y="4816548"/>
            <a:ext cx="762000" cy="273844"/>
          </a:xfrm>
        </p:spPr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56732" y="1279282"/>
            <a:ext cx="3053868" cy="940356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65628" y="764930"/>
            <a:ext cx="4114800" cy="30861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dirty="0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556734" y="2249074"/>
            <a:ext cx="3053866" cy="199761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4816548"/>
            <a:ext cx="2133600" cy="273844"/>
          </a:xfrm>
        </p:spPr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1"/>
          <p:cNvSpPr>
            <a:spLocks/>
          </p:cNvSpPr>
          <p:nvPr/>
        </p:nvSpPr>
        <p:spPr bwMode="auto">
          <a:xfrm>
            <a:off x="0" y="3564094"/>
            <a:ext cx="9144000" cy="158472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7315200" y="0"/>
            <a:ext cx="1828800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67600" cy="85725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74676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4816548"/>
            <a:ext cx="2133600" cy="273844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124200" y="4816548"/>
            <a:ext cx="2895600" cy="273844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153400" y="4816548"/>
            <a:ext cx="7620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</p:sldLayoutIdLst>
  <p:transition>
    <p:randomBar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>
          <a:solidFill>
            <a:schemeClr val="accent5">
              <a:lumMod val="60000"/>
              <a:lumOff val="40000"/>
            </a:schemeClr>
          </a:solidFill>
          <a:latin typeface="Britannic Bold" pitchFamily="34" charset="0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SzPct val="80000"/>
        <a:buFont typeface="Wingdings 2"/>
        <a:buChar char="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11" Type="http://schemas.openxmlformats.org/officeDocument/2006/relationships/image" Target="../media/image28.pn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28.pn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>
            <a:spLocks noGrp="1"/>
          </p:cNvSpPr>
          <p:nvPr>
            <p:ph type="title"/>
          </p:nvPr>
        </p:nvSpPr>
        <p:spPr>
          <a:xfrm>
            <a:off x="551069" y="2571750"/>
            <a:ext cx="6253179" cy="139605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de-DE" sz="5400" b="1" dirty="0" smtClean="0">
                <a:ln w="63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  <a:ea typeface="+mn-ea"/>
                <a:cs typeface="+mn-cs"/>
              </a:rPr>
              <a:t>Motorrad Laune</a:t>
            </a:r>
            <a:r>
              <a:rPr lang="de-DE" sz="7200" b="1" dirty="0">
                <a:ln w="63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  <a:ea typeface="+mn-ea"/>
                <a:cs typeface="+mn-cs"/>
              </a:rPr>
              <a:t/>
            </a:r>
            <a:br>
              <a:rPr lang="de-DE" sz="7200" b="1" dirty="0">
                <a:ln w="63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  <a:ea typeface="+mn-ea"/>
                <a:cs typeface="+mn-cs"/>
              </a:rPr>
            </a:br>
            <a:r>
              <a:rPr lang="de-DE" sz="3600" b="1" dirty="0" smtClean="0">
                <a:ln w="63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  <a:ea typeface="+mn-ea"/>
                <a:cs typeface="+mn-cs"/>
              </a:rPr>
              <a:t>Inh. Felix M. Laune</a:t>
            </a:r>
            <a:endParaRPr lang="de-DE" sz="3600" b="1" dirty="0">
              <a:ln w="63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chemeClr val="accent2">
                  <a:lumMod val="75000"/>
                </a:schemeClr>
              </a:soli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9" name="Bild 1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0171" y="1022172"/>
            <a:ext cx="2304072" cy="30720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Bild 2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956297" y="1018845"/>
            <a:ext cx="2304072" cy="30720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Bild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44675" y="1008863"/>
            <a:ext cx="2304072" cy="30720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Bild 3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52423" y="1015519"/>
            <a:ext cx="2304072" cy="30720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" name="Bild 4"/>
          <p:cNvPicPr>
            <a:picLocks noChangeAspect="1"/>
          </p:cNvPicPr>
          <p:nvPr/>
        </p:nvPicPr>
        <p:blipFill>
          <a:blip r:embed="rId8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48549" y="1012191"/>
            <a:ext cx="2304072" cy="30720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29920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0" presetClass="exit" presetSubtype="0" ac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0" presetClass="exit" presetSubtype="0" ac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0" presetClass="exit" presetSubtype="0" ac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klei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365" y="472052"/>
            <a:ext cx="1056000" cy="79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Bild klein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248" y="1643765"/>
            <a:ext cx="1056117" cy="7920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Bild klein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2815846"/>
            <a:ext cx="1055253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Bild klein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365" y="3987280"/>
            <a:ext cx="1056000" cy="79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7" name="BILD groß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72" r="6014" b="448"/>
          <a:stretch/>
        </p:blipFill>
        <p:spPr>
          <a:xfrm>
            <a:off x="323528" y="472053"/>
            <a:ext cx="5742969" cy="43072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6" name="BILD groß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72053"/>
            <a:ext cx="5742969" cy="43072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1" name="BILD groß 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9" y="473575"/>
            <a:ext cx="5738909" cy="43041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5" name="Grafik Hyperlinkhand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2456" y="627534"/>
            <a:ext cx="563880" cy="594360"/>
          </a:xfrm>
          <a:prstGeom prst="rect">
            <a:avLst/>
          </a:prstGeom>
        </p:spPr>
      </p:pic>
      <p:grpSp>
        <p:nvGrpSpPr>
          <p:cNvPr id="3" name="GRUPPE"/>
          <p:cNvGrpSpPr/>
          <p:nvPr/>
        </p:nvGrpSpPr>
        <p:grpSpPr>
          <a:xfrm>
            <a:off x="323528" y="472052"/>
            <a:ext cx="5742970" cy="4307227"/>
            <a:chOff x="323528" y="472052"/>
            <a:chExt cx="5742970" cy="4307227"/>
          </a:xfrm>
        </p:grpSpPr>
        <p:pic>
          <p:nvPicPr>
            <p:cNvPr id="5" name="BILD groß 4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528" y="472052"/>
              <a:ext cx="5742970" cy="430722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" name="Infotext"/>
            <p:cNvSpPr txBox="1"/>
            <p:nvPr/>
          </p:nvSpPr>
          <p:spPr>
            <a:xfrm rot="20798612">
              <a:off x="600726" y="826148"/>
              <a:ext cx="2604250" cy="442674"/>
            </a:xfrm>
            <a:prstGeom prst="roundRect">
              <a:avLst/>
            </a:prstGeom>
            <a:gradFill flip="none" rotWithShape="1">
              <a:gsLst>
                <a:gs pos="2000">
                  <a:schemeClr val="bg1">
                    <a:lumMod val="95000"/>
                    <a:lumOff val="5000"/>
                  </a:schemeClr>
                </a:gs>
                <a:gs pos="86000">
                  <a:schemeClr val="accent5">
                    <a:lumMod val="20000"/>
                    <a:lumOff val="80000"/>
                    <a:alpha val="6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dirty="0" smtClean="0">
                  <a:solidFill>
                    <a:schemeClr val="tx1">
                      <a:lumMod val="95000"/>
                    </a:schemeClr>
                  </a:solidFill>
                </a:rPr>
                <a:t>BMW R50 im Detail </a:t>
              </a:r>
              <a:endParaRPr lang="de-DE" sz="20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98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triggerEvt type="onClick" time="3866" objId="12"/>
        <p14:triggerEvt type="onClick" time="8141" objId="9"/>
        <p14:triggerEvt type="onClick" time="12649" objId="11"/>
        <p14:triggerEvt type="onClick" time="17251" objId="13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klei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472332"/>
            <a:ext cx="1055252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Bild klein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621" y="1644045"/>
            <a:ext cx="1055369" cy="7915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Bild klein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2815846"/>
            <a:ext cx="1055252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Bild klein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365" y="3987280"/>
            <a:ext cx="1056000" cy="79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7" name="BILD groß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18" t="9631" r="8045" b="282"/>
          <a:stretch/>
        </p:blipFill>
        <p:spPr>
          <a:xfrm>
            <a:off x="325559" y="473576"/>
            <a:ext cx="5738906" cy="43041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6" name="BILD groß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59" y="473576"/>
            <a:ext cx="5738906" cy="43041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1" name="BILD groß 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9" y="473575"/>
            <a:ext cx="5738908" cy="43041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BILD groß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72052"/>
            <a:ext cx="5742969" cy="43072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5" name="Grafik Hyperlinkhand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669692"/>
            <a:ext cx="563880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5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triggerEvt type="onClick" time="3866" objId="12"/>
        <p14:triggerEvt type="onClick" time="8141" objId="9"/>
        <p14:triggerEvt type="onClick" time="12649" objId="11"/>
        <p14:triggerEvt type="onClick" time="17251" objId="13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klei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472332"/>
            <a:ext cx="1055253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Bild klein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621" y="1644045"/>
            <a:ext cx="1055369" cy="7915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Bild klein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2815846"/>
            <a:ext cx="1055253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Bild klein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365" y="3987280"/>
            <a:ext cx="1056000" cy="79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7" name="BILD groß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59" y="473576"/>
            <a:ext cx="5738907" cy="43041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6" name="BILD groß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59" y="473576"/>
            <a:ext cx="5738906" cy="43041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1" name="BILD groß 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9" y="473575"/>
            <a:ext cx="5738909" cy="43041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BILD groß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72052"/>
            <a:ext cx="5742969" cy="43072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5" name="Grafik Hyperlinkhand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669692"/>
            <a:ext cx="563880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63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triggerEvt type="onClick" time="3866" objId="12"/>
        <p14:triggerEvt type="onClick" time="8141" objId="9"/>
        <p14:triggerEvt type="onClick" time="12649" objId="11"/>
        <p14:triggerEvt type="onClick" time="17251" objId="13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spect="1"/>
          </p:cNvSpPr>
          <p:nvPr/>
        </p:nvSpPr>
        <p:spPr>
          <a:xfrm flipH="1">
            <a:off x="1483202" y="432000"/>
            <a:ext cx="2512183" cy="36287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scene3d>
            <a:camera prst="perspectiveContrastingRightFacing" fov="1500000">
              <a:rot lat="3434777" lon="20400000" rev="660000"/>
            </a:camera>
            <a:lightRig rig="threePt" dir="t"/>
          </a:scene3d>
          <a:sp3d extrusionH="12700">
            <a:extrusionClr>
              <a:schemeClr val="tx1">
                <a:lumMod val="50000"/>
                <a:lumOff val="50000"/>
              </a:schemeClr>
            </a:extrusionClr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hteck 4"/>
          <p:cNvSpPr/>
          <p:nvPr/>
        </p:nvSpPr>
        <p:spPr>
          <a:xfrm flipH="1">
            <a:off x="2392288" y="2355476"/>
            <a:ext cx="2971800" cy="244852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03200" dist="50800" dir="9600000" sx="102000" sy="102000" algn="tr" rotWithShape="0">
              <a:prstClr val="black">
                <a:alpha val="53000"/>
              </a:prstClr>
            </a:outerShdw>
          </a:effectLst>
          <a:scene3d>
            <a:camera prst="perspectiveContrastingRightFacing" fov="5400000">
              <a:rot lat="19800000" lon="18618000" rev="3780000"/>
            </a:camera>
            <a:lightRig rig="balanced" dir="t"/>
          </a:scene3d>
          <a:sp3d extrusionH="12700" prstMaterial="plastic">
            <a:extrusionClr>
              <a:schemeClr val="tx1">
                <a:lumMod val="50000"/>
                <a:lumOff val="50000"/>
              </a:schemeClr>
            </a:extrusionClr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2250000" y="2066400"/>
            <a:ext cx="2971800" cy="244852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scene3d>
            <a:camera prst="perspectiveContrastingRightFacing" fov="6000000">
              <a:rot lat="18779992" lon="18186600" rev="4680000"/>
            </a:camera>
            <a:lightRig rig="soft" dir="t">
              <a:rot lat="0" lon="0" rev="8400000"/>
            </a:lightRig>
          </a:scene3d>
          <a:sp3d extrusionH="12700">
            <a:extrusionClr>
              <a:schemeClr val="tx1">
                <a:lumMod val="50000"/>
                <a:lumOff val="50000"/>
              </a:schemeClr>
            </a:extrusionClr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eck 2"/>
          <p:cNvSpPr>
            <a:spLocks noChangeAspect="1"/>
          </p:cNvSpPr>
          <p:nvPr/>
        </p:nvSpPr>
        <p:spPr>
          <a:xfrm>
            <a:off x="2131202" y="623220"/>
            <a:ext cx="2512183" cy="362871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scene3d>
            <a:camera prst="perspectiveContrastingRightFacing" fov="0">
              <a:rot lat="3600000" lon="18034565" rev="19740000"/>
            </a:camera>
            <a:lightRig rig="balanced" dir="t"/>
          </a:scene3d>
          <a:sp3d extrusionH="12700">
            <a:extrusionClr>
              <a:schemeClr val="tx1">
                <a:lumMod val="50000"/>
                <a:lumOff val="50000"/>
              </a:schemeClr>
            </a:extrusionClr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ntertitel 10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Fordern Sie den</a:t>
            </a:r>
          </a:p>
          <a:p>
            <a:r>
              <a:rPr lang="de-DE" dirty="0" smtClean="0"/>
              <a:t>aktuellen Katalog an!</a:t>
            </a:r>
          </a:p>
          <a:p>
            <a:endParaRPr lang="de-DE" dirty="0" smtClean="0"/>
          </a:p>
          <a:p>
            <a:r>
              <a:rPr lang="de-DE" dirty="0" smtClean="0"/>
              <a:t>www.motoradlaune.de</a:t>
            </a:r>
            <a:endParaRPr lang="de-DE" dirty="0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Motorrad Laune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055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38519"/>
          <a:stretch/>
        </p:blipFill>
        <p:spPr>
          <a:xfrm>
            <a:off x="251520" y="203877"/>
            <a:ext cx="3924080" cy="46268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095" l="12798" r="89876">
                        <a14:backgroundMark x1="71156" y1="36627" x2="63037" y2="9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" r="-1437"/>
          <a:stretch/>
        </p:blipFill>
        <p:spPr>
          <a:xfrm>
            <a:off x="251520" y="249142"/>
            <a:ext cx="6474240" cy="462686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Motorräder, </a:t>
            </a:r>
          </a:p>
          <a:p>
            <a:r>
              <a:rPr lang="de-DE" dirty="0" smtClean="0"/>
              <a:t>die aus dem </a:t>
            </a:r>
          </a:p>
          <a:p>
            <a:r>
              <a:rPr lang="de-DE" dirty="0" smtClean="0"/>
              <a:t>Rahmen </a:t>
            </a:r>
            <a:r>
              <a:rPr lang="de-DE" dirty="0" smtClean="0"/>
              <a:t>fallen …</a:t>
            </a:r>
            <a:endParaRPr lang="de-DE" dirty="0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Motorrad Laune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406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-922057" y="1455773"/>
            <a:ext cx="9534565" cy="2098737"/>
            <a:chOff x="-922057" y="1455773"/>
            <a:chExt cx="9534565" cy="2098737"/>
          </a:xfrm>
          <a:scene3d>
            <a:camera prst="perspectiveContrastingLeftFacing"/>
            <a:lightRig rig="threePt" dir="t"/>
          </a:scene3d>
        </p:grpSpPr>
        <p:pic>
          <p:nvPicPr>
            <p:cNvPr id="13" name="Link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22057" y="1459068"/>
              <a:ext cx="2795785" cy="2093786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4" name="Mitte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5532" y="1457411"/>
              <a:ext cx="2800208" cy="209709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5" name="Rechts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669" t="23410" r="14415" b="464"/>
            <a:stretch/>
          </p:blipFill>
          <p:spPr>
            <a:xfrm>
              <a:off x="5820891" y="1455773"/>
              <a:ext cx="2791617" cy="209371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322496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-920022" y="1455773"/>
            <a:ext cx="9532529" cy="2098737"/>
            <a:chOff x="-920022" y="1455773"/>
            <a:chExt cx="9532529" cy="2098737"/>
          </a:xfrm>
          <a:scene3d>
            <a:camera prst="perspectiveContrastingLeftFacing"/>
            <a:lightRig rig="threePt" dir="t"/>
          </a:scene3d>
        </p:grpSpPr>
        <p:pic>
          <p:nvPicPr>
            <p:cNvPr id="13" name="Links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20022" y="1459068"/>
              <a:ext cx="2791714" cy="2093785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4" name="Mitte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569" y="1457411"/>
              <a:ext cx="2796132" cy="209709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5" name="Rechts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0891" y="1455773"/>
              <a:ext cx="2791616" cy="209371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159256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-920022" y="1455773"/>
            <a:ext cx="9532529" cy="2098737"/>
            <a:chOff x="-920022" y="1455773"/>
            <a:chExt cx="9532529" cy="2098737"/>
          </a:xfrm>
          <a:scene3d>
            <a:camera prst="perspectiveContrastingLeftFacing"/>
            <a:lightRig rig="threePt" dir="t"/>
          </a:scene3d>
        </p:grpSpPr>
        <p:pic>
          <p:nvPicPr>
            <p:cNvPr id="13" name="Links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20022" y="1459068"/>
              <a:ext cx="2791714" cy="2093786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4" name="Mitte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569" y="1457411"/>
              <a:ext cx="2796132" cy="209709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5" name="Rechts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0891" y="1455773"/>
              <a:ext cx="2791616" cy="209371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61513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/>
        </p:nvGrpSpPr>
        <p:grpSpPr>
          <a:xfrm>
            <a:off x="-920022" y="1455773"/>
            <a:ext cx="9532529" cy="2098737"/>
            <a:chOff x="-920022" y="1455773"/>
            <a:chExt cx="9532529" cy="2098737"/>
          </a:xfrm>
          <a:scene3d>
            <a:camera prst="perspectiveContrastingLeftFacing"/>
            <a:lightRig rig="threePt" dir="t"/>
          </a:scene3d>
        </p:grpSpPr>
        <p:pic>
          <p:nvPicPr>
            <p:cNvPr id="13" name="Links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20022" y="1459068"/>
              <a:ext cx="2791714" cy="2093785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4" name="Mitte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569" y="1457411"/>
              <a:ext cx="2796132" cy="209709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5" name="Rechts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0891" y="1455773"/>
              <a:ext cx="2791616" cy="209371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362093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ahmen"/>
          <p:cNvSpPr/>
          <p:nvPr/>
        </p:nvSpPr>
        <p:spPr>
          <a:xfrm>
            <a:off x="179511" y="636713"/>
            <a:ext cx="5007171" cy="3888432"/>
          </a:xfrm>
          <a:prstGeom prst="roundRect">
            <a:avLst/>
          </a:prstGeom>
          <a:noFill/>
          <a:ln w="254000" cmpd="sng">
            <a:gradFill flip="none" rotWithShape="1">
              <a:gsLst>
                <a:gs pos="22000">
                  <a:schemeClr val="accent2">
                    <a:lumMod val="75000"/>
                  </a:schemeClr>
                </a:gs>
                <a:gs pos="0">
                  <a:schemeClr val="accent2">
                    <a:lumMod val="50000"/>
                  </a:schemeClr>
                </a:gs>
                <a:gs pos="6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Bild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993" b="91776" l="11026" r="89902">
                        <a14:foregroundMark x1="68535" y1="62006" x2="68535" y2="62006"/>
                        <a14:foregroundMark x1="70056" y1="64781" x2="67494" y2="58911"/>
                        <a14:foregroundMark x1="15372" y1="59979" x2="19536" y2="62433"/>
                        <a14:foregroundMark x1="43475" y1="85486" x2="52682" y2="81217"/>
                        <a14:backgroundMark x1="26856" y1="50291" x2="58297" y2="50073"/>
                        <a14:backgroundMark x1="60044" y1="42213" x2="70142" y2="41921"/>
                        <a14:backgroundMark x1="57533" y1="41194" x2="52620" y2="23217"/>
                        <a14:backgroundMark x1="35371" y1="57351" x2="43559" y2="58224"/>
                        <a14:backgroundMark x1="50055" y1="54512" x2="57533" y2="51674"/>
                        <a14:backgroundMark x1="24400" y1="54367" x2="32478" y2="53857"/>
                        <a14:backgroundMark x1="59552" y1="48472" x2="59552" y2="48472"/>
                        <a14:backgroundMark x1="59061" y1="44905" x2="59061" y2="44905"/>
                        <a14:backgroundMark x1="58952" y1="45852" x2="58952" y2="45852"/>
                        <a14:backgroundMark x1="18255" y1="57737" x2="18255" y2="57737"/>
                        <a14:backgroundMark x1="20576" y1="54002" x2="20576" y2="54002"/>
                        <a14:backgroundMark x1="59808" y1="50053" x2="59808" y2="50053"/>
                        <a14:backgroundMark x1="18255" y1="58805" x2="16733" y2="61153"/>
                        <a14:backgroundMark x1="80384" y1="78549" x2="80384" y2="785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172" t="33661" r="9865"/>
          <a:stretch/>
        </p:blipFill>
        <p:spPr>
          <a:xfrm rot="21227758">
            <a:off x="236476" y="888930"/>
            <a:ext cx="6169307" cy="3791315"/>
          </a:xfrm>
          <a:prstGeom prst="rect">
            <a:avLst/>
          </a:prstGeom>
          <a:effectLst>
            <a:outerShdw blurRad="203200" dist="38100" dir="2700000" algn="tl" rotWithShape="0">
              <a:schemeClr val="bg1">
                <a:lumMod val="85000"/>
                <a:lumOff val="15000"/>
                <a:alpha val="40000"/>
              </a:schemeClr>
            </a:outerShdw>
            <a:softEdge rad="31750"/>
          </a:effectLst>
        </p:spPr>
      </p:pic>
      <p:sp>
        <p:nvSpPr>
          <p:cNvPr id="12" name="Untertitel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Motorräder, </a:t>
            </a:r>
          </a:p>
          <a:p>
            <a:r>
              <a:rPr lang="de-DE" dirty="0" smtClean="0"/>
              <a:t>die aus dem </a:t>
            </a:r>
          </a:p>
          <a:p>
            <a:r>
              <a:rPr lang="de-DE" dirty="0" smtClean="0"/>
              <a:t>Rahmen </a:t>
            </a:r>
            <a:r>
              <a:rPr lang="de-DE" dirty="0" smtClean="0"/>
              <a:t>fallen …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Honda 1100 </a:t>
            </a:r>
            <a:r>
              <a:rPr lang="de-DE" sz="2400" dirty="0" smtClean="0"/>
              <a:t>Goldwing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5361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ahmen"/>
          <p:cNvSpPr/>
          <p:nvPr/>
        </p:nvSpPr>
        <p:spPr>
          <a:xfrm>
            <a:off x="179511" y="636713"/>
            <a:ext cx="5007171" cy="3888432"/>
          </a:xfrm>
          <a:prstGeom prst="roundRect">
            <a:avLst/>
          </a:prstGeom>
          <a:noFill/>
          <a:ln w="254000" cmpd="sng">
            <a:gradFill flip="none" rotWithShape="1">
              <a:gsLst>
                <a:gs pos="22000">
                  <a:schemeClr val="accent2">
                    <a:lumMod val="75000"/>
                  </a:schemeClr>
                </a:gs>
                <a:gs pos="0">
                  <a:schemeClr val="accent2">
                    <a:lumMod val="50000"/>
                  </a:schemeClr>
                </a:gs>
                <a:gs pos="6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Motorräder, </a:t>
            </a:r>
          </a:p>
          <a:p>
            <a:r>
              <a:rPr lang="de-DE" dirty="0" smtClean="0"/>
              <a:t>die aus dem </a:t>
            </a:r>
          </a:p>
          <a:p>
            <a:r>
              <a:rPr lang="de-DE" dirty="0" smtClean="0"/>
              <a:t>Rahmen </a:t>
            </a:r>
            <a:r>
              <a:rPr lang="de-DE" dirty="0" smtClean="0"/>
              <a:t>fallen …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Kawasaki 900 Z1</a:t>
            </a:r>
            <a:endParaRPr lang="de-DE" dirty="0"/>
          </a:p>
        </p:txBody>
      </p:sp>
      <p:pic>
        <p:nvPicPr>
          <p:cNvPr id="6" name="Bild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14" b="96772" l="0" r="98789">
                        <a14:foregroundMark x1="7026" y1="61663" x2="7026" y2="61663"/>
                        <a14:foregroundMark x1="7995" y1="68442" x2="7995" y2="68442"/>
                        <a14:foregroundMark x1="7632" y1="68442" x2="11629" y2="76433"/>
                        <a14:foregroundMark x1="22759" y1="78871" x2="26207" y2="71654"/>
                        <a14:foregroundMark x1="60788" y1="69816" x2="65025" y2="62730"/>
                        <a14:foregroundMark x1="66502" y1="57480" x2="66502" y2="57480"/>
                        <a14:foregroundMark x1="66502" y1="57480" x2="64926" y2="62205"/>
                        <a14:foregroundMark x1="65813" y1="62205" x2="66502" y2="57874"/>
                        <a14:foregroundMark x1="92315" y1="75328" x2="91034" y2="71785"/>
                        <a14:backgroundMark x1="7935" y1="70702" x2="9994" y2="99919"/>
                        <a14:backgroundMark x1="67050" y1="57466" x2="64567" y2="67312"/>
                        <a14:backgroundMark x1="97880" y1="60291" x2="97880" y2="60291"/>
                        <a14:backgroundMark x1="97214" y1="58838" x2="97214" y2="58838"/>
                        <a14:backgroundMark x1="5875" y1="61824" x2="61" y2="61340"/>
                        <a14:backgroundMark x1="5754" y1="56981" x2="5754" y2="56981"/>
                        <a14:backgroundMark x1="10739" y1="47113" x2="16749" y2="43570"/>
                        <a14:backgroundMark x1="70936" y1="40289" x2="70936" y2="40289"/>
                        <a14:backgroundMark x1="73892" y1="27034" x2="73892" y2="270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523" b="19252"/>
          <a:stretch/>
        </p:blipFill>
        <p:spPr>
          <a:xfrm rot="21297530">
            <a:off x="116281" y="547939"/>
            <a:ext cx="6020411" cy="3742657"/>
          </a:xfrm>
          <a:prstGeom prst="rect">
            <a:avLst/>
          </a:prstGeom>
          <a:effectLst>
            <a:outerShdw blurRad="203200" dist="38100" dir="2700000" algn="tl" rotWithShape="0">
              <a:schemeClr val="bg1">
                <a:lumMod val="85000"/>
                <a:lumOff val="15000"/>
                <a:alpha val="40000"/>
              </a:schemeClr>
            </a:outerShd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09347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ahmen"/>
          <p:cNvSpPr/>
          <p:nvPr/>
        </p:nvSpPr>
        <p:spPr>
          <a:xfrm>
            <a:off x="179511" y="636713"/>
            <a:ext cx="5007171" cy="3888432"/>
          </a:xfrm>
          <a:prstGeom prst="roundRect">
            <a:avLst/>
          </a:prstGeom>
          <a:noFill/>
          <a:ln w="254000" cmpd="sng">
            <a:gradFill flip="none" rotWithShape="1">
              <a:gsLst>
                <a:gs pos="22000">
                  <a:schemeClr val="accent2">
                    <a:lumMod val="75000"/>
                  </a:schemeClr>
                </a:gs>
                <a:gs pos="0">
                  <a:schemeClr val="accent2">
                    <a:lumMod val="50000"/>
                  </a:schemeClr>
                </a:gs>
                <a:gs pos="6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Motorräder, </a:t>
            </a:r>
          </a:p>
          <a:p>
            <a:r>
              <a:rPr lang="de-DE" dirty="0" smtClean="0"/>
              <a:t>die aus dem </a:t>
            </a:r>
          </a:p>
          <a:p>
            <a:r>
              <a:rPr lang="de-DE" dirty="0" smtClean="0"/>
              <a:t>Rahmen </a:t>
            </a:r>
            <a:r>
              <a:rPr lang="de-DE" dirty="0" smtClean="0"/>
              <a:t>fallen …</a:t>
            </a:r>
            <a:endParaRPr lang="de-DE" dirty="0"/>
          </a:p>
        </p:txBody>
      </p:sp>
      <p:sp>
        <p:nvSpPr>
          <p:cNvPr id="3" name="Bild"/>
          <p:cNvSpPr>
            <a:spLocks noGrp="1"/>
          </p:cNvSpPr>
          <p:nvPr>
            <p:ph type="title"/>
          </p:nvPr>
        </p:nvSpPr>
        <p:spPr>
          <a:xfrm rot="20705418">
            <a:off x="5695090" y="3489322"/>
            <a:ext cx="2471441" cy="857250"/>
          </a:xfrm>
        </p:spPr>
        <p:txBody>
          <a:bodyPr/>
          <a:lstStyle/>
          <a:p>
            <a:r>
              <a:rPr lang="de-DE" dirty="0" smtClean="0"/>
              <a:t>BMW R50</a:t>
            </a:r>
            <a:endParaRPr lang="de-DE" sz="20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219" b="89992" l="0" r="99031">
                        <a14:foregroundMark x1="88734" y1="58354" x2="90369" y2="74253"/>
                        <a14:foregroundMark x1="66252" y1="71682" x2="66252" y2="71682"/>
                        <a14:foregroundMark x1="44050" y1="76896" x2="66163" y2="72038"/>
                        <a14:foregroundMark x1="57638" y1="76303" x2="66163" y2="71564"/>
                        <a14:foregroundMark x1="66075" y1="72038" x2="67940" y2="68128"/>
                        <a14:backgroundMark x1="44034" y1="49718" x2="44034" y2="49718"/>
                        <a14:backgroundMark x1="42035" y1="54076" x2="42035" y2="54076"/>
                        <a14:backgroundMark x1="41127" y1="58354" x2="41127" y2="58354"/>
                        <a14:backgroundMark x1="61599" y1="49718" x2="61599" y2="49718"/>
                        <a14:backgroundMark x1="59843" y1="51009" x2="64264" y2="48991"/>
                        <a14:backgroundMark x1="63901" y1="70621" x2="63901" y2="70621"/>
                        <a14:backgroundMark x1="60145" y1="73285" x2="66021" y2="67958"/>
                        <a14:backgroundMark x1="74924" y1="50847" x2="74924" y2="50847"/>
                        <a14:backgroundMark x1="70927" y1="27280" x2="70927" y2="27280"/>
                        <a14:backgroundMark x1="4361" y1="51735" x2="61" y2="55367"/>
                        <a14:backgroundMark x1="1817" y1="57546" x2="61" y2="70460"/>
                        <a14:backgroundMark x1="7329" y1="74980" x2="182" y2="74980"/>
                        <a14:backgroundMark x1="9328" y1="79338" x2="61" y2="79661"/>
                        <a14:backgroundMark x1="15142" y1="84181" x2="18776" y2="86118"/>
                        <a14:backgroundMark x1="39520" y1="59360" x2="39520" y2="59360"/>
                        <a14:backgroundMark x1="48313" y1="50237" x2="48313" y2="50237"/>
                        <a14:backgroundMark x1="67851" y1="59716" x2="67851" y2="59716"/>
                        <a14:backgroundMark x1="96803" y1="77251" x2="97869" y2="73104"/>
                        <a14:backgroundMark x1="66163" y1="72630" x2="69805" y2="77251"/>
                        <a14:backgroundMark x1="63144" y1="75355" x2="54796" y2="77488"/>
                        <a14:backgroundMark x1="39165" y1="77844" x2="43606" y2="77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9805" b="10176"/>
          <a:stretch/>
        </p:blipFill>
        <p:spPr>
          <a:xfrm rot="21217659">
            <a:off x="531406" y="1299781"/>
            <a:ext cx="5903123" cy="3098145"/>
          </a:xfrm>
          <a:prstGeom prst="rect">
            <a:avLst/>
          </a:prstGeom>
          <a:effectLst>
            <a:outerShdw blurRad="203200" dist="38100" dir="2700000" algn="tl" rotWithShape="0">
              <a:schemeClr val="bg1">
                <a:lumMod val="85000"/>
                <a:lumOff val="15000"/>
                <a:alpha val="40000"/>
              </a:schemeClr>
            </a:outerShd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82826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aemera">
  <a:themeElements>
    <a:clrScheme name="Haemer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Haemer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emer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NKT-Test-MH</Template>
  <TotalTime>0</TotalTime>
  <Words>345</Words>
  <Application>Microsoft Office PowerPoint</Application>
  <PresentationFormat>Bildschirmpräsentation (16:9)</PresentationFormat>
  <Paragraphs>92</Paragraphs>
  <Slides>13</Slides>
  <Notes>13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Haemera</vt:lpstr>
      <vt:lpstr>Motorrad Laune Inh. Felix M. Laune</vt:lpstr>
      <vt:lpstr>Motorrad Laune</vt:lpstr>
      <vt:lpstr>PowerPoint-Präsentation</vt:lpstr>
      <vt:lpstr>PowerPoint-Präsentation</vt:lpstr>
      <vt:lpstr>PowerPoint-Präsentation</vt:lpstr>
      <vt:lpstr>PowerPoint-Präsentation</vt:lpstr>
      <vt:lpstr>Honda 1100 Goldwing</vt:lpstr>
      <vt:lpstr>Kawasaki 900 Z1</vt:lpstr>
      <vt:lpstr>BMW R50</vt:lpstr>
      <vt:lpstr>PowerPoint-Präsentation</vt:lpstr>
      <vt:lpstr>PowerPoint-Präsentation</vt:lpstr>
      <vt:lpstr>PowerPoint-Präsentation</vt:lpstr>
      <vt:lpstr>Motorrad Laune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Maria Hoeren</dc:creator>
  <cp:lastModifiedBy>F W</cp:lastModifiedBy>
  <cp:revision>230</cp:revision>
  <dcterms:created xsi:type="dcterms:W3CDTF">2012-01-30T15:41:13Z</dcterms:created>
  <dcterms:modified xsi:type="dcterms:W3CDTF">2012-05-31T16:47:07Z</dcterms:modified>
  <cp:version>42</cp:version>
</cp:coreProperties>
</file>