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87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993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BLANKO</a:t>
            </a:r>
            <a:r>
              <a:rPr lang="de-DE" b="1" baseline="0" dirty="0" smtClean="0"/>
              <a:t> BUCH – füllen Sie die Rechtecke mit eigenen Bildern</a:t>
            </a:r>
            <a:endParaRPr lang="de-DE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baseline="0" dirty="0" smtClean="0"/>
              <a:t>Bilder einfügen </a:t>
            </a:r>
            <a:r>
              <a:rPr lang="de-DE" baseline="0" dirty="0" smtClean="0"/>
              <a:t>über </a:t>
            </a:r>
            <a:r>
              <a:rPr lang="de-DE" i="1" baseline="0" dirty="0" smtClean="0"/>
              <a:t>Zeichentools/Format/Fülleffekt/Bild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1 und 2: </a:t>
            </a:r>
            <a:r>
              <a:rPr lang="de-DE" baseline="0" dirty="0" smtClean="0"/>
              <a:t>10,08 cm x 6,98 cm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3 und 4: </a:t>
            </a:r>
            <a:r>
              <a:rPr lang="de-DE" baseline="0" dirty="0" smtClean="0"/>
              <a:t>6,8 cm x 8,26 cm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Rechteck-Füllung =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baseline="0" dirty="0" smtClean="0"/>
              <a:t>Bilder austauschen </a:t>
            </a:r>
            <a:r>
              <a:rPr lang="de-DE" baseline="0" dirty="0" smtClean="0"/>
              <a:t>über </a:t>
            </a:r>
            <a:r>
              <a:rPr lang="de-DE" i="1" baseline="0" dirty="0" smtClean="0"/>
              <a:t>Zeichentools/Format/Fülleffekt/Bild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1</a:t>
            </a:r>
            <a:r>
              <a:rPr lang="de-DE" b="0" baseline="0" dirty="0" smtClean="0"/>
              <a:t>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340,0°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57,2°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11° 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25°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2: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300,6°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68,7°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329°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3: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303,1°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313,7°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78°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4: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310,3°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330,0°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90°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37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</a:t>
            </a:r>
            <a:r>
              <a:rPr lang="de-DE" dirty="0" smtClean="0"/>
              <a:t>vier </a:t>
            </a:r>
            <a:r>
              <a:rPr lang="de-DE" dirty="0" smtClean="0"/>
              <a:t>Rechtecke für den Katalog / das Buch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4396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das erste Rechteck und wählen Sie über </a:t>
            </a:r>
            <a:r>
              <a:rPr lang="de-DE" b="1" u="none" baseline="0" dirty="0" smtClean="0"/>
              <a:t>Zeichentools/Format</a:t>
            </a:r>
            <a:r>
              <a:rPr lang="de-DE" b="0" u="none" baseline="0" dirty="0" smtClean="0"/>
              <a:t> und </a:t>
            </a:r>
            <a:r>
              <a:rPr lang="de-DE" b="1" u="none" baseline="0" dirty="0" smtClean="0"/>
              <a:t>Formeffekte</a:t>
            </a:r>
            <a:r>
              <a:rPr lang="de-DE" b="0" u="none" baseline="0" dirty="0" smtClean="0"/>
              <a:t> bei </a:t>
            </a:r>
            <a:r>
              <a:rPr lang="de-DE" b="1" u="none" baseline="0" dirty="0" smtClean="0"/>
              <a:t>3D-Drehung </a:t>
            </a:r>
            <a:r>
              <a:rPr lang="de-DE" b="0" u="none" baseline="0" dirty="0" smtClean="0"/>
              <a:t>die Perspektive</a:t>
            </a:r>
            <a:r>
              <a:rPr lang="de-DE" b="1" u="none" baseline="0" dirty="0" smtClean="0"/>
              <a:t> </a:t>
            </a:r>
            <a:br>
              <a:rPr lang="de-DE" b="1" u="none" baseline="0" dirty="0" smtClean="0"/>
            </a:br>
            <a:r>
              <a:rPr lang="de-DE" b="1" u="none" baseline="0" dirty="0" err="1" smtClean="0"/>
              <a:t>Perspektive</a:t>
            </a:r>
            <a:r>
              <a:rPr lang="de-DE" b="1" u="none" baseline="0" dirty="0" smtClean="0"/>
              <a:t> vorn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die Form und ändern Sie im Dialogfeld </a:t>
            </a:r>
            <a:r>
              <a:rPr lang="de-DE" b="1" u="none" baseline="0" dirty="0" smtClean="0"/>
              <a:t>Form formatieren </a:t>
            </a:r>
            <a:r>
              <a:rPr lang="de-DE" b="0" u="none" baseline="0" dirty="0" smtClean="0"/>
              <a:t>in der Rubrik </a:t>
            </a:r>
            <a:r>
              <a:rPr lang="de-DE" b="1" u="none" baseline="0" dirty="0" smtClean="0"/>
              <a:t>3D-Drehung</a:t>
            </a:r>
            <a:r>
              <a:rPr lang="de-DE" b="0" u="none" baseline="0" dirty="0" smtClean="0"/>
              <a:t> die Werte wie folgt: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de-DE" b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1</a:t>
            </a:r>
            <a:r>
              <a:rPr lang="de-DE" b="0" baseline="0" dirty="0" smtClean="0"/>
              <a:t>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340,0°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57,0°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11° 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25°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405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das zweite Rechteck und wählen Sie über </a:t>
            </a:r>
            <a:r>
              <a:rPr lang="de-DE" b="1" u="none" baseline="0" dirty="0" smtClean="0"/>
              <a:t>Zeichentools/Format</a:t>
            </a:r>
            <a:r>
              <a:rPr lang="de-DE" b="0" u="none" baseline="0" dirty="0" smtClean="0"/>
              <a:t> und </a:t>
            </a:r>
            <a:r>
              <a:rPr lang="de-DE" b="1" u="none" baseline="0" dirty="0" smtClean="0"/>
              <a:t>Formeffekte</a:t>
            </a:r>
            <a:r>
              <a:rPr lang="de-DE" b="0" u="none" baseline="0" dirty="0" smtClean="0"/>
              <a:t> bei </a:t>
            </a:r>
            <a:r>
              <a:rPr lang="de-DE" b="1" u="none" baseline="0" dirty="0" smtClean="0"/>
              <a:t>3D-Drehung </a:t>
            </a:r>
            <a:r>
              <a:rPr lang="de-DE" b="0" u="none" baseline="0" dirty="0" smtClean="0"/>
              <a:t>die Perspektive</a:t>
            </a:r>
            <a:r>
              <a:rPr lang="de-DE" b="1" u="none" baseline="0" dirty="0" smtClean="0"/>
              <a:t> </a:t>
            </a:r>
            <a:br>
              <a:rPr lang="de-DE" b="1" u="none" baseline="0" dirty="0" smtClean="0"/>
            </a:br>
            <a:r>
              <a:rPr lang="de-DE" b="1" u="none" baseline="0" dirty="0" err="1" smtClean="0"/>
              <a:t>Perspektive</a:t>
            </a:r>
            <a:r>
              <a:rPr lang="de-DE" b="1" u="none" baseline="0" dirty="0" smtClean="0"/>
              <a:t> vorn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die Form und ändern Sie im Dialogfeld </a:t>
            </a:r>
            <a:r>
              <a:rPr lang="de-DE" b="1" u="none" baseline="0" dirty="0" smtClean="0"/>
              <a:t>Form formatieren </a:t>
            </a:r>
            <a:r>
              <a:rPr lang="de-DE" b="0" u="none" baseline="0" dirty="0" smtClean="0"/>
              <a:t>in der Rubrik </a:t>
            </a:r>
            <a:r>
              <a:rPr lang="de-DE" b="1" u="none" baseline="0" dirty="0" smtClean="0"/>
              <a:t>3D-Drehung</a:t>
            </a:r>
            <a:r>
              <a:rPr lang="de-DE" b="0" u="none" baseline="0" dirty="0" smtClean="0"/>
              <a:t> die Werte wie folgt: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b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2: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300,6°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60°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329°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0°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de-DE" b="0" u="non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405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das dritte Rechteck und wählen Sie über </a:t>
            </a:r>
            <a:r>
              <a:rPr lang="de-DE" b="1" u="none" baseline="0" dirty="0" smtClean="0"/>
              <a:t>Zeichentools/Format</a:t>
            </a:r>
            <a:r>
              <a:rPr lang="de-DE" b="0" u="none" baseline="0" dirty="0" smtClean="0"/>
              <a:t> und </a:t>
            </a:r>
            <a:r>
              <a:rPr lang="de-DE" b="1" u="none" baseline="0" dirty="0" smtClean="0"/>
              <a:t>Formeffekte</a:t>
            </a:r>
            <a:r>
              <a:rPr lang="de-DE" b="0" u="none" baseline="0" dirty="0" smtClean="0"/>
              <a:t> bei </a:t>
            </a:r>
            <a:r>
              <a:rPr lang="de-DE" b="1" u="none" baseline="0" dirty="0" smtClean="0"/>
              <a:t>3D-Drehung </a:t>
            </a:r>
            <a:r>
              <a:rPr lang="de-DE" b="0" u="none" baseline="0" dirty="0" smtClean="0"/>
              <a:t>die Perspektive</a:t>
            </a:r>
            <a:r>
              <a:rPr lang="de-DE" b="1" u="none" baseline="0" dirty="0" smtClean="0"/>
              <a:t> </a:t>
            </a:r>
            <a:br>
              <a:rPr lang="de-DE" b="1" u="none" baseline="0" dirty="0" smtClean="0"/>
            </a:br>
            <a:r>
              <a:rPr lang="de-DE" b="1" u="none" baseline="0" dirty="0" err="1" smtClean="0"/>
              <a:t>Perspektive</a:t>
            </a:r>
            <a:r>
              <a:rPr lang="de-DE" b="1" u="none" baseline="0" dirty="0" smtClean="0"/>
              <a:t> vorn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die Form und ändern Sie im Dialogfeld </a:t>
            </a:r>
            <a:r>
              <a:rPr lang="de-DE" b="1" u="none" baseline="0" dirty="0" smtClean="0"/>
              <a:t>Form formatieren </a:t>
            </a:r>
            <a:r>
              <a:rPr lang="de-DE" b="0" u="none" baseline="0" dirty="0" smtClean="0"/>
              <a:t>in der Rubrik </a:t>
            </a:r>
            <a:r>
              <a:rPr lang="de-DE" b="1" u="none" baseline="0" dirty="0" smtClean="0"/>
              <a:t>3D-Drehung</a:t>
            </a:r>
            <a:r>
              <a:rPr lang="de-DE" b="0" u="none" baseline="0" dirty="0" smtClean="0"/>
              <a:t> die Werte wie folgt: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b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3: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303,1°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313,0°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78°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100°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de-DE" b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de-DE" b="0" u="non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405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das erste Rechteck und wählen Sie über </a:t>
            </a:r>
            <a:r>
              <a:rPr lang="de-DE" b="1" u="none" baseline="0" dirty="0" smtClean="0"/>
              <a:t>Zeichentools/Format</a:t>
            </a:r>
            <a:r>
              <a:rPr lang="de-DE" b="0" u="none" baseline="0" dirty="0" smtClean="0"/>
              <a:t> und </a:t>
            </a:r>
            <a:r>
              <a:rPr lang="de-DE" b="1" u="none" baseline="0" dirty="0" smtClean="0"/>
              <a:t>Formeffekte</a:t>
            </a:r>
            <a:r>
              <a:rPr lang="de-DE" b="0" u="none" baseline="0" dirty="0" smtClean="0"/>
              <a:t> bei </a:t>
            </a:r>
            <a:r>
              <a:rPr lang="de-DE" b="1" u="none" baseline="0" dirty="0" smtClean="0"/>
              <a:t>3D-Drehung </a:t>
            </a:r>
            <a:r>
              <a:rPr lang="de-DE" b="0" u="none" baseline="0" dirty="0" smtClean="0"/>
              <a:t>die Perspektive</a:t>
            </a:r>
            <a:r>
              <a:rPr lang="de-DE" b="1" u="none" baseline="0" dirty="0" smtClean="0"/>
              <a:t> </a:t>
            </a:r>
            <a:br>
              <a:rPr lang="de-DE" b="1" u="none" baseline="0" dirty="0" smtClean="0"/>
            </a:br>
            <a:r>
              <a:rPr lang="de-DE" b="1" u="none" baseline="0" dirty="0" err="1" smtClean="0"/>
              <a:t>Perspektive</a:t>
            </a:r>
            <a:r>
              <a:rPr lang="de-DE" b="1" u="none" baseline="0" dirty="0" smtClean="0"/>
              <a:t> vorn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b="0" u="none" baseline="0" dirty="0" smtClean="0"/>
              <a:t>Markieren Sie die Form und ändern Sie im Dialogfeld </a:t>
            </a:r>
            <a:r>
              <a:rPr lang="de-DE" b="1" u="none" baseline="0" dirty="0" smtClean="0"/>
              <a:t>Form formatieren </a:t>
            </a:r>
            <a:r>
              <a:rPr lang="de-DE" b="0" u="none" baseline="0" dirty="0" smtClean="0"/>
              <a:t>in der Rubrik </a:t>
            </a:r>
            <a:r>
              <a:rPr lang="de-DE" b="1" u="none" baseline="0" dirty="0" smtClean="0"/>
              <a:t>3D-Drehung</a:t>
            </a:r>
            <a:r>
              <a:rPr lang="de-DE" b="0" u="none" baseline="0" dirty="0" smtClean="0"/>
              <a:t> die Werte wie folgt: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b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4: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310,3°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330,0°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90°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de-DE" b="0" u="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de-DE" b="0" u="non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405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Vergrößern Sie die Ansicht auf 200% oder größer und 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etzen Sie durch Verschieben mit den Pfeiltasten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Rechtecke passend zusammen.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143000"/>
            <a:ext cx="7772400" cy="2087563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90636"/>
            <a:ext cx="7772400" cy="943239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Oval 6"/>
          <p:cNvSpPr/>
          <p:nvPr/>
        </p:nvSpPr>
        <p:spPr>
          <a:xfrm>
            <a:off x="4495800" y="3270250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270250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270250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  <p:sldLayoutId id="2147483685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</a:t>
            </a:r>
            <a:r>
              <a:rPr lang="de-DE" dirty="0" smtClean="0"/>
              <a:t>2 – Produktvorstellungen</a:t>
            </a:r>
            <a:r>
              <a:rPr lang="de-DE" dirty="0" smtClean="0"/>
              <a:t>, die überzeugen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Der Katalog – Schritt für Schritt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605464" y="481236"/>
            <a:ext cx="2512183" cy="4031900"/>
          </a:xfrm>
          <a:prstGeom prst="rect">
            <a:avLst/>
          </a:prstGeom>
          <a:solidFill>
            <a:schemeClr val="accent1"/>
          </a:solid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1600199" y="2617196"/>
            <a:ext cx="2971800" cy="2720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1467758" y="2285585"/>
            <a:ext cx="2971800" cy="2720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1321448" y="697260"/>
            <a:ext cx="2512183" cy="4031900"/>
          </a:xfrm>
          <a:prstGeom prst="rect">
            <a:avLst/>
          </a:prstGeom>
          <a:solidFill>
            <a:schemeClr val="accent1"/>
          </a:solid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1"/>
          <p:cNvSpPr txBox="1"/>
          <p:nvPr/>
        </p:nvSpPr>
        <p:spPr>
          <a:xfrm>
            <a:off x="4283968" y="1897021"/>
            <a:ext cx="53123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accent1"/>
                </a:solidFill>
              </a:rPr>
              <a:t>Füllen Sie die Rechtecke über </a:t>
            </a:r>
            <a:br>
              <a:rPr lang="de-DE" sz="2400" dirty="0" smtClean="0">
                <a:solidFill>
                  <a:schemeClr val="accent1"/>
                </a:solidFill>
              </a:rPr>
            </a:br>
            <a:r>
              <a:rPr lang="de-DE" sz="2400" i="1" dirty="0">
                <a:solidFill>
                  <a:schemeClr val="accent1"/>
                </a:solidFill>
              </a:rPr>
              <a:t>Zeichentools/Format/Fülleffekt/Bild</a:t>
            </a:r>
          </a:p>
          <a:p>
            <a:r>
              <a:rPr lang="de-DE" sz="2400" dirty="0" smtClean="0">
                <a:solidFill>
                  <a:schemeClr val="accent1"/>
                </a:solidFill>
              </a:rPr>
              <a:t>mit eigenen Bildern …</a:t>
            </a:r>
            <a:endParaRPr lang="de-DE" sz="2400" dirty="0">
              <a:solidFill>
                <a:schemeClr val="accent1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Ergebnis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137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605464" y="481236"/>
            <a:ext cx="2512183" cy="40319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1600199" y="2617196"/>
            <a:ext cx="2971800" cy="272058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1467758" y="2285585"/>
            <a:ext cx="2971800" cy="272058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1321448" y="697260"/>
            <a:ext cx="2512183" cy="40319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Katalog mit anderen Bildern 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654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605464" y="481236"/>
            <a:ext cx="2512183" cy="40319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1600199" y="2617196"/>
            <a:ext cx="2971800" cy="272058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1467758" y="2285585"/>
            <a:ext cx="2971800" cy="272058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1321448" y="697260"/>
            <a:ext cx="2512183" cy="40319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Katalog mit anderen Bildern 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51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601400" y="461192"/>
            <a:ext cx="2512183" cy="40319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1600200" y="2617196"/>
            <a:ext cx="2971800" cy="272058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1457912" y="2296000"/>
            <a:ext cx="2971800" cy="272058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1323873" y="689080"/>
            <a:ext cx="2512183" cy="40319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1"/>
          <p:cNvSpPr txBox="1"/>
          <p:nvPr/>
        </p:nvSpPr>
        <p:spPr>
          <a:xfrm>
            <a:off x="5148064" y="1975401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1"/>
                </a:solidFill>
              </a:rPr>
              <a:t>Geben Sie hier Ihren Text ein!</a:t>
            </a:r>
            <a:endParaRPr lang="de-DE" sz="2800" dirty="0">
              <a:solidFill>
                <a:schemeClr val="accent1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Ergebnis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55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622">
        <p:fade/>
      </p:transition>
    </mc:Choice>
    <mc:Fallback xmlns="">
      <p:transition spd="med" advTm="66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Schrittfolgen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383588" y="5289550"/>
            <a:ext cx="760412" cy="304800"/>
          </a:xfrm>
        </p:spPr>
        <p:txBody>
          <a:bodyPr/>
          <a:lstStyle/>
          <a:p>
            <a:fld id="{E676FFA7-9E00-4860-9855-164919AB3FA7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675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582025" y="5297488"/>
            <a:ext cx="561975" cy="303212"/>
          </a:xfrm>
          <a:prstGeom prst="rect">
            <a:avLst/>
          </a:prstGeom>
        </p:spPr>
        <p:txBody>
          <a:bodyPr>
            <a:normAutofit/>
          </a:bodyPr>
          <a:lstStyle/>
          <a:p>
            <a:fld id="{E676FFA7-9E00-4860-9855-164919AB3FA7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04630" y="195486"/>
            <a:ext cx="2512800" cy="3628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smtClean="0"/>
              <a:t>Größe</a:t>
            </a:r>
          </a:p>
          <a:p>
            <a:pPr algn="ctr"/>
            <a:r>
              <a:rPr lang="de-DE" dirty="0" smtClean="0"/>
              <a:t>10,08 x  6,98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652120" y="195486"/>
            <a:ext cx="2973600" cy="244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/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Größe</a:t>
            </a:r>
          </a:p>
          <a:p>
            <a:pPr algn="ctr"/>
            <a:r>
              <a:rPr lang="de-DE" dirty="0" smtClean="0"/>
              <a:t>6,8 </a:t>
            </a:r>
            <a:r>
              <a:rPr lang="de-DE" dirty="0"/>
              <a:t>x  </a:t>
            </a:r>
            <a:r>
              <a:rPr lang="de-DE" dirty="0" smtClean="0"/>
              <a:t>8,26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652120" y="2787774"/>
            <a:ext cx="2973600" cy="244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/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2987824" y="195486"/>
            <a:ext cx="2512800" cy="3628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1"/>
          <p:cNvSpPr txBox="1"/>
          <p:nvPr/>
        </p:nvSpPr>
        <p:spPr>
          <a:xfrm>
            <a:off x="304630" y="4025362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1"/>
                </a:solidFill>
              </a:rPr>
              <a:t>Ausgangslage</a:t>
            </a:r>
          </a:p>
          <a:p>
            <a:r>
              <a:rPr lang="de-DE" sz="2800" dirty="0" smtClean="0">
                <a:solidFill>
                  <a:schemeClr val="accent1"/>
                </a:solidFill>
              </a:rPr>
              <a:t>4 Rechtecke</a:t>
            </a:r>
            <a:endParaRPr lang="de-DE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5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Perspektive und 3D-Drehung </a:t>
            </a:r>
            <a:br>
              <a:rPr lang="de-DE" dirty="0" smtClean="0"/>
            </a:br>
            <a:r>
              <a:rPr lang="de-DE" dirty="0" smtClean="0"/>
              <a:t>für Rechteck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04630" y="1244924"/>
            <a:ext cx="2512800" cy="36288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perspectiveFront" fov="1500000">
              <a:rot lat="3420000" lon="20400000" rev="6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770" y="1441994"/>
            <a:ext cx="4294524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79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Perspektive und 3D-Drehung </a:t>
            </a:r>
            <a:br>
              <a:rPr lang="de-DE" dirty="0" smtClean="0"/>
            </a:br>
            <a:r>
              <a:rPr lang="de-DE" dirty="0" smtClean="0"/>
              <a:t>für Rechteck 2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Rechteck 2"/>
          <p:cNvSpPr>
            <a:spLocks noChangeAspect="1"/>
          </p:cNvSpPr>
          <p:nvPr/>
        </p:nvSpPr>
        <p:spPr>
          <a:xfrm>
            <a:off x="827584" y="913832"/>
            <a:ext cx="2512183" cy="4031900"/>
          </a:xfrm>
          <a:prstGeom prst="rect">
            <a:avLst/>
          </a:prstGeom>
          <a:solidFill>
            <a:schemeClr val="accent1"/>
          </a:solid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800" y="1443600"/>
            <a:ext cx="4294520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19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Perspektive und 3D-Drehung </a:t>
            </a:r>
            <a:br>
              <a:rPr lang="de-DE" dirty="0" smtClean="0"/>
            </a:br>
            <a:r>
              <a:rPr lang="de-DE" dirty="0" smtClean="0"/>
              <a:t>für Rechteck 3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812555" y="2285585"/>
            <a:ext cx="2971800" cy="2720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800" y="1443600"/>
            <a:ext cx="4294524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83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Perspektive und 3D-Drehung </a:t>
            </a:r>
            <a:br>
              <a:rPr lang="de-DE" dirty="0" smtClean="0"/>
            </a:br>
            <a:r>
              <a:rPr lang="de-DE" dirty="0" smtClean="0"/>
              <a:t>für Rechteck 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Rechteck 4"/>
          <p:cNvSpPr/>
          <p:nvPr/>
        </p:nvSpPr>
        <p:spPr>
          <a:xfrm>
            <a:off x="906388" y="2414615"/>
            <a:ext cx="2971800" cy="2720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800" y="1443600"/>
            <a:ext cx="4294524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64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187609" y="857000"/>
            <a:ext cx="2512183" cy="4031900"/>
          </a:xfrm>
          <a:prstGeom prst="rect">
            <a:avLst/>
          </a:prstGeom>
          <a:solidFill>
            <a:schemeClr val="accent1"/>
          </a:solid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1403648" y="3161256"/>
            <a:ext cx="2971800" cy="2720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2843808" y="2081136"/>
            <a:ext cx="2971800" cy="2720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1685992" y="819262"/>
            <a:ext cx="2512183" cy="4031900"/>
          </a:xfrm>
          <a:prstGeom prst="rect">
            <a:avLst/>
          </a:prstGeom>
          <a:solidFill>
            <a:schemeClr val="accent1"/>
          </a:solid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5406648" y="3839110"/>
            <a:ext cx="3275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>
                <a:solidFill>
                  <a:schemeClr val="accent1"/>
                </a:solidFill>
              </a:rPr>
              <a:t>Vergrößern Sie die Ansicht auf 200% oder größer und setzen Sie durch Verschieben mit den Pfeiltasten </a:t>
            </a:r>
            <a:r>
              <a:rPr lang="de-DE" sz="1600" dirty="0" smtClean="0">
                <a:solidFill>
                  <a:schemeClr val="accent1"/>
                </a:solidFill>
              </a:rPr>
              <a:t>bzw. STRG und Pfeiltasten die </a:t>
            </a:r>
            <a:r>
              <a:rPr lang="de-DE" sz="1600" dirty="0">
                <a:solidFill>
                  <a:schemeClr val="accent1"/>
                </a:solidFill>
              </a:rPr>
              <a:t>Rechtecke passend zusammen</a:t>
            </a:r>
            <a:r>
              <a:rPr lang="de-DE" sz="1600" dirty="0" smtClean="0">
                <a:solidFill>
                  <a:schemeClr val="accent1"/>
                </a:solidFill>
              </a:rPr>
              <a:t>.</a:t>
            </a:r>
            <a:endParaRPr lang="de-DE" sz="1600" dirty="0">
              <a:solidFill>
                <a:schemeClr val="accent1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Rechtecke positionieren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844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332</Words>
  <Application>Microsoft Office PowerPoint</Application>
  <PresentationFormat>Bildschirmpräsentation (16:10)</PresentationFormat>
  <Paragraphs>106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MMI_Vorlage03</vt:lpstr>
      <vt:lpstr>Kapitel 2 – Produktvorstellungen, die überzeugen</vt:lpstr>
      <vt:lpstr>Das Ergebnis</vt:lpstr>
      <vt:lpstr>Schrittfolgen</vt:lpstr>
      <vt:lpstr>PowerPoint-Präsentation</vt:lpstr>
      <vt:lpstr>Perspektive und 3D-Drehung  für Rechteck 1</vt:lpstr>
      <vt:lpstr>Perspektive und 3D-Drehung  für Rechteck 2</vt:lpstr>
      <vt:lpstr>Perspektive und 3D-Drehung  für Rechteck 3</vt:lpstr>
      <vt:lpstr>Perspektive und 3D-Drehung  für Rechteck 4</vt:lpstr>
      <vt:lpstr>Rechtecke positionieren</vt:lpstr>
      <vt:lpstr>Das Ergebnis</vt:lpstr>
      <vt:lpstr>Der Katalog mit anderen Bildern …</vt:lpstr>
      <vt:lpstr>Der Katalog mit anderen Bildern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geöffnete Buch</dc:title>
  <dc:creator>Maria Hoeren</dc:creator>
  <cp:lastModifiedBy>F W</cp:lastModifiedBy>
  <cp:revision>17</cp:revision>
  <dcterms:created xsi:type="dcterms:W3CDTF">2012-02-11T13:12:27Z</dcterms:created>
  <dcterms:modified xsi:type="dcterms:W3CDTF">2012-05-31T16:32:50Z</dcterms:modified>
  <cp:version>42</cp:version>
</cp:coreProperties>
</file>