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1" r:id="rId1"/>
  </p:sldMasterIdLst>
  <p:notesMasterIdLst>
    <p:notesMasterId r:id="rId11"/>
  </p:notesMasterIdLst>
  <p:sldIdLst>
    <p:sldId id="256" r:id="rId2"/>
    <p:sldId id="293" r:id="rId3"/>
    <p:sldId id="291" r:id="rId4"/>
    <p:sldId id="310" r:id="rId5"/>
    <p:sldId id="311" r:id="rId6"/>
    <p:sldId id="300" r:id="rId7"/>
    <p:sldId id="299" r:id="rId8"/>
    <p:sldId id="283" r:id="rId9"/>
    <p:sldId id="292" r:id="rId10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C8A0"/>
    <a:srgbClr val="1157A2"/>
    <a:srgbClr val="728D9E"/>
    <a:srgbClr val="FFFFFF"/>
    <a:srgbClr val="D25F37"/>
    <a:srgbClr val="FAD7BE"/>
    <a:srgbClr val="D26038"/>
    <a:srgbClr val="D16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 autoAdjust="0"/>
    <p:restoredTop sz="88649" autoAdjust="0"/>
  </p:normalViewPr>
  <p:slideViewPr>
    <p:cSldViewPr showGuides="1">
      <p:cViewPr varScale="1">
        <p:scale>
          <a:sx n="98" d="100"/>
          <a:sy n="98" d="100"/>
        </p:scale>
        <p:origin x="-1164" y="-84"/>
      </p:cViewPr>
      <p:guideLst>
        <p:guide orient="horz" pos="1392"/>
        <p:guide orient="horz" pos="2072"/>
        <p:guide orient="horz" pos="3342"/>
        <p:guide orient="horz" pos="893"/>
        <p:guide orient="horz" pos="76"/>
        <p:guide orient="horz" pos="2753"/>
        <p:guide orient="horz" pos="2889"/>
        <p:guide pos="2880"/>
        <p:guide pos="295"/>
        <p:guide pos="5465"/>
        <p:guide pos="748"/>
        <p:guide pos="50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26040-47AA-4BA2-8666-4B68419CA360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CD3D-2DCB-4A16-A3A5-86D02E8774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 userDrawn="1"/>
        </p:nvGrpSpPr>
        <p:grpSpPr>
          <a:xfrm>
            <a:off x="3238055" y="971044"/>
            <a:ext cx="2667372" cy="1382400"/>
            <a:chOff x="10449303" y="-1540268"/>
            <a:chExt cx="3334213" cy="172800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31801">
              <a:off x="11839516" y="-1125301"/>
              <a:ext cx="1944000" cy="9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296" b="100000" l="0" r="100000">
                          <a14:backgroundMark x1="17105" y1="83004" x2="17105" y2="83004"/>
                          <a14:backgroundMark x1="24211" y1="88933" x2="24211" y2="88933"/>
                          <a14:backgroundMark x1="30000" y1="91700" x2="30000" y2="91700"/>
                          <a14:backgroundMark x1="36842" y1="91304" x2="36842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494">
              <a:off x="10449303" y="-1393563"/>
              <a:ext cx="2016224" cy="1342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540000">
              <a:off x="11252928" y="-1540268"/>
              <a:ext cx="1742010" cy="1728000"/>
            </a:xfrm>
            <a:prstGeom prst="rect">
              <a:avLst/>
            </a:prstGeom>
            <a:effectLst/>
          </p:spPr>
        </p:pic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-36512" y="3001516"/>
            <a:ext cx="9216000" cy="1080120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1" name="Untertitel 2"/>
          <p:cNvSpPr>
            <a:spLocks noGrp="1"/>
          </p:cNvSpPr>
          <p:nvPr>
            <p:ph type="subTitle" idx="1"/>
          </p:nvPr>
        </p:nvSpPr>
        <p:spPr>
          <a:xfrm>
            <a:off x="468313" y="4441825"/>
            <a:ext cx="8207375" cy="46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99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20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468313" y="3084992"/>
            <a:ext cx="8207372" cy="811367"/>
          </a:xfrm>
          <a:noFill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defRPr lang="de-DE" sz="4800" b="1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12700" stA="55000" endPos="64000" dist="50800" dir="5400000" sy="-100000" algn="bl" rotWithShape="0"/>
                </a:effectLst>
                <a:latin typeface="Arial Black" pitchFamily="34" charset="0"/>
                <a:ea typeface="+mn-ea"/>
                <a:cs typeface="+mn-cs"/>
              </a:defRPr>
            </a:lvl1pPr>
          </a:lstStyle>
          <a:p>
            <a:pPr marL="0" lvl="0" algn="ctr" defTabSz="914400"/>
            <a:r>
              <a:rPr lang="de-DE" dirty="0" smtClean="0"/>
              <a:t>Zwischenfolie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2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1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Inhaltsplatzhalter rechts"/>
          <p:cNvSpPr>
            <a:spLocks noGrp="1"/>
          </p:cNvSpPr>
          <p:nvPr>
            <p:ph sz="half" idx="2"/>
          </p:nvPr>
        </p:nvSpPr>
        <p:spPr>
          <a:xfrm>
            <a:off x="47160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Inhaltsplatzhalter links"/>
          <p:cNvSpPr>
            <a:spLocks noGrp="1"/>
          </p:cNvSpPr>
          <p:nvPr>
            <p:ph sz="half" idx="1"/>
          </p:nvPr>
        </p:nvSpPr>
        <p:spPr>
          <a:xfrm>
            <a:off x="4572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81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4716020" y="2065412"/>
            <a:ext cx="395966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links"/>
          <p:cNvSpPr>
            <a:spLocks noGrp="1"/>
          </p:cNvSpPr>
          <p:nvPr>
            <p:ph sz="half" idx="2"/>
          </p:nvPr>
        </p:nvSpPr>
        <p:spPr>
          <a:xfrm>
            <a:off x="457200" y="2065412"/>
            <a:ext cx="395911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85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2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30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0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7914570" y="5289533"/>
            <a:ext cx="76111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627784" y="5261168"/>
            <a:ext cx="3888472" cy="332636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ct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2"/>
          </p:nvPr>
        </p:nvSpPr>
        <p:spPr>
          <a:xfrm>
            <a:off x="467430" y="5289533"/>
            <a:ext cx="208740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l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688" y="1345810"/>
            <a:ext cx="8208000" cy="3816740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2" name="Titelplatzhalter 1"/>
          <p:cNvSpPr>
            <a:spLocks noGrp="1"/>
          </p:cNvSpPr>
          <p:nvPr>
            <p:ph type="title"/>
          </p:nvPr>
        </p:nvSpPr>
        <p:spPr>
          <a:xfrm>
            <a:off x="468570" y="120651"/>
            <a:ext cx="8208000" cy="865188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/>
          <a:p>
            <a:pPr lvl="0" algn="l" defTabSz="914400"/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5" r:id="rId3"/>
    <p:sldLayoutId id="2147483676" r:id="rId4"/>
    <p:sldLayoutId id="2147483677" r:id="rId5"/>
    <p:sldLayoutId id="2147483679" r:id="rId6"/>
    <p:sldLayoutId id="2147483681" r:id="rId7"/>
    <p:sldLayoutId id="2147483684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en-US" sz="3000" b="1" kern="1200" cap="none" baseline="0" dirty="0">
          <a:ln w="6350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16000" indent="-216000" algn="l" rtl="0" eaLnBrk="1" latinLnBrk="0" hangingPunct="1">
        <a:spcBef>
          <a:spcPts val="1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§"/>
        <a:defRPr kumimoji="0" lang="de-DE" sz="2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rtl="0" eaLnBrk="1" latinLnBrk="0" hangingPunct="1">
        <a:spcBef>
          <a:spcPts val="400"/>
        </a:spcBef>
        <a:buClrTx/>
        <a:buSzPct val="80000"/>
        <a:buFont typeface="Symbol" pitchFamily="18" charset="2"/>
        <a:buChar char="-"/>
        <a:defRPr kumimoji="0"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lang="de-DE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lang="en-U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001516"/>
            <a:ext cx="9144000" cy="1080120"/>
          </a:xfrm>
        </p:spPr>
        <p:txBody>
          <a:bodyPr/>
          <a:lstStyle/>
          <a:p>
            <a:r>
              <a:rPr lang="de-DE" dirty="0"/>
              <a:t>Kapitel </a:t>
            </a:r>
            <a:r>
              <a:rPr lang="de-DE" dirty="0" smtClean="0"/>
              <a:t>3 – weitere </a:t>
            </a:r>
            <a:r>
              <a:rPr lang="de-DE" dirty="0"/>
              <a:t>coole Effekte mit Bildern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XXL-Buchstaben mit WordArt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8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Zwischenfolie mit WordArt erstellt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612366" y="1477773"/>
            <a:ext cx="7667484" cy="393954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5000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  <a:cs typeface="Aharoni" pitchFamily="2" charset="-79"/>
              </a:rPr>
              <a:t>BRD</a:t>
            </a:r>
            <a:endParaRPr lang="de-DE" sz="25000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blipFill dpi="0" rotWithShape="1">
                <a:blip r:embed="rId2"/>
                <a:srcRect/>
                <a:stretch>
                  <a:fillRect/>
                </a:stretch>
              </a:blip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140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Zwischenfolie mit WordArt erstellt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613968" y="1477773"/>
            <a:ext cx="7664278" cy="393954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5000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  <a:cs typeface="Aharoni" pitchFamily="2" charset="-79"/>
              </a:rPr>
              <a:t>USA</a:t>
            </a:r>
            <a:endParaRPr lang="de-DE" sz="25000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blipFill dpi="0" rotWithShape="1">
                <a:blip r:embed="rId2"/>
                <a:srcRect/>
                <a:stretch>
                  <a:fillRect/>
                </a:stretch>
              </a:blip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2288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3289300"/>
            <a:ext cx="9144000" cy="2448520"/>
          </a:xfrm>
          <a:prstGeom prst="rect">
            <a:avLst/>
          </a:prstGeom>
          <a:gradFill flip="none" rotWithShape="1">
            <a:gsLst>
              <a:gs pos="0">
                <a:srgbClr val="AEB0A3"/>
              </a:gs>
              <a:gs pos="50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Zwischenfolie mit WordArt erstellt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402759" y="1788522"/>
            <a:ext cx="8086701" cy="223138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13900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  <a:cs typeface="Aharoni" pitchFamily="2" charset="-79"/>
              </a:rPr>
              <a:t>ITALIEN</a:t>
            </a:r>
            <a:endParaRPr lang="de-DE" sz="13900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blipFill dpi="0" rotWithShape="1">
                <a:blip r:embed="rId2"/>
                <a:srcRect/>
                <a:stretch>
                  <a:fillRect/>
                </a:stretch>
              </a:blip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9858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3577580"/>
            <a:ext cx="9144000" cy="2160240"/>
          </a:xfrm>
          <a:prstGeom prst="rect">
            <a:avLst/>
          </a:prstGeom>
          <a:gradFill flip="none" rotWithShape="1">
            <a:gsLst>
              <a:gs pos="0">
                <a:srgbClr val="AEB0A3"/>
              </a:gs>
              <a:gs pos="50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Zwischenfolie mit WordArt erstellt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497784" y="1746558"/>
            <a:ext cx="7896649" cy="26622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16700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  <a:cs typeface="Aharoni" pitchFamily="2" charset="-79"/>
              </a:rPr>
              <a:t>CHINA</a:t>
            </a:r>
            <a:endParaRPr lang="de-DE" sz="16700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blipFill dpi="0" rotWithShape="1">
                <a:blip r:embed="rId2"/>
                <a:srcRect/>
                <a:stretch>
                  <a:fillRect/>
                </a:stretch>
              </a:blip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062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-11682" y="1143818"/>
            <a:ext cx="8967518" cy="53860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4400" b="1" dirty="0" smtClean="0">
                <a:ln w="635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K</a:t>
            </a:r>
            <a:r>
              <a:rPr lang="de-DE" sz="23900" b="1" dirty="0" smtClean="0">
                <a:ln w="635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öln</a:t>
            </a:r>
            <a:endParaRPr lang="de-DE" sz="8000" b="1" dirty="0">
              <a:ln w="63500" cmpd="sng">
                <a:solidFill>
                  <a:schemeClr val="accent5">
                    <a:lumMod val="50000"/>
                  </a:schemeClr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20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9116" y="1132770"/>
            <a:ext cx="9063700" cy="53860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4400" b="1" dirty="0" smtClean="0">
                <a:ln w="635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R</a:t>
            </a:r>
            <a:r>
              <a:rPr lang="de-DE" sz="23900" b="1" dirty="0" smtClean="0">
                <a:ln w="635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OM</a:t>
            </a:r>
            <a:endParaRPr lang="de-DE" sz="9600" b="1" dirty="0">
              <a:ln w="63500" cmpd="sng">
                <a:solidFill>
                  <a:schemeClr val="accent5">
                    <a:lumMod val="50000"/>
                  </a:schemeClr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29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Zwischenfolie mit WordArt erstellt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0" y="3892996"/>
            <a:ext cx="9144000" cy="1844824"/>
          </a:xfrm>
          <a:prstGeom prst="rect">
            <a:avLst/>
          </a:prstGeom>
          <a:gradFill flip="none" rotWithShape="1">
            <a:gsLst>
              <a:gs pos="0">
                <a:srgbClr val="AEB0A3"/>
              </a:gs>
              <a:gs pos="50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289357" y="2000949"/>
            <a:ext cx="8313494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17600" dirty="0" smtClean="0">
                <a:ln w="18415" cmpd="sng">
                  <a:solidFill>
                    <a:schemeClr val="bg1"/>
                  </a:solidFill>
                  <a:prstDash val="solid"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Aharoni" pitchFamily="2" charset="-79"/>
              </a:rPr>
              <a:t>W</a:t>
            </a:r>
            <a:r>
              <a:rPr lang="de-DE" sz="12300" dirty="0" smtClean="0">
                <a:ln w="18415" cmpd="sng">
                  <a:solidFill>
                    <a:schemeClr val="bg1"/>
                  </a:solidFill>
                  <a:prstDash val="solid"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Aharoni" pitchFamily="2" charset="-79"/>
              </a:rPr>
              <a:t>ASSER</a:t>
            </a:r>
            <a:endParaRPr lang="de-DE" sz="12300" dirty="0">
              <a:ln w="18415" cmpd="sng">
                <a:solidFill>
                  <a:schemeClr val="bg1"/>
                </a:solidFill>
                <a:prstDash val="solid"/>
              </a:ln>
              <a:blipFill dpi="0" rotWithShape="1">
                <a:blip r:embed="rId2"/>
                <a:srcRect/>
                <a:stretch>
                  <a:fillRect/>
                </a:stretch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1838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Zwischenfolie mit WordArt erstellt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0" y="4009628"/>
            <a:ext cx="9144000" cy="1728192"/>
          </a:xfrm>
          <a:prstGeom prst="rect">
            <a:avLst/>
          </a:prstGeom>
          <a:gradFill flip="none" rotWithShape="1">
            <a:gsLst>
              <a:gs pos="0">
                <a:srgbClr val="AEB0A3"/>
              </a:gs>
              <a:gs pos="50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902875" y="2186196"/>
            <a:ext cx="7306808" cy="283154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17800" dirty="0" smtClean="0">
                <a:ln w="18415" cmpd="sng">
                  <a:solidFill>
                    <a:schemeClr val="bg1"/>
                  </a:solidFill>
                  <a:prstDash val="solid"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40000" endPos="59000" dir="5400000" sy="-100000" algn="bl" rotWithShape="0"/>
                </a:effectLst>
                <a:latin typeface="Arial Black" pitchFamily="34" charset="0"/>
                <a:cs typeface="Aharoni" pitchFamily="2" charset="-79"/>
              </a:rPr>
              <a:t>B</a:t>
            </a:r>
            <a:r>
              <a:rPr lang="de-DE" sz="12300" dirty="0" smtClean="0">
                <a:ln w="18415" cmpd="sng">
                  <a:solidFill>
                    <a:schemeClr val="bg1"/>
                  </a:solidFill>
                  <a:prstDash val="solid"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40000" endPos="59000" dir="5400000" sy="-100000" algn="bl" rotWithShape="0"/>
                </a:effectLst>
                <a:latin typeface="Arial Black" pitchFamily="34" charset="0"/>
                <a:cs typeface="Aharoni" pitchFamily="2" charset="-79"/>
              </a:rPr>
              <a:t>ILANZ</a:t>
            </a:r>
            <a:endParaRPr lang="de-DE" sz="9600" dirty="0">
              <a:ln w="18415" cmpd="sng">
                <a:solidFill>
                  <a:schemeClr val="bg1"/>
                </a:solidFill>
                <a:prstDash val="solid"/>
              </a:ln>
              <a:blipFill dpi="0" rotWithShape="1">
                <a:blip r:embed="rId2"/>
                <a:srcRect/>
                <a:stretch>
                  <a:fillRect/>
                </a:stretch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40000" endPos="59000" dir="5400000" sy="-100000" algn="bl" rotWithShape="0"/>
              </a:effectLst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4900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I_Vorlage03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nwendertage-2011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20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8000"/>
                <a:shade val="98000"/>
                <a:satMod val="110000"/>
              </a:schemeClr>
            </a:gs>
            <a:gs pos="35000">
              <a:schemeClr val="phClr">
                <a:shade val="95000"/>
                <a:satMod val="110000"/>
              </a:schemeClr>
            </a:gs>
            <a:gs pos="100000">
              <a:schemeClr val="phClr">
                <a:shade val="60000"/>
                <a:satMod val="11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1000000"/>
            </a:lightRig>
          </a:scene3d>
          <a:sp3d>
            <a:bevelT w="101600" h="12700"/>
          </a:sp3d>
        </a:effectStyle>
      </a:effectStyleLst>
      <a:bgFillStyleLst>
        <a:solidFill>
          <a:schemeClr val="phClr">
            <a:hueMod val="101000"/>
            <a:satMod val="85000"/>
          </a:schemeClr>
        </a:solidFill>
        <a:gradFill rotWithShape="1">
          <a:gsLst>
            <a:gs pos="0">
              <a:schemeClr val="phClr">
                <a:tint val="40000"/>
                <a:shade val="100000"/>
                <a:hueMod val="110000"/>
                <a:satMod val="120000"/>
              </a:schemeClr>
            </a:gs>
            <a:gs pos="80000">
              <a:schemeClr val="phClr">
                <a:shade val="50000"/>
                <a:satMod val="1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0"/>
                <a:shade val="100000"/>
                <a:alpha val="100000"/>
                <a:hueMod val="115000"/>
                <a:satMod val="120000"/>
              </a:schemeClr>
            </a:gs>
            <a:gs pos="20000">
              <a:schemeClr val="phClr">
                <a:tint val="20000"/>
                <a:shade val="100000"/>
                <a:hueMod val="110000"/>
                <a:satMod val="120000"/>
              </a:schemeClr>
            </a:gs>
            <a:gs pos="100000">
              <a:schemeClr val="phClr">
                <a:tint val="100000"/>
                <a:shade val="100000"/>
                <a:hueMod val="100000"/>
              </a:schemeClr>
            </a:gs>
          </a:gsLst>
          <a:path path="circle">
            <a:fillToRect l="180000" t="12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MMI_Vorlage03</Template>
  <TotalTime>0</TotalTime>
  <Words>43</Words>
  <Application>Microsoft Office PowerPoint</Application>
  <PresentationFormat>Bildschirmpräsentation (16:10)</PresentationFormat>
  <Paragraphs>16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MMI_Vorlage03</vt:lpstr>
      <vt:lpstr>Kapitel 3 – weitere coole Effekte mit Bildern</vt:lpstr>
      <vt:lpstr>Zwischenfolie mit WordArt erstellt</vt:lpstr>
      <vt:lpstr>Zwischenfolie mit WordArt erstellt</vt:lpstr>
      <vt:lpstr>Zwischenfolie mit WordArt erstellt</vt:lpstr>
      <vt:lpstr>Zwischenfolie mit WordArt erstellt</vt:lpstr>
      <vt:lpstr>PowerPoint-Präsentation</vt:lpstr>
      <vt:lpstr>PowerPoint-Präsentation</vt:lpstr>
      <vt:lpstr>Zwischenfolie mit WordArt erstellt</vt:lpstr>
      <vt:lpstr>Zwischenfolie mit WordArt erstellt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2012-03-08T09:55:28Z</dcterms:created>
  <dcterms:modified xsi:type="dcterms:W3CDTF">2012-05-31T17:03:28Z</dcterms:modified>
  <cp:version>42</cp:version>
</cp:coreProperties>
</file>