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17" y="-67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8A81-41AD-499F-B72D-F072EB2771FF}" type="datetimeFigureOut">
              <a:rPr lang="de-DE" smtClean="0"/>
              <a:t>21.03.2012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F86FD-422F-45A4-B69C-F8B286B50B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66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6766520" cy="1225021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3238500"/>
            <a:ext cx="6400800" cy="14605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4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188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090047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090047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128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883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938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873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34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95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32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5770984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7283152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GRAFIKELEMENT Dreick unten"/>
          <p:cNvSpPr>
            <a:spLocks/>
          </p:cNvSpPr>
          <p:nvPr userDrawn="1"/>
        </p:nvSpPr>
        <p:spPr bwMode="auto">
          <a:xfrm>
            <a:off x="-19973" y="4417218"/>
            <a:ext cx="9144000" cy="13206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lvl="0"/>
            <a:endParaRPr kumimoji="0"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RAFIKELEMENT Bogen schmal"/>
          <p:cNvSpPr>
            <a:spLocks/>
          </p:cNvSpPr>
          <p:nvPr userDrawn="1"/>
        </p:nvSpPr>
        <p:spPr bwMode="auto">
          <a:xfrm>
            <a:off x="7317269" y="0"/>
            <a:ext cx="1828800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alpha val="2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RAFIKELEMENT Bogen breit"/>
          <p:cNvSpPr>
            <a:spLocks/>
          </p:cNvSpPr>
          <p:nvPr userDrawn="1"/>
        </p:nvSpPr>
        <p:spPr bwMode="auto">
          <a:xfrm>
            <a:off x="6156176" y="0"/>
            <a:ext cx="3038475" cy="573782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4027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5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(16:10)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Hoeren</dc:creator>
  <cp:lastModifiedBy>Maria Hoeren</cp:lastModifiedBy>
  <cp:revision>9</cp:revision>
  <dcterms:created xsi:type="dcterms:W3CDTF">2012-03-13T07:09:43Z</dcterms:created>
  <dcterms:modified xsi:type="dcterms:W3CDTF">2012-03-21T12:34:04Z</dcterms:modified>
  <cp:version>42</cp:version>
</cp:coreProperties>
</file>