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16"/>
  </p:notesMasterIdLst>
  <p:sldIdLst>
    <p:sldId id="256" r:id="rId2"/>
    <p:sldId id="294" r:id="rId3"/>
    <p:sldId id="280" r:id="rId4"/>
    <p:sldId id="309" r:id="rId5"/>
    <p:sldId id="289" r:id="rId6"/>
    <p:sldId id="284" r:id="rId7"/>
    <p:sldId id="290" r:id="rId8"/>
    <p:sldId id="307" r:id="rId9"/>
    <p:sldId id="308" r:id="rId10"/>
    <p:sldId id="286" r:id="rId11"/>
    <p:sldId id="305" r:id="rId12"/>
    <p:sldId id="295" r:id="rId13"/>
    <p:sldId id="287" r:id="rId14"/>
    <p:sldId id="288" r:id="rId15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A0"/>
    <a:srgbClr val="1157A2"/>
    <a:srgbClr val="728D9E"/>
    <a:srgbClr val="FFFFFF"/>
    <a:srgbClr val="D25F37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88649" autoAdjust="0"/>
  </p:normalViewPr>
  <p:slideViewPr>
    <p:cSldViewPr showGuides="1">
      <p:cViewPr varScale="1">
        <p:scale>
          <a:sx n="98" d="100"/>
          <a:sy n="98" d="100"/>
        </p:scale>
        <p:origin x="-1164" y="-84"/>
      </p:cViewPr>
      <p:guideLst>
        <p:guide orient="horz" pos="1392"/>
        <p:guide orient="horz" pos="2072"/>
        <p:guide orient="horz" pos="3342"/>
        <p:guide orient="horz" pos="893"/>
        <p:guide orient="horz" pos="76"/>
        <p:guide orient="horz" pos="2753"/>
        <p:guide orient="horz" pos="2889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Buchstaben aus dem Formenkasten mit Bildfüllung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315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Maria Hoeren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35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r>
              <a:rPr lang="de-DE" dirty="0" smtClean="0"/>
              <a:t>Buchstaben aus dem Formenkasten</a:t>
            </a:r>
            <a:r>
              <a:rPr lang="de-DE" baseline="0" dirty="0" smtClean="0"/>
              <a:t> </a:t>
            </a:r>
            <a:r>
              <a:rPr lang="de-DE" dirty="0" smtClean="0"/>
              <a:t>mit Bildfüllung;</a:t>
            </a:r>
          </a:p>
          <a:p>
            <a:r>
              <a:rPr lang="de-DE" dirty="0" smtClean="0"/>
              <a:t>Bild</a:t>
            </a:r>
            <a:r>
              <a:rPr lang="de-DE" baseline="0" dirty="0" smtClean="0"/>
              <a:t> im Folienhintergrund mit Transparenz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31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r>
              <a:rPr lang="de-DE" dirty="0" smtClean="0"/>
              <a:t>Buchstaben aus dem Formenkasten mit Bildfüllung und Bildeffekten</a:t>
            </a:r>
            <a:r>
              <a:rPr lang="de-DE" baseline="0" dirty="0" smtClean="0"/>
              <a:t> (Bleistiftskizze und neu eingefärbt)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31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02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849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</a:t>
            </a:r>
            <a:r>
              <a:rPr lang="de-DE" baseline="0" dirty="0" smtClean="0"/>
              <a:t> PowerPoint aktuell, Ausgabe 01/2012, Autor: Ute Simon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614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123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Bildquelle: Microsoft Office.com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08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</a:t>
            </a:r>
            <a:r>
              <a:rPr lang="de-DE" baseline="0" dirty="0" smtClean="0"/>
              <a:t> PowerPoint aktuell, Ausgabe 01/2012, Autor: Ute Simon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7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g"/><Relationship Id="rId7" Type="http://schemas.microsoft.com/office/2007/relationships/hdphoto" Target="../media/hdphoto4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/>
              <a:t>Kapitel </a:t>
            </a:r>
            <a:r>
              <a:rPr lang="de-DE" dirty="0" smtClean="0"/>
              <a:t>3 – weitere </a:t>
            </a:r>
            <a:r>
              <a:rPr lang="de-DE" dirty="0"/>
              <a:t>coole Effekte mit Bildern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Beispiele mit dem </a:t>
            </a:r>
            <a:r>
              <a:rPr lang="de-DE" dirty="0" smtClean="0"/>
              <a:t>Formen-Baukasten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ChangeAspect="1"/>
          </p:cNvSpPr>
          <p:nvPr/>
        </p:nvSpPr>
        <p:spPr bwMode="auto">
          <a:xfrm>
            <a:off x="2267744" y="490918"/>
            <a:ext cx="1960562" cy="4833938"/>
          </a:xfrm>
          <a:custGeom>
            <a:avLst/>
            <a:gdLst>
              <a:gd name="T0" fmla="*/ 523 w 523"/>
              <a:gd name="T1" fmla="*/ 918 h 1289"/>
              <a:gd name="T2" fmla="*/ 507 w 523"/>
              <a:gd name="T3" fmla="*/ 1073 h 1289"/>
              <a:gd name="T4" fmla="*/ 452 w 523"/>
              <a:gd name="T5" fmla="*/ 1190 h 1289"/>
              <a:gd name="T6" fmla="*/ 351 w 523"/>
              <a:gd name="T7" fmla="*/ 1264 h 1289"/>
              <a:gd name="T8" fmla="*/ 197 w 523"/>
              <a:gd name="T9" fmla="*/ 1289 h 1289"/>
              <a:gd name="T10" fmla="*/ 139 w 523"/>
              <a:gd name="T11" fmla="*/ 1285 h 1289"/>
              <a:gd name="T12" fmla="*/ 86 w 523"/>
              <a:gd name="T13" fmla="*/ 1274 h 1289"/>
              <a:gd name="T14" fmla="*/ 45 w 523"/>
              <a:gd name="T15" fmla="*/ 1259 h 1289"/>
              <a:gd name="T16" fmla="*/ 21 w 523"/>
              <a:gd name="T17" fmla="*/ 1245 h 1289"/>
              <a:gd name="T18" fmla="*/ 12 w 523"/>
              <a:gd name="T19" fmla="*/ 1232 h 1289"/>
              <a:gd name="T20" fmla="*/ 5 w 523"/>
              <a:gd name="T21" fmla="*/ 1214 h 1289"/>
              <a:gd name="T22" fmla="*/ 1 w 523"/>
              <a:gd name="T23" fmla="*/ 1186 h 1289"/>
              <a:gd name="T24" fmla="*/ 0 w 523"/>
              <a:gd name="T25" fmla="*/ 1144 h 1289"/>
              <a:gd name="T26" fmla="*/ 1 w 523"/>
              <a:gd name="T27" fmla="*/ 1088 h 1289"/>
              <a:gd name="T28" fmla="*/ 6 w 523"/>
              <a:gd name="T29" fmla="*/ 1052 h 1289"/>
              <a:gd name="T30" fmla="*/ 16 w 523"/>
              <a:gd name="T31" fmla="*/ 1033 h 1289"/>
              <a:gd name="T32" fmla="*/ 32 w 523"/>
              <a:gd name="T33" fmla="*/ 1028 h 1289"/>
              <a:gd name="T34" fmla="*/ 53 w 523"/>
              <a:gd name="T35" fmla="*/ 1034 h 1289"/>
              <a:gd name="T36" fmla="*/ 79 w 523"/>
              <a:gd name="T37" fmla="*/ 1047 h 1289"/>
              <a:gd name="T38" fmla="*/ 113 w 523"/>
              <a:gd name="T39" fmla="*/ 1060 h 1289"/>
              <a:gd name="T40" fmla="*/ 159 w 523"/>
              <a:gd name="T41" fmla="*/ 1067 h 1289"/>
              <a:gd name="T42" fmla="*/ 205 w 523"/>
              <a:gd name="T43" fmla="*/ 1060 h 1289"/>
              <a:gd name="T44" fmla="*/ 239 w 523"/>
              <a:gd name="T45" fmla="*/ 1034 h 1289"/>
              <a:gd name="T46" fmla="*/ 259 w 523"/>
              <a:gd name="T47" fmla="*/ 986 h 1289"/>
              <a:gd name="T48" fmla="*/ 265 w 523"/>
              <a:gd name="T49" fmla="*/ 908 h 1289"/>
              <a:gd name="T50" fmla="*/ 265 w 523"/>
              <a:gd name="T51" fmla="*/ 39 h 1289"/>
              <a:gd name="T52" fmla="*/ 272 w 523"/>
              <a:gd name="T53" fmla="*/ 22 h 1289"/>
              <a:gd name="T54" fmla="*/ 292 w 523"/>
              <a:gd name="T55" fmla="*/ 10 h 1289"/>
              <a:gd name="T56" fmla="*/ 332 w 523"/>
              <a:gd name="T57" fmla="*/ 3 h 1289"/>
              <a:gd name="T58" fmla="*/ 394 w 523"/>
              <a:gd name="T59" fmla="*/ 0 h 1289"/>
              <a:gd name="T60" fmla="*/ 456 w 523"/>
              <a:gd name="T61" fmla="*/ 3 h 1289"/>
              <a:gd name="T62" fmla="*/ 495 w 523"/>
              <a:gd name="T63" fmla="*/ 10 h 1289"/>
              <a:gd name="T64" fmla="*/ 517 w 523"/>
              <a:gd name="T65" fmla="*/ 22 h 1289"/>
              <a:gd name="T66" fmla="*/ 523 w 523"/>
              <a:gd name="T67" fmla="*/ 39 h 1289"/>
              <a:gd name="T68" fmla="*/ 523 w 523"/>
              <a:gd name="T69" fmla="*/ 918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3" h="1289">
                <a:moveTo>
                  <a:pt x="523" y="918"/>
                </a:moveTo>
                <a:cubicBezTo>
                  <a:pt x="523" y="976"/>
                  <a:pt x="518" y="1027"/>
                  <a:pt x="507" y="1073"/>
                </a:cubicBezTo>
                <a:cubicBezTo>
                  <a:pt x="496" y="1119"/>
                  <a:pt x="478" y="1158"/>
                  <a:pt x="452" y="1190"/>
                </a:cubicBezTo>
                <a:cubicBezTo>
                  <a:pt x="427" y="1223"/>
                  <a:pt x="393" y="1247"/>
                  <a:pt x="351" y="1264"/>
                </a:cubicBezTo>
                <a:cubicBezTo>
                  <a:pt x="310" y="1281"/>
                  <a:pt x="258" y="1289"/>
                  <a:pt x="197" y="1289"/>
                </a:cubicBezTo>
                <a:cubicBezTo>
                  <a:pt x="178" y="1289"/>
                  <a:pt x="158" y="1288"/>
                  <a:pt x="139" y="1285"/>
                </a:cubicBezTo>
                <a:cubicBezTo>
                  <a:pt x="120" y="1282"/>
                  <a:pt x="102" y="1278"/>
                  <a:pt x="86" y="1274"/>
                </a:cubicBezTo>
                <a:cubicBezTo>
                  <a:pt x="70" y="1269"/>
                  <a:pt x="56" y="1264"/>
                  <a:pt x="45" y="1259"/>
                </a:cubicBezTo>
                <a:cubicBezTo>
                  <a:pt x="33" y="1254"/>
                  <a:pt x="25" y="1249"/>
                  <a:pt x="21" y="1245"/>
                </a:cubicBezTo>
                <a:cubicBezTo>
                  <a:pt x="17" y="1241"/>
                  <a:pt x="14" y="1236"/>
                  <a:pt x="12" y="1232"/>
                </a:cubicBezTo>
                <a:cubicBezTo>
                  <a:pt x="9" y="1227"/>
                  <a:pt x="7" y="1221"/>
                  <a:pt x="5" y="1214"/>
                </a:cubicBezTo>
                <a:cubicBezTo>
                  <a:pt x="3" y="1206"/>
                  <a:pt x="1" y="1197"/>
                  <a:pt x="1" y="1186"/>
                </a:cubicBezTo>
                <a:cubicBezTo>
                  <a:pt x="0" y="1175"/>
                  <a:pt x="0" y="1161"/>
                  <a:pt x="0" y="1144"/>
                </a:cubicBezTo>
                <a:cubicBezTo>
                  <a:pt x="0" y="1122"/>
                  <a:pt x="0" y="1103"/>
                  <a:pt x="1" y="1088"/>
                </a:cubicBezTo>
                <a:cubicBezTo>
                  <a:pt x="2" y="1073"/>
                  <a:pt x="4" y="1060"/>
                  <a:pt x="6" y="1052"/>
                </a:cubicBezTo>
                <a:cubicBezTo>
                  <a:pt x="8" y="1043"/>
                  <a:pt x="12" y="1037"/>
                  <a:pt x="16" y="1033"/>
                </a:cubicBezTo>
                <a:cubicBezTo>
                  <a:pt x="20" y="1030"/>
                  <a:pt x="26" y="1028"/>
                  <a:pt x="32" y="1028"/>
                </a:cubicBezTo>
                <a:cubicBezTo>
                  <a:pt x="38" y="1028"/>
                  <a:pt x="45" y="1030"/>
                  <a:pt x="53" y="1034"/>
                </a:cubicBezTo>
                <a:cubicBezTo>
                  <a:pt x="60" y="1038"/>
                  <a:pt x="69" y="1043"/>
                  <a:pt x="79" y="1047"/>
                </a:cubicBezTo>
                <a:cubicBezTo>
                  <a:pt x="89" y="1052"/>
                  <a:pt x="100" y="1056"/>
                  <a:pt x="113" y="1060"/>
                </a:cubicBezTo>
                <a:cubicBezTo>
                  <a:pt x="126" y="1065"/>
                  <a:pt x="141" y="1067"/>
                  <a:pt x="159" y="1067"/>
                </a:cubicBezTo>
                <a:cubicBezTo>
                  <a:pt x="177" y="1067"/>
                  <a:pt x="192" y="1064"/>
                  <a:pt x="205" y="1060"/>
                </a:cubicBezTo>
                <a:cubicBezTo>
                  <a:pt x="219" y="1055"/>
                  <a:pt x="230" y="1046"/>
                  <a:pt x="239" y="1034"/>
                </a:cubicBezTo>
                <a:cubicBezTo>
                  <a:pt x="247" y="1022"/>
                  <a:pt x="254" y="1006"/>
                  <a:pt x="259" y="986"/>
                </a:cubicBezTo>
                <a:cubicBezTo>
                  <a:pt x="263" y="966"/>
                  <a:pt x="265" y="940"/>
                  <a:pt x="265" y="908"/>
                </a:cubicBezTo>
                <a:cubicBezTo>
                  <a:pt x="265" y="39"/>
                  <a:pt x="265" y="39"/>
                  <a:pt x="265" y="39"/>
                </a:cubicBezTo>
                <a:cubicBezTo>
                  <a:pt x="265" y="33"/>
                  <a:pt x="268" y="27"/>
                  <a:pt x="272" y="22"/>
                </a:cubicBezTo>
                <a:cubicBezTo>
                  <a:pt x="276" y="18"/>
                  <a:pt x="283" y="13"/>
                  <a:pt x="292" y="10"/>
                </a:cubicBezTo>
                <a:cubicBezTo>
                  <a:pt x="302" y="7"/>
                  <a:pt x="315" y="5"/>
                  <a:pt x="332" y="3"/>
                </a:cubicBezTo>
                <a:cubicBezTo>
                  <a:pt x="349" y="1"/>
                  <a:pt x="370" y="0"/>
                  <a:pt x="394" y="0"/>
                </a:cubicBezTo>
                <a:cubicBezTo>
                  <a:pt x="419" y="0"/>
                  <a:pt x="440" y="1"/>
                  <a:pt x="456" y="3"/>
                </a:cubicBezTo>
                <a:cubicBezTo>
                  <a:pt x="472" y="5"/>
                  <a:pt x="485" y="7"/>
                  <a:pt x="495" y="10"/>
                </a:cubicBezTo>
                <a:cubicBezTo>
                  <a:pt x="505" y="13"/>
                  <a:pt x="513" y="18"/>
                  <a:pt x="517" y="22"/>
                </a:cubicBezTo>
                <a:cubicBezTo>
                  <a:pt x="521" y="27"/>
                  <a:pt x="523" y="33"/>
                  <a:pt x="523" y="39"/>
                </a:cubicBezTo>
                <a:lnTo>
                  <a:pt x="523" y="918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reeform 5"/>
          <p:cNvSpPr>
            <a:spLocks noChangeAspect="1"/>
          </p:cNvSpPr>
          <p:nvPr/>
        </p:nvSpPr>
        <p:spPr bwMode="auto">
          <a:xfrm>
            <a:off x="5092402" y="4241867"/>
            <a:ext cx="894397" cy="1093918"/>
          </a:xfrm>
          <a:custGeom>
            <a:avLst/>
            <a:gdLst>
              <a:gd name="T0" fmla="*/ 1042 w 1042"/>
              <a:gd name="T1" fmla="*/ 1178 h 1274"/>
              <a:gd name="T2" fmla="*/ 1034 w 1042"/>
              <a:gd name="T3" fmla="*/ 1218 h 1274"/>
              <a:gd name="T4" fmla="*/ 1013 w 1042"/>
              <a:gd name="T5" fmla="*/ 1247 h 1274"/>
              <a:gd name="T6" fmla="*/ 982 w 1042"/>
              <a:gd name="T7" fmla="*/ 1265 h 1274"/>
              <a:gd name="T8" fmla="*/ 945 w 1042"/>
              <a:gd name="T9" fmla="*/ 1270 h 1274"/>
              <a:gd name="T10" fmla="*/ 836 w 1042"/>
              <a:gd name="T11" fmla="*/ 1270 h 1274"/>
              <a:gd name="T12" fmla="*/ 777 w 1042"/>
              <a:gd name="T13" fmla="*/ 1263 h 1274"/>
              <a:gd name="T14" fmla="*/ 731 w 1042"/>
              <a:gd name="T15" fmla="*/ 1238 h 1274"/>
              <a:gd name="T16" fmla="*/ 691 w 1042"/>
              <a:gd name="T17" fmla="*/ 1189 h 1274"/>
              <a:gd name="T18" fmla="*/ 647 w 1042"/>
              <a:gd name="T19" fmla="*/ 1110 h 1274"/>
              <a:gd name="T20" fmla="*/ 332 w 1042"/>
              <a:gd name="T21" fmla="*/ 519 h 1274"/>
              <a:gd name="T22" fmla="*/ 276 w 1042"/>
              <a:gd name="T23" fmla="*/ 405 h 1274"/>
              <a:gd name="T24" fmla="*/ 226 w 1042"/>
              <a:gd name="T25" fmla="*/ 287 h 1274"/>
              <a:gd name="T26" fmla="*/ 224 w 1042"/>
              <a:gd name="T27" fmla="*/ 287 h 1274"/>
              <a:gd name="T28" fmla="*/ 230 w 1042"/>
              <a:gd name="T29" fmla="*/ 427 h 1274"/>
              <a:gd name="T30" fmla="*/ 232 w 1042"/>
              <a:gd name="T31" fmla="*/ 571 h 1274"/>
              <a:gd name="T32" fmla="*/ 232 w 1042"/>
              <a:gd name="T33" fmla="*/ 1232 h 1274"/>
              <a:gd name="T34" fmla="*/ 226 w 1042"/>
              <a:gd name="T35" fmla="*/ 1249 h 1274"/>
              <a:gd name="T36" fmla="*/ 208 w 1042"/>
              <a:gd name="T37" fmla="*/ 1263 h 1274"/>
              <a:gd name="T38" fmla="*/ 172 w 1042"/>
              <a:gd name="T39" fmla="*/ 1271 h 1274"/>
              <a:gd name="T40" fmla="*/ 114 w 1042"/>
              <a:gd name="T41" fmla="*/ 1274 h 1274"/>
              <a:gd name="T42" fmla="*/ 58 w 1042"/>
              <a:gd name="T43" fmla="*/ 1271 h 1274"/>
              <a:gd name="T44" fmla="*/ 23 w 1042"/>
              <a:gd name="T45" fmla="*/ 1263 h 1274"/>
              <a:gd name="T46" fmla="*/ 5 w 1042"/>
              <a:gd name="T47" fmla="*/ 1249 h 1274"/>
              <a:gd name="T48" fmla="*/ 0 w 1042"/>
              <a:gd name="T49" fmla="*/ 1232 h 1274"/>
              <a:gd name="T50" fmla="*/ 0 w 1042"/>
              <a:gd name="T51" fmla="*/ 96 h 1274"/>
              <a:gd name="T52" fmla="*/ 27 w 1042"/>
              <a:gd name="T53" fmla="*/ 27 h 1274"/>
              <a:gd name="T54" fmla="*/ 93 w 1042"/>
              <a:gd name="T55" fmla="*/ 4 h 1274"/>
              <a:gd name="T56" fmla="*/ 231 w 1042"/>
              <a:gd name="T57" fmla="*/ 4 h 1274"/>
              <a:gd name="T58" fmla="*/ 293 w 1042"/>
              <a:gd name="T59" fmla="*/ 11 h 1274"/>
              <a:gd name="T60" fmla="*/ 338 w 1042"/>
              <a:gd name="T61" fmla="*/ 32 h 1274"/>
              <a:gd name="T62" fmla="*/ 376 w 1042"/>
              <a:gd name="T63" fmla="*/ 72 h 1274"/>
              <a:gd name="T64" fmla="*/ 412 w 1042"/>
              <a:gd name="T65" fmla="*/ 136 h 1274"/>
              <a:gd name="T66" fmla="*/ 658 w 1042"/>
              <a:gd name="T67" fmla="*/ 598 h 1274"/>
              <a:gd name="T68" fmla="*/ 701 w 1042"/>
              <a:gd name="T69" fmla="*/ 681 h 1274"/>
              <a:gd name="T70" fmla="*/ 741 w 1042"/>
              <a:gd name="T71" fmla="*/ 762 h 1274"/>
              <a:gd name="T72" fmla="*/ 779 w 1042"/>
              <a:gd name="T73" fmla="*/ 841 h 1274"/>
              <a:gd name="T74" fmla="*/ 816 w 1042"/>
              <a:gd name="T75" fmla="*/ 919 h 1274"/>
              <a:gd name="T76" fmla="*/ 817 w 1042"/>
              <a:gd name="T77" fmla="*/ 919 h 1274"/>
              <a:gd name="T78" fmla="*/ 812 w 1042"/>
              <a:gd name="T79" fmla="*/ 777 h 1274"/>
              <a:gd name="T80" fmla="*/ 811 w 1042"/>
              <a:gd name="T81" fmla="*/ 635 h 1274"/>
              <a:gd name="T82" fmla="*/ 811 w 1042"/>
              <a:gd name="T83" fmla="*/ 42 h 1274"/>
              <a:gd name="T84" fmla="*/ 817 w 1042"/>
              <a:gd name="T85" fmla="*/ 25 h 1274"/>
              <a:gd name="T86" fmla="*/ 836 w 1042"/>
              <a:gd name="T87" fmla="*/ 11 h 1274"/>
              <a:gd name="T88" fmla="*/ 872 w 1042"/>
              <a:gd name="T89" fmla="*/ 3 h 1274"/>
              <a:gd name="T90" fmla="*/ 930 w 1042"/>
              <a:gd name="T91" fmla="*/ 0 h 1274"/>
              <a:gd name="T92" fmla="*/ 985 w 1042"/>
              <a:gd name="T93" fmla="*/ 3 h 1274"/>
              <a:gd name="T94" fmla="*/ 1020 w 1042"/>
              <a:gd name="T95" fmla="*/ 11 h 1274"/>
              <a:gd name="T96" fmla="*/ 1037 w 1042"/>
              <a:gd name="T97" fmla="*/ 25 h 1274"/>
              <a:gd name="T98" fmla="*/ 1042 w 1042"/>
              <a:gd name="T99" fmla="*/ 42 h 1274"/>
              <a:gd name="T100" fmla="*/ 1042 w 1042"/>
              <a:gd name="T101" fmla="*/ 1178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2" h="1274">
                <a:moveTo>
                  <a:pt x="1042" y="1178"/>
                </a:moveTo>
                <a:cubicBezTo>
                  <a:pt x="1042" y="1193"/>
                  <a:pt x="1039" y="1206"/>
                  <a:pt x="1034" y="1218"/>
                </a:cubicBezTo>
                <a:cubicBezTo>
                  <a:pt x="1029" y="1230"/>
                  <a:pt x="1022" y="1240"/>
                  <a:pt x="1013" y="1247"/>
                </a:cubicBezTo>
                <a:cubicBezTo>
                  <a:pt x="1005" y="1255"/>
                  <a:pt x="994" y="1261"/>
                  <a:pt x="982" y="1265"/>
                </a:cubicBezTo>
                <a:cubicBezTo>
                  <a:pt x="970" y="1268"/>
                  <a:pt x="958" y="1270"/>
                  <a:pt x="945" y="1270"/>
                </a:cubicBezTo>
                <a:cubicBezTo>
                  <a:pt x="836" y="1270"/>
                  <a:pt x="836" y="1270"/>
                  <a:pt x="836" y="1270"/>
                </a:cubicBezTo>
                <a:cubicBezTo>
                  <a:pt x="813" y="1270"/>
                  <a:pt x="794" y="1268"/>
                  <a:pt x="777" y="1263"/>
                </a:cubicBezTo>
                <a:cubicBezTo>
                  <a:pt x="760" y="1259"/>
                  <a:pt x="745" y="1250"/>
                  <a:pt x="731" y="1238"/>
                </a:cubicBezTo>
                <a:cubicBezTo>
                  <a:pt x="717" y="1226"/>
                  <a:pt x="704" y="1210"/>
                  <a:pt x="691" y="1189"/>
                </a:cubicBezTo>
                <a:cubicBezTo>
                  <a:pt x="678" y="1169"/>
                  <a:pt x="663" y="1142"/>
                  <a:pt x="647" y="1110"/>
                </a:cubicBezTo>
                <a:cubicBezTo>
                  <a:pt x="332" y="519"/>
                  <a:pt x="332" y="519"/>
                  <a:pt x="332" y="519"/>
                </a:cubicBezTo>
                <a:cubicBezTo>
                  <a:pt x="314" y="484"/>
                  <a:pt x="295" y="446"/>
                  <a:pt x="276" y="405"/>
                </a:cubicBezTo>
                <a:cubicBezTo>
                  <a:pt x="258" y="364"/>
                  <a:pt x="241" y="325"/>
                  <a:pt x="226" y="287"/>
                </a:cubicBezTo>
                <a:cubicBezTo>
                  <a:pt x="224" y="287"/>
                  <a:pt x="224" y="287"/>
                  <a:pt x="224" y="287"/>
                </a:cubicBezTo>
                <a:cubicBezTo>
                  <a:pt x="226" y="333"/>
                  <a:pt x="228" y="380"/>
                  <a:pt x="230" y="427"/>
                </a:cubicBezTo>
                <a:cubicBezTo>
                  <a:pt x="231" y="473"/>
                  <a:pt x="232" y="521"/>
                  <a:pt x="232" y="571"/>
                </a:cubicBezTo>
                <a:cubicBezTo>
                  <a:pt x="232" y="1232"/>
                  <a:pt x="232" y="1232"/>
                  <a:pt x="232" y="1232"/>
                </a:cubicBezTo>
                <a:cubicBezTo>
                  <a:pt x="232" y="1238"/>
                  <a:pt x="230" y="1244"/>
                  <a:pt x="226" y="1249"/>
                </a:cubicBezTo>
                <a:cubicBezTo>
                  <a:pt x="223" y="1255"/>
                  <a:pt x="216" y="1259"/>
                  <a:pt x="208" y="1263"/>
                </a:cubicBezTo>
                <a:cubicBezTo>
                  <a:pt x="199" y="1266"/>
                  <a:pt x="187" y="1269"/>
                  <a:pt x="172" y="1271"/>
                </a:cubicBezTo>
                <a:cubicBezTo>
                  <a:pt x="157" y="1273"/>
                  <a:pt x="138" y="1274"/>
                  <a:pt x="114" y="1274"/>
                </a:cubicBezTo>
                <a:cubicBezTo>
                  <a:pt x="92" y="1274"/>
                  <a:pt x="73" y="1273"/>
                  <a:pt x="58" y="1271"/>
                </a:cubicBezTo>
                <a:cubicBezTo>
                  <a:pt x="43" y="1269"/>
                  <a:pt x="31" y="1266"/>
                  <a:pt x="23" y="1263"/>
                </a:cubicBezTo>
                <a:cubicBezTo>
                  <a:pt x="14" y="1259"/>
                  <a:pt x="8" y="1255"/>
                  <a:pt x="5" y="1249"/>
                </a:cubicBezTo>
                <a:cubicBezTo>
                  <a:pt x="2" y="1244"/>
                  <a:pt x="0" y="1238"/>
                  <a:pt x="0" y="123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65"/>
                  <a:pt x="9" y="43"/>
                  <a:pt x="27" y="27"/>
                </a:cubicBezTo>
                <a:cubicBezTo>
                  <a:pt x="45" y="12"/>
                  <a:pt x="67" y="4"/>
                  <a:pt x="93" y="4"/>
                </a:cubicBezTo>
                <a:cubicBezTo>
                  <a:pt x="231" y="4"/>
                  <a:pt x="231" y="4"/>
                  <a:pt x="231" y="4"/>
                </a:cubicBezTo>
                <a:cubicBezTo>
                  <a:pt x="255" y="4"/>
                  <a:pt x="276" y="6"/>
                  <a:pt x="293" y="11"/>
                </a:cubicBezTo>
                <a:cubicBezTo>
                  <a:pt x="310" y="15"/>
                  <a:pt x="325" y="22"/>
                  <a:pt x="338" y="32"/>
                </a:cubicBezTo>
                <a:cubicBezTo>
                  <a:pt x="352" y="41"/>
                  <a:pt x="364" y="55"/>
                  <a:pt x="376" y="72"/>
                </a:cubicBezTo>
                <a:cubicBezTo>
                  <a:pt x="388" y="89"/>
                  <a:pt x="400" y="111"/>
                  <a:pt x="412" y="136"/>
                </a:cubicBezTo>
                <a:cubicBezTo>
                  <a:pt x="658" y="598"/>
                  <a:pt x="658" y="598"/>
                  <a:pt x="658" y="598"/>
                </a:cubicBezTo>
                <a:cubicBezTo>
                  <a:pt x="673" y="626"/>
                  <a:pt x="687" y="654"/>
                  <a:pt x="701" y="681"/>
                </a:cubicBezTo>
                <a:cubicBezTo>
                  <a:pt x="715" y="708"/>
                  <a:pt x="728" y="735"/>
                  <a:pt x="741" y="762"/>
                </a:cubicBezTo>
                <a:cubicBezTo>
                  <a:pt x="754" y="789"/>
                  <a:pt x="767" y="815"/>
                  <a:pt x="779" y="841"/>
                </a:cubicBezTo>
                <a:cubicBezTo>
                  <a:pt x="792" y="867"/>
                  <a:pt x="804" y="893"/>
                  <a:pt x="816" y="919"/>
                </a:cubicBezTo>
                <a:cubicBezTo>
                  <a:pt x="817" y="919"/>
                  <a:pt x="817" y="919"/>
                  <a:pt x="817" y="919"/>
                </a:cubicBezTo>
                <a:cubicBezTo>
                  <a:pt x="815" y="874"/>
                  <a:pt x="813" y="826"/>
                  <a:pt x="812" y="777"/>
                </a:cubicBezTo>
                <a:cubicBezTo>
                  <a:pt x="811" y="727"/>
                  <a:pt x="811" y="680"/>
                  <a:pt x="811" y="635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36"/>
                  <a:pt x="813" y="30"/>
                  <a:pt x="817" y="25"/>
                </a:cubicBezTo>
                <a:cubicBezTo>
                  <a:pt x="820" y="20"/>
                  <a:pt x="827" y="15"/>
                  <a:pt x="836" y="11"/>
                </a:cubicBezTo>
                <a:cubicBezTo>
                  <a:pt x="845" y="7"/>
                  <a:pt x="857" y="4"/>
                  <a:pt x="872" y="3"/>
                </a:cubicBezTo>
                <a:cubicBezTo>
                  <a:pt x="887" y="1"/>
                  <a:pt x="906" y="0"/>
                  <a:pt x="930" y="0"/>
                </a:cubicBezTo>
                <a:cubicBezTo>
                  <a:pt x="952" y="0"/>
                  <a:pt x="970" y="1"/>
                  <a:pt x="985" y="3"/>
                </a:cubicBezTo>
                <a:cubicBezTo>
                  <a:pt x="1000" y="4"/>
                  <a:pt x="1012" y="7"/>
                  <a:pt x="1020" y="11"/>
                </a:cubicBezTo>
                <a:cubicBezTo>
                  <a:pt x="1028" y="15"/>
                  <a:pt x="1034" y="20"/>
                  <a:pt x="1037" y="25"/>
                </a:cubicBezTo>
                <a:cubicBezTo>
                  <a:pt x="1040" y="30"/>
                  <a:pt x="1042" y="36"/>
                  <a:pt x="1042" y="42"/>
                </a:cubicBezTo>
                <a:lnTo>
                  <a:pt x="1042" y="1178"/>
                </a:ln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7540023" y="4241867"/>
            <a:ext cx="648723" cy="1094400"/>
          </a:xfrm>
          <a:custGeom>
            <a:avLst/>
            <a:gdLst>
              <a:gd name="T0" fmla="*/ 749 w 749"/>
              <a:gd name="T1" fmla="*/ 1163 h 1264"/>
              <a:gd name="T2" fmla="*/ 746 w 749"/>
              <a:gd name="T3" fmla="*/ 1211 h 1264"/>
              <a:gd name="T4" fmla="*/ 739 w 749"/>
              <a:gd name="T5" fmla="*/ 1241 h 1264"/>
              <a:gd name="T6" fmla="*/ 727 w 749"/>
              <a:gd name="T7" fmla="*/ 1258 h 1264"/>
              <a:gd name="T8" fmla="*/ 711 w 749"/>
              <a:gd name="T9" fmla="*/ 1264 h 1264"/>
              <a:gd name="T10" fmla="*/ 76 w 749"/>
              <a:gd name="T11" fmla="*/ 1264 h 1264"/>
              <a:gd name="T12" fmla="*/ 22 w 749"/>
              <a:gd name="T13" fmla="*/ 1245 h 1264"/>
              <a:gd name="T14" fmla="*/ 0 w 749"/>
              <a:gd name="T15" fmla="*/ 1183 h 1264"/>
              <a:gd name="T16" fmla="*/ 0 w 749"/>
              <a:gd name="T17" fmla="*/ 81 h 1264"/>
              <a:gd name="T18" fmla="*/ 22 w 749"/>
              <a:gd name="T19" fmla="*/ 19 h 1264"/>
              <a:gd name="T20" fmla="*/ 76 w 749"/>
              <a:gd name="T21" fmla="*/ 0 h 1264"/>
              <a:gd name="T22" fmla="*/ 707 w 749"/>
              <a:gd name="T23" fmla="*/ 0 h 1264"/>
              <a:gd name="T24" fmla="*/ 722 w 749"/>
              <a:gd name="T25" fmla="*/ 5 h 1264"/>
              <a:gd name="T26" fmla="*/ 734 w 749"/>
              <a:gd name="T27" fmla="*/ 22 h 1264"/>
              <a:gd name="T28" fmla="*/ 742 w 749"/>
              <a:gd name="T29" fmla="*/ 53 h 1264"/>
              <a:gd name="T30" fmla="*/ 744 w 749"/>
              <a:gd name="T31" fmla="*/ 102 h 1264"/>
              <a:gd name="T32" fmla="*/ 742 w 749"/>
              <a:gd name="T33" fmla="*/ 148 h 1264"/>
              <a:gd name="T34" fmla="*/ 734 w 749"/>
              <a:gd name="T35" fmla="*/ 179 h 1264"/>
              <a:gd name="T36" fmla="*/ 722 w 749"/>
              <a:gd name="T37" fmla="*/ 196 h 1264"/>
              <a:gd name="T38" fmla="*/ 707 w 749"/>
              <a:gd name="T39" fmla="*/ 201 h 1264"/>
              <a:gd name="T40" fmla="*/ 256 w 749"/>
              <a:gd name="T41" fmla="*/ 201 h 1264"/>
              <a:gd name="T42" fmla="*/ 256 w 749"/>
              <a:gd name="T43" fmla="*/ 510 h 1264"/>
              <a:gd name="T44" fmla="*/ 638 w 749"/>
              <a:gd name="T45" fmla="*/ 510 h 1264"/>
              <a:gd name="T46" fmla="*/ 654 w 749"/>
              <a:gd name="T47" fmla="*/ 515 h 1264"/>
              <a:gd name="T48" fmla="*/ 666 w 749"/>
              <a:gd name="T49" fmla="*/ 532 h 1264"/>
              <a:gd name="T50" fmla="*/ 673 w 749"/>
              <a:gd name="T51" fmla="*/ 562 h 1264"/>
              <a:gd name="T52" fmla="*/ 676 w 749"/>
              <a:gd name="T53" fmla="*/ 609 h 1264"/>
              <a:gd name="T54" fmla="*/ 673 w 749"/>
              <a:gd name="T55" fmla="*/ 655 h 1264"/>
              <a:gd name="T56" fmla="*/ 666 w 749"/>
              <a:gd name="T57" fmla="*/ 685 h 1264"/>
              <a:gd name="T58" fmla="*/ 654 w 749"/>
              <a:gd name="T59" fmla="*/ 701 h 1264"/>
              <a:gd name="T60" fmla="*/ 638 w 749"/>
              <a:gd name="T61" fmla="*/ 706 h 1264"/>
              <a:gd name="T62" fmla="*/ 256 w 749"/>
              <a:gd name="T63" fmla="*/ 706 h 1264"/>
              <a:gd name="T64" fmla="*/ 256 w 749"/>
              <a:gd name="T65" fmla="*/ 1063 h 1264"/>
              <a:gd name="T66" fmla="*/ 711 w 749"/>
              <a:gd name="T67" fmla="*/ 1063 h 1264"/>
              <a:gd name="T68" fmla="*/ 727 w 749"/>
              <a:gd name="T69" fmla="*/ 1068 h 1264"/>
              <a:gd name="T70" fmla="*/ 739 w 749"/>
              <a:gd name="T71" fmla="*/ 1085 h 1264"/>
              <a:gd name="T72" fmla="*/ 746 w 749"/>
              <a:gd name="T73" fmla="*/ 1116 h 1264"/>
              <a:gd name="T74" fmla="*/ 749 w 749"/>
              <a:gd name="T75" fmla="*/ 1163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9" h="1264">
                <a:moveTo>
                  <a:pt x="749" y="1163"/>
                </a:moveTo>
                <a:cubicBezTo>
                  <a:pt x="749" y="1182"/>
                  <a:pt x="748" y="1198"/>
                  <a:pt x="746" y="1211"/>
                </a:cubicBezTo>
                <a:cubicBezTo>
                  <a:pt x="745" y="1223"/>
                  <a:pt x="742" y="1234"/>
                  <a:pt x="739" y="1241"/>
                </a:cubicBezTo>
                <a:cubicBezTo>
                  <a:pt x="736" y="1249"/>
                  <a:pt x="732" y="1255"/>
                  <a:pt x="727" y="1258"/>
                </a:cubicBezTo>
                <a:cubicBezTo>
                  <a:pt x="722" y="1262"/>
                  <a:pt x="717" y="1264"/>
                  <a:pt x="711" y="1264"/>
                </a:cubicBezTo>
                <a:cubicBezTo>
                  <a:pt x="76" y="1264"/>
                  <a:pt x="76" y="1264"/>
                  <a:pt x="76" y="1264"/>
                </a:cubicBezTo>
                <a:cubicBezTo>
                  <a:pt x="55" y="1264"/>
                  <a:pt x="36" y="1257"/>
                  <a:pt x="22" y="1245"/>
                </a:cubicBezTo>
                <a:cubicBezTo>
                  <a:pt x="7" y="1232"/>
                  <a:pt x="0" y="1211"/>
                  <a:pt x="0" y="118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6"/>
                  <a:pt x="55" y="0"/>
                  <a:pt x="76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13" y="0"/>
                  <a:pt x="718" y="2"/>
                  <a:pt x="722" y="5"/>
                </a:cubicBezTo>
                <a:cubicBezTo>
                  <a:pt x="727" y="8"/>
                  <a:pt x="731" y="14"/>
                  <a:pt x="734" y="22"/>
                </a:cubicBezTo>
                <a:cubicBezTo>
                  <a:pt x="737" y="30"/>
                  <a:pt x="740" y="41"/>
                  <a:pt x="742" y="53"/>
                </a:cubicBezTo>
                <a:cubicBezTo>
                  <a:pt x="743" y="66"/>
                  <a:pt x="744" y="82"/>
                  <a:pt x="744" y="102"/>
                </a:cubicBezTo>
                <a:cubicBezTo>
                  <a:pt x="744" y="120"/>
                  <a:pt x="743" y="135"/>
                  <a:pt x="742" y="148"/>
                </a:cubicBezTo>
                <a:cubicBezTo>
                  <a:pt x="740" y="161"/>
                  <a:pt x="737" y="171"/>
                  <a:pt x="734" y="179"/>
                </a:cubicBezTo>
                <a:cubicBezTo>
                  <a:pt x="731" y="187"/>
                  <a:pt x="727" y="192"/>
                  <a:pt x="722" y="196"/>
                </a:cubicBezTo>
                <a:cubicBezTo>
                  <a:pt x="718" y="200"/>
                  <a:pt x="713" y="201"/>
                  <a:pt x="707" y="201"/>
                </a:cubicBezTo>
                <a:cubicBezTo>
                  <a:pt x="256" y="201"/>
                  <a:pt x="256" y="201"/>
                  <a:pt x="256" y="201"/>
                </a:cubicBezTo>
                <a:cubicBezTo>
                  <a:pt x="256" y="510"/>
                  <a:pt x="256" y="510"/>
                  <a:pt x="256" y="510"/>
                </a:cubicBezTo>
                <a:cubicBezTo>
                  <a:pt x="638" y="510"/>
                  <a:pt x="638" y="510"/>
                  <a:pt x="638" y="510"/>
                </a:cubicBezTo>
                <a:cubicBezTo>
                  <a:pt x="643" y="510"/>
                  <a:pt x="649" y="512"/>
                  <a:pt x="654" y="515"/>
                </a:cubicBezTo>
                <a:cubicBezTo>
                  <a:pt x="659" y="519"/>
                  <a:pt x="663" y="524"/>
                  <a:pt x="666" y="532"/>
                </a:cubicBezTo>
                <a:cubicBezTo>
                  <a:pt x="669" y="539"/>
                  <a:pt x="672" y="549"/>
                  <a:pt x="673" y="562"/>
                </a:cubicBezTo>
                <a:cubicBezTo>
                  <a:pt x="675" y="575"/>
                  <a:pt x="676" y="590"/>
                  <a:pt x="676" y="609"/>
                </a:cubicBezTo>
                <a:cubicBezTo>
                  <a:pt x="676" y="627"/>
                  <a:pt x="675" y="643"/>
                  <a:pt x="673" y="655"/>
                </a:cubicBezTo>
                <a:cubicBezTo>
                  <a:pt x="672" y="668"/>
                  <a:pt x="669" y="678"/>
                  <a:pt x="666" y="685"/>
                </a:cubicBezTo>
                <a:cubicBezTo>
                  <a:pt x="663" y="693"/>
                  <a:pt x="659" y="698"/>
                  <a:pt x="654" y="701"/>
                </a:cubicBezTo>
                <a:cubicBezTo>
                  <a:pt x="649" y="705"/>
                  <a:pt x="643" y="706"/>
                  <a:pt x="638" y="706"/>
                </a:cubicBezTo>
                <a:cubicBezTo>
                  <a:pt x="256" y="706"/>
                  <a:pt x="256" y="706"/>
                  <a:pt x="256" y="706"/>
                </a:cubicBezTo>
                <a:cubicBezTo>
                  <a:pt x="256" y="1063"/>
                  <a:pt x="256" y="1063"/>
                  <a:pt x="256" y="1063"/>
                </a:cubicBezTo>
                <a:cubicBezTo>
                  <a:pt x="711" y="1063"/>
                  <a:pt x="711" y="1063"/>
                  <a:pt x="711" y="1063"/>
                </a:cubicBezTo>
                <a:cubicBezTo>
                  <a:pt x="717" y="1063"/>
                  <a:pt x="722" y="1064"/>
                  <a:pt x="727" y="1068"/>
                </a:cubicBezTo>
                <a:cubicBezTo>
                  <a:pt x="732" y="1072"/>
                  <a:pt x="736" y="1077"/>
                  <a:pt x="739" y="1085"/>
                </a:cubicBezTo>
                <a:cubicBezTo>
                  <a:pt x="742" y="1093"/>
                  <a:pt x="745" y="1103"/>
                  <a:pt x="746" y="1116"/>
                </a:cubicBezTo>
                <a:cubicBezTo>
                  <a:pt x="748" y="1129"/>
                  <a:pt x="749" y="1144"/>
                  <a:pt x="749" y="1163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16" name="Freeform 5"/>
          <p:cNvSpPr>
            <a:spLocks noChangeAspect="1"/>
          </p:cNvSpPr>
          <p:nvPr/>
        </p:nvSpPr>
        <p:spPr bwMode="auto">
          <a:xfrm>
            <a:off x="179512" y="532871"/>
            <a:ext cx="1049075" cy="1094400"/>
          </a:xfrm>
          <a:custGeom>
            <a:avLst/>
            <a:gdLst>
              <a:gd name="T0" fmla="*/ 1032 w 1032"/>
              <a:gd name="T1" fmla="*/ 798 h 1292"/>
              <a:gd name="T2" fmla="*/ 998 w 1032"/>
              <a:gd name="T3" fmla="*/ 1006 h 1292"/>
              <a:gd name="T4" fmla="*/ 898 w 1032"/>
              <a:gd name="T5" fmla="*/ 1162 h 1292"/>
              <a:gd name="T6" fmla="*/ 734 w 1032"/>
              <a:gd name="T7" fmla="*/ 1258 h 1292"/>
              <a:gd name="T8" fmla="*/ 509 w 1032"/>
              <a:gd name="T9" fmla="*/ 1292 h 1292"/>
              <a:gd name="T10" fmla="*/ 295 w 1032"/>
              <a:gd name="T11" fmla="*/ 1262 h 1292"/>
              <a:gd name="T12" fmla="*/ 135 w 1032"/>
              <a:gd name="T13" fmla="*/ 1171 h 1292"/>
              <a:gd name="T14" fmla="*/ 35 w 1032"/>
              <a:gd name="T15" fmla="*/ 1021 h 1292"/>
              <a:gd name="T16" fmla="*/ 0 w 1032"/>
              <a:gd name="T17" fmla="*/ 809 h 1292"/>
              <a:gd name="T18" fmla="*/ 0 w 1032"/>
              <a:gd name="T19" fmla="*/ 41 h 1292"/>
              <a:gd name="T20" fmla="*/ 6 w 1032"/>
              <a:gd name="T21" fmla="*/ 23 h 1292"/>
              <a:gd name="T22" fmla="*/ 27 w 1032"/>
              <a:gd name="T23" fmla="*/ 10 h 1292"/>
              <a:gd name="T24" fmla="*/ 67 w 1032"/>
              <a:gd name="T25" fmla="*/ 3 h 1292"/>
              <a:gd name="T26" fmla="*/ 129 w 1032"/>
              <a:gd name="T27" fmla="*/ 0 h 1292"/>
              <a:gd name="T28" fmla="*/ 191 w 1032"/>
              <a:gd name="T29" fmla="*/ 3 h 1292"/>
              <a:gd name="T30" fmla="*/ 230 w 1032"/>
              <a:gd name="T31" fmla="*/ 10 h 1292"/>
              <a:gd name="T32" fmla="*/ 251 w 1032"/>
              <a:gd name="T33" fmla="*/ 23 h 1292"/>
              <a:gd name="T34" fmla="*/ 257 w 1032"/>
              <a:gd name="T35" fmla="*/ 41 h 1292"/>
              <a:gd name="T36" fmla="*/ 257 w 1032"/>
              <a:gd name="T37" fmla="*/ 787 h 1292"/>
              <a:gd name="T38" fmla="*/ 276 w 1032"/>
              <a:gd name="T39" fmla="*/ 917 h 1292"/>
              <a:gd name="T40" fmla="*/ 329 w 1032"/>
              <a:gd name="T41" fmla="*/ 1008 h 1292"/>
              <a:gd name="T42" fmla="*/ 412 w 1032"/>
              <a:gd name="T43" fmla="*/ 1063 h 1292"/>
              <a:gd name="T44" fmla="*/ 520 w 1032"/>
              <a:gd name="T45" fmla="*/ 1081 h 1292"/>
              <a:gd name="T46" fmla="*/ 628 w 1032"/>
              <a:gd name="T47" fmla="*/ 1062 h 1292"/>
              <a:gd name="T48" fmla="*/ 709 w 1032"/>
              <a:gd name="T49" fmla="*/ 1008 h 1292"/>
              <a:gd name="T50" fmla="*/ 760 w 1032"/>
              <a:gd name="T51" fmla="*/ 920 h 1292"/>
              <a:gd name="T52" fmla="*/ 778 w 1032"/>
              <a:gd name="T53" fmla="*/ 801 h 1292"/>
              <a:gd name="T54" fmla="*/ 778 w 1032"/>
              <a:gd name="T55" fmla="*/ 41 h 1292"/>
              <a:gd name="T56" fmla="*/ 784 w 1032"/>
              <a:gd name="T57" fmla="*/ 23 h 1292"/>
              <a:gd name="T58" fmla="*/ 805 w 1032"/>
              <a:gd name="T59" fmla="*/ 10 h 1292"/>
              <a:gd name="T60" fmla="*/ 844 w 1032"/>
              <a:gd name="T61" fmla="*/ 3 h 1292"/>
              <a:gd name="T62" fmla="*/ 906 w 1032"/>
              <a:gd name="T63" fmla="*/ 0 h 1292"/>
              <a:gd name="T64" fmla="*/ 967 w 1032"/>
              <a:gd name="T65" fmla="*/ 3 h 1292"/>
              <a:gd name="T66" fmla="*/ 1006 w 1032"/>
              <a:gd name="T67" fmla="*/ 10 h 1292"/>
              <a:gd name="T68" fmla="*/ 1027 w 1032"/>
              <a:gd name="T69" fmla="*/ 23 h 1292"/>
              <a:gd name="T70" fmla="*/ 1032 w 1032"/>
              <a:gd name="T71" fmla="*/ 41 h 1292"/>
              <a:gd name="T72" fmla="*/ 1032 w 1032"/>
              <a:gd name="T73" fmla="*/ 7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2" h="1292">
                <a:moveTo>
                  <a:pt x="1032" y="798"/>
                </a:moveTo>
                <a:cubicBezTo>
                  <a:pt x="1032" y="876"/>
                  <a:pt x="1021" y="945"/>
                  <a:pt x="998" y="1006"/>
                </a:cubicBezTo>
                <a:cubicBezTo>
                  <a:pt x="975" y="1068"/>
                  <a:pt x="942" y="1119"/>
                  <a:pt x="898" y="1162"/>
                </a:cubicBezTo>
                <a:cubicBezTo>
                  <a:pt x="853" y="1204"/>
                  <a:pt x="799" y="1236"/>
                  <a:pt x="734" y="1258"/>
                </a:cubicBezTo>
                <a:cubicBezTo>
                  <a:pt x="668" y="1281"/>
                  <a:pt x="594" y="1292"/>
                  <a:pt x="509" y="1292"/>
                </a:cubicBezTo>
                <a:cubicBezTo>
                  <a:pt x="429" y="1292"/>
                  <a:pt x="358" y="1282"/>
                  <a:pt x="295" y="1262"/>
                </a:cubicBezTo>
                <a:cubicBezTo>
                  <a:pt x="232" y="1242"/>
                  <a:pt x="179" y="1212"/>
                  <a:pt x="135" y="1171"/>
                </a:cubicBezTo>
                <a:cubicBezTo>
                  <a:pt x="91" y="1131"/>
                  <a:pt x="58" y="1081"/>
                  <a:pt x="35" y="1021"/>
                </a:cubicBezTo>
                <a:cubicBezTo>
                  <a:pt x="12" y="960"/>
                  <a:pt x="0" y="890"/>
                  <a:pt x="0" y="80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2" y="28"/>
                  <a:pt x="6" y="23"/>
                </a:cubicBezTo>
                <a:cubicBezTo>
                  <a:pt x="10" y="18"/>
                  <a:pt x="17" y="14"/>
                  <a:pt x="27" y="10"/>
                </a:cubicBezTo>
                <a:cubicBezTo>
                  <a:pt x="37" y="7"/>
                  <a:pt x="50" y="4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4" y="1"/>
                  <a:pt x="191" y="3"/>
                </a:cubicBezTo>
                <a:cubicBezTo>
                  <a:pt x="207" y="4"/>
                  <a:pt x="220" y="7"/>
                  <a:pt x="230" y="10"/>
                </a:cubicBezTo>
                <a:cubicBezTo>
                  <a:pt x="239" y="14"/>
                  <a:pt x="246" y="18"/>
                  <a:pt x="251" y="23"/>
                </a:cubicBezTo>
                <a:cubicBezTo>
                  <a:pt x="255" y="28"/>
                  <a:pt x="257" y="34"/>
                  <a:pt x="257" y="41"/>
                </a:cubicBezTo>
                <a:cubicBezTo>
                  <a:pt x="257" y="787"/>
                  <a:pt x="257" y="787"/>
                  <a:pt x="257" y="787"/>
                </a:cubicBezTo>
                <a:cubicBezTo>
                  <a:pt x="257" y="837"/>
                  <a:pt x="263" y="880"/>
                  <a:pt x="276" y="917"/>
                </a:cubicBezTo>
                <a:cubicBezTo>
                  <a:pt x="288" y="954"/>
                  <a:pt x="306" y="984"/>
                  <a:pt x="329" y="1008"/>
                </a:cubicBezTo>
                <a:cubicBezTo>
                  <a:pt x="352" y="1032"/>
                  <a:pt x="380" y="1051"/>
                  <a:pt x="412" y="1063"/>
                </a:cubicBezTo>
                <a:cubicBezTo>
                  <a:pt x="444" y="1075"/>
                  <a:pt x="480" y="1081"/>
                  <a:pt x="520" y="1081"/>
                </a:cubicBezTo>
                <a:cubicBezTo>
                  <a:pt x="560" y="1081"/>
                  <a:pt x="596" y="1074"/>
                  <a:pt x="628" y="1062"/>
                </a:cubicBezTo>
                <a:cubicBezTo>
                  <a:pt x="660" y="1050"/>
                  <a:pt x="687" y="1032"/>
                  <a:pt x="709" y="1008"/>
                </a:cubicBezTo>
                <a:cubicBezTo>
                  <a:pt x="731" y="984"/>
                  <a:pt x="748" y="955"/>
                  <a:pt x="760" y="920"/>
                </a:cubicBezTo>
                <a:cubicBezTo>
                  <a:pt x="772" y="885"/>
                  <a:pt x="778" y="846"/>
                  <a:pt x="778" y="801"/>
                </a:cubicBezTo>
                <a:cubicBezTo>
                  <a:pt x="778" y="41"/>
                  <a:pt x="778" y="41"/>
                  <a:pt x="778" y="41"/>
                </a:cubicBezTo>
                <a:cubicBezTo>
                  <a:pt x="778" y="34"/>
                  <a:pt x="780" y="28"/>
                  <a:pt x="784" y="23"/>
                </a:cubicBezTo>
                <a:cubicBezTo>
                  <a:pt x="788" y="18"/>
                  <a:pt x="795" y="14"/>
                  <a:pt x="805" y="10"/>
                </a:cubicBezTo>
                <a:cubicBezTo>
                  <a:pt x="815" y="7"/>
                  <a:pt x="828" y="4"/>
                  <a:pt x="844" y="3"/>
                </a:cubicBezTo>
                <a:cubicBezTo>
                  <a:pt x="861" y="1"/>
                  <a:pt x="882" y="0"/>
                  <a:pt x="906" y="0"/>
                </a:cubicBezTo>
                <a:cubicBezTo>
                  <a:pt x="931" y="0"/>
                  <a:pt x="951" y="1"/>
                  <a:pt x="967" y="3"/>
                </a:cubicBezTo>
                <a:cubicBezTo>
                  <a:pt x="983" y="4"/>
                  <a:pt x="996" y="7"/>
                  <a:pt x="1006" y="10"/>
                </a:cubicBezTo>
                <a:cubicBezTo>
                  <a:pt x="1016" y="14"/>
                  <a:pt x="1023" y="18"/>
                  <a:pt x="1027" y="23"/>
                </a:cubicBezTo>
                <a:cubicBezTo>
                  <a:pt x="1030" y="28"/>
                  <a:pt x="1032" y="34"/>
                  <a:pt x="1032" y="41"/>
                </a:cubicBezTo>
                <a:lnTo>
                  <a:pt x="1032" y="798"/>
                </a:ln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18" name="Freeform 5"/>
          <p:cNvSpPr>
            <a:spLocks noChangeAspect="1"/>
          </p:cNvSpPr>
          <p:nvPr/>
        </p:nvSpPr>
        <p:spPr bwMode="auto">
          <a:xfrm>
            <a:off x="6133115" y="4241867"/>
            <a:ext cx="265705" cy="1094400"/>
          </a:xfrm>
          <a:custGeom>
            <a:avLst/>
            <a:gdLst>
              <a:gd name="T0" fmla="*/ 258 w 258"/>
              <a:gd name="T1" fmla="*/ 1235 h 1276"/>
              <a:gd name="T2" fmla="*/ 252 w 258"/>
              <a:gd name="T3" fmla="*/ 1252 h 1276"/>
              <a:gd name="T4" fmla="*/ 231 w 258"/>
              <a:gd name="T5" fmla="*/ 1265 h 1276"/>
              <a:gd name="T6" fmla="*/ 192 w 258"/>
              <a:gd name="T7" fmla="*/ 1273 h 1276"/>
              <a:gd name="T8" fmla="*/ 129 w 258"/>
              <a:gd name="T9" fmla="*/ 1276 h 1276"/>
              <a:gd name="T10" fmla="*/ 67 w 258"/>
              <a:gd name="T11" fmla="*/ 1273 h 1276"/>
              <a:gd name="T12" fmla="*/ 28 w 258"/>
              <a:gd name="T13" fmla="*/ 1265 h 1276"/>
              <a:gd name="T14" fmla="*/ 7 w 258"/>
              <a:gd name="T15" fmla="*/ 1252 h 1276"/>
              <a:gd name="T16" fmla="*/ 0 w 258"/>
              <a:gd name="T17" fmla="*/ 1235 h 1276"/>
              <a:gd name="T18" fmla="*/ 0 w 258"/>
              <a:gd name="T19" fmla="*/ 41 h 1276"/>
              <a:gd name="T20" fmla="*/ 7 w 258"/>
              <a:gd name="T21" fmla="*/ 24 h 1276"/>
              <a:gd name="T22" fmla="*/ 28 w 258"/>
              <a:gd name="T23" fmla="*/ 11 h 1276"/>
              <a:gd name="T24" fmla="*/ 68 w 258"/>
              <a:gd name="T25" fmla="*/ 3 h 1276"/>
              <a:gd name="T26" fmla="*/ 129 w 258"/>
              <a:gd name="T27" fmla="*/ 0 h 1276"/>
              <a:gd name="T28" fmla="*/ 192 w 258"/>
              <a:gd name="T29" fmla="*/ 3 h 1276"/>
              <a:gd name="T30" fmla="*/ 231 w 258"/>
              <a:gd name="T31" fmla="*/ 11 h 1276"/>
              <a:gd name="T32" fmla="*/ 252 w 258"/>
              <a:gd name="T33" fmla="*/ 24 h 1276"/>
              <a:gd name="T34" fmla="*/ 258 w 258"/>
              <a:gd name="T35" fmla="*/ 41 h 1276"/>
              <a:gd name="T36" fmla="*/ 258 w 258"/>
              <a:gd name="T37" fmla="*/ 123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8" h="1276">
                <a:moveTo>
                  <a:pt x="258" y="1235"/>
                </a:moveTo>
                <a:cubicBezTo>
                  <a:pt x="258" y="1241"/>
                  <a:pt x="256" y="1247"/>
                  <a:pt x="252" y="1252"/>
                </a:cubicBezTo>
                <a:cubicBezTo>
                  <a:pt x="248" y="1258"/>
                  <a:pt x="241" y="1262"/>
                  <a:pt x="231" y="1265"/>
                </a:cubicBezTo>
                <a:cubicBezTo>
                  <a:pt x="221" y="1268"/>
                  <a:pt x="208" y="1271"/>
                  <a:pt x="192" y="1273"/>
                </a:cubicBezTo>
                <a:cubicBezTo>
                  <a:pt x="176" y="1275"/>
                  <a:pt x="155" y="1276"/>
                  <a:pt x="129" y="1276"/>
                </a:cubicBezTo>
                <a:cubicBezTo>
                  <a:pt x="105" y="1276"/>
                  <a:pt x="84" y="1275"/>
                  <a:pt x="67" y="1273"/>
                </a:cubicBezTo>
                <a:cubicBezTo>
                  <a:pt x="51" y="1271"/>
                  <a:pt x="38" y="1268"/>
                  <a:pt x="28" y="1265"/>
                </a:cubicBezTo>
                <a:cubicBezTo>
                  <a:pt x="18" y="1262"/>
                  <a:pt x="11" y="1258"/>
                  <a:pt x="7" y="1252"/>
                </a:cubicBezTo>
                <a:cubicBezTo>
                  <a:pt x="3" y="1247"/>
                  <a:pt x="0" y="1241"/>
                  <a:pt x="0" y="123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5"/>
                  <a:pt x="3" y="29"/>
                  <a:pt x="7" y="24"/>
                </a:cubicBezTo>
                <a:cubicBezTo>
                  <a:pt x="11" y="19"/>
                  <a:pt x="18" y="14"/>
                  <a:pt x="28" y="11"/>
                </a:cubicBezTo>
                <a:cubicBezTo>
                  <a:pt x="38" y="8"/>
                  <a:pt x="52" y="5"/>
                  <a:pt x="68" y="3"/>
                </a:cubicBezTo>
                <a:cubicBezTo>
                  <a:pt x="84" y="1"/>
                  <a:pt x="105" y="0"/>
                  <a:pt x="129" y="0"/>
                </a:cubicBezTo>
                <a:cubicBezTo>
                  <a:pt x="155" y="0"/>
                  <a:pt x="176" y="1"/>
                  <a:pt x="192" y="3"/>
                </a:cubicBezTo>
                <a:cubicBezTo>
                  <a:pt x="208" y="5"/>
                  <a:pt x="221" y="8"/>
                  <a:pt x="231" y="11"/>
                </a:cubicBezTo>
                <a:cubicBezTo>
                  <a:pt x="241" y="14"/>
                  <a:pt x="248" y="19"/>
                  <a:pt x="252" y="24"/>
                </a:cubicBezTo>
                <a:cubicBezTo>
                  <a:pt x="256" y="29"/>
                  <a:pt x="258" y="35"/>
                  <a:pt x="258" y="41"/>
                </a:cubicBezTo>
                <a:lnTo>
                  <a:pt x="258" y="1235"/>
                </a:ln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19" name="Freeform 5"/>
          <p:cNvSpPr>
            <a:spLocks noChangeAspect="1"/>
          </p:cNvSpPr>
          <p:nvPr/>
        </p:nvSpPr>
        <p:spPr bwMode="auto">
          <a:xfrm>
            <a:off x="6558484" y="4241867"/>
            <a:ext cx="950005" cy="1094400"/>
          </a:xfrm>
          <a:custGeom>
            <a:avLst/>
            <a:gdLst>
              <a:gd name="T0" fmla="*/ 923 w 923"/>
              <a:gd name="T1" fmla="*/ 1232 h 1276"/>
              <a:gd name="T2" fmla="*/ 917 w 923"/>
              <a:gd name="T3" fmla="*/ 1251 h 1276"/>
              <a:gd name="T4" fmla="*/ 897 w 923"/>
              <a:gd name="T5" fmla="*/ 1265 h 1276"/>
              <a:gd name="T6" fmla="*/ 855 w 923"/>
              <a:gd name="T7" fmla="*/ 1273 h 1276"/>
              <a:gd name="T8" fmla="*/ 789 w 923"/>
              <a:gd name="T9" fmla="*/ 1276 h 1276"/>
              <a:gd name="T10" fmla="*/ 697 w 923"/>
              <a:gd name="T11" fmla="*/ 1271 h 1276"/>
              <a:gd name="T12" fmla="*/ 657 w 923"/>
              <a:gd name="T13" fmla="*/ 1256 h 1276"/>
              <a:gd name="T14" fmla="*/ 638 w 923"/>
              <a:gd name="T15" fmla="*/ 1233 h 1276"/>
              <a:gd name="T16" fmla="*/ 257 w 923"/>
              <a:gd name="T17" fmla="*/ 633 h 1276"/>
              <a:gd name="T18" fmla="*/ 257 w 923"/>
              <a:gd name="T19" fmla="*/ 1233 h 1276"/>
              <a:gd name="T20" fmla="*/ 251 w 923"/>
              <a:gd name="T21" fmla="*/ 1251 h 1276"/>
              <a:gd name="T22" fmla="*/ 230 w 923"/>
              <a:gd name="T23" fmla="*/ 1265 h 1276"/>
              <a:gd name="T24" fmla="*/ 191 w 923"/>
              <a:gd name="T25" fmla="*/ 1273 h 1276"/>
              <a:gd name="T26" fmla="*/ 129 w 923"/>
              <a:gd name="T27" fmla="*/ 1276 h 1276"/>
              <a:gd name="T28" fmla="*/ 67 w 923"/>
              <a:gd name="T29" fmla="*/ 1273 h 1276"/>
              <a:gd name="T30" fmla="*/ 27 w 923"/>
              <a:gd name="T31" fmla="*/ 1265 h 1276"/>
              <a:gd name="T32" fmla="*/ 6 w 923"/>
              <a:gd name="T33" fmla="*/ 1251 h 1276"/>
              <a:gd name="T34" fmla="*/ 0 w 923"/>
              <a:gd name="T35" fmla="*/ 1233 h 1276"/>
              <a:gd name="T36" fmla="*/ 0 w 923"/>
              <a:gd name="T37" fmla="*/ 42 h 1276"/>
              <a:gd name="T38" fmla="*/ 6 w 923"/>
              <a:gd name="T39" fmla="*/ 24 h 1276"/>
              <a:gd name="T40" fmla="*/ 27 w 923"/>
              <a:gd name="T41" fmla="*/ 11 h 1276"/>
              <a:gd name="T42" fmla="*/ 67 w 923"/>
              <a:gd name="T43" fmla="*/ 3 h 1276"/>
              <a:gd name="T44" fmla="*/ 129 w 923"/>
              <a:gd name="T45" fmla="*/ 0 h 1276"/>
              <a:gd name="T46" fmla="*/ 191 w 923"/>
              <a:gd name="T47" fmla="*/ 3 h 1276"/>
              <a:gd name="T48" fmla="*/ 230 w 923"/>
              <a:gd name="T49" fmla="*/ 11 h 1276"/>
              <a:gd name="T50" fmla="*/ 251 w 923"/>
              <a:gd name="T51" fmla="*/ 24 h 1276"/>
              <a:gd name="T52" fmla="*/ 257 w 923"/>
              <a:gd name="T53" fmla="*/ 42 h 1276"/>
              <a:gd name="T54" fmla="*/ 257 w 923"/>
              <a:gd name="T55" fmla="*/ 581 h 1276"/>
              <a:gd name="T56" fmla="*/ 627 w 923"/>
              <a:gd name="T57" fmla="*/ 43 h 1276"/>
              <a:gd name="T58" fmla="*/ 643 w 923"/>
              <a:gd name="T59" fmla="*/ 22 h 1276"/>
              <a:gd name="T60" fmla="*/ 669 w 923"/>
              <a:gd name="T61" fmla="*/ 9 h 1276"/>
              <a:gd name="T62" fmla="*/ 709 w 923"/>
              <a:gd name="T63" fmla="*/ 2 h 1276"/>
              <a:gd name="T64" fmla="*/ 771 w 923"/>
              <a:gd name="T65" fmla="*/ 0 h 1276"/>
              <a:gd name="T66" fmla="*/ 836 w 923"/>
              <a:gd name="T67" fmla="*/ 3 h 1276"/>
              <a:gd name="T68" fmla="*/ 876 w 923"/>
              <a:gd name="T69" fmla="*/ 12 h 1276"/>
              <a:gd name="T70" fmla="*/ 897 w 923"/>
              <a:gd name="T71" fmla="*/ 25 h 1276"/>
              <a:gd name="T72" fmla="*/ 903 w 923"/>
              <a:gd name="T73" fmla="*/ 42 h 1276"/>
              <a:gd name="T74" fmla="*/ 894 w 923"/>
              <a:gd name="T75" fmla="*/ 77 h 1276"/>
              <a:gd name="T76" fmla="*/ 861 w 923"/>
              <a:gd name="T77" fmla="*/ 132 h 1276"/>
              <a:gd name="T78" fmla="*/ 514 w 923"/>
              <a:gd name="T79" fmla="*/ 586 h 1276"/>
              <a:gd name="T80" fmla="*/ 892 w 923"/>
              <a:gd name="T81" fmla="*/ 1158 h 1276"/>
              <a:gd name="T82" fmla="*/ 918 w 923"/>
              <a:gd name="T83" fmla="*/ 1211 h 1276"/>
              <a:gd name="T84" fmla="*/ 923 w 923"/>
              <a:gd name="T85" fmla="*/ 1232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3" h="1276">
                <a:moveTo>
                  <a:pt x="923" y="1232"/>
                </a:moveTo>
                <a:cubicBezTo>
                  <a:pt x="923" y="1239"/>
                  <a:pt x="921" y="1245"/>
                  <a:pt x="917" y="1251"/>
                </a:cubicBezTo>
                <a:cubicBezTo>
                  <a:pt x="914" y="1256"/>
                  <a:pt x="907" y="1261"/>
                  <a:pt x="897" y="1265"/>
                </a:cubicBezTo>
                <a:cubicBezTo>
                  <a:pt x="887" y="1268"/>
                  <a:pt x="873" y="1271"/>
                  <a:pt x="855" y="1273"/>
                </a:cubicBezTo>
                <a:cubicBezTo>
                  <a:pt x="838" y="1275"/>
                  <a:pt x="815" y="1276"/>
                  <a:pt x="789" y="1276"/>
                </a:cubicBezTo>
                <a:cubicBezTo>
                  <a:pt x="746" y="1276"/>
                  <a:pt x="716" y="1274"/>
                  <a:pt x="697" y="1271"/>
                </a:cubicBezTo>
                <a:cubicBezTo>
                  <a:pt x="679" y="1268"/>
                  <a:pt x="666" y="1263"/>
                  <a:pt x="657" y="1256"/>
                </a:cubicBezTo>
                <a:cubicBezTo>
                  <a:pt x="649" y="1250"/>
                  <a:pt x="643" y="1242"/>
                  <a:pt x="638" y="1233"/>
                </a:cubicBezTo>
                <a:cubicBezTo>
                  <a:pt x="257" y="633"/>
                  <a:pt x="257" y="633"/>
                  <a:pt x="257" y="633"/>
                </a:cubicBezTo>
                <a:cubicBezTo>
                  <a:pt x="257" y="1233"/>
                  <a:pt x="257" y="1233"/>
                  <a:pt x="257" y="1233"/>
                </a:cubicBezTo>
                <a:cubicBezTo>
                  <a:pt x="257" y="1240"/>
                  <a:pt x="255" y="1246"/>
                  <a:pt x="251" y="1251"/>
                </a:cubicBezTo>
                <a:cubicBezTo>
                  <a:pt x="247" y="1257"/>
                  <a:pt x="240" y="1261"/>
                  <a:pt x="230" y="1265"/>
                </a:cubicBezTo>
                <a:cubicBezTo>
                  <a:pt x="220" y="1268"/>
                  <a:pt x="207" y="1271"/>
                  <a:pt x="191" y="1273"/>
                </a:cubicBezTo>
                <a:cubicBezTo>
                  <a:pt x="175" y="1275"/>
                  <a:pt x="154" y="1276"/>
                  <a:pt x="129" y="1276"/>
                </a:cubicBezTo>
                <a:cubicBezTo>
                  <a:pt x="104" y="1276"/>
                  <a:pt x="83" y="1275"/>
                  <a:pt x="67" y="1273"/>
                </a:cubicBezTo>
                <a:cubicBezTo>
                  <a:pt x="50" y="1271"/>
                  <a:pt x="37" y="1268"/>
                  <a:pt x="27" y="1265"/>
                </a:cubicBezTo>
                <a:cubicBezTo>
                  <a:pt x="17" y="1261"/>
                  <a:pt x="10" y="1257"/>
                  <a:pt x="6" y="1251"/>
                </a:cubicBezTo>
                <a:cubicBezTo>
                  <a:pt x="2" y="1246"/>
                  <a:pt x="0" y="1240"/>
                  <a:pt x="0" y="123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5"/>
                  <a:pt x="2" y="29"/>
                  <a:pt x="6" y="24"/>
                </a:cubicBezTo>
                <a:cubicBezTo>
                  <a:pt x="10" y="19"/>
                  <a:pt x="17" y="14"/>
                  <a:pt x="27" y="11"/>
                </a:cubicBezTo>
                <a:cubicBezTo>
                  <a:pt x="37" y="8"/>
                  <a:pt x="50" y="5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5" y="1"/>
                  <a:pt x="191" y="3"/>
                </a:cubicBezTo>
                <a:cubicBezTo>
                  <a:pt x="207" y="5"/>
                  <a:pt x="220" y="8"/>
                  <a:pt x="230" y="11"/>
                </a:cubicBezTo>
                <a:cubicBezTo>
                  <a:pt x="240" y="14"/>
                  <a:pt x="247" y="19"/>
                  <a:pt x="251" y="24"/>
                </a:cubicBezTo>
                <a:cubicBezTo>
                  <a:pt x="255" y="29"/>
                  <a:pt x="257" y="35"/>
                  <a:pt x="257" y="42"/>
                </a:cubicBezTo>
                <a:cubicBezTo>
                  <a:pt x="257" y="581"/>
                  <a:pt x="257" y="581"/>
                  <a:pt x="257" y="581"/>
                </a:cubicBezTo>
                <a:cubicBezTo>
                  <a:pt x="627" y="43"/>
                  <a:pt x="627" y="43"/>
                  <a:pt x="627" y="43"/>
                </a:cubicBezTo>
                <a:cubicBezTo>
                  <a:pt x="631" y="35"/>
                  <a:pt x="637" y="28"/>
                  <a:pt x="643" y="22"/>
                </a:cubicBezTo>
                <a:cubicBezTo>
                  <a:pt x="650" y="17"/>
                  <a:pt x="658" y="12"/>
                  <a:pt x="669" y="9"/>
                </a:cubicBezTo>
                <a:cubicBezTo>
                  <a:pt x="679" y="6"/>
                  <a:pt x="692" y="4"/>
                  <a:pt x="709" y="2"/>
                </a:cubicBezTo>
                <a:cubicBezTo>
                  <a:pt x="725" y="1"/>
                  <a:pt x="746" y="0"/>
                  <a:pt x="771" y="0"/>
                </a:cubicBezTo>
                <a:cubicBezTo>
                  <a:pt x="797" y="0"/>
                  <a:pt x="819" y="1"/>
                  <a:pt x="836" y="3"/>
                </a:cubicBezTo>
                <a:cubicBezTo>
                  <a:pt x="853" y="5"/>
                  <a:pt x="866" y="8"/>
                  <a:pt x="876" y="12"/>
                </a:cubicBezTo>
                <a:cubicBezTo>
                  <a:pt x="886" y="15"/>
                  <a:pt x="893" y="20"/>
                  <a:pt x="897" y="25"/>
                </a:cubicBezTo>
                <a:cubicBezTo>
                  <a:pt x="901" y="30"/>
                  <a:pt x="903" y="36"/>
                  <a:pt x="903" y="42"/>
                </a:cubicBezTo>
                <a:cubicBezTo>
                  <a:pt x="903" y="54"/>
                  <a:pt x="900" y="65"/>
                  <a:pt x="894" y="77"/>
                </a:cubicBezTo>
                <a:cubicBezTo>
                  <a:pt x="888" y="88"/>
                  <a:pt x="877" y="107"/>
                  <a:pt x="861" y="132"/>
                </a:cubicBezTo>
                <a:cubicBezTo>
                  <a:pt x="514" y="586"/>
                  <a:pt x="514" y="586"/>
                  <a:pt x="514" y="586"/>
                </a:cubicBezTo>
                <a:cubicBezTo>
                  <a:pt x="892" y="1158"/>
                  <a:pt x="892" y="1158"/>
                  <a:pt x="892" y="1158"/>
                </a:cubicBezTo>
                <a:cubicBezTo>
                  <a:pt x="907" y="1184"/>
                  <a:pt x="915" y="1202"/>
                  <a:pt x="918" y="1211"/>
                </a:cubicBezTo>
                <a:cubicBezTo>
                  <a:pt x="921" y="1220"/>
                  <a:pt x="923" y="1227"/>
                  <a:pt x="923" y="1232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20" name="Freeform 5"/>
          <p:cNvSpPr>
            <a:spLocks noChangeAspect="1"/>
          </p:cNvSpPr>
          <p:nvPr/>
        </p:nvSpPr>
        <p:spPr bwMode="auto">
          <a:xfrm>
            <a:off x="4300314" y="4241867"/>
            <a:ext cx="648723" cy="1094400"/>
          </a:xfrm>
          <a:custGeom>
            <a:avLst/>
            <a:gdLst>
              <a:gd name="T0" fmla="*/ 749 w 749"/>
              <a:gd name="T1" fmla="*/ 1163 h 1264"/>
              <a:gd name="T2" fmla="*/ 746 w 749"/>
              <a:gd name="T3" fmla="*/ 1211 h 1264"/>
              <a:gd name="T4" fmla="*/ 739 w 749"/>
              <a:gd name="T5" fmla="*/ 1241 h 1264"/>
              <a:gd name="T6" fmla="*/ 727 w 749"/>
              <a:gd name="T7" fmla="*/ 1258 h 1264"/>
              <a:gd name="T8" fmla="*/ 711 w 749"/>
              <a:gd name="T9" fmla="*/ 1264 h 1264"/>
              <a:gd name="T10" fmla="*/ 76 w 749"/>
              <a:gd name="T11" fmla="*/ 1264 h 1264"/>
              <a:gd name="T12" fmla="*/ 22 w 749"/>
              <a:gd name="T13" fmla="*/ 1245 h 1264"/>
              <a:gd name="T14" fmla="*/ 0 w 749"/>
              <a:gd name="T15" fmla="*/ 1183 h 1264"/>
              <a:gd name="T16" fmla="*/ 0 w 749"/>
              <a:gd name="T17" fmla="*/ 81 h 1264"/>
              <a:gd name="T18" fmla="*/ 22 w 749"/>
              <a:gd name="T19" fmla="*/ 19 h 1264"/>
              <a:gd name="T20" fmla="*/ 76 w 749"/>
              <a:gd name="T21" fmla="*/ 0 h 1264"/>
              <a:gd name="T22" fmla="*/ 707 w 749"/>
              <a:gd name="T23" fmla="*/ 0 h 1264"/>
              <a:gd name="T24" fmla="*/ 722 w 749"/>
              <a:gd name="T25" fmla="*/ 5 h 1264"/>
              <a:gd name="T26" fmla="*/ 734 w 749"/>
              <a:gd name="T27" fmla="*/ 22 h 1264"/>
              <a:gd name="T28" fmla="*/ 742 w 749"/>
              <a:gd name="T29" fmla="*/ 53 h 1264"/>
              <a:gd name="T30" fmla="*/ 744 w 749"/>
              <a:gd name="T31" fmla="*/ 102 h 1264"/>
              <a:gd name="T32" fmla="*/ 742 w 749"/>
              <a:gd name="T33" fmla="*/ 148 h 1264"/>
              <a:gd name="T34" fmla="*/ 734 w 749"/>
              <a:gd name="T35" fmla="*/ 179 h 1264"/>
              <a:gd name="T36" fmla="*/ 722 w 749"/>
              <a:gd name="T37" fmla="*/ 196 h 1264"/>
              <a:gd name="T38" fmla="*/ 707 w 749"/>
              <a:gd name="T39" fmla="*/ 201 h 1264"/>
              <a:gd name="T40" fmla="*/ 256 w 749"/>
              <a:gd name="T41" fmla="*/ 201 h 1264"/>
              <a:gd name="T42" fmla="*/ 256 w 749"/>
              <a:gd name="T43" fmla="*/ 510 h 1264"/>
              <a:gd name="T44" fmla="*/ 638 w 749"/>
              <a:gd name="T45" fmla="*/ 510 h 1264"/>
              <a:gd name="T46" fmla="*/ 654 w 749"/>
              <a:gd name="T47" fmla="*/ 515 h 1264"/>
              <a:gd name="T48" fmla="*/ 666 w 749"/>
              <a:gd name="T49" fmla="*/ 532 h 1264"/>
              <a:gd name="T50" fmla="*/ 673 w 749"/>
              <a:gd name="T51" fmla="*/ 562 h 1264"/>
              <a:gd name="T52" fmla="*/ 676 w 749"/>
              <a:gd name="T53" fmla="*/ 609 h 1264"/>
              <a:gd name="T54" fmla="*/ 673 w 749"/>
              <a:gd name="T55" fmla="*/ 655 h 1264"/>
              <a:gd name="T56" fmla="*/ 666 w 749"/>
              <a:gd name="T57" fmla="*/ 685 h 1264"/>
              <a:gd name="T58" fmla="*/ 654 w 749"/>
              <a:gd name="T59" fmla="*/ 701 h 1264"/>
              <a:gd name="T60" fmla="*/ 638 w 749"/>
              <a:gd name="T61" fmla="*/ 706 h 1264"/>
              <a:gd name="T62" fmla="*/ 256 w 749"/>
              <a:gd name="T63" fmla="*/ 706 h 1264"/>
              <a:gd name="T64" fmla="*/ 256 w 749"/>
              <a:gd name="T65" fmla="*/ 1063 h 1264"/>
              <a:gd name="T66" fmla="*/ 711 w 749"/>
              <a:gd name="T67" fmla="*/ 1063 h 1264"/>
              <a:gd name="T68" fmla="*/ 727 w 749"/>
              <a:gd name="T69" fmla="*/ 1068 h 1264"/>
              <a:gd name="T70" fmla="*/ 739 w 749"/>
              <a:gd name="T71" fmla="*/ 1085 h 1264"/>
              <a:gd name="T72" fmla="*/ 746 w 749"/>
              <a:gd name="T73" fmla="*/ 1116 h 1264"/>
              <a:gd name="T74" fmla="*/ 749 w 749"/>
              <a:gd name="T75" fmla="*/ 1163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9" h="1264">
                <a:moveTo>
                  <a:pt x="749" y="1163"/>
                </a:moveTo>
                <a:cubicBezTo>
                  <a:pt x="749" y="1182"/>
                  <a:pt x="748" y="1198"/>
                  <a:pt x="746" y="1211"/>
                </a:cubicBezTo>
                <a:cubicBezTo>
                  <a:pt x="745" y="1223"/>
                  <a:pt x="742" y="1234"/>
                  <a:pt x="739" y="1241"/>
                </a:cubicBezTo>
                <a:cubicBezTo>
                  <a:pt x="736" y="1249"/>
                  <a:pt x="732" y="1255"/>
                  <a:pt x="727" y="1258"/>
                </a:cubicBezTo>
                <a:cubicBezTo>
                  <a:pt x="722" y="1262"/>
                  <a:pt x="717" y="1264"/>
                  <a:pt x="711" y="1264"/>
                </a:cubicBezTo>
                <a:cubicBezTo>
                  <a:pt x="76" y="1264"/>
                  <a:pt x="76" y="1264"/>
                  <a:pt x="76" y="1264"/>
                </a:cubicBezTo>
                <a:cubicBezTo>
                  <a:pt x="55" y="1264"/>
                  <a:pt x="36" y="1257"/>
                  <a:pt x="22" y="1245"/>
                </a:cubicBezTo>
                <a:cubicBezTo>
                  <a:pt x="7" y="1232"/>
                  <a:pt x="0" y="1211"/>
                  <a:pt x="0" y="118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6"/>
                  <a:pt x="55" y="0"/>
                  <a:pt x="76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13" y="0"/>
                  <a:pt x="718" y="2"/>
                  <a:pt x="722" y="5"/>
                </a:cubicBezTo>
                <a:cubicBezTo>
                  <a:pt x="727" y="8"/>
                  <a:pt x="731" y="14"/>
                  <a:pt x="734" y="22"/>
                </a:cubicBezTo>
                <a:cubicBezTo>
                  <a:pt x="737" y="30"/>
                  <a:pt x="740" y="41"/>
                  <a:pt x="742" y="53"/>
                </a:cubicBezTo>
                <a:cubicBezTo>
                  <a:pt x="743" y="66"/>
                  <a:pt x="744" y="82"/>
                  <a:pt x="744" y="102"/>
                </a:cubicBezTo>
                <a:cubicBezTo>
                  <a:pt x="744" y="120"/>
                  <a:pt x="743" y="135"/>
                  <a:pt x="742" y="148"/>
                </a:cubicBezTo>
                <a:cubicBezTo>
                  <a:pt x="740" y="161"/>
                  <a:pt x="737" y="171"/>
                  <a:pt x="734" y="179"/>
                </a:cubicBezTo>
                <a:cubicBezTo>
                  <a:pt x="731" y="187"/>
                  <a:pt x="727" y="192"/>
                  <a:pt x="722" y="196"/>
                </a:cubicBezTo>
                <a:cubicBezTo>
                  <a:pt x="718" y="200"/>
                  <a:pt x="713" y="201"/>
                  <a:pt x="707" y="201"/>
                </a:cubicBezTo>
                <a:cubicBezTo>
                  <a:pt x="256" y="201"/>
                  <a:pt x="256" y="201"/>
                  <a:pt x="256" y="201"/>
                </a:cubicBezTo>
                <a:cubicBezTo>
                  <a:pt x="256" y="510"/>
                  <a:pt x="256" y="510"/>
                  <a:pt x="256" y="510"/>
                </a:cubicBezTo>
                <a:cubicBezTo>
                  <a:pt x="638" y="510"/>
                  <a:pt x="638" y="510"/>
                  <a:pt x="638" y="510"/>
                </a:cubicBezTo>
                <a:cubicBezTo>
                  <a:pt x="643" y="510"/>
                  <a:pt x="649" y="512"/>
                  <a:pt x="654" y="515"/>
                </a:cubicBezTo>
                <a:cubicBezTo>
                  <a:pt x="659" y="519"/>
                  <a:pt x="663" y="524"/>
                  <a:pt x="666" y="532"/>
                </a:cubicBezTo>
                <a:cubicBezTo>
                  <a:pt x="669" y="539"/>
                  <a:pt x="672" y="549"/>
                  <a:pt x="673" y="562"/>
                </a:cubicBezTo>
                <a:cubicBezTo>
                  <a:pt x="675" y="575"/>
                  <a:pt x="676" y="590"/>
                  <a:pt x="676" y="609"/>
                </a:cubicBezTo>
                <a:cubicBezTo>
                  <a:pt x="676" y="627"/>
                  <a:pt x="675" y="643"/>
                  <a:pt x="673" y="655"/>
                </a:cubicBezTo>
                <a:cubicBezTo>
                  <a:pt x="672" y="668"/>
                  <a:pt x="669" y="678"/>
                  <a:pt x="666" y="685"/>
                </a:cubicBezTo>
                <a:cubicBezTo>
                  <a:pt x="663" y="693"/>
                  <a:pt x="659" y="698"/>
                  <a:pt x="654" y="701"/>
                </a:cubicBezTo>
                <a:cubicBezTo>
                  <a:pt x="649" y="705"/>
                  <a:pt x="643" y="706"/>
                  <a:pt x="638" y="706"/>
                </a:cubicBezTo>
                <a:cubicBezTo>
                  <a:pt x="256" y="706"/>
                  <a:pt x="256" y="706"/>
                  <a:pt x="256" y="706"/>
                </a:cubicBezTo>
                <a:cubicBezTo>
                  <a:pt x="256" y="1063"/>
                  <a:pt x="256" y="1063"/>
                  <a:pt x="256" y="1063"/>
                </a:cubicBezTo>
                <a:cubicBezTo>
                  <a:pt x="711" y="1063"/>
                  <a:pt x="711" y="1063"/>
                  <a:pt x="711" y="1063"/>
                </a:cubicBezTo>
                <a:cubicBezTo>
                  <a:pt x="717" y="1063"/>
                  <a:pt x="722" y="1064"/>
                  <a:pt x="727" y="1068"/>
                </a:cubicBezTo>
                <a:cubicBezTo>
                  <a:pt x="732" y="1072"/>
                  <a:pt x="736" y="1077"/>
                  <a:pt x="739" y="1085"/>
                </a:cubicBezTo>
                <a:cubicBezTo>
                  <a:pt x="742" y="1093"/>
                  <a:pt x="745" y="1103"/>
                  <a:pt x="746" y="1116"/>
                </a:cubicBezTo>
                <a:cubicBezTo>
                  <a:pt x="748" y="1129"/>
                  <a:pt x="749" y="1144"/>
                  <a:pt x="749" y="1163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282" y="1045725"/>
            <a:ext cx="1450975" cy="3378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reeform 5"/>
          <p:cNvSpPr>
            <a:spLocks noChangeAspect="1" noEditPoints="1"/>
          </p:cNvSpPr>
          <p:nvPr/>
        </p:nvSpPr>
        <p:spPr bwMode="auto">
          <a:xfrm>
            <a:off x="1348888" y="532871"/>
            <a:ext cx="968764" cy="1094400"/>
          </a:xfrm>
          <a:custGeom>
            <a:avLst/>
            <a:gdLst>
              <a:gd name="T0" fmla="*/ 937 w 937"/>
              <a:gd name="T1" fmla="*/ 1231 h 1270"/>
              <a:gd name="T2" fmla="*/ 933 w 937"/>
              <a:gd name="T3" fmla="*/ 1249 h 1270"/>
              <a:gd name="T4" fmla="*/ 915 w 937"/>
              <a:gd name="T5" fmla="*/ 1261 h 1270"/>
              <a:gd name="T6" fmla="*/ 872 w 937"/>
              <a:gd name="T7" fmla="*/ 1268 h 1270"/>
              <a:gd name="T8" fmla="*/ 795 w 937"/>
              <a:gd name="T9" fmla="*/ 1270 h 1270"/>
              <a:gd name="T10" fmla="*/ 729 w 937"/>
              <a:gd name="T11" fmla="*/ 1268 h 1270"/>
              <a:gd name="T12" fmla="*/ 691 w 937"/>
              <a:gd name="T13" fmla="*/ 1261 h 1270"/>
              <a:gd name="T14" fmla="*/ 671 w 937"/>
              <a:gd name="T15" fmla="*/ 1247 h 1270"/>
              <a:gd name="T16" fmla="*/ 661 w 937"/>
              <a:gd name="T17" fmla="*/ 1227 h 1270"/>
              <a:gd name="T18" fmla="*/ 548 w 937"/>
              <a:gd name="T19" fmla="*/ 945 h 1270"/>
              <a:gd name="T20" fmla="*/ 508 w 937"/>
              <a:gd name="T21" fmla="*/ 860 h 1270"/>
              <a:gd name="T22" fmla="*/ 464 w 937"/>
              <a:gd name="T23" fmla="*/ 798 h 1270"/>
              <a:gd name="T24" fmla="*/ 409 w 937"/>
              <a:gd name="T25" fmla="*/ 760 h 1270"/>
              <a:gd name="T26" fmla="*/ 337 w 937"/>
              <a:gd name="T27" fmla="*/ 748 h 1270"/>
              <a:gd name="T28" fmla="*/ 257 w 937"/>
              <a:gd name="T29" fmla="*/ 748 h 1270"/>
              <a:gd name="T30" fmla="*/ 257 w 937"/>
              <a:gd name="T31" fmla="*/ 1229 h 1270"/>
              <a:gd name="T32" fmla="*/ 250 w 937"/>
              <a:gd name="T33" fmla="*/ 1247 h 1270"/>
              <a:gd name="T34" fmla="*/ 229 w 937"/>
              <a:gd name="T35" fmla="*/ 1259 h 1270"/>
              <a:gd name="T36" fmla="*/ 190 w 937"/>
              <a:gd name="T37" fmla="*/ 1267 h 1270"/>
              <a:gd name="T38" fmla="*/ 128 w 937"/>
              <a:gd name="T39" fmla="*/ 1270 h 1270"/>
              <a:gd name="T40" fmla="*/ 66 w 937"/>
              <a:gd name="T41" fmla="*/ 1267 h 1270"/>
              <a:gd name="T42" fmla="*/ 26 w 937"/>
              <a:gd name="T43" fmla="*/ 1259 h 1270"/>
              <a:gd name="T44" fmla="*/ 6 w 937"/>
              <a:gd name="T45" fmla="*/ 1247 h 1270"/>
              <a:gd name="T46" fmla="*/ 0 w 937"/>
              <a:gd name="T47" fmla="*/ 1229 h 1270"/>
              <a:gd name="T48" fmla="*/ 0 w 937"/>
              <a:gd name="T49" fmla="*/ 82 h 1270"/>
              <a:gd name="T50" fmla="*/ 22 w 937"/>
              <a:gd name="T51" fmla="*/ 19 h 1270"/>
              <a:gd name="T52" fmla="*/ 76 w 937"/>
              <a:gd name="T53" fmla="*/ 0 h 1270"/>
              <a:gd name="T54" fmla="*/ 403 w 937"/>
              <a:gd name="T55" fmla="*/ 0 h 1270"/>
              <a:gd name="T56" fmla="*/ 485 w 937"/>
              <a:gd name="T57" fmla="*/ 2 h 1270"/>
              <a:gd name="T58" fmla="*/ 544 w 937"/>
              <a:gd name="T59" fmla="*/ 7 h 1270"/>
              <a:gd name="T60" fmla="*/ 681 w 937"/>
              <a:gd name="T61" fmla="*/ 44 h 1270"/>
              <a:gd name="T62" fmla="*/ 784 w 937"/>
              <a:gd name="T63" fmla="*/ 113 h 1270"/>
              <a:gd name="T64" fmla="*/ 849 w 937"/>
              <a:gd name="T65" fmla="*/ 214 h 1270"/>
              <a:gd name="T66" fmla="*/ 872 w 937"/>
              <a:gd name="T67" fmla="*/ 347 h 1270"/>
              <a:gd name="T68" fmla="*/ 856 w 937"/>
              <a:gd name="T69" fmla="*/ 463 h 1270"/>
              <a:gd name="T70" fmla="*/ 808 w 937"/>
              <a:gd name="T71" fmla="*/ 556 h 1270"/>
              <a:gd name="T72" fmla="*/ 731 w 937"/>
              <a:gd name="T73" fmla="*/ 627 h 1270"/>
              <a:gd name="T74" fmla="*/ 627 w 937"/>
              <a:gd name="T75" fmla="*/ 676 h 1270"/>
              <a:gd name="T76" fmla="*/ 680 w 937"/>
              <a:gd name="T77" fmla="*/ 709 h 1270"/>
              <a:gd name="T78" fmla="*/ 727 w 937"/>
              <a:gd name="T79" fmla="*/ 757 h 1270"/>
              <a:gd name="T80" fmla="*/ 768 w 937"/>
              <a:gd name="T81" fmla="*/ 820 h 1270"/>
              <a:gd name="T82" fmla="*/ 806 w 937"/>
              <a:gd name="T83" fmla="*/ 901 h 1270"/>
              <a:gd name="T84" fmla="*/ 913 w 937"/>
              <a:gd name="T85" fmla="*/ 1150 h 1270"/>
              <a:gd name="T86" fmla="*/ 932 w 937"/>
              <a:gd name="T87" fmla="*/ 1204 h 1270"/>
              <a:gd name="T88" fmla="*/ 937 w 937"/>
              <a:gd name="T89" fmla="*/ 1231 h 1270"/>
              <a:gd name="T90" fmla="*/ 606 w 937"/>
              <a:gd name="T91" fmla="*/ 374 h 1270"/>
              <a:gd name="T92" fmla="*/ 578 w 937"/>
              <a:gd name="T93" fmla="*/ 268 h 1270"/>
              <a:gd name="T94" fmla="*/ 485 w 937"/>
              <a:gd name="T95" fmla="*/ 207 h 1270"/>
              <a:gd name="T96" fmla="*/ 441 w 937"/>
              <a:gd name="T97" fmla="*/ 200 h 1270"/>
              <a:gd name="T98" fmla="*/ 372 w 937"/>
              <a:gd name="T99" fmla="*/ 197 h 1270"/>
              <a:gd name="T100" fmla="*/ 257 w 937"/>
              <a:gd name="T101" fmla="*/ 197 h 1270"/>
              <a:gd name="T102" fmla="*/ 257 w 937"/>
              <a:gd name="T103" fmla="*/ 555 h 1270"/>
              <a:gd name="T104" fmla="*/ 387 w 937"/>
              <a:gd name="T105" fmla="*/ 555 h 1270"/>
              <a:gd name="T106" fmla="*/ 483 w 937"/>
              <a:gd name="T107" fmla="*/ 542 h 1270"/>
              <a:gd name="T108" fmla="*/ 551 w 937"/>
              <a:gd name="T109" fmla="*/ 505 h 1270"/>
              <a:gd name="T110" fmla="*/ 592 w 937"/>
              <a:gd name="T111" fmla="*/ 448 h 1270"/>
              <a:gd name="T112" fmla="*/ 606 w 937"/>
              <a:gd name="T113" fmla="*/ 37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7" h="1270">
                <a:moveTo>
                  <a:pt x="937" y="1231"/>
                </a:moveTo>
                <a:cubicBezTo>
                  <a:pt x="937" y="1238"/>
                  <a:pt x="936" y="1244"/>
                  <a:pt x="933" y="1249"/>
                </a:cubicBezTo>
                <a:cubicBezTo>
                  <a:pt x="931" y="1254"/>
                  <a:pt x="925" y="1258"/>
                  <a:pt x="915" y="1261"/>
                </a:cubicBezTo>
                <a:cubicBezTo>
                  <a:pt x="905" y="1264"/>
                  <a:pt x="891" y="1267"/>
                  <a:pt x="872" y="1268"/>
                </a:cubicBezTo>
                <a:cubicBezTo>
                  <a:pt x="853" y="1269"/>
                  <a:pt x="827" y="1270"/>
                  <a:pt x="795" y="1270"/>
                </a:cubicBezTo>
                <a:cubicBezTo>
                  <a:pt x="767" y="1270"/>
                  <a:pt x="745" y="1269"/>
                  <a:pt x="729" y="1268"/>
                </a:cubicBezTo>
                <a:cubicBezTo>
                  <a:pt x="713" y="1267"/>
                  <a:pt x="700" y="1264"/>
                  <a:pt x="691" y="1261"/>
                </a:cubicBezTo>
                <a:cubicBezTo>
                  <a:pt x="681" y="1257"/>
                  <a:pt x="675" y="1253"/>
                  <a:pt x="671" y="1247"/>
                </a:cubicBezTo>
                <a:cubicBezTo>
                  <a:pt x="667" y="1242"/>
                  <a:pt x="663" y="1235"/>
                  <a:pt x="661" y="1227"/>
                </a:cubicBezTo>
                <a:cubicBezTo>
                  <a:pt x="548" y="945"/>
                  <a:pt x="548" y="945"/>
                  <a:pt x="548" y="945"/>
                </a:cubicBezTo>
                <a:cubicBezTo>
                  <a:pt x="534" y="913"/>
                  <a:pt x="521" y="885"/>
                  <a:pt x="508" y="860"/>
                </a:cubicBezTo>
                <a:cubicBezTo>
                  <a:pt x="494" y="835"/>
                  <a:pt x="480" y="814"/>
                  <a:pt x="464" y="798"/>
                </a:cubicBezTo>
                <a:cubicBezTo>
                  <a:pt x="448" y="781"/>
                  <a:pt x="430" y="769"/>
                  <a:pt x="409" y="760"/>
                </a:cubicBezTo>
                <a:cubicBezTo>
                  <a:pt x="388" y="752"/>
                  <a:pt x="364" y="748"/>
                  <a:pt x="337" y="748"/>
                </a:cubicBezTo>
                <a:cubicBezTo>
                  <a:pt x="257" y="748"/>
                  <a:pt x="257" y="748"/>
                  <a:pt x="257" y="748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4" y="1241"/>
                  <a:pt x="250" y="1247"/>
                </a:cubicBezTo>
                <a:cubicBezTo>
                  <a:pt x="246" y="1252"/>
                  <a:pt x="239" y="1256"/>
                  <a:pt x="229" y="1259"/>
                </a:cubicBezTo>
                <a:cubicBezTo>
                  <a:pt x="219" y="1263"/>
                  <a:pt x="206" y="1265"/>
                  <a:pt x="190" y="1267"/>
                </a:cubicBezTo>
                <a:cubicBezTo>
                  <a:pt x="174" y="1269"/>
                  <a:pt x="153" y="1270"/>
                  <a:pt x="128" y="1270"/>
                </a:cubicBezTo>
                <a:cubicBezTo>
                  <a:pt x="103" y="1270"/>
                  <a:pt x="82" y="1269"/>
                  <a:pt x="66" y="1267"/>
                </a:cubicBezTo>
                <a:cubicBezTo>
                  <a:pt x="49" y="1265"/>
                  <a:pt x="36" y="1263"/>
                  <a:pt x="26" y="1259"/>
                </a:cubicBezTo>
                <a:cubicBezTo>
                  <a:pt x="16" y="1256"/>
                  <a:pt x="9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7"/>
                  <a:pt x="54" y="0"/>
                  <a:pt x="76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36" y="0"/>
                  <a:pt x="464" y="1"/>
                  <a:pt x="485" y="2"/>
                </a:cubicBezTo>
                <a:cubicBezTo>
                  <a:pt x="507" y="4"/>
                  <a:pt x="526" y="5"/>
                  <a:pt x="544" y="7"/>
                </a:cubicBezTo>
                <a:cubicBezTo>
                  <a:pt x="594" y="14"/>
                  <a:pt x="640" y="27"/>
                  <a:pt x="681" y="44"/>
                </a:cubicBezTo>
                <a:cubicBezTo>
                  <a:pt x="722" y="62"/>
                  <a:pt x="756" y="85"/>
                  <a:pt x="784" y="113"/>
                </a:cubicBezTo>
                <a:cubicBezTo>
                  <a:pt x="813" y="142"/>
                  <a:pt x="834" y="175"/>
                  <a:pt x="849" y="214"/>
                </a:cubicBezTo>
                <a:cubicBezTo>
                  <a:pt x="864" y="253"/>
                  <a:pt x="872" y="297"/>
                  <a:pt x="872" y="347"/>
                </a:cubicBezTo>
                <a:cubicBezTo>
                  <a:pt x="872" y="389"/>
                  <a:pt x="866" y="428"/>
                  <a:pt x="856" y="463"/>
                </a:cubicBezTo>
                <a:cubicBezTo>
                  <a:pt x="845" y="498"/>
                  <a:pt x="829" y="529"/>
                  <a:pt x="808" y="556"/>
                </a:cubicBezTo>
                <a:cubicBezTo>
                  <a:pt x="787" y="583"/>
                  <a:pt x="762" y="607"/>
                  <a:pt x="731" y="627"/>
                </a:cubicBezTo>
                <a:cubicBezTo>
                  <a:pt x="701" y="648"/>
                  <a:pt x="666" y="664"/>
                  <a:pt x="627" y="676"/>
                </a:cubicBezTo>
                <a:cubicBezTo>
                  <a:pt x="646" y="685"/>
                  <a:pt x="663" y="696"/>
                  <a:pt x="680" y="709"/>
                </a:cubicBezTo>
                <a:cubicBezTo>
                  <a:pt x="696" y="722"/>
                  <a:pt x="712" y="738"/>
                  <a:pt x="727" y="757"/>
                </a:cubicBezTo>
                <a:cubicBezTo>
                  <a:pt x="741" y="775"/>
                  <a:pt x="755" y="797"/>
                  <a:pt x="768" y="820"/>
                </a:cubicBezTo>
                <a:cubicBezTo>
                  <a:pt x="781" y="844"/>
                  <a:pt x="794" y="871"/>
                  <a:pt x="806" y="901"/>
                </a:cubicBezTo>
                <a:cubicBezTo>
                  <a:pt x="913" y="1150"/>
                  <a:pt x="913" y="1150"/>
                  <a:pt x="913" y="1150"/>
                </a:cubicBezTo>
                <a:cubicBezTo>
                  <a:pt x="923" y="1175"/>
                  <a:pt x="929" y="1193"/>
                  <a:pt x="932" y="1204"/>
                </a:cubicBezTo>
                <a:cubicBezTo>
                  <a:pt x="936" y="1215"/>
                  <a:pt x="937" y="1224"/>
                  <a:pt x="937" y="1231"/>
                </a:cubicBezTo>
                <a:close/>
                <a:moveTo>
                  <a:pt x="606" y="374"/>
                </a:moveTo>
                <a:cubicBezTo>
                  <a:pt x="606" y="332"/>
                  <a:pt x="597" y="297"/>
                  <a:pt x="578" y="268"/>
                </a:cubicBezTo>
                <a:cubicBezTo>
                  <a:pt x="559" y="239"/>
                  <a:pt x="528" y="219"/>
                  <a:pt x="485" y="207"/>
                </a:cubicBezTo>
                <a:cubicBezTo>
                  <a:pt x="472" y="204"/>
                  <a:pt x="457" y="202"/>
                  <a:pt x="441" y="200"/>
                </a:cubicBezTo>
                <a:cubicBezTo>
                  <a:pt x="424" y="198"/>
                  <a:pt x="401" y="197"/>
                  <a:pt x="372" y="197"/>
                </a:cubicBezTo>
                <a:cubicBezTo>
                  <a:pt x="257" y="197"/>
                  <a:pt x="257" y="197"/>
                  <a:pt x="257" y="197"/>
                </a:cubicBezTo>
                <a:cubicBezTo>
                  <a:pt x="257" y="555"/>
                  <a:pt x="257" y="555"/>
                  <a:pt x="257" y="555"/>
                </a:cubicBezTo>
                <a:cubicBezTo>
                  <a:pt x="387" y="555"/>
                  <a:pt x="387" y="555"/>
                  <a:pt x="387" y="555"/>
                </a:cubicBezTo>
                <a:cubicBezTo>
                  <a:pt x="424" y="555"/>
                  <a:pt x="456" y="551"/>
                  <a:pt x="483" y="542"/>
                </a:cubicBezTo>
                <a:cubicBezTo>
                  <a:pt x="510" y="533"/>
                  <a:pt x="533" y="521"/>
                  <a:pt x="551" y="505"/>
                </a:cubicBezTo>
                <a:cubicBezTo>
                  <a:pt x="570" y="489"/>
                  <a:pt x="583" y="470"/>
                  <a:pt x="592" y="448"/>
                </a:cubicBezTo>
                <a:cubicBezTo>
                  <a:pt x="602" y="426"/>
                  <a:pt x="606" y="401"/>
                  <a:pt x="606" y="374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22" name="Freeform 5"/>
          <p:cNvSpPr>
            <a:spLocks noChangeAspect="1"/>
          </p:cNvSpPr>
          <p:nvPr/>
        </p:nvSpPr>
        <p:spPr bwMode="auto">
          <a:xfrm>
            <a:off x="2376309" y="532871"/>
            <a:ext cx="827539" cy="1094400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23" name="Freeform 5"/>
          <p:cNvSpPr>
            <a:spLocks noChangeAspect="1"/>
          </p:cNvSpPr>
          <p:nvPr/>
        </p:nvSpPr>
        <p:spPr bwMode="auto">
          <a:xfrm>
            <a:off x="8251644" y="4241867"/>
            <a:ext cx="827539" cy="1094400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95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-36512" y="330"/>
            <a:ext cx="9180512" cy="5715000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5" name="Freeform 1"/>
          <p:cNvSpPr>
            <a:spLocks noChangeAspect="1"/>
          </p:cNvSpPr>
          <p:nvPr/>
        </p:nvSpPr>
        <p:spPr bwMode="auto">
          <a:xfrm>
            <a:off x="321729" y="1706131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6" name="Freeform 3"/>
          <p:cNvSpPr>
            <a:spLocks noChangeAspect="1"/>
          </p:cNvSpPr>
          <p:nvPr/>
        </p:nvSpPr>
        <p:spPr bwMode="auto">
          <a:xfrm>
            <a:off x="4938337" y="1738193"/>
            <a:ext cx="1782795" cy="2919507"/>
          </a:xfrm>
          <a:custGeom>
            <a:avLst/>
            <a:gdLst>
              <a:gd name="T0" fmla="*/ 777 w 777"/>
              <a:gd name="T1" fmla="*/ 1175 h 1272"/>
              <a:gd name="T2" fmla="*/ 774 w 777"/>
              <a:gd name="T3" fmla="*/ 1221 h 1272"/>
              <a:gd name="T4" fmla="*/ 766 w 777"/>
              <a:gd name="T5" fmla="*/ 1251 h 1272"/>
              <a:gd name="T6" fmla="*/ 753 w 777"/>
              <a:gd name="T7" fmla="*/ 1267 h 1272"/>
              <a:gd name="T8" fmla="*/ 738 w 777"/>
              <a:gd name="T9" fmla="*/ 1272 h 1272"/>
              <a:gd name="T10" fmla="*/ 41 w 777"/>
              <a:gd name="T11" fmla="*/ 1272 h 1272"/>
              <a:gd name="T12" fmla="*/ 26 w 777"/>
              <a:gd name="T13" fmla="*/ 1267 h 1272"/>
              <a:gd name="T14" fmla="*/ 14 w 777"/>
              <a:gd name="T15" fmla="*/ 1251 h 1272"/>
              <a:gd name="T16" fmla="*/ 5 w 777"/>
              <a:gd name="T17" fmla="*/ 1221 h 1272"/>
              <a:gd name="T18" fmla="*/ 3 w 777"/>
              <a:gd name="T19" fmla="*/ 1175 h 1272"/>
              <a:gd name="T20" fmla="*/ 5 w 777"/>
              <a:gd name="T21" fmla="*/ 1127 h 1272"/>
              <a:gd name="T22" fmla="*/ 13 w 777"/>
              <a:gd name="T23" fmla="*/ 1097 h 1272"/>
              <a:gd name="T24" fmla="*/ 25 w 777"/>
              <a:gd name="T25" fmla="*/ 1079 h 1272"/>
              <a:gd name="T26" fmla="*/ 41 w 777"/>
              <a:gd name="T27" fmla="*/ 1074 h 1272"/>
              <a:gd name="T28" fmla="*/ 276 w 777"/>
              <a:gd name="T29" fmla="*/ 1074 h 1272"/>
              <a:gd name="T30" fmla="*/ 276 w 777"/>
              <a:gd name="T31" fmla="*/ 252 h 1272"/>
              <a:gd name="T32" fmla="*/ 73 w 777"/>
              <a:gd name="T33" fmla="*/ 364 h 1272"/>
              <a:gd name="T34" fmla="*/ 36 w 777"/>
              <a:gd name="T35" fmla="*/ 377 h 1272"/>
              <a:gd name="T36" fmla="*/ 14 w 777"/>
              <a:gd name="T37" fmla="*/ 371 h 1272"/>
              <a:gd name="T38" fmla="*/ 3 w 777"/>
              <a:gd name="T39" fmla="*/ 343 h 1272"/>
              <a:gd name="T40" fmla="*/ 0 w 777"/>
              <a:gd name="T41" fmla="*/ 285 h 1272"/>
              <a:gd name="T42" fmla="*/ 1 w 777"/>
              <a:gd name="T43" fmla="*/ 246 h 1272"/>
              <a:gd name="T44" fmla="*/ 5 w 777"/>
              <a:gd name="T45" fmla="*/ 221 h 1272"/>
              <a:gd name="T46" fmla="*/ 16 w 777"/>
              <a:gd name="T47" fmla="*/ 203 h 1272"/>
              <a:gd name="T48" fmla="*/ 35 w 777"/>
              <a:gd name="T49" fmla="*/ 188 h 1272"/>
              <a:gd name="T50" fmla="*/ 306 w 777"/>
              <a:gd name="T51" fmla="*/ 13 h 1272"/>
              <a:gd name="T52" fmla="*/ 318 w 777"/>
              <a:gd name="T53" fmla="*/ 6 h 1272"/>
              <a:gd name="T54" fmla="*/ 337 w 777"/>
              <a:gd name="T55" fmla="*/ 2 h 1272"/>
              <a:gd name="T56" fmla="*/ 368 w 777"/>
              <a:gd name="T57" fmla="*/ 0 h 1272"/>
              <a:gd name="T58" fmla="*/ 418 w 777"/>
              <a:gd name="T59" fmla="*/ 0 h 1272"/>
              <a:gd name="T60" fmla="*/ 478 w 777"/>
              <a:gd name="T61" fmla="*/ 1 h 1272"/>
              <a:gd name="T62" fmla="*/ 512 w 777"/>
              <a:gd name="T63" fmla="*/ 6 h 1272"/>
              <a:gd name="T64" fmla="*/ 528 w 777"/>
              <a:gd name="T65" fmla="*/ 15 h 1272"/>
              <a:gd name="T66" fmla="*/ 532 w 777"/>
              <a:gd name="T67" fmla="*/ 30 h 1272"/>
              <a:gd name="T68" fmla="*/ 532 w 777"/>
              <a:gd name="T69" fmla="*/ 1074 h 1272"/>
              <a:gd name="T70" fmla="*/ 738 w 777"/>
              <a:gd name="T71" fmla="*/ 1074 h 1272"/>
              <a:gd name="T72" fmla="*/ 754 w 777"/>
              <a:gd name="T73" fmla="*/ 1079 h 1272"/>
              <a:gd name="T74" fmla="*/ 767 w 777"/>
              <a:gd name="T75" fmla="*/ 1097 h 1272"/>
              <a:gd name="T76" fmla="*/ 774 w 777"/>
              <a:gd name="T77" fmla="*/ 1127 h 1272"/>
              <a:gd name="T78" fmla="*/ 777 w 777"/>
              <a:gd name="T79" fmla="*/ 117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1272">
                <a:moveTo>
                  <a:pt x="777" y="1175"/>
                </a:moveTo>
                <a:cubicBezTo>
                  <a:pt x="777" y="1193"/>
                  <a:pt x="776" y="1208"/>
                  <a:pt x="774" y="1221"/>
                </a:cubicBezTo>
                <a:cubicBezTo>
                  <a:pt x="772" y="1234"/>
                  <a:pt x="769" y="1244"/>
                  <a:pt x="766" y="1251"/>
                </a:cubicBezTo>
                <a:cubicBezTo>
                  <a:pt x="762" y="1259"/>
                  <a:pt x="758" y="1264"/>
                  <a:pt x="753" y="1267"/>
                </a:cubicBezTo>
                <a:cubicBezTo>
                  <a:pt x="749" y="1271"/>
                  <a:pt x="744" y="1272"/>
                  <a:pt x="738" y="1272"/>
                </a:cubicBezTo>
                <a:cubicBezTo>
                  <a:pt x="41" y="1272"/>
                  <a:pt x="41" y="1272"/>
                  <a:pt x="41" y="1272"/>
                </a:cubicBezTo>
                <a:cubicBezTo>
                  <a:pt x="35" y="1272"/>
                  <a:pt x="31" y="1271"/>
                  <a:pt x="26" y="1267"/>
                </a:cubicBezTo>
                <a:cubicBezTo>
                  <a:pt x="21" y="1264"/>
                  <a:pt x="17" y="1259"/>
                  <a:pt x="14" y="1251"/>
                </a:cubicBezTo>
                <a:cubicBezTo>
                  <a:pt x="10" y="1244"/>
                  <a:pt x="7" y="1234"/>
                  <a:pt x="5" y="1221"/>
                </a:cubicBezTo>
                <a:cubicBezTo>
                  <a:pt x="3" y="1208"/>
                  <a:pt x="3" y="1193"/>
                  <a:pt x="3" y="1175"/>
                </a:cubicBezTo>
                <a:cubicBezTo>
                  <a:pt x="3" y="1156"/>
                  <a:pt x="3" y="1140"/>
                  <a:pt x="5" y="1127"/>
                </a:cubicBezTo>
                <a:cubicBezTo>
                  <a:pt x="7" y="1115"/>
                  <a:pt x="9" y="1104"/>
                  <a:pt x="13" y="1097"/>
                </a:cubicBezTo>
                <a:cubicBezTo>
                  <a:pt x="16" y="1089"/>
                  <a:pt x="20" y="1083"/>
                  <a:pt x="25" y="1079"/>
                </a:cubicBezTo>
                <a:cubicBezTo>
                  <a:pt x="30" y="1076"/>
                  <a:pt x="35" y="1074"/>
                  <a:pt x="41" y="1074"/>
                </a:cubicBezTo>
                <a:cubicBezTo>
                  <a:pt x="276" y="1074"/>
                  <a:pt x="276" y="1074"/>
                  <a:pt x="276" y="1074"/>
                </a:cubicBezTo>
                <a:cubicBezTo>
                  <a:pt x="276" y="252"/>
                  <a:pt x="276" y="252"/>
                  <a:pt x="276" y="252"/>
                </a:cubicBezTo>
                <a:cubicBezTo>
                  <a:pt x="73" y="364"/>
                  <a:pt x="73" y="364"/>
                  <a:pt x="73" y="364"/>
                </a:cubicBezTo>
                <a:cubicBezTo>
                  <a:pt x="58" y="371"/>
                  <a:pt x="46" y="376"/>
                  <a:pt x="36" y="377"/>
                </a:cubicBezTo>
                <a:cubicBezTo>
                  <a:pt x="27" y="379"/>
                  <a:pt x="19" y="377"/>
                  <a:pt x="14" y="371"/>
                </a:cubicBezTo>
                <a:cubicBezTo>
                  <a:pt x="8" y="366"/>
                  <a:pt x="4" y="356"/>
                  <a:pt x="3" y="343"/>
                </a:cubicBezTo>
                <a:cubicBezTo>
                  <a:pt x="1" y="329"/>
                  <a:pt x="0" y="310"/>
                  <a:pt x="0" y="285"/>
                </a:cubicBezTo>
                <a:cubicBezTo>
                  <a:pt x="0" y="269"/>
                  <a:pt x="0" y="257"/>
                  <a:pt x="1" y="246"/>
                </a:cubicBezTo>
                <a:cubicBezTo>
                  <a:pt x="1" y="236"/>
                  <a:pt x="3" y="228"/>
                  <a:pt x="5" y="221"/>
                </a:cubicBezTo>
                <a:cubicBezTo>
                  <a:pt x="8" y="213"/>
                  <a:pt x="12" y="208"/>
                  <a:pt x="16" y="203"/>
                </a:cubicBezTo>
                <a:cubicBezTo>
                  <a:pt x="21" y="198"/>
                  <a:pt x="27" y="194"/>
                  <a:pt x="35" y="188"/>
                </a:cubicBezTo>
                <a:cubicBezTo>
                  <a:pt x="306" y="13"/>
                  <a:pt x="306" y="13"/>
                  <a:pt x="306" y="13"/>
                </a:cubicBezTo>
                <a:cubicBezTo>
                  <a:pt x="309" y="10"/>
                  <a:pt x="314" y="8"/>
                  <a:pt x="318" y="6"/>
                </a:cubicBezTo>
                <a:cubicBezTo>
                  <a:pt x="323" y="5"/>
                  <a:pt x="330" y="3"/>
                  <a:pt x="337" y="2"/>
                </a:cubicBezTo>
                <a:cubicBezTo>
                  <a:pt x="345" y="1"/>
                  <a:pt x="356" y="1"/>
                  <a:pt x="368" y="0"/>
                </a:cubicBezTo>
                <a:cubicBezTo>
                  <a:pt x="381" y="0"/>
                  <a:pt x="397" y="0"/>
                  <a:pt x="418" y="0"/>
                </a:cubicBezTo>
                <a:cubicBezTo>
                  <a:pt x="442" y="0"/>
                  <a:pt x="462" y="0"/>
                  <a:pt x="478" y="1"/>
                </a:cubicBezTo>
                <a:cubicBezTo>
                  <a:pt x="493" y="2"/>
                  <a:pt x="504" y="4"/>
                  <a:pt x="512" y="6"/>
                </a:cubicBezTo>
                <a:cubicBezTo>
                  <a:pt x="520" y="8"/>
                  <a:pt x="525" y="12"/>
                  <a:pt x="528" y="15"/>
                </a:cubicBezTo>
                <a:cubicBezTo>
                  <a:pt x="531" y="19"/>
                  <a:pt x="532" y="24"/>
                  <a:pt x="532" y="30"/>
                </a:cubicBezTo>
                <a:cubicBezTo>
                  <a:pt x="532" y="1074"/>
                  <a:pt x="532" y="1074"/>
                  <a:pt x="532" y="1074"/>
                </a:cubicBezTo>
                <a:cubicBezTo>
                  <a:pt x="738" y="1074"/>
                  <a:pt x="738" y="1074"/>
                  <a:pt x="738" y="1074"/>
                </a:cubicBezTo>
                <a:cubicBezTo>
                  <a:pt x="744" y="1074"/>
                  <a:pt x="749" y="1076"/>
                  <a:pt x="754" y="1079"/>
                </a:cubicBezTo>
                <a:cubicBezTo>
                  <a:pt x="759" y="1083"/>
                  <a:pt x="763" y="1089"/>
                  <a:pt x="767" y="1097"/>
                </a:cubicBezTo>
                <a:cubicBezTo>
                  <a:pt x="770" y="1104"/>
                  <a:pt x="773" y="1115"/>
                  <a:pt x="774" y="1127"/>
                </a:cubicBezTo>
                <a:cubicBezTo>
                  <a:pt x="776" y="1140"/>
                  <a:pt x="777" y="1156"/>
                  <a:pt x="777" y="1175"/>
                </a:cubicBezTo>
                <a:close/>
              </a:path>
            </a:pathLst>
          </a:custGeom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7" name="Freeform 2"/>
          <p:cNvSpPr>
            <a:spLocks noChangeAspect="1" noEditPoints="1"/>
          </p:cNvSpPr>
          <p:nvPr/>
        </p:nvSpPr>
        <p:spPr bwMode="auto">
          <a:xfrm>
            <a:off x="2566883" y="1655610"/>
            <a:ext cx="2072315" cy="3002090"/>
          </a:xfrm>
          <a:custGeom>
            <a:avLst/>
            <a:gdLst>
              <a:gd name="T0" fmla="*/ 903 w 903"/>
              <a:gd name="T1" fmla="*/ 649 h 1308"/>
              <a:gd name="T2" fmla="*/ 879 w 903"/>
              <a:gd name="T3" fmla="*/ 922 h 1308"/>
              <a:gd name="T4" fmla="*/ 799 w 903"/>
              <a:gd name="T5" fmla="*/ 1130 h 1308"/>
              <a:gd name="T6" fmla="*/ 656 w 903"/>
              <a:gd name="T7" fmla="*/ 1262 h 1308"/>
              <a:gd name="T8" fmla="*/ 439 w 903"/>
              <a:gd name="T9" fmla="*/ 1308 h 1308"/>
              <a:gd name="T10" fmla="*/ 225 w 903"/>
              <a:gd name="T11" fmla="*/ 1264 h 1308"/>
              <a:gd name="T12" fmla="*/ 90 w 903"/>
              <a:gd name="T13" fmla="*/ 1136 h 1308"/>
              <a:gd name="T14" fmla="*/ 20 w 903"/>
              <a:gd name="T15" fmla="*/ 932 h 1308"/>
              <a:gd name="T16" fmla="*/ 0 w 903"/>
              <a:gd name="T17" fmla="*/ 659 h 1308"/>
              <a:gd name="T18" fmla="*/ 25 w 903"/>
              <a:gd name="T19" fmla="*/ 386 h 1308"/>
              <a:gd name="T20" fmla="*/ 105 w 903"/>
              <a:gd name="T21" fmla="*/ 177 h 1308"/>
              <a:gd name="T22" fmla="*/ 248 w 903"/>
              <a:gd name="T23" fmla="*/ 45 h 1308"/>
              <a:gd name="T24" fmla="*/ 464 w 903"/>
              <a:gd name="T25" fmla="*/ 0 h 1308"/>
              <a:gd name="T26" fmla="*/ 679 w 903"/>
              <a:gd name="T27" fmla="*/ 44 h 1308"/>
              <a:gd name="T28" fmla="*/ 814 w 903"/>
              <a:gd name="T29" fmla="*/ 172 h 1308"/>
              <a:gd name="T30" fmla="*/ 884 w 903"/>
              <a:gd name="T31" fmla="*/ 376 h 1308"/>
              <a:gd name="T32" fmla="*/ 903 w 903"/>
              <a:gd name="T33" fmla="*/ 649 h 1308"/>
              <a:gd name="T34" fmla="*/ 644 w 903"/>
              <a:gd name="T35" fmla="*/ 662 h 1308"/>
              <a:gd name="T36" fmla="*/ 640 w 903"/>
              <a:gd name="T37" fmla="*/ 503 h 1308"/>
              <a:gd name="T38" fmla="*/ 624 w 903"/>
              <a:gd name="T39" fmla="*/ 383 h 1308"/>
              <a:gd name="T40" fmla="*/ 599 w 903"/>
              <a:gd name="T41" fmla="*/ 297 h 1308"/>
              <a:gd name="T42" fmla="*/ 562 w 903"/>
              <a:gd name="T43" fmla="*/ 241 h 1308"/>
              <a:gd name="T44" fmla="*/ 514 w 903"/>
              <a:gd name="T45" fmla="*/ 211 h 1308"/>
              <a:gd name="T46" fmla="*/ 453 w 903"/>
              <a:gd name="T47" fmla="*/ 203 h 1308"/>
              <a:gd name="T48" fmla="*/ 358 w 903"/>
              <a:gd name="T49" fmla="*/ 230 h 1308"/>
              <a:gd name="T50" fmla="*/ 298 w 903"/>
              <a:gd name="T51" fmla="*/ 314 h 1308"/>
              <a:gd name="T52" fmla="*/ 268 w 903"/>
              <a:gd name="T53" fmla="*/ 453 h 1308"/>
              <a:gd name="T54" fmla="*/ 259 w 903"/>
              <a:gd name="T55" fmla="*/ 646 h 1308"/>
              <a:gd name="T56" fmla="*/ 269 w 903"/>
              <a:gd name="T57" fmla="*/ 869 h 1308"/>
              <a:gd name="T58" fmla="*/ 303 w 903"/>
              <a:gd name="T59" fmla="*/ 1010 h 1308"/>
              <a:gd name="T60" fmla="*/ 362 w 903"/>
              <a:gd name="T61" fmla="*/ 1083 h 1308"/>
              <a:gd name="T62" fmla="*/ 449 w 903"/>
              <a:gd name="T63" fmla="*/ 1104 h 1308"/>
              <a:gd name="T64" fmla="*/ 517 w 903"/>
              <a:gd name="T65" fmla="*/ 1092 h 1308"/>
              <a:gd name="T66" fmla="*/ 568 w 903"/>
              <a:gd name="T67" fmla="*/ 1055 h 1308"/>
              <a:gd name="T68" fmla="*/ 604 w 903"/>
              <a:gd name="T69" fmla="*/ 994 h 1308"/>
              <a:gd name="T70" fmla="*/ 628 w 903"/>
              <a:gd name="T71" fmla="*/ 908 h 1308"/>
              <a:gd name="T72" fmla="*/ 641 w 903"/>
              <a:gd name="T73" fmla="*/ 797 h 1308"/>
              <a:gd name="T74" fmla="*/ 644 w 903"/>
              <a:gd name="T75" fmla="*/ 662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03" h="1308">
                <a:moveTo>
                  <a:pt x="903" y="649"/>
                </a:moveTo>
                <a:cubicBezTo>
                  <a:pt x="903" y="750"/>
                  <a:pt x="895" y="841"/>
                  <a:pt x="879" y="922"/>
                </a:cubicBezTo>
                <a:cubicBezTo>
                  <a:pt x="863" y="1004"/>
                  <a:pt x="836" y="1073"/>
                  <a:pt x="799" y="1130"/>
                </a:cubicBezTo>
                <a:cubicBezTo>
                  <a:pt x="762" y="1188"/>
                  <a:pt x="715" y="1232"/>
                  <a:pt x="656" y="1262"/>
                </a:cubicBezTo>
                <a:cubicBezTo>
                  <a:pt x="597" y="1293"/>
                  <a:pt x="525" y="1308"/>
                  <a:pt x="439" y="1308"/>
                </a:cubicBezTo>
                <a:cubicBezTo>
                  <a:pt x="353" y="1308"/>
                  <a:pt x="281" y="1293"/>
                  <a:pt x="225" y="1264"/>
                </a:cubicBezTo>
                <a:cubicBezTo>
                  <a:pt x="168" y="1234"/>
                  <a:pt x="123" y="1191"/>
                  <a:pt x="90" y="1136"/>
                </a:cubicBezTo>
                <a:cubicBezTo>
                  <a:pt x="57" y="1080"/>
                  <a:pt x="33" y="1012"/>
                  <a:pt x="20" y="932"/>
                </a:cubicBezTo>
                <a:cubicBezTo>
                  <a:pt x="7" y="851"/>
                  <a:pt x="0" y="760"/>
                  <a:pt x="0" y="659"/>
                </a:cubicBezTo>
                <a:cubicBezTo>
                  <a:pt x="0" y="558"/>
                  <a:pt x="8" y="467"/>
                  <a:pt x="25" y="386"/>
                </a:cubicBezTo>
                <a:cubicBezTo>
                  <a:pt x="41" y="304"/>
                  <a:pt x="68" y="235"/>
                  <a:pt x="105" y="177"/>
                </a:cubicBezTo>
                <a:cubicBezTo>
                  <a:pt x="142" y="120"/>
                  <a:pt x="190" y="76"/>
                  <a:pt x="248" y="45"/>
                </a:cubicBezTo>
                <a:cubicBezTo>
                  <a:pt x="307" y="15"/>
                  <a:pt x="379" y="0"/>
                  <a:pt x="464" y="0"/>
                </a:cubicBezTo>
                <a:cubicBezTo>
                  <a:pt x="550" y="0"/>
                  <a:pt x="622" y="14"/>
                  <a:pt x="679" y="44"/>
                </a:cubicBezTo>
                <a:cubicBezTo>
                  <a:pt x="736" y="74"/>
                  <a:pt x="781" y="116"/>
                  <a:pt x="814" y="172"/>
                </a:cubicBezTo>
                <a:cubicBezTo>
                  <a:pt x="848" y="228"/>
                  <a:pt x="871" y="296"/>
                  <a:pt x="884" y="376"/>
                </a:cubicBezTo>
                <a:cubicBezTo>
                  <a:pt x="897" y="456"/>
                  <a:pt x="903" y="547"/>
                  <a:pt x="903" y="649"/>
                </a:cubicBezTo>
                <a:close/>
                <a:moveTo>
                  <a:pt x="644" y="662"/>
                </a:moveTo>
                <a:cubicBezTo>
                  <a:pt x="644" y="602"/>
                  <a:pt x="643" y="549"/>
                  <a:pt x="640" y="503"/>
                </a:cubicBezTo>
                <a:cubicBezTo>
                  <a:pt x="636" y="457"/>
                  <a:pt x="631" y="417"/>
                  <a:pt x="624" y="383"/>
                </a:cubicBezTo>
                <a:cubicBezTo>
                  <a:pt x="618" y="349"/>
                  <a:pt x="609" y="321"/>
                  <a:pt x="599" y="297"/>
                </a:cubicBezTo>
                <a:cubicBezTo>
                  <a:pt x="589" y="274"/>
                  <a:pt x="577" y="255"/>
                  <a:pt x="562" y="241"/>
                </a:cubicBezTo>
                <a:cubicBezTo>
                  <a:pt x="548" y="227"/>
                  <a:pt x="532" y="217"/>
                  <a:pt x="514" y="211"/>
                </a:cubicBezTo>
                <a:cubicBezTo>
                  <a:pt x="495" y="206"/>
                  <a:pt x="475" y="203"/>
                  <a:pt x="453" y="203"/>
                </a:cubicBezTo>
                <a:cubicBezTo>
                  <a:pt x="415" y="203"/>
                  <a:pt x="383" y="212"/>
                  <a:pt x="358" y="230"/>
                </a:cubicBezTo>
                <a:cubicBezTo>
                  <a:pt x="333" y="249"/>
                  <a:pt x="313" y="277"/>
                  <a:pt x="298" y="314"/>
                </a:cubicBezTo>
                <a:cubicBezTo>
                  <a:pt x="284" y="351"/>
                  <a:pt x="273" y="397"/>
                  <a:pt x="268" y="453"/>
                </a:cubicBezTo>
                <a:cubicBezTo>
                  <a:pt x="262" y="508"/>
                  <a:pt x="259" y="572"/>
                  <a:pt x="259" y="646"/>
                </a:cubicBezTo>
                <a:cubicBezTo>
                  <a:pt x="259" y="736"/>
                  <a:pt x="262" y="810"/>
                  <a:pt x="269" y="869"/>
                </a:cubicBezTo>
                <a:cubicBezTo>
                  <a:pt x="277" y="928"/>
                  <a:pt x="288" y="975"/>
                  <a:pt x="303" y="1010"/>
                </a:cubicBezTo>
                <a:cubicBezTo>
                  <a:pt x="318" y="1045"/>
                  <a:pt x="338" y="1069"/>
                  <a:pt x="362" y="1083"/>
                </a:cubicBezTo>
                <a:cubicBezTo>
                  <a:pt x="386" y="1097"/>
                  <a:pt x="415" y="1104"/>
                  <a:pt x="449" y="1104"/>
                </a:cubicBezTo>
                <a:cubicBezTo>
                  <a:pt x="475" y="1104"/>
                  <a:pt x="497" y="1100"/>
                  <a:pt x="517" y="1092"/>
                </a:cubicBezTo>
                <a:cubicBezTo>
                  <a:pt x="536" y="1084"/>
                  <a:pt x="553" y="1071"/>
                  <a:pt x="568" y="1055"/>
                </a:cubicBezTo>
                <a:cubicBezTo>
                  <a:pt x="582" y="1039"/>
                  <a:pt x="595" y="1018"/>
                  <a:pt x="604" y="994"/>
                </a:cubicBezTo>
                <a:cubicBezTo>
                  <a:pt x="614" y="969"/>
                  <a:pt x="622" y="940"/>
                  <a:pt x="628" y="908"/>
                </a:cubicBezTo>
                <a:cubicBezTo>
                  <a:pt x="635" y="875"/>
                  <a:pt x="639" y="838"/>
                  <a:pt x="641" y="797"/>
                </a:cubicBezTo>
                <a:cubicBezTo>
                  <a:pt x="643" y="756"/>
                  <a:pt x="644" y="711"/>
                  <a:pt x="644" y="662"/>
                </a:cubicBezTo>
                <a:close/>
              </a:path>
            </a:pathLst>
          </a:custGeom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8" name="Freeform 4"/>
          <p:cNvSpPr>
            <a:spLocks noChangeAspect="1"/>
          </p:cNvSpPr>
          <p:nvPr/>
        </p:nvSpPr>
        <p:spPr bwMode="auto">
          <a:xfrm>
            <a:off x="7020272" y="1706131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n w="6350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Vorlagen</a:t>
            </a:r>
            <a:endParaRPr lang="de-DE" dirty="0">
              <a:ln w="6350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536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Freeform 1"/>
          <p:cNvSpPr>
            <a:spLocks noChangeAspect="1"/>
          </p:cNvSpPr>
          <p:nvPr/>
        </p:nvSpPr>
        <p:spPr bwMode="auto">
          <a:xfrm>
            <a:off x="321729" y="1346091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6" name="Freeform 3"/>
          <p:cNvSpPr>
            <a:spLocks noChangeAspect="1"/>
          </p:cNvSpPr>
          <p:nvPr/>
        </p:nvSpPr>
        <p:spPr bwMode="auto">
          <a:xfrm>
            <a:off x="4938337" y="1378153"/>
            <a:ext cx="1782795" cy="2919507"/>
          </a:xfrm>
          <a:custGeom>
            <a:avLst/>
            <a:gdLst>
              <a:gd name="T0" fmla="*/ 777 w 777"/>
              <a:gd name="T1" fmla="*/ 1175 h 1272"/>
              <a:gd name="T2" fmla="*/ 774 w 777"/>
              <a:gd name="T3" fmla="*/ 1221 h 1272"/>
              <a:gd name="T4" fmla="*/ 766 w 777"/>
              <a:gd name="T5" fmla="*/ 1251 h 1272"/>
              <a:gd name="T6" fmla="*/ 753 w 777"/>
              <a:gd name="T7" fmla="*/ 1267 h 1272"/>
              <a:gd name="T8" fmla="*/ 738 w 777"/>
              <a:gd name="T9" fmla="*/ 1272 h 1272"/>
              <a:gd name="T10" fmla="*/ 41 w 777"/>
              <a:gd name="T11" fmla="*/ 1272 h 1272"/>
              <a:gd name="T12" fmla="*/ 26 w 777"/>
              <a:gd name="T13" fmla="*/ 1267 h 1272"/>
              <a:gd name="T14" fmla="*/ 14 w 777"/>
              <a:gd name="T15" fmla="*/ 1251 h 1272"/>
              <a:gd name="T16" fmla="*/ 5 w 777"/>
              <a:gd name="T17" fmla="*/ 1221 h 1272"/>
              <a:gd name="T18" fmla="*/ 3 w 777"/>
              <a:gd name="T19" fmla="*/ 1175 h 1272"/>
              <a:gd name="T20" fmla="*/ 5 w 777"/>
              <a:gd name="T21" fmla="*/ 1127 h 1272"/>
              <a:gd name="T22" fmla="*/ 13 w 777"/>
              <a:gd name="T23" fmla="*/ 1097 h 1272"/>
              <a:gd name="T24" fmla="*/ 25 w 777"/>
              <a:gd name="T25" fmla="*/ 1079 h 1272"/>
              <a:gd name="T26" fmla="*/ 41 w 777"/>
              <a:gd name="T27" fmla="*/ 1074 h 1272"/>
              <a:gd name="T28" fmla="*/ 276 w 777"/>
              <a:gd name="T29" fmla="*/ 1074 h 1272"/>
              <a:gd name="T30" fmla="*/ 276 w 777"/>
              <a:gd name="T31" fmla="*/ 252 h 1272"/>
              <a:gd name="T32" fmla="*/ 73 w 777"/>
              <a:gd name="T33" fmla="*/ 364 h 1272"/>
              <a:gd name="T34" fmla="*/ 36 w 777"/>
              <a:gd name="T35" fmla="*/ 377 h 1272"/>
              <a:gd name="T36" fmla="*/ 14 w 777"/>
              <a:gd name="T37" fmla="*/ 371 h 1272"/>
              <a:gd name="T38" fmla="*/ 3 w 777"/>
              <a:gd name="T39" fmla="*/ 343 h 1272"/>
              <a:gd name="T40" fmla="*/ 0 w 777"/>
              <a:gd name="T41" fmla="*/ 285 h 1272"/>
              <a:gd name="T42" fmla="*/ 1 w 777"/>
              <a:gd name="T43" fmla="*/ 246 h 1272"/>
              <a:gd name="T44" fmla="*/ 5 w 777"/>
              <a:gd name="T45" fmla="*/ 221 h 1272"/>
              <a:gd name="T46" fmla="*/ 16 w 777"/>
              <a:gd name="T47" fmla="*/ 203 h 1272"/>
              <a:gd name="T48" fmla="*/ 35 w 777"/>
              <a:gd name="T49" fmla="*/ 188 h 1272"/>
              <a:gd name="T50" fmla="*/ 306 w 777"/>
              <a:gd name="T51" fmla="*/ 13 h 1272"/>
              <a:gd name="T52" fmla="*/ 318 w 777"/>
              <a:gd name="T53" fmla="*/ 6 h 1272"/>
              <a:gd name="T54" fmla="*/ 337 w 777"/>
              <a:gd name="T55" fmla="*/ 2 h 1272"/>
              <a:gd name="T56" fmla="*/ 368 w 777"/>
              <a:gd name="T57" fmla="*/ 0 h 1272"/>
              <a:gd name="T58" fmla="*/ 418 w 777"/>
              <a:gd name="T59" fmla="*/ 0 h 1272"/>
              <a:gd name="T60" fmla="*/ 478 w 777"/>
              <a:gd name="T61" fmla="*/ 1 h 1272"/>
              <a:gd name="T62" fmla="*/ 512 w 777"/>
              <a:gd name="T63" fmla="*/ 6 h 1272"/>
              <a:gd name="T64" fmla="*/ 528 w 777"/>
              <a:gd name="T65" fmla="*/ 15 h 1272"/>
              <a:gd name="T66" fmla="*/ 532 w 777"/>
              <a:gd name="T67" fmla="*/ 30 h 1272"/>
              <a:gd name="T68" fmla="*/ 532 w 777"/>
              <a:gd name="T69" fmla="*/ 1074 h 1272"/>
              <a:gd name="T70" fmla="*/ 738 w 777"/>
              <a:gd name="T71" fmla="*/ 1074 h 1272"/>
              <a:gd name="T72" fmla="*/ 754 w 777"/>
              <a:gd name="T73" fmla="*/ 1079 h 1272"/>
              <a:gd name="T74" fmla="*/ 767 w 777"/>
              <a:gd name="T75" fmla="*/ 1097 h 1272"/>
              <a:gd name="T76" fmla="*/ 774 w 777"/>
              <a:gd name="T77" fmla="*/ 1127 h 1272"/>
              <a:gd name="T78" fmla="*/ 777 w 777"/>
              <a:gd name="T79" fmla="*/ 117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1272">
                <a:moveTo>
                  <a:pt x="777" y="1175"/>
                </a:moveTo>
                <a:cubicBezTo>
                  <a:pt x="777" y="1193"/>
                  <a:pt x="776" y="1208"/>
                  <a:pt x="774" y="1221"/>
                </a:cubicBezTo>
                <a:cubicBezTo>
                  <a:pt x="772" y="1234"/>
                  <a:pt x="769" y="1244"/>
                  <a:pt x="766" y="1251"/>
                </a:cubicBezTo>
                <a:cubicBezTo>
                  <a:pt x="762" y="1259"/>
                  <a:pt x="758" y="1264"/>
                  <a:pt x="753" y="1267"/>
                </a:cubicBezTo>
                <a:cubicBezTo>
                  <a:pt x="749" y="1271"/>
                  <a:pt x="744" y="1272"/>
                  <a:pt x="738" y="1272"/>
                </a:cubicBezTo>
                <a:cubicBezTo>
                  <a:pt x="41" y="1272"/>
                  <a:pt x="41" y="1272"/>
                  <a:pt x="41" y="1272"/>
                </a:cubicBezTo>
                <a:cubicBezTo>
                  <a:pt x="35" y="1272"/>
                  <a:pt x="31" y="1271"/>
                  <a:pt x="26" y="1267"/>
                </a:cubicBezTo>
                <a:cubicBezTo>
                  <a:pt x="21" y="1264"/>
                  <a:pt x="17" y="1259"/>
                  <a:pt x="14" y="1251"/>
                </a:cubicBezTo>
                <a:cubicBezTo>
                  <a:pt x="10" y="1244"/>
                  <a:pt x="7" y="1234"/>
                  <a:pt x="5" y="1221"/>
                </a:cubicBezTo>
                <a:cubicBezTo>
                  <a:pt x="3" y="1208"/>
                  <a:pt x="3" y="1193"/>
                  <a:pt x="3" y="1175"/>
                </a:cubicBezTo>
                <a:cubicBezTo>
                  <a:pt x="3" y="1156"/>
                  <a:pt x="3" y="1140"/>
                  <a:pt x="5" y="1127"/>
                </a:cubicBezTo>
                <a:cubicBezTo>
                  <a:pt x="7" y="1115"/>
                  <a:pt x="9" y="1104"/>
                  <a:pt x="13" y="1097"/>
                </a:cubicBezTo>
                <a:cubicBezTo>
                  <a:pt x="16" y="1089"/>
                  <a:pt x="20" y="1083"/>
                  <a:pt x="25" y="1079"/>
                </a:cubicBezTo>
                <a:cubicBezTo>
                  <a:pt x="30" y="1076"/>
                  <a:pt x="35" y="1074"/>
                  <a:pt x="41" y="1074"/>
                </a:cubicBezTo>
                <a:cubicBezTo>
                  <a:pt x="276" y="1074"/>
                  <a:pt x="276" y="1074"/>
                  <a:pt x="276" y="1074"/>
                </a:cubicBezTo>
                <a:cubicBezTo>
                  <a:pt x="276" y="252"/>
                  <a:pt x="276" y="252"/>
                  <a:pt x="276" y="252"/>
                </a:cubicBezTo>
                <a:cubicBezTo>
                  <a:pt x="73" y="364"/>
                  <a:pt x="73" y="364"/>
                  <a:pt x="73" y="364"/>
                </a:cubicBezTo>
                <a:cubicBezTo>
                  <a:pt x="58" y="371"/>
                  <a:pt x="46" y="376"/>
                  <a:pt x="36" y="377"/>
                </a:cubicBezTo>
                <a:cubicBezTo>
                  <a:pt x="27" y="379"/>
                  <a:pt x="19" y="377"/>
                  <a:pt x="14" y="371"/>
                </a:cubicBezTo>
                <a:cubicBezTo>
                  <a:pt x="8" y="366"/>
                  <a:pt x="4" y="356"/>
                  <a:pt x="3" y="343"/>
                </a:cubicBezTo>
                <a:cubicBezTo>
                  <a:pt x="1" y="329"/>
                  <a:pt x="0" y="310"/>
                  <a:pt x="0" y="285"/>
                </a:cubicBezTo>
                <a:cubicBezTo>
                  <a:pt x="0" y="269"/>
                  <a:pt x="0" y="257"/>
                  <a:pt x="1" y="246"/>
                </a:cubicBezTo>
                <a:cubicBezTo>
                  <a:pt x="1" y="236"/>
                  <a:pt x="3" y="228"/>
                  <a:pt x="5" y="221"/>
                </a:cubicBezTo>
                <a:cubicBezTo>
                  <a:pt x="8" y="213"/>
                  <a:pt x="12" y="208"/>
                  <a:pt x="16" y="203"/>
                </a:cubicBezTo>
                <a:cubicBezTo>
                  <a:pt x="21" y="198"/>
                  <a:pt x="27" y="194"/>
                  <a:pt x="35" y="188"/>
                </a:cubicBezTo>
                <a:cubicBezTo>
                  <a:pt x="306" y="13"/>
                  <a:pt x="306" y="13"/>
                  <a:pt x="306" y="13"/>
                </a:cubicBezTo>
                <a:cubicBezTo>
                  <a:pt x="309" y="10"/>
                  <a:pt x="314" y="8"/>
                  <a:pt x="318" y="6"/>
                </a:cubicBezTo>
                <a:cubicBezTo>
                  <a:pt x="323" y="5"/>
                  <a:pt x="330" y="3"/>
                  <a:pt x="337" y="2"/>
                </a:cubicBezTo>
                <a:cubicBezTo>
                  <a:pt x="345" y="1"/>
                  <a:pt x="356" y="1"/>
                  <a:pt x="368" y="0"/>
                </a:cubicBezTo>
                <a:cubicBezTo>
                  <a:pt x="381" y="0"/>
                  <a:pt x="397" y="0"/>
                  <a:pt x="418" y="0"/>
                </a:cubicBezTo>
                <a:cubicBezTo>
                  <a:pt x="442" y="0"/>
                  <a:pt x="462" y="0"/>
                  <a:pt x="478" y="1"/>
                </a:cubicBezTo>
                <a:cubicBezTo>
                  <a:pt x="493" y="2"/>
                  <a:pt x="504" y="4"/>
                  <a:pt x="512" y="6"/>
                </a:cubicBezTo>
                <a:cubicBezTo>
                  <a:pt x="520" y="8"/>
                  <a:pt x="525" y="12"/>
                  <a:pt x="528" y="15"/>
                </a:cubicBezTo>
                <a:cubicBezTo>
                  <a:pt x="531" y="19"/>
                  <a:pt x="532" y="24"/>
                  <a:pt x="532" y="30"/>
                </a:cubicBezTo>
                <a:cubicBezTo>
                  <a:pt x="532" y="1074"/>
                  <a:pt x="532" y="1074"/>
                  <a:pt x="532" y="1074"/>
                </a:cubicBezTo>
                <a:cubicBezTo>
                  <a:pt x="738" y="1074"/>
                  <a:pt x="738" y="1074"/>
                  <a:pt x="738" y="1074"/>
                </a:cubicBezTo>
                <a:cubicBezTo>
                  <a:pt x="744" y="1074"/>
                  <a:pt x="749" y="1076"/>
                  <a:pt x="754" y="1079"/>
                </a:cubicBezTo>
                <a:cubicBezTo>
                  <a:pt x="759" y="1083"/>
                  <a:pt x="763" y="1089"/>
                  <a:pt x="767" y="1097"/>
                </a:cubicBezTo>
                <a:cubicBezTo>
                  <a:pt x="770" y="1104"/>
                  <a:pt x="773" y="1115"/>
                  <a:pt x="774" y="1127"/>
                </a:cubicBezTo>
                <a:cubicBezTo>
                  <a:pt x="776" y="1140"/>
                  <a:pt x="777" y="1156"/>
                  <a:pt x="777" y="11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7" name="Freeform 2"/>
          <p:cNvSpPr>
            <a:spLocks noChangeAspect="1" noEditPoints="1"/>
          </p:cNvSpPr>
          <p:nvPr/>
        </p:nvSpPr>
        <p:spPr bwMode="auto">
          <a:xfrm>
            <a:off x="2566883" y="1295570"/>
            <a:ext cx="2072315" cy="3002090"/>
          </a:xfrm>
          <a:custGeom>
            <a:avLst/>
            <a:gdLst>
              <a:gd name="T0" fmla="*/ 903 w 903"/>
              <a:gd name="T1" fmla="*/ 649 h 1308"/>
              <a:gd name="T2" fmla="*/ 879 w 903"/>
              <a:gd name="T3" fmla="*/ 922 h 1308"/>
              <a:gd name="T4" fmla="*/ 799 w 903"/>
              <a:gd name="T5" fmla="*/ 1130 h 1308"/>
              <a:gd name="T6" fmla="*/ 656 w 903"/>
              <a:gd name="T7" fmla="*/ 1262 h 1308"/>
              <a:gd name="T8" fmla="*/ 439 w 903"/>
              <a:gd name="T9" fmla="*/ 1308 h 1308"/>
              <a:gd name="T10" fmla="*/ 225 w 903"/>
              <a:gd name="T11" fmla="*/ 1264 h 1308"/>
              <a:gd name="T12" fmla="*/ 90 w 903"/>
              <a:gd name="T13" fmla="*/ 1136 h 1308"/>
              <a:gd name="T14" fmla="*/ 20 w 903"/>
              <a:gd name="T15" fmla="*/ 932 h 1308"/>
              <a:gd name="T16" fmla="*/ 0 w 903"/>
              <a:gd name="T17" fmla="*/ 659 h 1308"/>
              <a:gd name="T18" fmla="*/ 25 w 903"/>
              <a:gd name="T19" fmla="*/ 386 h 1308"/>
              <a:gd name="T20" fmla="*/ 105 w 903"/>
              <a:gd name="T21" fmla="*/ 177 h 1308"/>
              <a:gd name="T22" fmla="*/ 248 w 903"/>
              <a:gd name="T23" fmla="*/ 45 h 1308"/>
              <a:gd name="T24" fmla="*/ 464 w 903"/>
              <a:gd name="T25" fmla="*/ 0 h 1308"/>
              <a:gd name="T26" fmla="*/ 679 w 903"/>
              <a:gd name="T27" fmla="*/ 44 h 1308"/>
              <a:gd name="T28" fmla="*/ 814 w 903"/>
              <a:gd name="T29" fmla="*/ 172 h 1308"/>
              <a:gd name="T30" fmla="*/ 884 w 903"/>
              <a:gd name="T31" fmla="*/ 376 h 1308"/>
              <a:gd name="T32" fmla="*/ 903 w 903"/>
              <a:gd name="T33" fmla="*/ 649 h 1308"/>
              <a:gd name="T34" fmla="*/ 644 w 903"/>
              <a:gd name="T35" fmla="*/ 662 h 1308"/>
              <a:gd name="T36" fmla="*/ 640 w 903"/>
              <a:gd name="T37" fmla="*/ 503 h 1308"/>
              <a:gd name="T38" fmla="*/ 624 w 903"/>
              <a:gd name="T39" fmla="*/ 383 h 1308"/>
              <a:gd name="T40" fmla="*/ 599 w 903"/>
              <a:gd name="T41" fmla="*/ 297 h 1308"/>
              <a:gd name="T42" fmla="*/ 562 w 903"/>
              <a:gd name="T43" fmla="*/ 241 h 1308"/>
              <a:gd name="T44" fmla="*/ 514 w 903"/>
              <a:gd name="T45" fmla="*/ 211 h 1308"/>
              <a:gd name="T46" fmla="*/ 453 w 903"/>
              <a:gd name="T47" fmla="*/ 203 h 1308"/>
              <a:gd name="T48" fmla="*/ 358 w 903"/>
              <a:gd name="T49" fmla="*/ 230 h 1308"/>
              <a:gd name="T50" fmla="*/ 298 w 903"/>
              <a:gd name="T51" fmla="*/ 314 h 1308"/>
              <a:gd name="T52" fmla="*/ 268 w 903"/>
              <a:gd name="T53" fmla="*/ 453 h 1308"/>
              <a:gd name="T54" fmla="*/ 259 w 903"/>
              <a:gd name="T55" fmla="*/ 646 h 1308"/>
              <a:gd name="T56" fmla="*/ 269 w 903"/>
              <a:gd name="T57" fmla="*/ 869 h 1308"/>
              <a:gd name="T58" fmla="*/ 303 w 903"/>
              <a:gd name="T59" fmla="*/ 1010 h 1308"/>
              <a:gd name="T60" fmla="*/ 362 w 903"/>
              <a:gd name="T61" fmla="*/ 1083 h 1308"/>
              <a:gd name="T62" fmla="*/ 449 w 903"/>
              <a:gd name="T63" fmla="*/ 1104 h 1308"/>
              <a:gd name="T64" fmla="*/ 517 w 903"/>
              <a:gd name="T65" fmla="*/ 1092 h 1308"/>
              <a:gd name="T66" fmla="*/ 568 w 903"/>
              <a:gd name="T67" fmla="*/ 1055 h 1308"/>
              <a:gd name="T68" fmla="*/ 604 w 903"/>
              <a:gd name="T69" fmla="*/ 994 h 1308"/>
              <a:gd name="T70" fmla="*/ 628 w 903"/>
              <a:gd name="T71" fmla="*/ 908 h 1308"/>
              <a:gd name="T72" fmla="*/ 641 w 903"/>
              <a:gd name="T73" fmla="*/ 797 h 1308"/>
              <a:gd name="T74" fmla="*/ 644 w 903"/>
              <a:gd name="T75" fmla="*/ 662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03" h="1308">
                <a:moveTo>
                  <a:pt x="903" y="649"/>
                </a:moveTo>
                <a:cubicBezTo>
                  <a:pt x="903" y="750"/>
                  <a:pt x="895" y="841"/>
                  <a:pt x="879" y="922"/>
                </a:cubicBezTo>
                <a:cubicBezTo>
                  <a:pt x="863" y="1004"/>
                  <a:pt x="836" y="1073"/>
                  <a:pt x="799" y="1130"/>
                </a:cubicBezTo>
                <a:cubicBezTo>
                  <a:pt x="762" y="1188"/>
                  <a:pt x="715" y="1232"/>
                  <a:pt x="656" y="1262"/>
                </a:cubicBezTo>
                <a:cubicBezTo>
                  <a:pt x="597" y="1293"/>
                  <a:pt x="525" y="1308"/>
                  <a:pt x="439" y="1308"/>
                </a:cubicBezTo>
                <a:cubicBezTo>
                  <a:pt x="353" y="1308"/>
                  <a:pt x="281" y="1293"/>
                  <a:pt x="225" y="1264"/>
                </a:cubicBezTo>
                <a:cubicBezTo>
                  <a:pt x="168" y="1234"/>
                  <a:pt x="123" y="1191"/>
                  <a:pt x="90" y="1136"/>
                </a:cubicBezTo>
                <a:cubicBezTo>
                  <a:pt x="57" y="1080"/>
                  <a:pt x="33" y="1012"/>
                  <a:pt x="20" y="932"/>
                </a:cubicBezTo>
                <a:cubicBezTo>
                  <a:pt x="7" y="851"/>
                  <a:pt x="0" y="760"/>
                  <a:pt x="0" y="659"/>
                </a:cubicBezTo>
                <a:cubicBezTo>
                  <a:pt x="0" y="558"/>
                  <a:pt x="8" y="467"/>
                  <a:pt x="25" y="386"/>
                </a:cubicBezTo>
                <a:cubicBezTo>
                  <a:pt x="41" y="304"/>
                  <a:pt x="68" y="235"/>
                  <a:pt x="105" y="177"/>
                </a:cubicBezTo>
                <a:cubicBezTo>
                  <a:pt x="142" y="120"/>
                  <a:pt x="190" y="76"/>
                  <a:pt x="248" y="45"/>
                </a:cubicBezTo>
                <a:cubicBezTo>
                  <a:pt x="307" y="15"/>
                  <a:pt x="379" y="0"/>
                  <a:pt x="464" y="0"/>
                </a:cubicBezTo>
                <a:cubicBezTo>
                  <a:pt x="550" y="0"/>
                  <a:pt x="622" y="14"/>
                  <a:pt x="679" y="44"/>
                </a:cubicBezTo>
                <a:cubicBezTo>
                  <a:pt x="736" y="74"/>
                  <a:pt x="781" y="116"/>
                  <a:pt x="814" y="172"/>
                </a:cubicBezTo>
                <a:cubicBezTo>
                  <a:pt x="848" y="228"/>
                  <a:pt x="871" y="296"/>
                  <a:pt x="884" y="376"/>
                </a:cubicBezTo>
                <a:cubicBezTo>
                  <a:pt x="897" y="456"/>
                  <a:pt x="903" y="547"/>
                  <a:pt x="903" y="649"/>
                </a:cubicBezTo>
                <a:close/>
                <a:moveTo>
                  <a:pt x="644" y="662"/>
                </a:moveTo>
                <a:cubicBezTo>
                  <a:pt x="644" y="602"/>
                  <a:pt x="643" y="549"/>
                  <a:pt x="640" y="503"/>
                </a:cubicBezTo>
                <a:cubicBezTo>
                  <a:pt x="636" y="457"/>
                  <a:pt x="631" y="417"/>
                  <a:pt x="624" y="383"/>
                </a:cubicBezTo>
                <a:cubicBezTo>
                  <a:pt x="618" y="349"/>
                  <a:pt x="609" y="321"/>
                  <a:pt x="599" y="297"/>
                </a:cubicBezTo>
                <a:cubicBezTo>
                  <a:pt x="589" y="274"/>
                  <a:pt x="577" y="255"/>
                  <a:pt x="562" y="241"/>
                </a:cubicBezTo>
                <a:cubicBezTo>
                  <a:pt x="548" y="227"/>
                  <a:pt x="532" y="217"/>
                  <a:pt x="514" y="211"/>
                </a:cubicBezTo>
                <a:cubicBezTo>
                  <a:pt x="495" y="206"/>
                  <a:pt x="475" y="203"/>
                  <a:pt x="453" y="203"/>
                </a:cubicBezTo>
                <a:cubicBezTo>
                  <a:pt x="415" y="203"/>
                  <a:pt x="383" y="212"/>
                  <a:pt x="358" y="230"/>
                </a:cubicBezTo>
                <a:cubicBezTo>
                  <a:pt x="333" y="249"/>
                  <a:pt x="313" y="277"/>
                  <a:pt x="298" y="314"/>
                </a:cubicBezTo>
                <a:cubicBezTo>
                  <a:pt x="284" y="351"/>
                  <a:pt x="273" y="397"/>
                  <a:pt x="268" y="453"/>
                </a:cubicBezTo>
                <a:cubicBezTo>
                  <a:pt x="262" y="508"/>
                  <a:pt x="259" y="572"/>
                  <a:pt x="259" y="646"/>
                </a:cubicBezTo>
                <a:cubicBezTo>
                  <a:pt x="259" y="736"/>
                  <a:pt x="262" y="810"/>
                  <a:pt x="269" y="869"/>
                </a:cubicBezTo>
                <a:cubicBezTo>
                  <a:pt x="277" y="928"/>
                  <a:pt x="288" y="975"/>
                  <a:pt x="303" y="1010"/>
                </a:cubicBezTo>
                <a:cubicBezTo>
                  <a:pt x="318" y="1045"/>
                  <a:pt x="338" y="1069"/>
                  <a:pt x="362" y="1083"/>
                </a:cubicBezTo>
                <a:cubicBezTo>
                  <a:pt x="386" y="1097"/>
                  <a:pt x="415" y="1104"/>
                  <a:pt x="449" y="1104"/>
                </a:cubicBezTo>
                <a:cubicBezTo>
                  <a:pt x="475" y="1104"/>
                  <a:pt x="497" y="1100"/>
                  <a:pt x="517" y="1092"/>
                </a:cubicBezTo>
                <a:cubicBezTo>
                  <a:pt x="536" y="1084"/>
                  <a:pt x="553" y="1071"/>
                  <a:pt x="568" y="1055"/>
                </a:cubicBezTo>
                <a:cubicBezTo>
                  <a:pt x="582" y="1039"/>
                  <a:pt x="595" y="1018"/>
                  <a:pt x="604" y="994"/>
                </a:cubicBezTo>
                <a:cubicBezTo>
                  <a:pt x="614" y="969"/>
                  <a:pt x="622" y="940"/>
                  <a:pt x="628" y="908"/>
                </a:cubicBezTo>
                <a:cubicBezTo>
                  <a:pt x="635" y="875"/>
                  <a:pt x="639" y="838"/>
                  <a:pt x="641" y="797"/>
                </a:cubicBezTo>
                <a:cubicBezTo>
                  <a:pt x="643" y="756"/>
                  <a:pt x="644" y="711"/>
                  <a:pt x="644" y="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8" name="Freeform 4"/>
          <p:cNvSpPr>
            <a:spLocks noChangeAspect="1"/>
          </p:cNvSpPr>
          <p:nvPr/>
        </p:nvSpPr>
        <p:spPr bwMode="auto">
          <a:xfrm>
            <a:off x="7020272" y="1346091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Lauftext"/>
          <p:cNvSpPr/>
          <p:nvPr/>
        </p:nvSpPr>
        <p:spPr>
          <a:xfrm>
            <a:off x="-12142815" y="2574821"/>
            <a:ext cx="123976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80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Hier könnte Ihr Text stehen…</a:t>
            </a:r>
            <a:endParaRPr lang="de-DE" sz="80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5776" y="1298676"/>
            <a:ext cx="1036234" cy="29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4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Freeform 1"/>
          <p:cNvSpPr>
            <a:spLocks noChangeAspect="1"/>
          </p:cNvSpPr>
          <p:nvPr/>
        </p:nvSpPr>
        <p:spPr bwMode="auto">
          <a:xfrm>
            <a:off x="321729" y="1346091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6" name="Freeform 3"/>
          <p:cNvSpPr>
            <a:spLocks noChangeAspect="1"/>
          </p:cNvSpPr>
          <p:nvPr/>
        </p:nvSpPr>
        <p:spPr bwMode="auto">
          <a:xfrm>
            <a:off x="4938337" y="1385514"/>
            <a:ext cx="1782795" cy="2919507"/>
          </a:xfrm>
          <a:custGeom>
            <a:avLst/>
            <a:gdLst>
              <a:gd name="T0" fmla="*/ 777 w 777"/>
              <a:gd name="T1" fmla="*/ 1175 h 1272"/>
              <a:gd name="T2" fmla="*/ 774 w 777"/>
              <a:gd name="T3" fmla="*/ 1221 h 1272"/>
              <a:gd name="T4" fmla="*/ 766 w 777"/>
              <a:gd name="T5" fmla="*/ 1251 h 1272"/>
              <a:gd name="T6" fmla="*/ 753 w 777"/>
              <a:gd name="T7" fmla="*/ 1267 h 1272"/>
              <a:gd name="T8" fmla="*/ 738 w 777"/>
              <a:gd name="T9" fmla="*/ 1272 h 1272"/>
              <a:gd name="T10" fmla="*/ 41 w 777"/>
              <a:gd name="T11" fmla="*/ 1272 h 1272"/>
              <a:gd name="T12" fmla="*/ 26 w 777"/>
              <a:gd name="T13" fmla="*/ 1267 h 1272"/>
              <a:gd name="T14" fmla="*/ 14 w 777"/>
              <a:gd name="T15" fmla="*/ 1251 h 1272"/>
              <a:gd name="T16" fmla="*/ 5 w 777"/>
              <a:gd name="T17" fmla="*/ 1221 h 1272"/>
              <a:gd name="T18" fmla="*/ 3 w 777"/>
              <a:gd name="T19" fmla="*/ 1175 h 1272"/>
              <a:gd name="T20" fmla="*/ 5 w 777"/>
              <a:gd name="T21" fmla="*/ 1127 h 1272"/>
              <a:gd name="T22" fmla="*/ 13 w 777"/>
              <a:gd name="T23" fmla="*/ 1097 h 1272"/>
              <a:gd name="T24" fmla="*/ 25 w 777"/>
              <a:gd name="T25" fmla="*/ 1079 h 1272"/>
              <a:gd name="T26" fmla="*/ 41 w 777"/>
              <a:gd name="T27" fmla="*/ 1074 h 1272"/>
              <a:gd name="T28" fmla="*/ 276 w 777"/>
              <a:gd name="T29" fmla="*/ 1074 h 1272"/>
              <a:gd name="T30" fmla="*/ 276 w 777"/>
              <a:gd name="T31" fmla="*/ 252 h 1272"/>
              <a:gd name="T32" fmla="*/ 73 w 777"/>
              <a:gd name="T33" fmla="*/ 364 h 1272"/>
              <a:gd name="T34" fmla="*/ 36 w 777"/>
              <a:gd name="T35" fmla="*/ 377 h 1272"/>
              <a:gd name="T36" fmla="*/ 14 w 777"/>
              <a:gd name="T37" fmla="*/ 371 h 1272"/>
              <a:gd name="T38" fmla="*/ 3 w 777"/>
              <a:gd name="T39" fmla="*/ 343 h 1272"/>
              <a:gd name="T40" fmla="*/ 0 w 777"/>
              <a:gd name="T41" fmla="*/ 285 h 1272"/>
              <a:gd name="T42" fmla="*/ 1 w 777"/>
              <a:gd name="T43" fmla="*/ 246 h 1272"/>
              <a:gd name="T44" fmla="*/ 5 w 777"/>
              <a:gd name="T45" fmla="*/ 221 h 1272"/>
              <a:gd name="T46" fmla="*/ 16 w 777"/>
              <a:gd name="T47" fmla="*/ 203 h 1272"/>
              <a:gd name="T48" fmla="*/ 35 w 777"/>
              <a:gd name="T49" fmla="*/ 188 h 1272"/>
              <a:gd name="T50" fmla="*/ 306 w 777"/>
              <a:gd name="T51" fmla="*/ 13 h 1272"/>
              <a:gd name="T52" fmla="*/ 318 w 777"/>
              <a:gd name="T53" fmla="*/ 6 h 1272"/>
              <a:gd name="T54" fmla="*/ 337 w 777"/>
              <a:gd name="T55" fmla="*/ 2 h 1272"/>
              <a:gd name="T56" fmla="*/ 368 w 777"/>
              <a:gd name="T57" fmla="*/ 0 h 1272"/>
              <a:gd name="T58" fmla="*/ 418 w 777"/>
              <a:gd name="T59" fmla="*/ 0 h 1272"/>
              <a:gd name="T60" fmla="*/ 478 w 777"/>
              <a:gd name="T61" fmla="*/ 1 h 1272"/>
              <a:gd name="T62" fmla="*/ 512 w 777"/>
              <a:gd name="T63" fmla="*/ 6 h 1272"/>
              <a:gd name="T64" fmla="*/ 528 w 777"/>
              <a:gd name="T65" fmla="*/ 15 h 1272"/>
              <a:gd name="T66" fmla="*/ 532 w 777"/>
              <a:gd name="T67" fmla="*/ 30 h 1272"/>
              <a:gd name="T68" fmla="*/ 532 w 777"/>
              <a:gd name="T69" fmla="*/ 1074 h 1272"/>
              <a:gd name="T70" fmla="*/ 738 w 777"/>
              <a:gd name="T71" fmla="*/ 1074 h 1272"/>
              <a:gd name="T72" fmla="*/ 754 w 777"/>
              <a:gd name="T73" fmla="*/ 1079 h 1272"/>
              <a:gd name="T74" fmla="*/ 767 w 777"/>
              <a:gd name="T75" fmla="*/ 1097 h 1272"/>
              <a:gd name="T76" fmla="*/ 774 w 777"/>
              <a:gd name="T77" fmla="*/ 1127 h 1272"/>
              <a:gd name="T78" fmla="*/ 777 w 777"/>
              <a:gd name="T79" fmla="*/ 117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1272">
                <a:moveTo>
                  <a:pt x="777" y="1175"/>
                </a:moveTo>
                <a:cubicBezTo>
                  <a:pt x="777" y="1193"/>
                  <a:pt x="776" y="1208"/>
                  <a:pt x="774" y="1221"/>
                </a:cubicBezTo>
                <a:cubicBezTo>
                  <a:pt x="772" y="1234"/>
                  <a:pt x="769" y="1244"/>
                  <a:pt x="766" y="1251"/>
                </a:cubicBezTo>
                <a:cubicBezTo>
                  <a:pt x="762" y="1259"/>
                  <a:pt x="758" y="1264"/>
                  <a:pt x="753" y="1267"/>
                </a:cubicBezTo>
                <a:cubicBezTo>
                  <a:pt x="749" y="1271"/>
                  <a:pt x="744" y="1272"/>
                  <a:pt x="738" y="1272"/>
                </a:cubicBezTo>
                <a:cubicBezTo>
                  <a:pt x="41" y="1272"/>
                  <a:pt x="41" y="1272"/>
                  <a:pt x="41" y="1272"/>
                </a:cubicBezTo>
                <a:cubicBezTo>
                  <a:pt x="35" y="1272"/>
                  <a:pt x="31" y="1271"/>
                  <a:pt x="26" y="1267"/>
                </a:cubicBezTo>
                <a:cubicBezTo>
                  <a:pt x="21" y="1264"/>
                  <a:pt x="17" y="1259"/>
                  <a:pt x="14" y="1251"/>
                </a:cubicBezTo>
                <a:cubicBezTo>
                  <a:pt x="10" y="1244"/>
                  <a:pt x="7" y="1234"/>
                  <a:pt x="5" y="1221"/>
                </a:cubicBezTo>
                <a:cubicBezTo>
                  <a:pt x="3" y="1208"/>
                  <a:pt x="3" y="1193"/>
                  <a:pt x="3" y="1175"/>
                </a:cubicBezTo>
                <a:cubicBezTo>
                  <a:pt x="3" y="1156"/>
                  <a:pt x="3" y="1140"/>
                  <a:pt x="5" y="1127"/>
                </a:cubicBezTo>
                <a:cubicBezTo>
                  <a:pt x="7" y="1115"/>
                  <a:pt x="9" y="1104"/>
                  <a:pt x="13" y="1097"/>
                </a:cubicBezTo>
                <a:cubicBezTo>
                  <a:pt x="16" y="1089"/>
                  <a:pt x="20" y="1083"/>
                  <a:pt x="25" y="1079"/>
                </a:cubicBezTo>
                <a:cubicBezTo>
                  <a:pt x="30" y="1076"/>
                  <a:pt x="35" y="1074"/>
                  <a:pt x="41" y="1074"/>
                </a:cubicBezTo>
                <a:cubicBezTo>
                  <a:pt x="276" y="1074"/>
                  <a:pt x="276" y="1074"/>
                  <a:pt x="276" y="1074"/>
                </a:cubicBezTo>
                <a:cubicBezTo>
                  <a:pt x="276" y="252"/>
                  <a:pt x="276" y="252"/>
                  <a:pt x="276" y="252"/>
                </a:cubicBezTo>
                <a:cubicBezTo>
                  <a:pt x="73" y="364"/>
                  <a:pt x="73" y="364"/>
                  <a:pt x="73" y="364"/>
                </a:cubicBezTo>
                <a:cubicBezTo>
                  <a:pt x="58" y="371"/>
                  <a:pt x="46" y="376"/>
                  <a:pt x="36" y="377"/>
                </a:cubicBezTo>
                <a:cubicBezTo>
                  <a:pt x="27" y="379"/>
                  <a:pt x="19" y="377"/>
                  <a:pt x="14" y="371"/>
                </a:cubicBezTo>
                <a:cubicBezTo>
                  <a:pt x="8" y="366"/>
                  <a:pt x="4" y="356"/>
                  <a:pt x="3" y="343"/>
                </a:cubicBezTo>
                <a:cubicBezTo>
                  <a:pt x="1" y="329"/>
                  <a:pt x="0" y="310"/>
                  <a:pt x="0" y="285"/>
                </a:cubicBezTo>
                <a:cubicBezTo>
                  <a:pt x="0" y="269"/>
                  <a:pt x="0" y="257"/>
                  <a:pt x="1" y="246"/>
                </a:cubicBezTo>
                <a:cubicBezTo>
                  <a:pt x="1" y="236"/>
                  <a:pt x="3" y="228"/>
                  <a:pt x="5" y="221"/>
                </a:cubicBezTo>
                <a:cubicBezTo>
                  <a:pt x="8" y="213"/>
                  <a:pt x="12" y="208"/>
                  <a:pt x="16" y="203"/>
                </a:cubicBezTo>
                <a:cubicBezTo>
                  <a:pt x="21" y="198"/>
                  <a:pt x="27" y="194"/>
                  <a:pt x="35" y="188"/>
                </a:cubicBezTo>
                <a:cubicBezTo>
                  <a:pt x="306" y="13"/>
                  <a:pt x="306" y="13"/>
                  <a:pt x="306" y="13"/>
                </a:cubicBezTo>
                <a:cubicBezTo>
                  <a:pt x="309" y="10"/>
                  <a:pt x="314" y="8"/>
                  <a:pt x="318" y="6"/>
                </a:cubicBezTo>
                <a:cubicBezTo>
                  <a:pt x="323" y="5"/>
                  <a:pt x="330" y="3"/>
                  <a:pt x="337" y="2"/>
                </a:cubicBezTo>
                <a:cubicBezTo>
                  <a:pt x="345" y="1"/>
                  <a:pt x="356" y="1"/>
                  <a:pt x="368" y="0"/>
                </a:cubicBezTo>
                <a:cubicBezTo>
                  <a:pt x="381" y="0"/>
                  <a:pt x="397" y="0"/>
                  <a:pt x="418" y="0"/>
                </a:cubicBezTo>
                <a:cubicBezTo>
                  <a:pt x="442" y="0"/>
                  <a:pt x="462" y="0"/>
                  <a:pt x="478" y="1"/>
                </a:cubicBezTo>
                <a:cubicBezTo>
                  <a:pt x="493" y="2"/>
                  <a:pt x="504" y="4"/>
                  <a:pt x="512" y="6"/>
                </a:cubicBezTo>
                <a:cubicBezTo>
                  <a:pt x="520" y="8"/>
                  <a:pt x="525" y="12"/>
                  <a:pt x="528" y="15"/>
                </a:cubicBezTo>
                <a:cubicBezTo>
                  <a:pt x="531" y="19"/>
                  <a:pt x="532" y="24"/>
                  <a:pt x="532" y="30"/>
                </a:cubicBezTo>
                <a:cubicBezTo>
                  <a:pt x="532" y="1074"/>
                  <a:pt x="532" y="1074"/>
                  <a:pt x="532" y="1074"/>
                </a:cubicBezTo>
                <a:cubicBezTo>
                  <a:pt x="738" y="1074"/>
                  <a:pt x="738" y="1074"/>
                  <a:pt x="738" y="1074"/>
                </a:cubicBezTo>
                <a:cubicBezTo>
                  <a:pt x="744" y="1074"/>
                  <a:pt x="749" y="1076"/>
                  <a:pt x="754" y="1079"/>
                </a:cubicBezTo>
                <a:cubicBezTo>
                  <a:pt x="759" y="1083"/>
                  <a:pt x="763" y="1089"/>
                  <a:pt x="767" y="1097"/>
                </a:cubicBezTo>
                <a:cubicBezTo>
                  <a:pt x="770" y="1104"/>
                  <a:pt x="773" y="1115"/>
                  <a:pt x="774" y="1127"/>
                </a:cubicBezTo>
                <a:cubicBezTo>
                  <a:pt x="776" y="1140"/>
                  <a:pt x="777" y="1156"/>
                  <a:pt x="777" y="11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7" name="Freeform 2"/>
          <p:cNvSpPr>
            <a:spLocks noChangeAspect="1" noEditPoints="1"/>
          </p:cNvSpPr>
          <p:nvPr/>
        </p:nvSpPr>
        <p:spPr bwMode="auto">
          <a:xfrm>
            <a:off x="2566883" y="1295570"/>
            <a:ext cx="2072315" cy="3002090"/>
          </a:xfrm>
          <a:custGeom>
            <a:avLst/>
            <a:gdLst>
              <a:gd name="T0" fmla="*/ 903 w 903"/>
              <a:gd name="T1" fmla="*/ 649 h 1308"/>
              <a:gd name="T2" fmla="*/ 879 w 903"/>
              <a:gd name="T3" fmla="*/ 922 h 1308"/>
              <a:gd name="T4" fmla="*/ 799 w 903"/>
              <a:gd name="T5" fmla="*/ 1130 h 1308"/>
              <a:gd name="T6" fmla="*/ 656 w 903"/>
              <a:gd name="T7" fmla="*/ 1262 h 1308"/>
              <a:gd name="T8" fmla="*/ 439 w 903"/>
              <a:gd name="T9" fmla="*/ 1308 h 1308"/>
              <a:gd name="T10" fmla="*/ 225 w 903"/>
              <a:gd name="T11" fmla="*/ 1264 h 1308"/>
              <a:gd name="T12" fmla="*/ 90 w 903"/>
              <a:gd name="T13" fmla="*/ 1136 h 1308"/>
              <a:gd name="T14" fmla="*/ 20 w 903"/>
              <a:gd name="T15" fmla="*/ 932 h 1308"/>
              <a:gd name="T16" fmla="*/ 0 w 903"/>
              <a:gd name="T17" fmla="*/ 659 h 1308"/>
              <a:gd name="T18" fmla="*/ 25 w 903"/>
              <a:gd name="T19" fmla="*/ 386 h 1308"/>
              <a:gd name="T20" fmla="*/ 105 w 903"/>
              <a:gd name="T21" fmla="*/ 177 h 1308"/>
              <a:gd name="T22" fmla="*/ 248 w 903"/>
              <a:gd name="T23" fmla="*/ 45 h 1308"/>
              <a:gd name="T24" fmla="*/ 464 w 903"/>
              <a:gd name="T25" fmla="*/ 0 h 1308"/>
              <a:gd name="T26" fmla="*/ 679 w 903"/>
              <a:gd name="T27" fmla="*/ 44 h 1308"/>
              <a:gd name="T28" fmla="*/ 814 w 903"/>
              <a:gd name="T29" fmla="*/ 172 h 1308"/>
              <a:gd name="T30" fmla="*/ 884 w 903"/>
              <a:gd name="T31" fmla="*/ 376 h 1308"/>
              <a:gd name="T32" fmla="*/ 903 w 903"/>
              <a:gd name="T33" fmla="*/ 649 h 1308"/>
              <a:gd name="T34" fmla="*/ 644 w 903"/>
              <a:gd name="T35" fmla="*/ 662 h 1308"/>
              <a:gd name="T36" fmla="*/ 640 w 903"/>
              <a:gd name="T37" fmla="*/ 503 h 1308"/>
              <a:gd name="T38" fmla="*/ 624 w 903"/>
              <a:gd name="T39" fmla="*/ 383 h 1308"/>
              <a:gd name="T40" fmla="*/ 599 w 903"/>
              <a:gd name="T41" fmla="*/ 297 h 1308"/>
              <a:gd name="T42" fmla="*/ 562 w 903"/>
              <a:gd name="T43" fmla="*/ 241 h 1308"/>
              <a:gd name="T44" fmla="*/ 514 w 903"/>
              <a:gd name="T45" fmla="*/ 211 h 1308"/>
              <a:gd name="T46" fmla="*/ 453 w 903"/>
              <a:gd name="T47" fmla="*/ 203 h 1308"/>
              <a:gd name="T48" fmla="*/ 358 w 903"/>
              <a:gd name="T49" fmla="*/ 230 h 1308"/>
              <a:gd name="T50" fmla="*/ 298 w 903"/>
              <a:gd name="T51" fmla="*/ 314 h 1308"/>
              <a:gd name="T52" fmla="*/ 268 w 903"/>
              <a:gd name="T53" fmla="*/ 453 h 1308"/>
              <a:gd name="T54" fmla="*/ 259 w 903"/>
              <a:gd name="T55" fmla="*/ 646 h 1308"/>
              <a:gd name="T56" fmla="*/ 269 w 903"/>
              <a:gd name="T57" fmla="*/ 869 h 1308"/>
              <a:gd name="T58" fmla="*/ 303 w 903"/>
              <a:gd name="T59" fmla="*/ 1010 h 1308"/>
              <a:gd name="T60" fmla="*/ 362 w 903"/>
              <a:gd name="T61" fmla="*/ 1083 h 1308"/>
              <a:gd name="T62" fmla="*/ 449 w 903"/>
              <a:gd name="T63" fmla="*/ 1104 h 1308"/>
              <a:gd name="T64" fmla="*/ 517 w 903"/>
              <a:gd name="T65" fmla="*/ 1092 h 1308"/>
              <a:gd name="T66" fmla="*/ 568 w 903"/>
              <a:gd name="T67" fmla="*/ 1055 h 1308"/>
              <a:gd name="T68" fmla="*/ 604 w 903"/>
              <a:gd name="T69" fmla="*/ 994 h 1308"/>
              <a:gd name="T70" fmla="*/ 628 w 903"/>
              <a:gd name="T71" fmla="*/ 908 h 1308"/>
              <a:gd name="T72" fmla="*/ 641 w 903"/>
              <a:gd name="T73" fmla="*/ 797 h 1308"/>
              <a:gd name="T74" fmla="*/ 644 w 903"/>
              <a:gd name="T75" fmla="*/ 662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03" h="1308">
                <a:moveTo>
                  <a:pt x="903" y="649"/>
                </a:moveTo>
                <a:cubicBezTo>
                  <a:pt x="903" y="750"/>
                  <a:pt x="895" y="841"/>
                  <a:pt x="879" y="922"/>
                </a:cubicBezTo>
                <a:cubicBezTo>
                  <a:pt x="863" y="1004"/>
                  <a:pt x="836" y="1073"/>
                  <a:pt x="799" y="1130"/>
                </a:cubicBezTo>
                <a:cubicBezTo>
                  <a:pt x="762" y="1188"/>
                  <a:pt x="715" y="1232"/>
                  <a:pt x="656" y="1262"/>
                </a:cubicBezTo>
                <a:cubicBezTo>
                  <a:pt x="597" y="1293"/>
                  <a:pt x="525" y="1308"/>
                  <a:pt x="439" y="1308"/>
                </a:cubicBezTo>
                <a:cubicBezTo>
                  <a:pt x="353" y="1308"/>
                  <a:pt x="281" y="1293"/>
                  <a:pt x="225" y="1264"/>
                </a:cubicBezTo>
                <a:cubicBezTo>
                  <a:pt x="168" y="1234"/>
                  <a:pt x="123" y="1191"/>
                  <a:pt x="90" y="1136"/>
                </a:cubicBezTo>
                <a:cubicBezTo>
                  <a:pt x="57" y="1080"/>
                  <a:pt x="33" y="1012"/>
                  <a:pt x="20" y="932"/>
                </a:cubicBezTo>
                <a:cubicBezTo>
                  <a:pt x="7" y="851"/>
                  <a:pt x="0" y="760"/>
                  <a:pt x="0" y="659"/>
                </a:cubicBezTo>
                <a:cubicBezTo>
                  <a:pt x="0" y="558"/>
                  <a:pt x="8" y="467"/>
                  <a:pt x="25" y="386"/>
                </a:cubicBezTo>
                <a:cubicBezTo>
                  <a:pt x="41" y="304"/>
                  <a:pt x="68" y="235"/>
                  <a:pt x="105" y="177"/>
                </a:cubicBezTo>
                <a:cubicBezTo>
                  <a:pt x="142" y="120"/>
                  <a:pt x="190" y="76"/>
                  <a:pt x="248" y="45"/>
                </a:cubicBezTo>
                <a:cubicBezTo>
                  <a:pt x="307" y="15"/>
                  <a:pt x="379" y="0"/>
                  <a:pt x="464" y="0"/>
                </a:cubicBezTo>
                <a:cubicBezTo>
                  <a:pt x="550" y="0"/>
                  <a:pt x="622" y="14"/>
                  <a:pt x="679" y="44"/>
                </a:cubicBezTo>
                <a:cubicBezTo>
                  <a:pt x="736" y="74"/>
                  <a:pt x="781" y="116"/>
                  <a:pt x="814" y="172"/>
                </a:cubicBezTo>
                <a:cubicBezTo>
                  <a:pt x="848" y="228"/>
                  <a:pt x="871" y="296"/>
                  <a:pt x="884" y="376"/>
                </a:cubicBezTo>
                <a:cubicBezTo>
                  <a:pt x="897" y="456"/>
                  <a:pt x="903" y="547"/>
                  <a:pt x="903" y="649"/>
                </a:cubicBezTo>
                <a:close/>
                <a:moveTo>
                  <a:pt x="644" y="662"/>
                </a:moveTo>
                <a:cubicBezTo>
                  <a:pt x="644" y="602"/>
                  <a:pt x="643" y="549"/>
                  <a:pt x="640" y="503"/>
                </a:cubicBezTo>
                <a:cubicBezTo>
                  <a:pt x="636" y="457"/>
                  <a:pt x="631" y="417"/>
                  <a:pt x="624" y="383"/>
                </a:cubicBezTo>
                <a:cubicBezTo>
                  <a:pt x="618" y="349"/>
                  <a:pt x="609" y="321"/>
                  <a:pt x="599" y="297"/>
                </a:cubicBezTo>
                <a:cubicBezTo>
                  <a:pt x="589" y="274"/>
                  <a:pt x="577" y="255"/>
                  <a:pt x="562" y="241"/>
                </a:cubicBezTo>
                <a:cubicBezTo>
                  <a:pt x="548" y="227"/>
                  <a:pt x="532" y="217"/>
                  <a:pt x="514" y="211"/>
                </a:cubicBezTo>
                <a:cubicBezTo>
                  <a:pt x="495" y="206"/>
                  <a:pt x="475" y="203"/>
                  <a:pt x="453" y="203"/>
                </a:cubicBezTo>
                <a:cubicBezTo>
                  <a:pt x="415" y="203"/>
                  <a:pt x="383" y="212"/>
                  <a:pt x="358" y="230"/>
                </a:cubicBezTo>
                <a:cubicBezTo>
                  <a:pt x="333" y="249"/>
                  <a:pt x="313" y="277"/>
                  <a:pt x="298" y="314"/>
                </a:cubicBezTo>
                <a:cubicBezTo>
                  <a:pt x="284" y="351"/>
                  <a:pt x="273" y="397"/>
                  <a:pt x="268" y="453"/>
                </a:cubicBezTo>
                <a:cubicBezTo>
                  <a:pt x="262" y="508"/>
                  <a:pt x="259" y="572"/>
                  <a:pt x="259" y="646"/>
                </a:cubicBezTo>
                <a:cubicBezTo>
                  <a:pt x="259" y="736"/>
                  <a:pt x="262" y="810"/>
                  <a:pt x="269" y="869"/>
                </a:cubicBezTo>
                <a:cubicBezTo>
                  <a:pt x="277" y="928"/>
                  <a:pt x="288" y="975"/>
                  <a:pt x="303" y="1010"/>
                </a:cubicBezTo>
                <a:cubicBezTo>
                  <a:pt x="318" y="1045"/>
                  <a:pt x="338" y="1069"/>
                  <a:pt x="362" y="1083"/>
                </a:cubicBezTo>
                <a:cubicBezTo>
                  <a:pt x="386" y="1097"/>
                  <a:pt x="415" y="1104"/>
                  <a:pt x="449" y="1104"/>
                </a:cubicBezTo>
                <a:cubicBezTo>
                  <a:pt x="475" y="1104"/>
                  <a:pt x="497" y="1100"/>
                  <a:pt x="517" y="1092"/>
                </a:cubicBezTo>
                <a:cubicBezTo>
                  <a:pt x="536" y="1084"/>
                  <a:pt x="553" y="1071"/>
                  <a:pt x="568" y="1055"/>
                </a:cubicBezTo>
                <a:cubicBezTo>
                  <a:pt x="582" y="1039"/>
                  <a:pt x="595" y="1018"/>
                  <a:pt x="604" y="994"/>
                </a:cubicBezTo>
                <a:cubicBezTo>
                  <a:pt x="614" y="969"/>
                  <a:pt x="622" y="940"/>
                  <a:pt x="628" y="908"/>
                </a:cubicBezTo>
                <a:cubicBezTo>
                  <a:pt x="635" y="875"/>
                  <a:pt x="639" y="838"/>
                  <a:pt x="641" y="797"/>
                </a:cubicBezTo>
                <a:cubicBezTo>
                  <a:pt x="643" y="756"/>
                  <a:pt x="644" y="711"/>
                  <a:pt x="644" y="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Lauftext"/>
          <p:cNvSpPr/>
          <p:nvPr/>
        </p:nvSpPr>
        <p:spPr>
          <a:xfrm>
            <a:off x="-12142815" y="2574821"/>
            <a:ext cx="123976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80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Hier könnte Ihr Text stehen…</a:t>
            </a:r>
            <a:endParaRPr lang="de-DE" sz="80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5776" y="1298676"/>
            <a:ext cx="1036234" cy="2998984"/>
          </a:xfrm>
          <a:prstGeom prst="rect">
            <a:avLst/>
          </a:prstGeom>
        </p:spPr>
      </p:pic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7020272" y="1353021"/>
            <a:ext cx="1905625" cy="2952000"/>
          </a:xfrm>
          <a:custGeom>
            <a:avLst/>
            <a:gdLst>
              <a:gd name="T0" fmla="*/ 809 w 845"/>
              <a:gd name="T1" fmla="*/ 1084 h 1309"/>
              <a:gd name="T2" fmla="*/ 554 w 845"/>
              <a:gd name="T3" fmla="*/ 1283 h 1309"/>
              <a:gd name="T4" fmla="*/ 237 w 845"/>
              <a:gd name="T5" fmla="*/ 1300 h 1309"/>
              <a:gd name="T6" fmla="*/ 65 w 845"/>
              <a:gd name="T7" fmla="*/ 1248 h 1309"/>
              <a:gd name="T8" fmla="*/ 14 w 845"/>
              <a:gd name="T9" fmla="*/ 1208 h 1309"/>
              <a:gd name="T10" fmla="*/ 2 w 845"/>
              <a:gd name="T11" fmla="*/ 1152 h 1309"/>
              <a:gd name="T12" fmla="*/ 8 w 845"/>
              <a:gd name="T13" fmla="*/ 1039 h 1309"/>
              <a:gd name="T14" fmla="*/ 65 w 845"/>
              <a:gd name="T15" fmla="*/ 1034 h 1309"/>
              <a:gd name="T16" fmla="*/ 213 w 845"/>
              <a:gd name="T17" fmla="*/ 1091 h 1309"/>
              <a:gd name="T18" fmla="*/ 421 w 845"/>
              <a:gd name="T19" fmla="*/ 1091 h 1309"/>
              <a:gd name="T20" fmla="*/ 534 w 845"/>
              <a:gd name="T21" fmla="*/ 1000 h 1309"/>
              <a:gd name="T22" fmla="*/ 531 w 845"/>
              <a:gd name="T23" fmla="*/ 848 h 1309"/>
              <a:gd name="T24" fmla="*/ 395 w 845"/>
              <a:gd name="T25" fmla="*/ 749 h 1309"/>
              <a:gd name="T26" fmla="*/ 165 w 845"/>
              <a:gd name="T27" fmla="*/ 736 h 1309"/>
              <a:gd name="T28" fmla="*/ 129 w 845"/>
              <a:gd name="T29" fmla="*/ 718 h 1309"/>
              <a:gd name="T30" fmla="*/ 118 w 845"/>
              <a:gd name="T31" fmla="*/ 639 h 1309"/>
              <a:gd name="T32" fmla="*/ 129 w 845"/>
              <a:gd name="T33" fmla="*/ 565 h 1309"/>
              <a:gd name="T34" fmla="*/ 162 w 845"/>
              <a:gd name="T35" fmla="*/ 547 h 1309"/>
              <a:gd name="T36" fmla="*/ 373 w 845"/>
              <a:gd name="T37" fmla="*/ 534 h 1309"/>
              <a:gd name="T38" fmla="*/ 492 w 845"/>
              <a:gd name="T39" fmla="*/ 437 h 1309"/>
              <a:gd name="T40" fmla="*/ 497 w 845"/>
              <a:gd name="T41" fmla="*/ 300 h 1309"/>
              <a:gd name="T42" fmla="*/ 411 w 845"/>
              <a:gd name="T43" fmla="*/ 217 h 1309"/>
              <a:gd name="T44" fmla="*/ 238 w 845"/>
              <a:gd name="T45" fmla="*/ 220 h 1309"/>
              <a:gd name="T46" fmla="*/ 96 w 845"/>
              <a:gd name="T47" fmla="*/ 286 h 1309"/>
              <a:gd name="T48" fmla="*/ 46 w 845"/>
              <a:gd name="T49" fmla="*/ 299 h 1309"/>
              <a:gd name="T50" fmla="*/ 31 w 845"/>
              <a:gd name="T51" fmla="*/ 257 h 1309"/>
              <a:gd name="T52" fmla="*/ 30 w 845"/>
              <a:gd name="T53" fmla="*/ 169 h 1309"/>
              <a:gd name="T54" fmla="*/ 41 w 845"/>
              <a:gd name="T55" fmla="*/ 123 h 1309"/>
              <a:gd name="T56" fmla="*/ 95 w 845"/>
              <a:gd name="T57" fmla="*/ 78 h 1309"/>
              <a:gd name="T58" fmla="*/ 277 w 845"/>
              <a:gd name="T59" fmla="*/ 13 h 1309"/>
              <a:gd name="T60" fmla="*/ 570 w 845"/>
              <a:gd name="T61" fmla="*/ 22 h 1309"/>
              <a:gd name="T62" fmla="*/ 762 w 845"/>
              <a:gd name="T63" fmla="*/ 183 h 1309"/>
              <a:gd name="T64" fmla="*/ 773 w 845"/>
              <a:gd name="T65" fmla="*/ 424 h 1309"/>
              <a:gd name="T66" fmla="*/ 659 w 845"/>
              <a:gd name="T67" fmla="*/ 579 h 1309"/>
              <a:gd name="T68" fmla="*/ 561 w 845"/>
              <a:gd name="T69" fmla="*/ 623 h 1309"/>
              <a:gd name="T70" fmla="*/ 769 w 845"/>
              <a:gd name="T71" fmla="*/ 722 h 1309"/>
              <a:gd name="T72" fmla="*/ 845 w 845"/>
              <a:gd name="T73" fmla="*/ 916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5" h="1309">
                <a:moveTo>
                  <a:pt x="845" y="916"/>
                </a:moveTo>
                <a:cubicBezTo>
                  <a:pt x="845" y="979"/>
                  <a:pt x="833" y="1035"/>
                  <a:pt x="809" y="1084"/>
                </a:cubicBezTo>
                <a:cubicBezTo>
                  <a:pt x="785" y="1133"/>
                  <a:pt x="751" y="1174"/>
                  <a:pt x="708" y="1207"/>
                </a:cubicBezTo>
                <a:cubicBezTo>
                  <a:pt x="665" y="1241"/>
                  <a:pt x="614" y="1266"/>
                  <a:pt x="554" y="1283"/>
                </a:cubicBezTo>
                <a:cubicBezTo>
                  <a:pt x="494" y="1300"/>
                  <a:pt x="429" y="1309"/>
                  <a:pt x="358" y="1309"/>
                </a:cubicBezTo>
                <a:cubicBezTo>
                  <a:pt x="315" y="1309"/>
                  <a:pt x="274" y="1306"/>
                  <a:pt x="237" y="1300"/>
                </a:cubicBezTo>
                <a:cubicBezTo>
                  <a:pt x="199" y="1293"/>
                  <a:pt x="165" y="1286"/>
                  <a:pt x="137" y="1277"/>
                </a:cubicBezTo>
                <a:cubicBezTo>
                  <a:pt x="108" y="1268"/>
                  <a:pt x="84" y="1258"/>
                  <a:pt x="65" y="1248"/>
                </a:cubicBezTo>
                <a:cubicBezTo>
                  <a:pt x="46" y="1239"/>
                  <a:pt x="33" y="1231"/>
                  <a:pt x="28" y="1226"/>
                </a:cubicBezTo>
                <a:cubicBezTo>
                  <a:pt x="22" y="1221"/>
                  <a:pt x="17" y="1215"/>
                  <a:pt x="14" y="1208"/>
                </a:cubicBezTo>
                <a:cubicBezTo>
                  <a:pt x="12" y="1202"/>
                  <a:pt x="9" y="1194"/>
                  <a:pt x="7" y="1185"/>
                </a:cubicBezTo>
                <a:cubicBezTo>
                  <a:pt x="4" y="1177"/>
                  <a:pt x="3" y="1166"/>
                  <a:pt x="2" y="1152"/>
                </a:cubicBezTo>
                <a:cubicBezTo>
                  <a:pt x="1" y="1139"/>
                  <a:pt x="0" y="1123"/>
                  <a:pt x="0" y="1104"/>
                </a:cubicBezTo>
                <a:cubicBezTo>
                  <a:pt x="0" y="1073"/>
                  <a:pt x="3" y="1051"/>
                  <a:pt x="8" y="1039"/>
                </a:cubicBezTo>
                <a:cubicBezTo>
                  <a:pt x="13" y="1027"/>
                  <a:pt x="21" y="1021"/>
                  <a:pt x="32" y="1021"/>
                </a:cubicBezTo>
                <a:cubicBezTo>
                  <a:pt x="38" y="1021"/>
                  <a:pt x="49" y="1025"/>
                  <a:pt x="65" y="1034"/>
                </a:cubicBezTo>
                <a:cubicBezTo>
                  <a:pt x="81" y="1043"/>
                  <a:pt x="102" y="1052"/>
                  <a:pt x="126" y="1062"/>
                </a:cubicBezTo>
                <a:cubicBezTo>
                  <a:pt x="151" y="1072"/>
                  <a:pt x="180" y="1082"/>
                  <a:pt x="213" y="1091"/>
                </a:cubicBezTo>
                <a:cubicBezTo>
                  <a:pt x="246" y="1099"/>
                  <a:pt x="284" y="1104"/>
                  <a:pt x="326" y="1104"/>
                </a:cubicBezTo>
                <a:cubicBezTo>
                  <a:pt x="362" y="1104"/>
                  <a:pt x="394" y="1100"/>
                  <a:pt x="421" y="1091"/>
                </a:cubicBezTo>
                <a:cubicBezTo>
                  <a:pt x="449" y="1083"/>
                  <a:pt x="472" y="1071"/>
                  <a:pt x="491" y="1056"/>
                </a:cubicBezTo>
                <a:cubicBezTo>
                  <a:pt x="510" y="1040"/>
                  <a:pt x="525" y="1022"/>
                  <a:pt x="534" y="1000"/>
                </a:cubicBezTo>
                <a:cubicBezTo>
                  <a:pt x="543" y="978"/>
                  <a:pt x="548" y="954"/>
                  <a:pt x="548" y="927"/>
                </a:cubicBezTo>
                <a:cubicBezTo>
                  <a:pt x="548" y="898"/>
                  <a:pt x="542" y="871"/>
                  <a:pt x="531" y="848"/>
                </a:cubicBezTo>
                <a:cubicBezTo>
                  <a:pt x="520" y="825"/>
                  <a:pt x="503" y="805"/>
                  <a:pt x="480" y="788"/>
                </a:cubicBezTo>
                <a:cubicBezTo>
                  <a:pt x="458" y="771"/>
                  <a:pt x="429" y="758"/>
                  <a:pt x="395" y="749"/>
                </a:cubicBezTo>
                <a:cubicBezTo>
                  <a:pt x="361" y="740"/>
                  <a:pt x="321" y="736"/>
                  <a:pt x="275" y="736"/>
                </a:cubicBezTo>
                <a:cubicBezTo>
                  <a:pt x="165" y="736"/>
                  <a:pt x="165" y="736"/>
                  <a:pt x="165" y="736"/>
                </a:cubicBezTo>
                <a:cubicBezTo>
                  <a:pt x="157" y="736"/>
                  <a:pt x="150" y="735"/>
                  <a:pt x="144" y="732"/>
                </a:cubicBezTo>
                <a:cubicBezTo>
                  <a:pt x="138" y="730"/>
                  <a:pt x="133" y="725"/>
                  <a:pt x="129" y="718"/>
                </a:cubicBezTo>
                <a:cubicBezTo>
                  <a:pt x="125" y="711"/>
                  <a:pt x="122" y="701"/>
                  <a:pt x="121" y="688"/>
                </a:cubicBezTo>
                <a:cubicBezTo>
                  <a:pt x="119" y="676"/>
                  <a:pt x="118" y="659"/>
                  <a:pt x="118" y="639"/>
                </a:cubicBezTo>
                <a:cubicBezTo>
                  <a:pt x="118" y="620"/>
                  <a:pt x="119" y="605"/>
                  <a:pt x="121" y="593"/>
                </a:cubicBezTo>
                <a:cubicBezTo>
                  <a:pt x="122" y="581"/>
                  <a:pt x="125" y="571"/>
                  <a:pt x="129" y="565"/>
                </a:cubicBezTo>
                <a:cubicBezTo>
                  <a:pt x="132" y="558"/>
                  <a:pt x="137" y="554"/>
                  <a:pt x="142" y="551"/>
                </a:cubicBezTo>
                <a:cubicBezTo>
                  <a:pt x="148" y="549"/>
                  <a:pt x="155" y="547"/>
                  <a:pt x="162" y="547"/>
                </a:cubicBezTo>
                <a:cubicBezTo>
                  <a:pt x="273" y="547"/>
                  <a:pt x="273" y="547"/>
                  <a:pt x="273" y="547"/>
                </a:cubicBezTo>
                <a:cubicBezTo>
                  <a:pt x="310" y="547"/>
                  <a:pt x="344" y="543"/>
                  <a:pt x="373" y="534"/>
                </a:cubicBezTo>
                <a:cubicBezTo>
                  <a:pt x="403" y="525"/>
                  <a:pt x="427" y="513"/>
                  <a:pt x="447" y="496"/>
                </a:cubicBezTo>
                <a:cubicBezTo>
                  <a:pt x="467" y="480"/>
                  <a:pt x="482" y="460"/>
                  <a:pt x="492" y="437"/>
                </a:cubicBezTo>
                <a:cubicBezTo>
                  <a:pt x="503" y="414"/>
                  <a:pt x="508" y="389"/>
                  <a:pt x="508" y="361"/>
                </a:cubicBezTo>
                <a:cubicBezTo>
                  <a:pt x="508" y="339"/>
                  <a:pt x="505" y="319"/>
                  <a:pt x="497" y="300"/>
                </a:cubicBezTo>
                <a:cubicBezTo>
                  <a:pt x="490" y="280"/>
                  <a:pt x="480" y="264"/>
                  <a:pt x="466" y="250"/>
                </a:cubicBezTo>
                <a:cubicBezTo>
                  <a:pt x="452" y="236"/>
                  <a:pt x="434" y="225"/>
                  <a:pt x="411" y="217"/>
                </a:cubicBezTo>
                <a:cubicBezTo>
                  <a:pt x="389" y="208"/>
                  <a:pt x="363" y="204"/>
                  <a:pt x="333" y="204"/>
                </a:cubicBezTo>
                <a:cubicBezTo>
                  <a:pt x="299" y="204"/>
                  <a:pt x="268" y="209"/>
                  <a:pt x="238" y="220"/>
                </a:cubicBezTo>
                <a:cubicBezTo>
                  <a:pt x="208" y="230"/>
                  <a:pt x="181" y="241"/>
                  <a:pt x="157" y="253"/>
                </a:cubicBezTo>
                <a:cubicBezTo>
                  <a:pt x="133" y="265"/>
                  <a:pt x="113" y="276"/>
                  <a:pt x="96" y="286"/>
                </a:cubicBezTo>
                <a:cubicBezTo>
                  <a:pt x="80" y="297"/>
                  <a:pt x="68" y="302"/>
                  <a:pt x="60" y="302"/>
                </a:cubicBezTo>
                <a:cubicBezTo>
                  <a:pt x="55" y="302"/>
                  <a:pt x="50" y="301"/>
                  <a:pt x="46" y="299"/>
                </a:cubicBezTo>
                <a:cubicBezTo>
                  <a:pt x="42" y="296"/>
                  <a:pt x="39" y="292"/>
                  <a:pt x="36" y="285"/>
                </a:cubicBezTo>
                <a:cubicBezTo>
                  <a:pt x="34" y="279"/>
                  <a:pt x="32" y="270"/>
                  <a:pt x="31" y="257"/>
                </a:cubicBezTo>
                <a:cubicBezTo>
                  <a:pt x="29" y="245"/>
                  <a:pt x="29" y="229"/>
                  <a:pt x="29" y="209"/>
                </a:cubicBezTo>
                <a:cubicBezTo>
                  <a:pt x="29" y="193"/>
                  <a:pt x="29" y="180"/>
                  <a:pt x="30" y="169"/>
                </a:cubicBezTo>
                <a:cubicBezTo>
                  <a:pt x="30" y="158"/>
                  <a:pt x="32" y="149"/>
                  <a:pt x="33" y="142"/>
                </a:cubicBezTo>
                <a:cubicBezTo>
                  <a:pt x="35" y="135"/>
                  <a:pt x="38" y="129"/>
                  <a:pt x="41" y="123"/>
                </a:cubicBezTo>
                <a:cubicBezTo>
                  <a:pt x="44" y="118"/>
                  <a:pt x="48" y="112"/>
                  <a:pt x="55" y="106"/>
                </a:cubicBezTo>
                <a:cubicBezTo>
                  <a:pt x="61" y="100"/>
                  <a:pt x="75" y="91"/>
                  <a:pt x="95" y="78"/>
                </a:cubicBezTo>
                <a:cubicBezTo>
                  <a:pt x="115" y="66"/>
                  <a:pt x="141" y="54"/>
                  <a:pt x="171" y="42"/>
                </a:cubicBezTo>
                <a:cubicBezTo>
                  <a:pt x="202" y="31"/>
                  <a:pt x="237" y="21"/>
                  <a:pt x="277" y="13"/>
                </a:cubicBezTo>
                <a:cubicBezTo>
                  <a:pt x="317" y="4"/>
                  <a:pt x="361" y="0"/>
                  <a:pt x="408" y="0"/>
                </a:cubicBezTo>
                <a:cubicBezTo>
                  <a:pt x="469" y="0"/>
                  <a:pt x="523" y="7"/>
                  <a:pt x="570" y="22"/>
                </a:cubicBezTo>
                <a:cubicBezTo>
                  <a:pt x="617" y="36"/>
                  <a:pt x="657" y="57"/>
                  <a:pt x="689" y="84"/>
                </a:cubicBezTo>
                <a:cubicBezTo>
                  <a:pt x="721" y="111"/>
                  <a:pt x="746" y="144"/>
                  <a:pt x="762" y="183"/>
                </a:cubicBezTo>
                <a:cubicBezTo>
                  <a:pt x="779" y="223"/>
                  <a:pt x="787" y="267"/>
                  <a:pt x="787" y="317"/>
                </a:cubicBezTo>
                <a:cubicBezTo>
                  <a:pt x="787" y="355"/>
                  <a:pt x="783" y="391"/>
                  <a:pt x="773" y="424"/>
                </a:cubicBezTo>
                <a:cubicBezTo>
                  <a:pt x="763" y="457"/>
                  <a:pt x="749" y="487"/>
                  <a:pt x="730" y="513"/>
                </a:cubicBezTo>
                <a:cubicBezTo>
                  <a:pt x="711" y="539"/>
                  <a:pt x="687" y="561"/>
                  <a:pt x="659" y="579"/>
                </a:cubicBezTo>
                <a:cubicBezTo>
                  <a:pt x="631" y="598"/>
                  <a:pt x="598" y="611"/>
                  <a:pt x="561" y="620"/>
                </a:cubicBezTo>
                <a:cubicBezTo>
                  <a:pt x="561" y="623"/>
                  <a:pt x="561" y="623"/>
                  <a:pt x="561" y="623"/>
                </a:cubicBezTo>
                <a:cubicBezTo>
                  <a:pt x="605" y="629"/>
                  <a:pt x="645" y="640"/>
                  <a:pt x="680" y="657"/>
                </a:cubicBezTo>
                <a:cubicBezTo>
                  <a:pt x="715" y="674"/>
                  <a:pt x="745" y="696"/>
                  <a:pt x="769" y="722"/>
                </a:cubicBezTo>
                <a:cubicBezTo>
                  <a:pt x="794" y="748"/>
                  <a:pt x="812" y="778"/>
                  <a:pt x="825" y="810"/>
                </a:cubicBezTo>
                <a:cubicBezTo>
                  <a:pt x="838" y="843"/>
                  <a:pt x="845" y="879"/>
                  <a:pt x="845" y="9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3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ChangeAspect="1"/>
          </p:cNvSpPr>
          <p:nvPr/>
        </p:nvSpPr>
        <p:spPr bwMode="auto">
          <a:xfrm>
            <a:off x="531600" y="1765427"/>
            <a:ext cx="3409916" cy="3540345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5691108" y="3544753"/>
            <a:ext cx="1257156" cy="1761019"/>
          </a:xfrm>
          <a:custGeom>
            <a:avLst/>
            <a:gdLst>
              <a:gd name="T0" fmla="*/ 512 w 952"/>
              <a:gd name="T1" fmla="*/ 0 h 1333"/>
              <a:gd name="T2" fmla="*/ 512 w 952"/>
              <a:gd name="T3" fmla="*/ 64 h 1333"/>
              <a:gd name="T4" fmla="*/ 457 w 952"/>
              <a:gd name="T5" fmla="*/ 85 h 1333"/>
              <a:gd name="T6" fmla="*/ 425 w 952"/>
              <a:gd name="T7" fmla="*/ 116 h 1333"/>
              <a:gd name="T8" fmla="*/ 410 w 952"/>
              <a:gd name="T9" fmla="*/ 166 h 1333"/>
              <a:gd name="T10" fmla="*/ 407 w 952"/>
              <a:gd name="T11" fmla="*/ 244 h 1333"/>
              <a:gd name="T12" fmla="*/ 407 w 952"/>
              <a:gd name="T13" fmla="*/ 1217 h 1333"/>
              <a:gd name="T14" fmla="*/ 596 w 952"/>
              <a:gd name="T15" fmla="*/ 1217 h 1333"/>
              <a:gd name="T16" fmla="*/ 687 w 952"/>
              <a:gd name="T17" fmla="*/ 1199 h 1333"/>
              <a:gd name="T18" fmla="*/ 746 w 952"/>
              <a:gd name="T19" fmla="*/ 1145 h 1333"/>
              <a:gd name="T20" fmla="*/ 789 w 952"/>
              <a:gd name="T21" fmla="*/ 1049 h 1333"/>
              <a:gd name="T22" fmla="*/ 818 w 952"/>
              <a:gd name="T23" fmla="*/ 938 h 1333"/>
              <a:gd name="T24" fmla="*/ 952 w 952"/>
              <a:gd name="T25" fmla="*/ 938 h 1333"/>
              <a:gd name="T26" fmla="*/ 930 w 952"/>
              <a:gd name="T27" fmla="*/ 1333 h 1333"/>
              <a:gd name="T28" fmla="*/ 0 w 952"/>
              <a:gd name="T29" fmla="*/ 1333 h 1333"/>
              <a:gd name="T30" fmla="*/ 0 w 952"/>
              <a:gd name="T31" fmla="*/ 1268 h 1333"/>
              <a:gd name="T32" fmla="*/ 57 w 952"/>
              <a:gd name="T33" fmla="*/ 1247 h 1333"/>
              <a:gd name="T34" fmla="*/ 88 w 952"/>
              <a:gd name="T35" fmla="*/ 1215 h 1333"/>
              <a:gd name="T36" fmla="*/ 101 w 952"/>
              <a:gd name="T37" fmla="*/ 1164 h 1333"/>
              <a:gd name="T38" fmla="*/ 104 w 952"/>
              <a:gd name="T39" fmla="*/ 1087 h 1333"/>
              <a:gd name="T40" fmla="*/ 104 w 952"/>
              <a:gd name="T41" fmla="*/ 246 h 1333"/>
              <a:gd name="T42" fmla="*/ 102 w 952"/>
              <a:gd name="T43" fmla="*/ 169 h 1333"/>
              <a:gd name="T44" fmla="*/ 89 w 952"/>
              <a:gd name="T45" fmla="*/ 118 h 1333"/>
              <a:gd name="T46" fmla="*/ 58 w 952"/>
              <a:gd name="T47" fmla="*/ 86 h 1333"/>
              <a:gd name="T48" fmla="*/ 0 w 952"/>
              <a:gd name="T49" fmla="*/ 64 h 1333"/>
              <a:gd name="T50" fmla="*/ 0 w 952"/>
              <a:gd name="T51" fmla="*/ 0 h 1333"/>
              <a:gd name="T52" fmla="*/ 512 w 952"/>
              <a:gd name="T53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52" h="1333">
                <a:moveTo>
                  <a:pt x="512" y="0"/>
                </a:moveTo>
                <a:cubicBezTo>
                  <a:pt x="512" y="64"/>
                  <a:pt x="512" y="64"/>
                  <a:pt x="512" y="64"/>
                </a:cubicBezTo>
                <a:cubicBezTo>
                  <a:pt x="489" y="71"/>
                  <a:pt x="470" y="78"/>
                  <a:pt x="457" y="85"/>
                </a:cubicBezTo>
                <a:cubicBezTo>
                  <a:pt x="443" y="93"/>
                  <a:pt x="433" y="103"/>
                  <a:pt x="425" y="116"/>
                </a:cubicBezTo>
                <a:cubicBezTo>
                  <a:pt x="418" y="129"/>
                  <a:pt x="413" y="146"/>
                  <a:pt x="410" y="166"/>
                </a:cubicBezTo>
                <a:cubicBezTo>
                  <a:pt x="408" y="187"/>
                  <a:pt x="407" y="213"/>
                  <a:pt x="407" y="244"/>
                </a:cubicBezTo>
                <a:cubicBezTo>
                  <a:pt x="407" y="1217"/>
                  <a:pt x="407" y="1217"/>
                  <a:pt x="407" y="1217"/>
                </a:cubicBezTo>
                <a:cubicBezTo>
                  <a:pt x="596" y="1217"/>
                  <a:pt x="596" y="1217"/>
                  <a:pt x="596" y="1217"/>
                </a:cubicBezTo>
                <a:cubicBezTo>
                  <a:pt x="634" y="1217"/>
                  <a:pt x="664" y="1211"/>
                  <a:pt x="687" y="1199"/>
                </a:cubicBezTo>
                <a:cubicBezTo>
                  <a:pt x="710" y="1187"/>
                  <a:pt x="730" y="1169"/>
                  <a:pt x="746" y="1145"/>
                </a:cubicBezTo>
                <a:cubicBezTo>
                  <a:pt x="763" y="1120"/>
                  <a:pt x="777" y="1089"/>
                  <a:pt x="789" y="1049"/>
                </a:cubicBezTo>
                <a:cubicBezTo>
                  <a:pt x="801" y="1010"/>
                  <a:pt x="811" y="973"/>
                  <a:pt x="818" y="938"/>
                </a:cubicBezTo>
                <a:cubicBezTo>
                  <a:pt x="952" y="938"/>
                  <a:pt x="952" y="938"/>
                  <a:pt x="952" y="938"/>
                </a:cubicBezTo>
                <a:cubicBezTo>
                  <a:pt x="930" y="1333"/>
                  <a:pt x="930" y="1333"/>
                  <a:pt x="930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4"/>
                </a:cubicBezTo>
                <a:cubicBezTo>
                  <a:pt x="103" y="1144"/>
                  <a:pt x="104" y="1118"/>
                  <a:pt x="104" y="1087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15"/>
                  <a:pt x="103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2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lnTo>
                  <a:pt x="512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7110052" y="3544753"/>
            <a:ext cx="1566404" cy="1761019"/>
          </a:xfrm>
          <a:custGeom>
            <a:avLst/>
            <a:gdLst>
              <a:gd name="T0" fmla="*/ 1186 w 1186"/>
              <a:gd name="T1" fmla="*/ 0 h 1333"/>
              <a:gd name="T2" fmla="*/ 1186 w 1186"/>
              <a:gd name="T3" fmla="*/ 64 h 1333"/>
              <a:gd name="T4" fmla="*/ 1131 w 1186"/>
              <a:gd name="T5" fmla="*/ 86 h 1333"/>
              <a:gd name="T6" fmla="*/ 1104 w 1186"/>
              <a:gd name="T7" fmla="*/ 109 h 1333"/>
              <a:gd name="T8" fmla="*/ 1087 w 1186"/>
              <a:gd name="T9" fmla="*/ 154 h 1333"/>
              <a:gd name="T10" fmla="*/ 1081 w 1186"/>
              <a:gd name="T11" fmla="*/ 245 h 1333"/>
              <a:gd name="T12" fmla="*/ 1081 w 1186"/>
              <a:gd name="T13" fmla="*/ 1333 h 1333"/>
              <a:gd name="T14" fmla="*/ 833 w 1186"/>
              <a:gd name="T15" fmla="*/ 1333 h 1333"/>
              <a:gd name="T16" fmla="*/ 393 w 1186"/>
              <a:gd name="T17" fmla="*/ 573 h 1333"/>
              <a:gd name="T18" fmla="*/ 262 w 1186"/>
              <a:gd name="T19" fmla="*/ 331 h 1333"/>
              <a:gd name="T20" fmla="*/ 254 w 1186"/>
              <a:gd name="T21" fmla="*/ 331 h 1333"/>
              <a:gd name="T22" fmla="*/ 263 w 1186"/>
              <a:gd name="T23" fmla="*/ 774 h 1333"/>
              <a:gd name="T24" fmla="*/ 263 w 1186"/>
              <a:gd name="T25" fmla="*/ 1089 h 1333"/>
              <a:gd name="T26" fmla="*/ 271 w 1186"/>
              <a:gd name="T27" fmla="*/ 1191 h 1333"/>
              <a:gd name="T28" fmla="*/ 297 w 1186"/>
              <a:gd name="T29" fmla="*/ 1238 h 1333"/>
              <a:gd name="T30" fmla="*/ 369 w 1186"/>
              <a:gd name="T31" fmla="*/ 1268 h 1333"/>
              <a:gd name="T32" fmla="*/ 369 w 1186"/>
              <a:gd name="T33" fmla="*/ 1333 h 1333"/>
              <a:gd name="T34" fmla="*/ 0 w 1186"/>
              <a:gd name="T35" fmla="*/ 1333 h 1333"/>
              <a:gd name="T36" fmla="*/ 0 w 1186"/>
              <a:gd name="T37" fmla="*/ 1268 h 1333"/>
              <a:gd name="T38" fmla="*/ 57 w 1186"/>
              <a:gd name="T39" fmla="*/ 1247 h 1333"/>
              <a:gd name="T40" fmla="*/ 88 w 1186"/>
              <a:gd name="T41" fmla="*/ 1215 h 1333"/>
              <a:gd name="T42" fmla="*/ 101 w 1186"/>
              <a:gd name="T43" fmla="*/ 1165 h 1333"/>
              <a:gd name="T44" fmla="*/ 104 w 1186"/>
              <a:gd name="T45" fmla="*/ 1089 h 1333"/>
              <a:gd name="T46" fmla="*/ 104 w 1186"/>
              <a:gd name="T47" fmla="*/ 244 h 1333"/>
              <a:gd name="T48" fmla="*/ 98 w 1186"/>
              <a:gd name="T49" fmla="*/ 143 h 1333"/>
              <a:gd name="T50" fmla="*/ 71 w 1186"/>
              <a:gd name="T51" fmla="*/ 96 h 1333"/>
              <a:gd name="T52" fmla="*/ 0 w 1186"/>
              <a:gd name="T53" fmla="*/ 64 h 1333"/>
              <a:gd name="T54" fmla="*/ 0 w 1186"/>
              <a:gd name="T55" fmla="*/ 0 h 1333"/>
              <a:gd name="T56" fmla="*/ 395 w 1186"/>
              <a:gd name="T57" fmla="*/ 0 h 1333"/>
              <a:gd name="T58" fmla="*/ 741 w 1186"/>
              <a:gd name="T59" fmla="*/ 600 h 1333"/>
              <a:gd name="T60" fmla="*/ 825 w 1186"/>
              <a:gd name="T61" fmla="*/ 754 h 1333"/>
              <a:gd name="T62" fmla="*/ 917 w 1186"/>
              <a:gd name="T63" fmla="*/ 936 h 1333"/>
              <a:gd name="T64" fmla="*/ 932 w 1186"/>
              <a:gd name="T65" fmla="*/ 936 h 1333"/>
              <a:gd name="T66" fmla="*/ 922 w 1186"/>
              <a:gd name="T67" fmla="*/ 427 h 1333"/>
              <a:gd name="T68" fmla="*/ 922 w 1186"/>
              <a:gd name="T69" fmla="*/ 245 h 1333"/>
              <a:gd name="T70" fmla="*/ 917 w 1186"/>
              <a:gd name="T71" fmla="*/ 153 h 1333"/>
              <a:gd name="T72" fmla="*/ 902 w 1186"/>
              <a:gd name="T73" fmla="*/ 110 h 1333"/>
              <a:gd name="T74" fmla="*/ 874 w 1186"/>
              <a:gd name="T75" fmla="*/ 86 h 1333"/>
              <a:gd name="T76" fmla="*/ 817 w 1186"/>
              <a:gd name="T77" fmla="*/ 64 h 1333"/>
              <a:gd name="T78" fmla="*/ 817 w 1186"/>
              <a:gd name="T79" fmla="*/ 0 h 1333"/>
              <a:gd name="T80" fmla="*/ 1186 w 1186"/>
              <a:gd name="T81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33">
                <a:moveTo>
                  <a:pt x="1186" y="0"/>
                </a:moveTo>
                <a:cubicBezTo>
                  <a:pt x="1186" y="64"/>
                  <a:pt x="1186" y="64"/>
                  <a:pt x="1186" y="64"/>
                </a:cubicBezTo>
                <a:cubicBezTo>
                  <a:pt x="1160" y="73"/>
                  <a:pt x="1142" y="80"/>
                  <a:pt x="1131" y="86"/>
                </a:cubicBezTo>
                <a:cubicBezTo>
                  <a:pt x="1120" y="92"/>
                  <a:pt x="1111" y="99"/>
                  <a:pt x="1104" y="109"/>
                </a:cubicBezTo>
                <a:cubicBezTo>
                  <a:pt x="1096" y="119"/>
                  <a:pt x="1090" y="134"/>
                  <a:pt x="1087" y="154"/>
                </a:cubicBezTo>
                <a:cubicBezTo>
                  <a:pt x="1083" y="173"/>
                  <a:pt x="1081" y="204"/>
                  <a:pt x="1081" y="245"/>
                </a:cubicBezTo>
                <a:cubicBezTo>
                  <a:pt x="1081" y="1333"/>
                  <a:pt x="1081" y="1333"/>
                  <a:pt x="1081" y="1333"/>
                </a:cubicBezTo>
                <a:cubicBezTo>
                  <a:pt x="833" y="1333"/>
                  <a:pt x="833" y="1333"/>
                  <a:pt x="833" y="1333"/>
                </a:cubicBezTo>
                <a:cubicBezTo>
                  <a:pt x="393" y="573"/>
                  <a:pt x="393" y="573"/>
                  <a:pt x="393" y="573"/>
                </a:cubicBezTo>
                <a:cubicBezTo>
                  <a:pt x="334" y="470"/>
                  <a:pt x="290" y="389"/>
                  <a:pt x="262" y="331"/>
                </a:cubicBezTo>
                <a:cubicBezTo>
                  <a:pt x="254" y="331"/>
                  <a:pt x="254" y="331"/>
                  <a:pt x="254" y="331"/>
                </a:cubicBezTo>
                <a:cubicBezTo>
                  <a:pt x="260" y="471"/>
                  <a:pt x="263" y="619"/>
                  <a:pt x="263" y="774"/>
                </a:cubicBezTo>
                <a:cubicBezTo>
                  <a:pt x="263" y="1089"/>
                  <a:pt x="263" y="1089"/>
                  <a:pt x="263" y="1089"/>
                </a:cubicBezTo>
                <a:cubicBezTo>
                  <a:pt x="263" y="1137"/>
                  <a:pt x="266" y="1172"/>
                  <a:pt x="271" y="1191"/>
                </a:cubicBezTo>
                <a:cubicBezTo>
                  <a:pt x="276" y="1211"/>
                  <a:pt x="284" y="1226"/>
                  <a:pt x="297" y="1238"/>
                </a:cubicBezTo>
                <a:cubicBezTo>
                  <a:pt x="310" y="1249"/>
                  <a:pt x="334" y="1259"/>
                  <a:pt x="369" y="1268"/>
                </a:cubicBezTo>
                <a:cubicBezTo>
                  <a:pt x="369" y="1333"/>
                  <a:pt x="369" y="1333"/>
                  <a:pt x="369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5"/>
                </a:cubicBezTo>
                <a:cubicBezTo>
                  <a:pt x="103" y="1145"/>
                  <a:pt x="104" y="1119"/>
                  <a:pt x="104" y="1089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195"/>
                  <a:pt x="102" y="161"/>
                  <a:pt x="98" y="143"/>
                </a:cubicBezTo>
                <a:cubicBezTo>
                  <a:pt x="94" y="124"/>
                  <a:pt x="85" y="109"/>
                  <a:pt x="71" y="96"/>
                </a:cubicBezTo>
                <a:cubicBezTo>
                  <a:pt x="58" y="84"/>
                  <a:pt x="34" y="73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741" y="600"/>
                  <a:pt x="741" y="600"/>
                  <a:pt x="741" y="600"/>
                </a:cubicBezTo>
                <a:cubicBezTo>
                  <a:pt x="762" y="638"/>
                  <a:pt x="790" y="689"/>
                  <a:pt x="825" y="754"/>
                </a:cubicBezTo>
                <a:cubicBezTo>
                  <a:pt x="859" y="818"/>
                  <a:pt x="890" y="879"/>
                  <a:pt x="917" y="936"/>
                </a:cubicBezTo>
                <a:cubicBezTo>
                  <a:pt x="932" y="936"/>
                  <a:pt x="932" y="936"/>
                  <a:pt x="932" y="936"/>
                </a:cubicBezTo>
                <a:cubicBezTo>
                  <a:pt x="925" y="781"/>
                  <a:pt x="922" y="611"/>
                  <a:pt x="922" y="427"/>
                </a:cubicBezTo>
                <a:cubicBezTo>
                  <a:pt x="922" y="245"/>
                  <a:pt x="922" y="245"/>
                  <a:pt x="922" y="245"/>
                </a:cubicBezTo>
                <a:cubicBezTo>
                  <a:pt x="922" y="203"/>
                  <a:pt x="920" y="172"/>
                  <a:pt x="917" y="153"/>
                </a:cubicBezTo>
                <a:cubicBezTo>
                  <a:pt x="913" y="134"/>
                  <a:pt x="908" y="120"/>
                  <a:pt x="902" y="110"/>
                </a:cubicBezTo>
                <a:cubicBezTo>
                  <a:pt x="895" y="100"/>
                  <a:pt x="886" y="92"/>
                  <a:pt x="874" y="86"/>
                </a:cubicBezTo>
                <a:cubicBezTo>
                  <a:pt x="863" y="79"/>
                  <a:pt x="844" y="72"/>
                  <a:pt x="817" y="64"/>
                </a:cubicBezTo>
                <a:cubicBezTo>
                  <a:pt x="817" y="0"/>
                  <a:pt x="817" y="0"/>
                  <a:pt x="817" y="0"/>
                </a:cubicBezTo>
                <a:lnTo>
                  <a:pt x="1186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3925516" y="3107024"/>
            <a:ext cx="1564170" cy="2240276"/>
          </a:xfrm>
          <a:custGeom>
            <a:avLst/>
            <a:gdLst>
              <a:gd name="T0" fmla="*/ 575 w 1184"/>
              <a:gd name="T1" fmla="*/ 1696 h 1696"/>
              <a:gd name="T2" fmla="*/ 144 w 1184"/>
              <a:gd name="T3" fmla="*/ 1528 h 1696"/>
              <a:gd name="T4" fmla="*/ 0 w 1184"/>
              <a:gd name="T5" fmla="*/ 1025 h 1696"/>
              <a:gd name="T6" fmla="*/ 70 w 1184"/>
              <a:gd name="T7" fmla="*/ 649 h 1696"/>
              <a:gd name="T8" fmla="*/ 276 w 1184"/>
              <a:gd name="T9" fmla="*/ 413 h 1696"/>
              <a:gd name="T10" fmla="*/ 599 w 1184"/>
              <a:gd name="T11" fmla="*/ 332 h 1696"/>
              <a:gd name="T12" fmla="*/ 1037 w 1184"/>
              <a:gd name="T13" fmla="*/ 499 h 1696"/>
              <a:gd name="T14" fmla="*/ 1184 w 1184"/>
              <a:gd name="T15" fmla="*/ 997 h 1696"/>
              <a:gd name="T16" fmla="*/ 1140 w 1184"/>
              <a:gd name="T17" fmla="*/ 1314 h 1696"/>
              <a:gd name="T18" fmla="*/ 1017 w 1184"/>
              <a:gd name="T19" fmla="*/ 1531 h 1696"/>
              <a:gd name="T20" fmla="*/ 825 w 1184"/>
              <a:gd name="T21" fmla="*/ 1656 h 1696"/>
              <a:gd name="T22" fmla="*/ 575 w 1184"/>
              <a:gd name="T23" fmla="*/ 1696 h 1696"/>
              <a:gd name="T24" fmla="*/ 506 w 1184"/>
              <a:gd name="T25" fmla="*/ 0 h 1696"/>
              <a:gd name="T26" fmla="*/ 506 w 1184"/>
              <a:gd name="T27" fmla="*/ 214 h 1696"/>
              <a:gd name="T28" fmla="*/ 302 w 1184"/>
              <a:gd name="T29" fmla="*/ 214 h 1696"/>
              <a:gd name="T30" fmla="*/ 302 w 1184"/>
              <a:gd name="T31" fmla="*/ 0 h 1696"/>
              <a:gd name="T32" fmla="*/ 506 w 1184"/>
              <a:gd name="T33" fmla="*/ 0 h 1696"/>
              <a:gd name="T34" fmla="*/ 311 w 1184"/>
              <a:gd name="T35" fmla="*/ 999 h 1696"/>
              <a:gd name="T36" fmla="*/ 382 w 1184"/>
              <a:gd name="T37" fmla="*/ 1438 h 1696"/>
              <a:gd name="T38" fmla="*/ 598 w 1184"/>
              <a:gd name="T39" fmla="*/ 1582 h 1696"/>
              <a:gd name="T40" fmla="*/ 726 w 1184"/>
              <a:gd name="T41" fmla="*/ 1541 h 1696"/>
              <a:gd name="T42" fmla="*/ 811 w 1184"/>
              <a:gd name="T43" fmla="*/ 1428 h 1696"/>
              <a:gd name="T44" fmla="*/ 858 w 1184"/>
              <a:gd name="T45" fmla="*/ 1255 h 1696"/>
              <a:gd name="T46" fmla="*/ 872 w 1184"/>
              <a:gd name="T47" fmla="*/ 1037 h 1696"/>
              <a:gd name="T48" fmla="*/ 842 w 1184"/>
              <a:gd name="T49" fmla="*/ 711 h 1696"/>
              <a:gd name="T50" fmla="*/ 749 w 1184"/>
              <a:gd name="T51" fmla="*/ 513 h 1696"/>
              <a:gd name="T52" fmla="*/ 590 w 1184"/>
              <a:gd name="T53" fmla="*/ 446 h 1696"/>
              <a:gd name="T54" fmla="*/ 380 w 1184"/>
              <a:gd name="T55" fmla="*/ 581 h 1696"/>
              <a:gd name="T56" fmla="*/ 311 w 1184"/>
              <a:gd name="T57" fmla="*/ 999 h 1696"/>
              <a:gd name="T58" fmla="*/ 883 w 1184"/>
              <a:gd name="T59" fmla="*/ 0 h 1696"/>
              <a:gd name="T60" fmla="*/ 883 w 1184"/>
              <a:gd name="T61" fmla="*/ 214 h 1696"/>
              <a:gd name="T62" fmla="*/ 679 w 1184"/>
              <a:gd name="T63" fmla="*/ 214 h 1696"/>
              <a:gd name="T64" fmla="*/ 679 w 1184"/>
              <a:gd name="T65" fmla="*/ 0 h 1696"/>
              <a:gd name="T66" fmla="*/ 883 w 1184"/>
              <a:gd name="T67" fmla="*/ 0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84" h="1696">
                <a:moveTo>
                  <a:pt x="575" y="1696"/>
                </a:moveTo>
                <a:cubicBezTo>
                  <a:pt x="384" y="1696"/>
                  <a:pt x="240" y="1640"/>
                  <a:pt x="144" y="1528"/>
                </a:cubicBezTo>
                <a:cubicBezTo>
                  <a:pt x="48" y="1416"/>
                  <a:pt x="0" y="1248"/>
                  <a:pt x="0" y="1025"/>
                </a:cubicBezTo>
                <a:cubicBezTo>
                  <a:pt x="0" y="878"/>
                  <a:pt x="24" y="753"/>
                  <a:pt x="70" y="649"/>
                </a:cubicBezTo>
                <a:cubicBezTo>
                  <a:pt x="117" y="546"/>
                  <a:pt x="185" y="467"/>
                  <a:pt x="276" y="413"/>
                </a:cubicBezTo>
                <a:cubicBezTo>
                  <a:pt x="366" y="359"/>
                  <a:pt x="474" y="332"/>
                  <a:pt x="599" y="332"/>
                </a:cubicBezTo>
                <a:cubicBezTo>
                  <a:pt x="794" y="332"/>
                  <a:pt x="940" y="387"/>
                  <a:pt x="1037" y="499"/>
                </a:cubicBezTo>
                <a:cubicBezTo>
                  <a:pt x="1135" y="611"/>
                  <a:pt x="1184" y="777"/>
                  <a:pt x="1184" y="997"/>
                </a:cubicBezTo>
                <a:cubicBezTo>
                  <a:pt x="1184" y="1120"/>
                  <a:pt x="1169" y="1225"/>
                  <a:pt x="1140" y="1314"/>
                </a:cubicBezTo>
                <a:cubicBezTo>
                  <a:pt x="1111" y="1402"/>
                  <a:pt x="1070" y="1474"/>
                  <a:pt x="1017" y="1531"/>
                </a:cubicBezTo>
                <a:cubicBezTo>
                  <a:pt x="963" y="1587"/>
                  <a:pt x="900" y="1629"/>
                  <a:pt x="825" y="1656"/>
                </a:cubicBezTo>
                <a:cubicBezTo>
                  <a:pt x="750" y="1682"/>
                  <a:pt x="667" y="1696"/>
                  <a:pt x="575" y="1696"/>
                </a:cubicBezTo>
                <a:close/>
                <a:moveTo>
                  <a:pt x="506" y="0"/>
                </a:moveTo>
                <a:cubicBezTo>
                  <a:pt x="506" y="214"/>
                  <a:pt x="506" y="214"/>
                  <a:pt x="506" y="214"/>
                </a:cubicBezTo>
                <a:cubicBezTo>
                  <a:pt x="302" y="214"/>
                  <a:pt x="302" y="214"/>
                  <a:pt x="302" y="214"/>
                </a:cubicBezTo>
                <a:cubicBezTo>
                  <a:pt x="302" y="0"/>
                  <a:pt x="302" y="0"/>
                  <a:pt x="302" y="0"/>
                </a:cubicBezTo>
                <a:lnTo>
                  <a:pt x="506" y="0"/>
                </a:lnTo>
                <a:close/>
                <a:moveTo>
                  <a:pt x="311" y="999"/>
                </a:moveTo>
                <a:cubicBezTo>
                  <a:pt x="311" y="1195"/>
                  <a:pt x="334" y="1342"/>
                  <a:pt x="382" y="1438"/>
                </a:cubicBezTo>
                <a:cubicBezTo>
                  <a:pt x="429" y="1534"/>
                  <a:pt x="501" y="1582"/>
                  <a:pt x="598" y="1582"/>
                </a:cubicBezTo>
                <a:cubicBezTo>
                  <a:pt x="648" y="1582"/>
                  <a:pt x="691" y="1568"/>
                  <a:pt x="726" y="1541"/>
                </a:cubicBezTo>
                <a:cubicBezTo>
                  <a:pt x="761" y="1514"/>
                  <a:pt x="789" y="1476"/>
                  <a:pt x="811" y="1428"/>
                </a:cubicBezTo>
                <a:cubicBezTo>
                  <a:pt x="833" y="1379"/>
                  <a:pt x="849" y="1322"/>
                  <a:pt x="858" y="1255"/>
                </a:cubicBezTo>
                <a:cubicBezTo>
                  <a:pt x="868" y="1189"/>
                  <a:pt x="872" y="1116"/>
                  <a:pt x="872" y="1037"/>
                </a:cubicBezTo>
                <a:cubicBezTo>
                  <a:pt x="872" y="907"/>
                  <a:pt x="862" y="799"/>
                  <a:pt x="842" y="711"/>
                </a:cubicBezTo>
                <a:cubicBezTo>
                  <a:pt x="821" y="623"/>
                  <a:pt x="790" y="557"/>
                  <a:pt x="749" y="513"/>
                </a:cubicBezTo>
                <a:cubicBezTo>
                  <a:pt x="707" y="468"/>
                  <a:pt x="655" y="446"/>
                  <a:pt x="590" y="446"/>
                </a:cubicBezTo>
                <a:cubicBezTo>
                  <a:pt x="496" y="446"/>
                  <a:pt x="426" y="491"/>
                  <a:pt x="380" y="581"/>
                </a:cubicBezTo>
                <a:cubicBezTo>
                  <a:pt x="334" y="671"/>
                  <a:pt x="311" y="810"/>
                  <a:pt x="311" y="999"/>
                </a:cubicBezTo>
                <a:close/>
                <a:moveTo>
                  <a:pt x="883" y="0"/>
                </a:moveTo>
                <a:cubicBezTo>
                  <a:pt x="883" y="214"/>
                  <a:pt x="883" y="214"/>
                  <a:pt x="883" y="214"/>
                </a:cubicBezTo>
                <a:cubicBezTo>
                  <a:pt x="679" y="214"/>
                  <a:pt x="679" y="214"/>
                  <a:pt x="679" y="214"/>
                </a:cubicBezTo>
                <a:cubicBezTo>
                  <a:pt x="679" y="0"/>
                  <a:pt x="679" y="0"/>
                  <a:pt x="679" y="0"/>
                </a:cubicBezTo>
                <a:lnTo>
                  <a:pt x="883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18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ChangeAspect="1"/>
          </p:cNvSpPr>
          <p:nvPr/>
        </p:nvSpPr>
        <p:spPr bwMode="auto">
          <a:xfrm>
            <a:off x="531600" y="1765427"/>
            <a:ext cx="3409916" cy="3540345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5691108" y="3544753"/>
            <a:ext cx="1257156" cy="1761019"/>
          </a:xfrm>
          <a:custGeom>
            <a:avLst/>
            <a:gdLst>
              <a:gd name="T0" fmla="*/ 512 w 952"/>
              <a:gd name="T1" fmla="*/ 0 h 1333"/>
              <a:gd name="T2" fmla="*/ 512 w 952"/>
              <a:gd name="T3" fmla="*/ 64 h 1333"/>
              <a:gd name="T4" fmla="*/ 457 w 952"/>
              <a:gd name="T5" fmla="*/ 85 h 1333"/>
              <a:gd name="T6" fmla="*/ 425 w 952"/>
              <a:gd name="T7" fmla="*/ 116 h 1333"/>
              <a:gd name="T8" fmla="*/ 410 w 952"/>
              <a:gd name="T9" fmla="*/ 166 h 1333"/>
              <a:gd name="T10" fmla="*/ 407 w 952"/>
              <a:gd name="T11" fmla="*/ 244 h 1333"/>
              <a:gd name="T12" fmla="*/ 407 w 952"/>
              <a:gd name="T13" fmla="*/ 1217 h 1333"/>
              <a:gd name="T14" fmla="*/ 596 w 952"/>
              <a:gd name="T15" fmla="*/ 1217 h 1333"/>
              <a:gd name="T16" fmla="*/ 687 w 952"/>
              <a:gd name="T17" fmla="*/ 1199 h 1333"/>
              <a:gd name="T18" fmla="*/ 746 w 952"/>
              <a:gd name="T19" fmla="*/ 1145 h 1333"/>
              <a:gd name="T20" fmla="*/ 789 w 952"/>
              <a:gd name="T21" fmla="*/ 1049 h 1333"/>
              <a:gd name="T22" fmla="*/ 818 w 952"/>
              <a:gd name="T23" fmla="*/ 938 h 1333"/>
              <a:gd name="T24" fmla="*/ 952 w 952"/>
              <a:gd name="T25" fmla="*/ 938 h 1333"/>
              <a:gd name="T26" fmla="*/ 930 w 952"/>
              <a:gd name="T27" fmla="*/ 1333 h 1333"/>
              <a:gd name="T28" fmla="*/ 0 w 952"/>
              <a:gd name="T29" fmla="*/ 1333 h 1333"/>
              <a:gd name="T30" fmla="*/ 0 w 952"/>
              <a:gd name="T31" fmla="*/ 1268 h 1333"/>
              <a:gd name="T32" fmla="*/ 57 w 952"/>
              <a:gd name="T33" fmla="*/ 1247 h 1333"/>
              <a:gd name="T34" fmla="*/ 88 w 952"/>
              <a:gd name="T35" fmla="*/ 1215 h 1333"/>
              <a:gd name="T36" fmla="*/ 101 w 952"/>
              <a:gd name="T37" fmla="*/ 1164 h 1333"/>
              <a:gd name="T38" fmla="*/ 104 w 952"/>
              <a:gd name="T39" fmla="*/ 1087 h 1333"/>
              <a:gd name="T40" fmla="*/ 104 w 952"/>
              <a:gd name="T41" fmla="*/ 246 h 1333"/>
              <a:gd name="T42" fmla="*/ 102 w 952"/>
              <a:gd name="T43" fmla="*/ 169 h 1333"/>
              <a:gd name="T44" fmla="*/ 89 w 952"/>
              <a:gd name="T45" fmla="*/ 118 h 1333"/>
              <a:gd name="T46" fmla="*/ 58 w 952"/>
              <a:gd name="T47" fmla="*/ 86 h 1333"/>
              <a:gd name="T48" fmla="*/ 0 w 952"/>
              <a:gd name="T49" fmla="*/ 64 h 1333"/>
              <a:gd name="T50" fmla="*/ 0 w 952"/>
              <a:gd name="T51" fmla="*/ 0 h 1333"/>
              <a:gd name="T52" fmla="*/ 512 w 952"/>
              <a:gd name="T53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52" h="1333">
                <a:moveTo>
                  <a:pt x="512" y="0"/>
                </a:moveTo>
                <a:cubicBezTo>
                  <a:pt x="512" y="64"/>
                  <a:pt x="512" y="64"/>
                  <a:pt x="512" y="64"/>
                </a:cubicBezTo>
                <a:cubicBezTo>
                  <a:pt x="489" y="71"/>
                  <a:pt x="470" y="78"/>
                  <a:pt x="457" y="85"/>
                </a:cubicBezTo>
                <a:cubicBezTo>
                  <a:pt x="443" y="93"/>
                  <a:pt x="433" y="103"/>
                  <a:pt x="425" y="116"/>
                </a:cubicBezTo>
                <a:cubicBezTo>
                  <a:pt x="418" y="129"/>
                  <a:pt x="413" y="146"/>
                  <a:pt x="410" y="166"/>
                </a:cubicBezTo>
                <a:cubicBezTo>
                  <a:pt x="408" y="187"/>
                  <a:pt x="407" y="213"/>
                  <a:pt x="407" y="244"/>
                </a:cubicBezTo>
                <a:cubicBezTo>
                  <a:pt x="407" y="1217"/>
                  <a:pt x="407" y="1217"/>
                  <a:pt x="407" y="1217"/>
                </a:cubicBezTo>
                <a:cubicBezTo>
                  <a:pt x="596" y="1217"/>
                  <a:pt x="596" y="1217"/>
                  <a:pt x="596" y="1217"/>
                </a:cubicBezTo>
                <a:cubicBezTo>
                  <a:pt x="634" y="1217"/>
                  <a:pt x="664" y="1211"/>
                  <a:pt x="687" y="1199"/>
                </a:cubicBezTo>
                <a:cubicBezTo>
                  <a:pt x="710" y="1187"/>
                  <a:pt x="730" y="1169"/>
                  <a:pt x="746" y="1145"/>
                </a:cubicBezTo>
                <a:cubicBezTo>
                  <a:pt x="763" y="1120"/>
                  <a:pt x="777" y="1089"/>
                  <a:pt x="789" y="1049"/>
                </a:cubicBezTo>
                <a:cubicBezTo>
                  <a:pt x="801" y="1010"/>
                  <a:pt x="811" y="973"/>
                  <a:pt x="818" y="938"/>
                </a:cubicBezTo>
                <a:cubicBezTo>
                  <a:pt x="952" y="938"/>
                  <a:pt x="952" y="938"/>
                  <a:pt x="952" y="938"/>
                </a:cubicBezTo>
                <a:cubicBezTo>
                  <a:pt x="930" y="1333"/>
                  <a:pt x="930" y="1333"/>
                  <a:pt x="930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4"/>
                </a:cubicBezTo>
                <a:cubicBezTo>
                  <a:pt x="103" y="1144"/>
                  <a:pt x="104" y="1118"/>
                  <a:pt x="104" y="1087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15"/>
                  <a:pt x="103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2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lnTo>
                  <a:pt x="512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7110052" y="3544753"/>
            <a:ext cx="1566404" cy="1761019"/>
          </a:xfrm>
          <a:custGeom>
            <a:avLst/>
            <a:gdLst>
              <a:gd name="T0" fmla="*/ 1186 w 1186"/>
              <a:gd name="T1" fmla="*/ 0 h 1333"/>
              <a:gd name="T2" fmla="*/ 1186 w 1186"/>
              <a:gd name="T3" fmla="*/ 64 h 1333"/>
              <a:gd name="T4" fmla="*/ 1131 w 1186"/>
              <a:gd name="T5" fmla="*/ 86 h 1333"/>
              <a:gd name="T6" fmla="*/ 1104 w 1186"/>
              <a:gd name="T7" fmla="*/ 109 h 1333"/>
              <a:gd name="T8" fmla="*/ 1087 w 1186"/>
              <a:gd name="T9" fmla="*/ 154 h 1333"/>
              <a:gd name="T10" fmla="*/ 1081 w 1186"/>
              <a:gd name="T11" fmla="*/ 245 h 1333"/>
              <a:gd name="T12" fmla="*/ 1081 w 1186"/>
              <a:gd name="T13" fmla="*/ 1333 h 1333"/>
              <a:gd name="T14" fmla="*/ 833 w 1186"/>
              <a:gd name="T15" fmla="*/ 1333 h 1333"/>
              <a:gd name="T16" fmla="*/ 393 w 1186"/>
              <a:gd name="T17" fmla="*/ 573 h 1333"/>
              <a:gd name="T18" fmla="*/ 262 w 1186"/>
              <a:gd name="T19" fmla="*/ 331 h 1333"/>
              <a:gd name="T20" fmla="*/ 254 w 1186"/>
              <a:gd name="T21" fmla="*/ 331 h 1333"/>
              <a:gd name="T22" fmla="*/ 263 w 1186"/>
              <a:gd name="T23" fmla="*/ 774 h 1333"/>
              <a:gd name="T24" fmla="*/ 263 w 1186"/>
              <a:gd name="T25" fmla="*/ 1089 h 1333"/>
              <a:gd name="T26" fmla="*/ 271 w 1186"/>
              <a:gd name="T27" fmla="*/ 1191 h 1333"/>
              <a:gd name="T28" fmla="*/ 297 w 1186"/>
              <a:gd name="T29" fmla="*/ 1238 h 1333"/>
              <a:gd name="T30" fmla="*/ 369 w 1186"/>
              <a:gd name="T31" fmla="*/ 1268 h 1333"/>
              <a:gd name="T32" fmla="*/ 369 w 1186"/>
              <a:gd name="T33" fmla="*/ 1333 h 1333"/>
              <a:gd name="T34" fmla="*/ 0 w 1186"/>
              <a:gd name="T35" fmla="*/ 1333 h 1333"/>
              <a:gd name="T36" fmla="*/ 0 w 1186"/>
              <a:gd name="T37" fmla="*/ 1268 h 1333"/>
              <a:gd name="T38" fmla="*/ 57 w 1186"/>
              <a:gd name="T39" fmla="*/ 1247 h 1333"/>
              <a:gd name="T40" fmla="*/ 88 w 1186"/>
              <a:gd name="T41" fmla="*/ 1215 h 1333"/>
              <a:gd name="T42" fmla="*/ 101 w 1186"/>
              <a:gd name="T43" fmla="*/ 1165 h 1333"/>
              <a:gd name="T44" fmla="*/ 104 w 1186"/>
              <a:gd name="T45" fmla="*/ 1089 h 1333"/>
              <a:gd name="T46" fmla="*/ 104 w 1186"/>
              <a:gd name="T47" fmla="*/ 244 h 1333"/>
              <a:gd name="T48" fmla="*/ 98 w 1186"/>
              <a:gd name="T49" fmla="*/ 143 h 1333"/>
              <a:gd name="T50" fmla="*/ 71 w 1186"/>
              <a:gd name="T51" fmla="*/ 96 h 1333"/>
              <a:gd name="T52" fmla="*/ 0 w 1186"/>
              <a:gd name="T53" fmla="*/ 64 h 1333"/>
              <a:gd name="T54" fmla="*/ 0 w 1186"/>
              <a:gd name="T55" fmla="*/ 0 h 1333"/>
              <a:gd name="T56" fmla="*/ 395 w 1186"/>
              <a:gd name="T57" fmla="*/ 0 h 1333"/>
              <a:gd name="T58" fmla="*/ 741 w 1186"/>
              <a:gd name="T59" fmla="*/ 600 h 1333"/>
              <a:gd name="T60" fmla="*/ 825 w 1186"/>
              <a:gd name="T61" fmla="*/ 754 h 1333"/>
              <a:gd name="T62" fmla="*/ 917 w 1186"/>
              <a:gd name="T63" fmla="*/ 936 h 1333"/>
              <a:gd name="T64" fmla="*/ 932 w 1186"/>
              <a:gd name="T65" fmla="*/ 936 h 1333"/>
              <a:gd name="T66" fmla="*/ 922 w 1186"/>
              <a:gd name="T67" fmla="*/ 427 h 1333"/>
              <a:gd name="T68" fmla="*/ 922 w 1186"/>
              <a:gd name="T69" fmla="*/ 245 h 1333"/>
              <a:gd name="T70" fmla="*/ 917 w 1186"/>
              <a:gd name="T71" fmla="*/ 153 h 1333"/>
              <a:gd name="T72" fmla="*/ 902 w 1186"/>
              <a:gd name="T73" fmla="*/ 110 h 1333"/>
              <a:gd name="T74" fmla="*/ 874 w 1186"/>
              <a:gd name="T75" fmla="*/ 86 h 1333"/>
              <a:gd name="T76" fmla="*/ 817 w 1186"/>
              <a:gd name="T77" fmla="*/ 64 h 1333"/>
              <a:gd name="T78" fmla="*/ 817 w 1186"/>
              <a:gd name="T79" fmla="*/ 0 h 1333"/>
              <a:gd name="T80" fmla="*/ 1186 w 1186"/>
              <a:gd name="T81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33">
                <a:moveTo>
                  <a:pt x="1186" y="0"/>
                </a:moveTo>
                <a:cubicBezTo>
                  <a:pt x="1186" y="64"/>
                  <a:pt x="1186" y="64"/>
                  <a:pt x="1186" y="64"/>
                </a:cubicBezTo>
                <a:cubicBezTo>
                  <a:pt x="1160" y="73"/>
                  <a:pt x="1142" y="80"/>
                  <a:pt x="1131" y="86"/>
                </a:cubicBezTo>
                <a:cubicBezTo>
                  <a:pt x="1120" y="92"/>
                  <a:pt x="1111" y="99"/>
                  <a:pt x="1104" y="109"/>
                </a:cubicBezTo>
                <a:cubicBezTo>
                  <a:pt x="1096" y="119"/>
                  <a:pt x="1090" y="134"/>
                  <a:pt x="1087" y="154"/>
                </a:cubicBezTo>
                <a:cubicBezTo>
                  <a:pt x="1083" y="173"/>
                  <a:pt x="1081" y="204"/>
                  <a:pt x="1081" y="245"/>
                </a:cubicBezTo>
                <a:cubicBezTo>
                  <a:pt x="1081" y="1333"/>
                  <a:pt x="1081" y="1333"/>
                  <a:pt x="1081" y="1333"/>
                </a:cubicBezTo>
                <a:cubicBezTo>
                  <a:pt x="833" y="1333"/>
                  <a:pt x="833" y="1333"/>
                  <a:pt x="833" y="1333"/>
                </a:cubicBezTo>
                <a:cubicBezTo>
                  <a:pt x="393" y="573"/>
                  <a:pt x="393" y="573"/>
                  <a:pt x="393" y="573"/>
                </a:cubicBezTo>
                <a:cubicBezTo>
                  <a:pt x="334" y="470"/>
                  <a:pt x="290" y="389"/>
                  <a:pt x="262" y="331"/>
                </a:cubicBezTo>
                <a:cubicBezTo>
                  <a:pt x="254" y="331"/>
                  <a:pt x="254" y="331"/>
                  <a:pt x="254" y="331"/>
                </a:cubicBezTo>
                <a:cubicBezTo>
                  <a:pt x="260" y="471"/>
                  <a:pt x="263" y="619"/>
                  <a:pt x="263" y="774"/>
                </a:cubicBezTo>
                <a:cubicBezTo>
                  <a:pt x="263" y="1089"/>
                  <a:pt x="263" y="1089"/>
                  <a:pt x="263" y="1089"/>
                </a:cubicBezTo>
                <a:cubicBezTo>
                  <a:pt x="263" y="1137"/>
                  <a:pt x="266" y="1172"/>
                  <a:pt x="271" y="1191"/>
                </a:cubicBezTo>
                <a:cubicBezTo>
                  <a:pt x="276" y="1211"/>
                  <a:pt x="284" y="1226"/>
                  <a:pt x="297" y="1238"/>
                </a:cubicBezTo>
                <a:cubicBezTo>
                  <a:pt x="310" y="1249"/>
                  <a:pt x="334" y="1259"/>
                  <a:pt x="369" y="1268"/>
                </a:cubicBezTo>
                <a:cubicBezTo>
                  <a:pt x="369" y="1333"/>
                  <a:pt x="369" y="1333"/>
                  <a:pt x="369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5"/>
                </a:cubicBezTo>
                <a:cubicBezTo>
                  <a:pt x="103" y="1145"/>
                  <a:pt x="104" y="1119"/>
                  <a:pt x="104" y="1089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195"/>
                  <a:pt x="102" y="161"/>
                  <a:pt x="98" y="143"/>
                </a:cubicBezTo>
                <a:cubicBezTo>
                  <a:pt x="94" y="124"/>
                  <a:pt x="85" y="109"/>
                  <a:pt x="71" y="96"/>
                </a:cubicBezTo>
                <a:cubicBezTo>
                  <a:pt x="58" y="84"/>
                  <a:pt x="34" y="73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741" y="600"/>
                  <a:pt x="741" y="600"/>
                  <a:pt x="741" y="600"/>
                </a:cubicBezTo>
                <a:cubicBezTo>
                  <a:pt x="762" y="638"/>
                  <a:pt x="790" y="689"/>
                  <a:pt x="825" y="754"/>
                </a:cubicBezTo>
                <a:cubicBezTo>
                  <a:pt x="859" y="818"/>
                  <a:pt x="890" y="879"/>
                  <a:pt x="917" y="936"/>
                </a:cubicBezTo>
                <a:cubicBezTo>
                  <a:pt x="932" y="936"/>
                  <a:pt x="932" y="936"/>
                  <a:pt x="932" y="936"/>
                </a:cubicBezTo>
                <a:cubicBezTo>
                  <a:pt x="925" y="781"/>
                  <a:pt x="922" y="611"/>
                  <a:pt x="922" y="427"/>
                </a:cubicBezTo>
                <a:cubicBezTo>
                  <a:pt x="922" y="245"/>
                  <a:pt x="922" y="245"/>
                  <a:pt x="922" y="245"/>
                </a:cubicBezTo>
                <a:cubicBezTo>
                  <a:pt x="922" y="203"/>
                  <a:pt x="920" y="172"/>
                  <a:pt x="917" y="153"/>
                </a:cubicBezTo>
                <a:cubicBezTo>
                  <a:pt x="913" y="134"/>
                  <a:pt x="908" y="120"/>
                  <a:pt x="902" y="110"/>
                </a:cubicBezTo>
                <a:cubicBezTo>
                  <a:pt x="895" y="100"/>
                  <a:pt x="886" y="92"/>
                  <a:pt x="874" y="86"/>
                </a:cubicBezTo>
                <a:cubicBezTo>
                  <a:pt x="863" y="79"/>
                  <a:pt x="844" y="72"/>
                  <a:pt x="817" y="64"/>
                </a:cubicBezTo>
                <a:cubicBezTo>
                  <a:pt x="817" y="0"/>
                  <a:pt x="817" y="0"/>
                  <a:pt x="817" y="0"/>
                </a:cubicBezTo>
                <a:lnTo>
                  <a:pt x="1186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3925516" y="3107024"/>
            <a:ext cx="1564170" cy="2240276"/>
          </a:xfrm>
          <a:custGeom>
            <a:avLst/>
            <a:gdLst>
              <a:gd name="T0" fmla="*/ 575 w 1184"/>
              <a:gd name="T1" fmla="*/ 1696 h 1696"/>
              <a:gd name="T2" fmla="*/ 144 w 1184"/>
              <a:gd name="T3" fmla="*/ 1528 h 1696"/>
              <a:gd name="T4" fmla="*/ 0 w 1184"/>
              <a:gd name="T5" fmla="*/ 1025 h 1696"/>
              <a:gd name="T6" fmla="*/ 70 w 1184"/>
              <a:gd name="T7" fmla="*/ 649 h 1696"/>
              <a:gd name="T8" fmla="*/ 276 w 1184"/>
              <a:gd name="T9" fmla="*/ 413 h 1696"/>
              <a:gd name="T10" fmla="*/ 599 w 1184"/>
              <a:gd name="T11" fmla="*/ 332 h 1696"/>
              <a:gd name="T12" fmla="*/ 1037 w 1184"/>
              <a:gd name="T13" fmla="*/ 499 h 1696"/>
              <a:gd name="T14" fmla="*/ 1184 w 1184"/>
              <a:gd name="T15" fmla="*/ 997 h 1696"/>
              <a:gd name="T16" fmla="*/ 1140 w 1184"/>
              <a:gd name="T17" fmla="*/ 1314 h 1696"/>
              <a:gd name="T18" fmla="*/ 1017 w 1184"/>
              <a:gd name="T19" fmla="*/ 1531 h 1696"/>
              <a:gd name="T20" fmla="*/ 825 w 1184"/>
              <a:gd name="T21" fmla="*/ 1656 h 1696"/>
              <a:gd name="T22" fmla="*/ 575 w 1184"/>
              <a:gd name="T23" fmla="*/ 1696 h 1696"/>
              <a:gd name="T24" fmla="*/ 506 w 1184"/>
              <a:gd name="T25" fmla="*/ 0 h 1696"/>
              <a:gd name="T26" fmla="*/ 506 w 1184"/>
              <a:gd name="T27" fmla="*/ 214 h 1696"/>
              <a:gd name="T28" fmla="*/ 302 w 1184"/>
              <a:gd name="T29" fmla="*/ 214 h 1696"/>
              <a:gd name="T30" fmla="*/ 302 w 1184"/>
              <a:gd name="T31" fmla="*/ 0 h 1696"/>
              <a:gd name="T32" fmla="*/ 506 w 1184"/>
              <a:gd name="T33" fmla="*/ 0 h 1696"/>
              <a:gd name="T34" fmla="*/ 311 w 1184"/>
              <a:gd name="T35" fmla="*/ 999 h 1696"/>
              <a:gd name="T36" fmla="*/ 382 w 1184"/>
              <a:gd name="T37" fmla="*/ 1438 h 1696"/>
              <a:gd name="T38" fmla="*/ 598 w 1184"/>
              <a:gd name="T39" fmla="*/ 1582 h 1696"/>
              <a:gd name="T40" fmla="*/ 726 w 1184"/>
              <a:gd name="T41" fmla="*/ 1541 h 1696"/>
              <a:gd name="T42" fmla="*/ 811 w 1184"/>
              <a:gd name="T43" fmla="*/ 1428 h 1696"/>
              <a:gd name="T44" fmla="*/ 858 w 1184"/>
              <a:gd name="T45" fmla="*/ 1255 h 1696"/>
              <a:gd name="T46" fmla="*/ 872 w 1184"/>
              <a:gd name="T47" fmla="*/ 1037 h 1696"/>
              <a:gd name="T48" fmla="*/ 842 w 1184"/>
              <a:gd name="T49" fmla="*/ 711 h 1696"/>
              <a:gd name="T50" fmla="*/ 749 w 1184"/>
              <a:gd name="T51" fmla="*/ 513 h 1696"/>
              <a:gd name="T52" fmla="*/ 590 w 1184"/>
              <a:gd name="T53" fmla="*/ 446 h 1696"/>
              <a:gd name="T54" fmla="*/ 380 w 1184"/>
              <a:gd name="T55" fmla="*/ 581 h 1696"/>
              <a:gd name="T56" fmla="*/ 311 w 1184"/>
              <a:gd name="T57" fmla="*/ 999 h 1696"/>
              <a:gd name="T58" fmla="*/ 883 w 1184"/>
              <a:gd name="T59" fmla="*/ 0 h 1696"/>
              <a:gd name="T60" fmla="*/ 883 w 1184"/>
              <a:gd name="T61" fmla="*/ 214 h 1696"/>
              <a:gd name="T62" fmla="*/ 679 w 1184"/>
              <a:gd name="T63" fmla="*/ 214 h 1696"/>
              <a:gd name="T64" fmla="*/ 679 w 1184"/>
              <a:gd name="T65" fmla="*/ 0 h 1696"/>
              <a:gd name="T66" fmla="*/ 883 w 1184"/>
              <a:gd name="T67" fmla="*/ 0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84" h="1696">
                <a:moveTo>
                  <a:pt x="575" y="1696"/>
                </a:moveTo>
                <a:cubicBezTo>
                  <a:pt x="384" y="1696"/>
                  <a:pt x="240" y="1640"/>
                  <a:pt x="144" y="1528"/>
                </a:cubicBezTo>
                <a:cubicBezTo>
                  <a:pt x="48" y="1416"/>
                  <a:pt x="0" y="1248"/>
                  <a:pt x="0" y="1025"/>
                </a:cubicBezTo>
                <a:cubicBezTo>
                  <a:pt x="0" y="878"/>
                  <a:pt x="24" y="753"/>
                  <a:pt x="70" y="649"/>
                </a:cubicBezTo>
                <a:cubicBezTo>
                  <a:pt x="117" y="546"/>
                  <a:pt x="185" y="467"/>
                  <a:pt x="276" y="413"/>
                </a:cubicBezTo>
                <a:cubicBezTo>
                  <a:pt x="366" y="359"/>
                  <a:pt x="474" y="332"/>
                  <a:pt x="599" y="332"/>
                </a:cubicBezTo>
                <a:cubicBezTo>
                  <a:pt x="794" y="332"/>
                  <a:pt x="940" y="387"/>
                  <a:pt x="1037" y="499"/>
                </a:cubicBezTo>
                <a:cubicBezTo>
                  <a:pt x="1135" y="611"/>
                  <a:pt x="1184" y="777"/>
                  <a:pt x="1184" y="997"/>
                </a:cubicBezTo>
                <a:cubicBezTo>
                  <a:pt x="1184" y="1120"/>
                  <a:pt x="1169" y="1225"/>
                  <a:pt x="1140" y="1314"/>
                </a:cubicBezTo>
                <a:cubicBezTo>
                  <a:pt x="1111" y="1402"/>
                  <a:pt x="1070" y="1474"/>
                  <a:pt x="1017" y="1531"/>
                </a:cubicBezTo>
                <a:cubicBezTo>
                  <a:pt x="963" y="1587"/>
                  <a:pt x="900" y="1629"/>
                  <a:pt x="825" y="1656"/>
                </a:cubicBezTo>
                <a:cubicBezTo>
                  <a:pt x="750" y="1682"/>
                  <a:pt x="667" y="1696"/>
                  <a:pt x="575" y="1696"/>
                </a:cubicBezTo>
                <a:close/>
                <a:moveTo>
                  <a:pt x="506" y="0"/>
                </a:moveTo>
                <a:cubicBezTo>
                  <a:pt x="506" y="214"/>
                  <a:pt x="506" y="214"/>
                  <a:pt x="506" y="214"/>
                </a:cubicBezTo>
                <a:cubicBezTo>
                  <a:pt x="302" y="214"/>
                  <a:pt x="302" y="214"/>
                  <a:pt x="302" y="214"/>
                </a:cubicBezTo>
                <a:cubicBezTo>
                  <a:pt x="302" y="0"/>
                  <a:pt x="302" y="0"/>
                  <a:pt x="302" y="0"/>
                </a:cubicBezTo>
                <a:lnTo>
                  <a:pt x="506" y="0"/>
                </a:lnTo>
                <a:close/>
                <a:moveTo>
                  <a:pt x="311" y="999"/>
                </a:moveTo>
                <a:cubicBezTo>
                  <a:pt x="311" y="1195"/>
                  <a:pt x="334" y="1342"/>
                  <a:pt x="382" y="1438"/>
                </a:cubicBezTo>
                <a:cubicBezTo>
                  <a:pt x="429" y="1534"/>
                  <a:pt x="501" y="1582"/>
                  <a:pt x="598" y="1582"/>
                </a:cubicBezTo>
                <a:cubicBezTo>
                  <a:pt x="648" y="1582"/>
                  <a:pt x="691" y="1568"/>
                  <a:pt x="726" y="1541"/>
                </a:cubicBezTo>
                <a:cubicBezTo>
                  <a:pt x="761" y="1514"/>
                  <a:pt x="789" y="1476"/>
                  <a:pt x="811" y="1428"/>
                </a:cubicBezTo>
                <a:cubicBezTo>
                  <a:pt x="833" y="1379"/>
                  <a:pt x="849" y="1322"/>
                  <a:pt x="858" y="1255"/>
                </a:cubicBezTo>
                <a:cubicBezTo>
                  <a:pt x="868" y="1189"/>
                  <a:pt x="872" y="1116"/>
                  <a:pt x="872" y="1037"/>
                </a:cubicBezTo>
                <a:cubicBezTo>
                  <a:pt x="872" y="907"/>
                  <a:pt x="862" y="799"/>
                  <a:pt x="842" y="711"/>
                </a:cubicBezTo>
                <a:cubicBezTo>
                  <a:pt x="821" y="623"/>
                  <a:pt x="790" y="557"/>
                  <a:pt x="749" y="513"/>
                </a:cubicBezTo>
                <a:cubicBezTo>
                  <a:pt x="707" y="468"/>
                  <a:pt x="655" y="446"/>
                  <a:pt x="590" y="446"/>
                </a:cubicBezTo>
                <a:cubicBezTo>
                  <a:pt x="496" y="446"/>
                  <a:pt x="426" y="491"/>
                  <a:pt x="380" y="581"/>
                </a:cubicBezTo>
                <a:cubicBezTo>
                  <a:pt x="334" y="671"/>
                  <a:pt x="311" y="810"/>
                  <a:pt x="311" y="999"/>
                </a:cubicBezTo>
                <a:close/>
                <a:moveTo>
                  <a:pt x="883" y="0"/>
                </a:moveTo>
                <a:cubicBezTo>
                  <a:pt x="883" y="214"/>
                  <a:pt x="883" y="214"/>
                  <a:pt x="883" y="214"/>
                </a:cubicBezTo>
                <a:cubicBezTo>
                  <a:pt x="679" y="214"/>
                  <a:pt x="679" y="214"/>
                  <a:pt x="679" y="214"/>
                </a:cubicBezTo>
                <a:cubicBezTo>
                  <a:pt x="679" y="0"/>
                  <a:pt x="679" y="0"/>
                  <a:pt x="679" y="0"/>
                </a:cubicBezTo>
                <a:lnTo>
                  <a:pt x="883" y="0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7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ChangeAspect="1"/>
          </p:cNvSpPr>
          <p:nvPr/>
        </p:nvSpPr>
        <p:spPr bwMode="auto">
          <a:xfrm>
            <a:off x="531600" y="1765427"/>
            <a:ext cx="3409916" cy="3540345"/>
          </a:xfrm>
          <a:custGeom>
            <a:avLst/>
            <a:gdLst>
              <a:gd name="T0" fmla="*/ 1086 w 1284"/>
              <a:gd name="T1" fmla="*/ 1073 h 1333"/>
              <a:gd name="T2" fmla="*/ 1150 w 1284"/>
              <a:gd name="T3" fmla="*/ 1166 h 1333"/>
              <a:gd name="T4" fmla="*/ 1196 w 1284"/>
              <a:gd name="T5" fmla="*/ 1220 h 1333"/>
              <a:gd name="T6" fmla="*/ 1234 w 1284"/>
              <a:gd name="T7" fmla="*/ 1250 h 1333"/>
              <a:gd name="T8" fmla="*/ 1284 w 1284"/>
              <a:gd name="T9" fmla="*/ 1269 h 1333"/>
              <a:gd name="T10" fmla="*/ 1284 w 1284"/>
              <a:gd name="T11" fmla="*/ 1333 h 1333"/>
              <a:gd name="T12" fmla="*/ 755 w 1284"/>
              <a:gd name="T13" fmla="*/ 1333 h 1333"/>
              <a:gd name="T14" fmla="*/ 755 w 1284"/>
              <a:gd name="T15" fmla="*/ 1268 h 1333"/>
              <a:gd name="T16" fmla="*/ 800 w 1284"/>
              <a:gd name="T17" fmla="*/ 1252 h 1333"/>
              <a:gd name="T18" fmla="*/ 812 w 1284"/>
              <a:gd name="T19" fmla="*/ 1222 h 1333"/>
              <a:gd name="T20" fmla="*/ 807 w 1284"/>
              <a:gd name="T21" fmla="*/ 1192 h 1333"/>
              <a:gd name="T22" fmla="*/ 786 w 1284"/>
              <a:gd name="T23" fmla="*/ 1147 h 1333"/>
              <a:gd name="T24" fmla="*/ 719 w 1284"/>
              <a:gd name="T25" fmla="*/ 1040 h 1333"/>
              <a:gd name="T26" fmla="*/ 570 w 1284"/>
              <a:gd name="T27" fmla="*/ 809 h 1333"/>
              <a:gd name="T28" fmla="*/ 522 w 1284"/>
              <a:gd name="T29" fmla="*/ 744 h 1333"/>
              <a:gd name="T30" fmla="*/ 482 w 1284"/>
              <a:gd name="T31" fmla="*/ 710 h 1333"/>
              <a:gd name="T32" fmla="*/ 427 w 1284"/>
              <a:gd name="T33" fmla="*/ 700 h 1333"/>
              <a:gd name="T34" fmla="*/ 407 w 1284"/>
              <a:gd name="T35" fmla="*/ 700 h 1333"/>
              <a:gd name="T36" fmla="*/ 407 w 1284"/>
              <a:gd name="T37" fmla="*/ 1088 h 1333"/>
              <a:gd name="T38" fmla="*/ 409 w 1284"/>
              <a:gd name="T39" fmla="*/ 1151 h 1333"/>
              <a:gd name="T40" fmla="*/ 417 w 1284"/>
              <a:gd name="T41" fmla="*/ 1199 h 1333"/>
              <a:gd name="T42" fmla="*/ 434 w 1284"/>
              <a:gd name="T43" fmla="*/ 1230 h 1333"/>
              <a:gd name="T44" fmla="*/ 465 w 1284"/>
              <a:gd name="T45" fmla="*/ 1252 h 1333"/>
              <a:gd name="T46" fmla="*/ 513 w 1284"/>
              <a:gd name="T47" fmla="*/ 1268 h 1333"/>
              <a:gd name="T48" fmla="*/ 513 w 1284"/>
              <a:gd name="T49" fmla="*/ 1333 h 1333"/>
              <a:gd name="T50" fmla="*/ 0 w 1284"/>
              <a:gd name="T51" fmla="*/ 1333 h 1333"/>
              <a:gd name="T52" fmla="*/ 0 w 1284"/>
              <a:gd name="T53" fmla="*/ 1268 h 1333"/>
              <a:gd name="T54" fmla="*/ 57 w 1284"/>
              <a:gd name="T55" fmla="*/ 1247 h 1333"/>
              <a:gd name="T56" fmla="*/ 89 w 1284"/>
              <a:gd name="T57" fmla="*/ 1216 h 1333"/>
              <a:gd name="T58" fmla="*/ 102 w 1284"/>
              <a:gd name="T59" fmla="*/ 1165 h 1333"/>
              <a:gd name="T60" fmla="*/ 105 w 1284"/>
              <a:gd name="T61" fmla="*/ 1088 h 1333"/>
              <a:gd name="T62" fmla="*/ 105 w 1284"/>
              <a:gd name="T63" fmla="*/ 246 h 1333"/>
              <a:gd name="T64" fmla="*/ 102 w 1284"/>
              <a:gd name="T65" fmla="*/ 169 h 1333"/>
              <a:gd name="T66" fmla="*/ 90 w 1284"/>
              <a:gd name="T67" fmla="*/ 118 h 1333"/>
              <a:gd name="T68" fmla="*/ 58 w 1284"/>
              <a:gd name="T69" fmla="*/ 86 h 1333"/>
              <a:gd name="T70" fmla="*/ 0 w 1284"/>
              <a:gd name="T71" fmla="*/ 64 h 1333"/>
              <a:gd name="T72" fmla="*/ 0 w 1284"/>
              <a:gd name="T73" fmla="*/ 0 h 1333"/>
              <a:gd name="T74" fmla="*/ 513 w 1284"/>
              <a:gd name="T75" fmla="*/ 0 h 1333"/>
              <a:gd name="T76" fmla="*/ 513 w 1284"/>
              <a:gd name="T77" fmla="*/ 64 h 1333"/>
              <a:gd name="T78" fmla="*/ 453 w 1284"/>
              <a:gd name="T79" fmla="*/ 88 h 1333"/>
              <a:gd name="T80" fmla="*/ 425 w 1284"/>
              <a:gd name="T81" fmla="*/ 118 h 1333"/>
              <a:gd name="T82" fmla="*/ 411 w 1284"/>
              <a:gd name="T83" fmla="*/ 163 h 1333"/>
              <a:gd name="T84" fmla="*/ 407 w 1284"/>
              <a:gd name="T85" fmla="*/ 246 h 1333"/>
              <a:gd name="T86" fmla="*/ 407 w 1284"/>
              <a:gd name="T87" fmla="*/ 594 h 1333"/>
              <a:gd name="T88" fmla="*/ 428 w 1284"/>
              <a:gd name="T89" fmla="*/ 594 h 1333"/>
              <a:gd name="T90" fmla="*/ 499 w 1284"/>
              <a:gd name="T91" fmla="*/ 584 h 1333"/>
              <a:gd name="T92" fmla="*/ 553 w 1284"/>
              <a:gd name="T93" fmla="*/ 549 h 1333"/>
              <a:gd name="T94" fmla="*/ 661 w 1284"/>
              <a:gd name="T95" fmla="*/ 430 h 1333"/>
              <a:gd name="T96" fmla="*/ 776 w 1284"/>
              <a:gd name="T97" fmla="*/ 286 h 1333"/>
              <a:gd name="T98" fmla="*/ 825 w 1284"/>
              <a:gd name="T99" fmla="*/ 203 h 1333"/>
              <a:gd name="T100" fmla="*/ 838 w 1284"/>
              <a:gd name="T101" fmla="*/ 138 h 1333"/>
              <a:gd name="T102" fmla="*/ 815 w 1284"/>
              <a:gd name="T103" fmla="*/ 85 h 1333"/>
              <a:gd name="T104" fmla="*/ 750 w 1284"/>
              <a:gd name="T105" fmla="*/ 64 h 1333"/>
              <a:gd name="T106" fmla="*/ 750 w 1284"/>
              <a:gd name="T107" fmla="*/ 0 h 1333"/>
              <a:gd name="T108" fmla="*/ 1249 w 1284"/>
              <a:gd name="T109" fmla="*/ 0 h 1333"/>
              <a:gd name="T110" fmla="*/ 1249 w 1284"/>
              <a:gd name="T111" fmla="*/ 66 h 1333"/>
              <a:gd name="T112" fmla="*/ 1186 w 1284"/>
              <a:gd name="T113" fmla="*/ 87 h 1333"/>
              <a:gd name="T114" fmla="*/ 1125 w 1284"/>
              <a:gd name="T115" fmla="*/ 131 h 1333"/>
              <a:gd name="T116" fmla="*/ 1038 w 1284"/>
              <a:gd name="T117" fmla="*/ 221 h 1333"/>
              <a:gd name="T118" fmla="*/ 745 w 1284"/>
              <a:gd name="T119" fmla="*/ 550 h 1333"/>
              <a:gd name="T120" fmla="*/ 1086 w 1284"/>
              <a:gd name="T121" fmla="*/ 10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333">
                <a:moveTo>
                  <a:pt x="1086" y="1073"/>
                </a:moveTo>
                <a:cubicBezTo>
                  <a:pt x="1112" y="1112"/>
                  <a:pt x="1133" y="1143"/>
                  <a:pt x="1150" y="1166"/>
                </a:cubicBezTo>
                <a:cubicBezTo>
                  <a:pt x="1167" y="1189"/>
                  <a:pt x="1183" y="1207"/>
                  <a:pt x="1196" y="1220"/>
                </a:cubicBezTo>
                <a:cubicBezTo>
                  <a:pt x="1209" y="1234"/>
                  <a:pt x="1221" y="1243"/>
                  <a:pt x="1234" y="1250"/>
                </a:cubicBezTo>
                <a:cubicBezTo>
                  <a:pt x="1247" y="1257"/>
                  <a:pt x="1264" y="1263"/>
                  <a:pt x="1284" y="1269"/>
                </a:cubicBezTo>
                <a:cubicBezTo>
                  <a:pt x="1284" y="1333"/>
                  <a:pt x="1284" y="1333"/>
                  <a:pt x="1284" y="1333"/>
                </a:cubicBezTo>
                <a:cubicBezTo>
                  <a:pt x="755" y="1333"/>
                  <a:pt x="755" y="1333"/>
                  <a:pt x="755" y="1333"/>
                </a:cubicBezTo>
                <a:cubicBezTo>
                  <a:pt x="755" y="1268"/>
                  <a:pt x="755" y="1268"/>
                  <a:pt x="755" y="1268"/>
                </a:cubicBezTo>
                <a:cubicBezTo>
                  <a:pt x="777" y="1265"/>
                  <a:pt x="792" y="1260"/>
                  <a:pt x="800" y="1252"/>
                </a:cubicBezTo>
                <a:cubicBezTo>
                  <a:pt x="808" y="1245"/>
                  <a:pt x="812" y="1235"/>
                  <a:pt x="812" y="1222"/>
                </a:cubicBezTo>
                <a:cubicBezTo>
                  <a:pt x="812" y="1212"/>
                  <a:pt x="810" y="1202"/>
                  <a:pt x="807" y="1192"/>
                </a:cubicBezTo>
                <a:cubicBezTo>
                  <a:pt x="804" y="1182"/>
                  <a:pt x="797" y="1167"/>
                  <a:pt x="786" y="1147"/>
                </a:cubicBezTo>
                <a:cubicBezTo>
                  <a:pt x="775" y="1128"/>
                  <a:pt x="753" y="1092"/>
                  <a:pt x="719" y="1040"/>
                </a:cubicBezTo>
                <a:cubicBezTo>
                  <a:pt x="570" y="809"/>
                  <a:pt x="570" y="809"/>
                  <a:pt x="570" y="809"/>
                </a:cubicBezTo>
                <a:cubicBezTo>
                  <a:pt x="551" y="781"/>
                  <a:pt x="536" y="760"/>
                  <a:pt x="522" y="744"/>
                </a:cubicBezTo>
                <a:cubicBezTo>
                  <a:pt x="509" y="728"/>
                  <a:pt x="496" y="717"/>
                  <a:pt x="482" y="710"/>
                </a:cubicBezTo>
                <a:cubicBezTo>
                  <a:pt x="469" y="703"/>
                  <a:pt x="450" y="700"/>
                  <a:pt x="427" y="700"/>
                </a:cubicBezTo>
                <a:cubicBezTo>
                  <a:pt x="407" y="700"/>
                  <a:pt x="407" y="700"/>
                  <a:pt x="407" y="700"/>
                </a:cubicBezTo>
                <a:cubicBezTo>
                  <a:pt x="407" y="1088"/>
                  <a:pt x="407" y="1088"/>
                  <a:pt x="407" y="1088"/>
                </a:cubicBezTo>
                <a:cubicBezTo>
                  <a:pt x="407" y="1110"/>
                  <a:pt x="408" y="1132"/>
                  <a:pt x="409" y="1151"/>
                </a:cubicBezTo>
                <a:cubicBezTo>
                  <a:pt x="411" y="1171"/>
                  <a:pt x="413" y="1187"/>
                  <a:pt x="417" y="1199"/>
                </a:cubicBezTo>
                <a:cubicBezTo>
                  <a:pt x="421" y="1211"/>
                  <a:pt x="427" y="1222"/>
                  <a:pt x="434" y="1230"/>
                </a:cubicBezTo>
                <a:cubicBezTo>
                  <a:pt x="442" y="1239"/>
                  <a:pt x="452" y="1246"/>
                  <a:pt x="465" y="1252"/>
                </a:cubicBezTo>
                <a:cubicBezTo>
                  <a:pt x="478" y="1258"/>
                  <a:pt x="494" y="1264"/>
                  <a:pt x="513" y="1268"/>
                </a:cubicBezTo>
                <a:cubicBezTo>
                  <a:pt x="513" y="1333"/>
                  <a:pt x="513" y="1333"/>
                  <a:pt x="513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40"/>
                  <a:pt x="82" y="1229"/>
                  <a:pt x="89" y="1216"/>
                </a:cubicBezTo>
                <a:cubicBezTo>
                  <a:pt x="95" y="1203"/>
                  <a:pt x="100" y="1186"/>
                  <a:pt x="102" y="1165"/>
                </a:cubicBezTo>
                <a:cubicBezTo>
                  <a:pt x="104" y="1145"/>
                  <a:pt x="105" y="1119"/>
                  <a:pt x="105" y="1088"/>
                </a:cubicBezTo>
                <a:cubicBezTo>
                  <a:pt x="105" y="246"/>
                  <a:pt x="105" y="246"/>
                  <a:pt x="105" y="246"/>
                </a:cubicBezTo>
                <a:cubicBezTo>
                  <a:pt x="105" y="215"/>
                  <a:pt x="104" y="190"/>
                  <a:pt x="102" y="169"/>
                </a:cubicBezTo>
                <a:cubicBezTo>
                  <a:pt x="101" y="148"/>
                  <a:pt x="96" y="131"/>
                  <a:pt x="90" y="118"/>
                </a:cubicBezTo>
                <a:cubicBezTo>
                  <a:pt x="83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513" y="64"/>
                  <a:pt x="513" y="64"/>
                  <a:pt x="513" y="64"/>
                </a:cubicBezTo>
                <a:cubicBezTo>
                  <a:pt x="486" y="71"/>
                  <a:pt x="466" y="79"/>
                  <a:pt x="453" y="88"/>
                </a:cubicBezTo>
                <a:cubicBezTo>
                  <a:pt x="440" y="96"/>
                  <a:pt x="431" y="106"/>
                  <a:pt x="425" y="118"/>
                </a:cubicBezTo>
                <a:cubicBezTo>
                  <a:pt x="418" y="130"/>
                  <a:pt x="414" y="145"/>
                  <a:pt x="411" y="163"/>
                </a:cubicBezTo>
                <a:cubicBezTo>
                  <a:pt x="409" y="181"/>
                  <a:pt x="407" y="209"/>
                  <a:pt x="407" y="246"/>
                </a:cubicBezTo>
                <a:cubicBezTo>
                  <a:pt x="407" y="594"/>
                  <a:pt x="407" y="594"/>
                  <a:pt x="407" y="594"/>
                </a:cubicBezTo>
                <a:cubicBezTo>
                  <a:pt x="428" y="594"/>
                  <a:pt x="428" y="594"/>
                  <a:pt x="428" y="594"/>
                </a:cubicBezTo>
                <a:cubicBezTo>
                  <a:pt x="458" y="594"/>
                  <a:pt x="482" y="590"/>
                  <a:pt x="499" y="584"/>
                </a:cubicBezTo>
                <a:cubicBezTo>
                  <a:pt x="517" y="577"/>
                  <a:pt x="535" y="566"/>
                  <a:pt x="553" y="549"/>
                </a:cubicBezTo>
                <a:cubicBezTo>
                  <a:pt x="572" y="532"/>
                  <a:pt x="608" y="492"/>
                  <a:pt x="661" y="430"/>
                </a:cubicBezTo>
                <a:cubicBezTo>
                  <a:pt x="714" y="368"/>
                  <a:pt x="752" y="320"/>
                  <a:pt x="776" y="286"/>
                </a:cubicBezTo>
                <a:cubicBezTo>
                  <a:pt x="800" y="253"/>
                  <a:pt x="816" y="225"/>
                  <a:pt x="825" y="203"/>
                </a:cubicBezTo>
                <a:cubicBezTo>
                  <a:pt x="834" y="182"/>
                  <a:pt x="838" y="160"/>
                  <a:pt x="838" y="138"/>
                </a:cubicBezTo>
                <a:cubicBezTo>
                  <a:pt x="838" y="116"/>
                  <a:pt x="830" y="98"/>
                  <a:pt x="815" y="85"/>
                </a:cubicBezTo>
                <a:cubicBezTo>
                  <a:pt x="800" y="72"/>
                  <a:pt x="778" y="65"/>
                  <a:pt x="750" y="64"/>
                </a:cubicBezTo>
                <a:cubicBezTo>
                  <a:pt x="750" y="0"/>
                  <a:pt x="750" y="0"/>
                  <a:pt x="750" y="0"/>
                </a:cubicBezTo>
                <a:cubicBezTo>
                  <a:pt x="1249" y="0"/>
                  <a:pt x="1249" y="0"/>
                  <a:pt x="1249" y="0"/>
                </a:cubicBezTo>
                <a:cubicBezTo>
                  <a:pt x="1249" y="66"/>
                  <a:pt x="1249" y="66"/>
                  <a:pt x="1249" y="66"/>
                </a:cubicBezTo>
                <a:cubicBezTo>
                  <a:pt x="1225" y="71"/>
                  <a:pt x="1203" y="78"/>
                  <a:pt x="1186" y="87"/>
                </a:cubicBezTo>
                <a:cubicBezTo>
                  <a:pt x="1168" y="96"/>
                  <a:pt x="1148" y="111"/>
                  <a:pt x="1125" y="131"/>
                </a:cubicBezTo>
                <a:cubicBezTo>
                  <a:pt x="1102" y="152"/>
                  <a:pt x="1073" y="182"/>
                  <a:pt x="1038" y="221"/>
                </a:cubicBezTo>
                <a:cubicBezTo>
                  <a:pt x="745" y="550"/>
                  <a:pt x="745" y="550"/>
                  <a:pt x="745" y="550"/>
                </a:cubicBezTo>
                <a:lnTo>
                  <a:pt x="1086" y="1073"/>
                </a:lnTo>
                <a:close/>
              </a:path>
            </a:pathLst>
          </a:custGeom>
          <a:blipFill dpi="0" rotWithShape="1"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5"/>
          <p:cNvSpPr>
            <a:spLocks noChangeAspect="1"/>
          </p:cNvSpPr>
          <p:nvPr/>
        </p:nvSpPr>
        <p:spPr bwMode="auto">
          <a:xfrm>
            <a:off x="5691108" y="3544753"/>
            <a:ext cx="1257156" cy="1761019"/>
          </a:xfrm>
          <a:custGeom>
            <a:avLst/>
            <a:gdLst>
              <a:gd name="T0" fmla="*/ 512 w 952"/>
              <a:gd name="T1" fmla="*/ 0 h 1333"/>
              <a:gd name="T2" fmla="*/ 512 w 952"/>
              <a:gd name="T3" fmla="*/ 64 h 1333"/>
              <a:gd name="T4" fmla="*/ 457 w 952"/>
              <a:gd name="T5" fmla="*/ 85 h 1333"/>
              <a:gd name="T6" fmla="*/ 425 w 952"/>
              <a:gd name="T7" fmla="*/ 116 h 1333"/>
              <a:gd name="T8" fmla="*/ 410 w 952"/>
              <a:gd name="T9" fmla="*/ 166 h 1333"/>
              <a:gd name="T10" fmla="*/ 407 w 952"/>
              <a:gd name="T11" fmla="*/ 244 h 1333"/>
              <a:gd name="T12" fmla="*/ 407 w 952"/>
              <a:gd name="T13" fmla="*/ 1217 h 1333"/>
              <a:gd name="T14" fmla="*/ 596 w 952"/>
              <a:gd name="T15" fmla="*/ 1217 h 1333"/>
              <a:gd name="T16" fmla="*/ 687 w 952"/>
              <a:gd name="T17" fmla="*/ 1199 h 1333"/>
              <a:gd name="T18" fmla="*/ 746 w 952"/>
              <a:gd name="T19" fmla="*/ 1145 h 1333"/>
              <a:gd name="T20" fmla="*/ 789 w 952"/>
              <a:gd name="T21" fmla="*/ 1049 h 1333"/>
              <a:gd name="T22" fmla="*/ 818 w 952"/>
              <a:gd name="T23" fmla="*/ 938 h 1333"/>
              <a:gd name="T24" fmla="*/ 952 w 952"/>
              <a:gd name="T25" fmla="*/ 938 h 1333"/>
              <a:gd name="T26" fmla="*/ 930 w 952"/>
              <a:gd name="T27" fmla="*/ 1333 h 1333"/>
              <a:gd name="T28" fmla="*/ 0 w 952"/>
              <a:gd name="T29" fmla="*/ 1333 h 1333"/>
              <a:gd name="T30" fmla="*/ 0 w 952"/>
              <a:gd name="T31" fmla="*/ 1268 h 1333"/>
              <a:gd name="T32" fmla="*/ 57 w 952"/>
              <a:gd name="T33" fmla="*/ 1247 h 1333"/>
              <a:gd name="T34" fmla="*/ 88 w 952"/>
              <a:gd name="T35" fmla="*/ 1215 h 1333"/>
              <a:gd name="T36" fmla="*/ 101 w 952"/>
              <a:gd name="T37" fmla="*/ 1164 h 1333"/>
              <a:gd name="T38" fmla="*/ 104 w 952"/>
              <a:gd name="T39" fmla="*/ 1087 h 1333"/>
              <a:gd name="T40" fmla="*/ 104 w 952"/>
              <a:gd name="T41" fmla="*/ 246 h 1333"/>
              <a:gd name="T42" fmla="*/ 102 w 952"/>
              <a:gd name="T43" fmla="*/ 169 h 1333"/>
              <a:gd name="T44" fmla="*/ 89 w 952"/>
              <a:gd name="T45" fmla="*/ 118 h 1333"/>
              <a:gd name="T46" fmla="*/ 58 w 952"/>
              <a:gd name="T47" fmla="*/ 86 h 1333"/>
              <a:gd name="T48" fmla="*/ 0 w 952"/>
              <a:gd name="T49" fmla="*/ 64 h 1333"/>
              <a:gd name="T50" fmla="*/ 0 w 952"/>
              <a:gd name="T51" fmla="*/ 0 h 1333"/>
              <a:gd name="T52" fmla="*/ 512 w 952"/>
              <a:gd name="T53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52" h="1333">
                <a:moveTo>
                  <a:pt x="512" y="0"/>
                </a:moveTo>
                <a:cubicBezTo>
                  <a:pt x="512" y="64"/>
                  <a:pt x="512" y="64"/>
                  <a:pt x="512" y="64"/>
                </a:cubicBezTo>
                <a:cubicBezTo>
                  <a:pt x="489" y="71"/>
                  <a:pt x="470" y="78"/>
                  <a:pt x="457" y="85"/>
                </a:cubicBezTo>
                <a:cubicBezTo>
                  <a:pt x="443" y="93"/>
                  <a:pt x="433" y="103"/>
                  <a:pt x="425" y="116"/>
                </a:cubicBezTo>
                <a:cubicBezTo>
                  <a:pt x="418" y="129"/>
                  <a:pt x="413" y="146"/>
                  <a:pt x="410" y="166"/>
                </a:cubicBezTo>
                <a:cubicBezTo>
                  <a:pt x="408" y="187"/>
                  <a:pt x="407" y="213"/>
                  <a:pt x="407" y="244"/>
                </a:cubicBezTo>
                <a:cubicBezTo>
                  <a:pt x="407" y="1217"/>
                  <a:pt x="407" y="1217"/>
                  <a:pt x="407" y="1217"/>
                </a:cubicBezTo>
                <a:cubicBezTo>
                  <a:pt x="596" y="1217"/>
                  <a:pt x="596" y="1217"/>
                  <a:pt x="596" y="1217"/>
                </a:cubicBezTo>
                <a:cubicBezTo>
                  <a:pt x="634" y="1217"/>
                  <a:pt x="664" y="1211"/>
                  <a:pt x="687" y="1199"/>
                </a:cubicBezTo>
                <a:cubicBezTo>
                  <a:pt x="710" y="1187"/>
                  <a:pt x="730" y="1169"/>
                  <a:pt x="746" y="1145"/>
                </a:cubicBezTo>
                <a:cubicBezTo>
                  <a:pt x="763" y="1120"/>
                  <a:pt x="777" y="1089"/>
                  <a:pt x="789" y="1049"/>
                </a:cubicBezTo>
                <a:cubicBezTo>
                  <a:pt x="801" y="1010"/>
                  <a:pt x="811" y="973"/>
                  <a:pt x="818" y="938"/>
                </a:cubicBezTo>
                <a:cubicBezTo>
                  <a:pt x="952" y="938"/>
                  <a:pt x="952" y="938"/>
                  <a:pt x="952" y="938"/>
                </a:cubicBezTo>
                <a:cubicBezTo>
                  <a:pt x="930" y="1333"/>
                  <a:pt x="930" y="1333"/>
                  <a:pt x="930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4"/>
                </a:cubicBezTo>
                <a:cubicBezTo>
                  <a:pt x="103" y="1144"/>
                  <a:pt x="104" y="1118"/>
                  <a:pt x="104" y="1087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15"/>
                  <a:pt x="103" y="190"/>
                  <a:pt x="102" y="169"/>
                </a:cubicBezTo>
                <a:cubicBezTo>
                  <a:pt x="100" y="148"/>
                  <a:pt x="96" y="131"/>
                  <a:pt x="89" y="118"/>
                </a:cubicBezTo>
                <a:cubicBezTo>
                  <a:pt x="82" y="105"/>
                  <a:pt x="72" y="94"/>
                  <a:pt x="58" y="86"/>
                </a:cubicBezTo>
                <a:cubicBezTo>
                  <a:pt x="44" y="78"/>
                  <a:pt x="25" y="71"/>
                  <a:pt x="0" y="64"/>
                </a:cubicBezTo>
                <a:cubicBezTo>
                  <a:pt x="0" y="0"/>
                  <a:pt x="0" y="0"/>
                  <a:pt x="0" y="0"/>
                </a:cubicBezTo>
                <a:lnTo>
                  <a:pt x="512" y="0"/>
                </a:lnTo>
                <a:close/>
              </a:path>
            </a:pathLst>
          </a:custGeom>
          <a:blipFill dpi="0" rotWithShape="1"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7110052" y="3544753"/>
            <a:ext cx="1566404" cy="1761019"/>
          </a:xfrm>
          <a:custGeom>
            <a:avLst/>
            <a:gdLst>
              <a:gd name="T0" fmla="*/ 1186 w 1186"/>
              <a:gd name="T1" fmla="*/ 0 h 1333"/>
              <a:gd name="T2" fmla="*/ 1186 w 1186"/>
              <a:gd name="T3" fmla="*/ 64 h 1333"/>
              <a:gd name="T4" fmla="*/ 1131 w 1186"/>
              <a:gd name="T5" fmla="*/ 86 h 1333"/>
              <a:gd name="T6" fmla="*/ 1104 w 1186"/>
              <a:gd name="T7" fmla="*/ 109 h 1333"/>
              <a:gd name="T8" fmla="*/ 1087 w 1186"/>
              <a:gd name="T9" fmla="*/ 154 h 1333"/>
              <a:gd name="T10" fmla="*/ 1081 w 1186"/>
              <a:gd name="T11" fmla="*/ 245 h 1333"/>
              <a:gd name="T12" fmla="*/ 1081 w 1186"/>
              <a:gd name="T13" fmla="*/ 1333 h 1333"/>
              <a:gd name="T14" fmla="*/ 833 w 1186"/>
              <a:gd name="T15" fmla="*/ 1333 h 1333"/>
              <a:gd name="T16" fmla="*/ 393 w 1186"/>
              <a:gd name="T17" fmla="*/ 573 h 1333"/>
              <a:gd name="T18" fmla="*/ 262 w 1186"/>
              <a:gd name="T19" fmla="*/ 331 h 1333"/>
              <a:gd name="T20" fmla="*/ 254 w 1186"/>
              <a:gd name="T21" fmla="*/ 331 h 1333"/>
              <a:gd name="T22" fmla="*/ 263 w 1186"/>
              <a:gd name="T23" fmla="*/ 774 h 1333"/>
              <a:gd name="T24" fmla="*/ 263 w 1186"/>
              <a:gd name="T25" fmla="*/ 1089 h 1333"/>
              <a:gd name="T26" fmla="*/ 271 w 1186"/>
              <a:gd name="T27" fmla="*/ 1191 h 1333"/>
              <a:gd name="T28" fmla="*/ 297 w 1186"/>
              <a:gd name="T29" fmla="*/ 1238 h 1333"/>
              <a:gd name="T30" fmla="*/ 369 w 1186"/>
              <a:gd name="T31" fmla="*/ 1268 h 1333"/>
              <a:gd name="T32" fmla="*/ 369 w 1186"/>
              <a:gd name="T33" fmla="*/ 1333 h 1333"/>
              <a:gd name="T34" fmla="*/ 0 w 1186"/>
              <a:gd name="T35" fmla="*/ 1333 h 1333"/>
              <a:gd name="T36" fmla="*/ 0 w 1186"/>
              <a:gd name="T37" fmla="*/ 1268 h 1333"/>
              <a:gd name="T38" fmla="*/ 57 w 1186"/>
              <a:gd name="T39" fmla="*/ 1247 h 1333"/>
              <a:gd name="T40" fmla="*/ 88 w 1186"/>
              <a:gd name="T41" fmla="*/ 1215 h 1333"/>
              <a:gd name="T42" fmla="*/ 101 w 1186"/>
              <a:gd name="T43" fmla="*/ 1165 h 1333"/>
              <a:gd name="T44" fmla="*/ 104 w 1186"/>
              <a:gd name="T45" fmla="*/ 1089 h 1333"/>
              <a:gd name="T46" fmla="*/ 104 w 1186"/>
              <a:gd name="T47" fmla="*/ 244 h 1333"/>
              <a:gd name="T48" fmla="*/ 98 w 1186"/>
              <a:gd name="T49" fmla="*/ 143 h 1333"/>
              <a:gd name="T50" fmla="*/ 71 w 1186"/>
              <a:gd name="T51" fmla="*/ 96 h 1333"/>
              <a:gd name="T52" fmla="*/ 0 w 1186"/>
              <a:gd name="T53" fmla="*/ 64 h 1333"/>
              <a:gd name="T54" fmla="*/ 0 w 1186"/>
              <a:gd name="T55" fmla="*/ 0 h 1333"/>
              <a:gd name="T56" fmla="*/ 395 w 1186"/>
              <a:gd name="T57" fmla="*/ 0 h 1333"/>
              <a:gd name="T58" fmla="*/ 741 w 1186"/>
              <a:gd name="T59" fmla="*/ 600 h 1333"/>
              <a:gd name="T60" fmla="*/ 825 w 1186"/>
              <a:gd name="T61" fmla="*/ 754 h 1333"/>
              <a:gd name="T62" fmla="*/ 917 w 1186"/>
              <a:gd name="T63" fmla="*/ 936 h 1333"/>
              <a:gd name="T64" fmla="*/ 932 w 1186"/>
              <a:gd name="T65" fmla="*/ 936 h 1333"/>
              <a:gd name="T66" fmla="*/ 922 w 1186"/>
              <a:gd name="T67" fmla="*/ 427 h 1333"/>
              <a:gd name="T68" fmla="*/ 922 w 1186"/>
              <a:gd name="T69" fmla="*/ 245 h 1333"/>
              <a:gd name="T70" fmla="*/ 917 w 1186"/>
              <a:gd name="T71" fmla="*/ 153 h 1333"/>
              <a:gd name="T72" fmla="*/ 902 w 1186"/>
              <a:gd name="T73" fmla="*/ 110 h 1333"/>
              <a:gd name="T74" fmla="*/ 874 w 1186"/>
              <a:gd name="T75" fmla="*/ 86 h 1333"/>
              <a:gd name="T76" fmla="*/ 817 w 1186"/>
              <a:gd name="T77" fmla="*/ 64 h 1333"/>
              <a:gd name="T78" fmla="*/ 817 w 1186"/>
              <a:gd name="T79" fmla="*/ 0 h 1333"/>
              <a:gd name="T80" fmla="*/ 1186 w 1186"/>
              <a:gd name="T81" fmla="*/ 0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33">
                <a:moveTo>
                  <a:pt x="1186" y="0"/>
                </a:moveTo>
                <a:cubicBezTo>
                  <a:pt x="1186" y="64"/>
                  <a:pt x="1186" y="64"/>
                  <a:pt x="1186" y="64"/>
                </a:cubicBezTo>
                <a:cubicBezTo>
                  <a:pt x="1160" y="73"/>
                  <a:pt x="1142" y="80"/>
                  <a:pt x="1131" y="86"/>
                </a:cubicBezTo>
                <a:cubicBezTo>
                  <a:pt x="1120" y="92"/>
                  <a:pt x="1111" y="99"/>
                  <a:pt x="1104" y="109"/>
                </a:cubicBezTo>
                <a:cubicBezTo>
                  <a:pt x="1096" y="119"/>
                  <a:pt x="1090" y="134"/>
                  <a:pt x="1087" y="154"/>
                </a:cubicBezTo>
                <a:cubicBezTo>
                  <a:pt x="1083" y="173"/>
                  <a:pt x="1081" y="204"/>
                  <a:pt x="1081" y="245"/>
                </a:cubicBezTo>
                <a:cubicBezTo>
                  <a:pt x="1081" y="1333"/>
                  <a:pt x="1081" y="1333"/>
                  <a:pt x="1081" y="1333"/>
                </a:cubicBezTo>
                <a:cubicBezTo>
                  <a:pt x="833" y="1333"/>
                  <a:pt x="833" y="1333"/>
                  <a:pt x="833" y="1333"/>
                </a:cubicBezTo>
                <a:cubicBezTo>
                  <a:pt x="393" y="573"/>
                  <a:pt x="393" y="573"/>
                  <a:pt x="393" y="573"/>
                </a:cubicBezTo>
                <a:cubicBezTo>
                  <a:pt x="334" y="470"/>
                  <a:pt x="290" y="389"/>
                  <a:pt x="262" y="331"/>
                </a:cubicBezTo>
                <a:cubicBezTo>
                  <a:pt x="254" y="331"/>
                  <a:pt x="254" y="331"/>
                  <a:pt x="254" y="331"/>
                </a:cubicBezTo>
                <a:cubicBezTo>
                  <a:pt x="260" y="471"/>
                  <a:pt x="263" y="619"/>
                  <a:pt x="263" y="774"/>
                </a:cubicBezTo>
                <a:cubicBezTo>
                  <a:pt x="263" y="1089"/>
                  <a:pt x="263" y="1089"/>
                  <a:pt x="263" y="1089"/>
                </a:cubicBezTo>
                <a:cubicBezTo>
                  <a:pt x="263" y="1137"/>
                  <a:pt x="266" y="1172"/>
                  <a:pt x="271" y="1191"/>
                </a:cubicBezTo>
                <a:cubicBezTo>
                  <a:pt x="276" y="1211"/>
                  <a:pt x="284" y="1226"/>
                  <a:pt x="297" y="1238"/>
                </a:cubicBezTo>
                <a:cubicBezTo>
                  <a:pt x="310" y="1249"/>
                  <a:pt x="334" y="1259"/>
                  <a:pt x="369" y="1268"/>
                </a:cubicBezTo>
                <a:cubicBezTo>
                  <a:pt x="369" y="1333"/>
                  <a:pt x="369" y="1333"/>
                  <a:pt x="369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24" y="1262"/>
                  <a:pt x="43" y="1255"/>
                  <a:pt x="57" y="1247"/>
                </a:cubicBezTo>
                <a:cubicBezTo>
                  <a:pt x="71" y="1239"/>
                  <a:pt x="81" y="1228"/>
                  <a:pt x="88" y="1215"/>
                </a:cubicBezTo>
                <a:cubicBezTo>
                  <a:pt x="95" y="1202"/>
                  <a:pt x="99" y="1185"/>
                  <a:pt x="101" y="1165"/>
                </a:cubicBezTo>
                <a:cubicBezTo>
                  <a:pt x="103" y="1145"/>
                  <a:pt x="104" y="1119"/>
                  <a:pt x="104" y="1089"/>
                </a:cubicBezTo>
                <a:cubicBezTo>
                  <a:pt x="104" y="244"/>
                  <a:pt x="104" y="244"/>
                  <a:pt x="104" y="244"/>
                </a:cubicBezTo>
                <a:cubicBezTo>
                  <a:pt x="104" y="195"/>
                  <a:pt x="102" y="161"/>
                  <a:pt x="98" y="143"/>
                </a:cubicBezTo>
                <a:cubicBezTo>
                  <a:pt x="94" y="124"/>
                  <a:pt x="85" y="109"/>
                  <a:pt x="71" y="96"/>
                </a:cubicBezTo>
                <a:cubicBezTo>
                  <a:pt x="58" y="84"/>
                  <a:pt x="34" y="73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741" y="600"/>
                  <a:pt x="741" y="600"/>
                  <a:pt x="741" y="600"/>
                </a:cubicBezTo>
                <a:cubicBezTo>
                  <a:pt x="762" y="638"/>
                  <a:pt x="790" y="689"/>
                  <a:pt x="825" y="754"/>
                </a:cubicBezTo>
                <a:cubicBezTo>
                  <a:pt x="859" y="818"/>
                  <a:pt x="890" y="879"/>
                  <a:pt x="917" y="936"/>
                </a:cubicBezTo>
                <a:cubicBezTo>
                  <a:pt x="932" y="936"/>
                  <a:pt x="932" y="936"/>
                  <a:pt x="932" y="936"/>
                </a:cubicBezTo>
                <a:cubicBezTo>
                  <a:pt x="925" y="781"/>
                  <a:pt x="922" y="611"/>
                  <a:pt x="922" y="427"/>
                </a:cubicBezTo>
                <a:cubicBezTo>
                  <a:pt x="922" y="245"/>
                  <a:pt x="922" y="245"/>
                  <a:pt x="922" y="245"/>
                </a:cubicBezTo>
                <a:cubicBezTo>
                  <a:pt x="922" y="203"/>
                  <a:pt x="920" y="172"/>
                  <a:pt x="917" y="153"/>
                </a:cubicBezTo>
                <a:cubicBezTo>
                  <a:pt x="913" y="134"/>
                  <a:pt x="908" y="120"/>
                  <a:pt x="902" y="110"/>
                </a:cubicBezTo>
                <a:cubicBezTo>
                  <a:pt x="895" y="100"/>
                  <a:pt x="886" y="92"/>
                  <a:pt x="874" y="86"/>
                </a:cubicBezTo>
                <a:cubicBezTo>
                  <a:pt x="863" y="79"/>
                  <a:pt x="844" y="72"/>
                  <a:pt x="817" y="64"/>
                </a:cubicBezTo>
                <a:cubicBezTo>
                  <a:pt x="817" y="0"/>
                  <a:pt x="817" y="0"/>
                  <a:pt x="817" y="0"/>
                </a:cubicBezTo>
                <a:lnTo>
                  <a:pt x="1186" y="0"/>
                </a:lnTo>
                <a:close/>
              </a:path>
            </a:pathLst>
          </a:custGeom>
          <a:blipFill dpi="0" rotWithShape="1">
            <a:blip r:embed="rId8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3925516" y="3107024"/>
            <a:ext cx="1564170" cy="2240276"/>
          </a:xfrm>
          <a:custGeom>
            <a:avLst/>
            <a:gdLst>
              <a:gd name="T0" fmla="*/ 575 w 1184"/>
              <a:gd name="T1" fmla="*/ 1696 h 1696"/>
              <a:gd name="T2" fmla="*/ 144 w 1184"/>
              <a:gd name="T3" fmla="*/ 1528 h 1696"/>
              <a:gd name="T4" fmla="*/ 0 w 1184"/>
              <a:gd name="T5" fmla="*/ 1025 h 1696"/>
              <a:gd name="T6" fmla="*/ 70 w 1184"/>
              <a:gd name="T7" fmla="*/ 649 h 1696"/>
              <a:gd name="T8" fmla="*/ 276 w 1184"/>
              <a:gd name="T9" fmla="*/ 413 h 1696"/>
              <a:gd name="T10" fmla="*/ 599 w 1184"/>
              <a:gd name="T11" fmla="*/ 332 h 1696"/>
              <a:gd name="T12" fmla="*/ 1037 w 1184"/>
              <a:gd name="T13" fmla="*/ 499 h 1696"/>
              <a:gd name="T14" fmla="*/ 1184 w 1184"/>
              <a:gd name="T15" fmla="*/ 997 h 1696"/>
              <a:gd name="T16" fmla="*/ 1140 w 1184"/>
              <a:gd name="T17" fmla="*/ 1314 h 1696"/>
              <a:gd name="T18" fmla="*/ 1017 w 1184"/>
              <a:gd name="T19" fmla="*/ 1531 h 1696"/>
              <a:gd name="T20" fmla="*/ 825 w 1184"/>
              <a:gd name="T21" fmla="*/ 1656 h 1696"/>
              <a:gd name="T22" fmla="*/ 575 w 1184"/>
              <a:gd name="T23" fmla="*/ 1696 h 1696"/>
              <a:gd name="T24" fmla="*/ 506 w 1184"/>
              <a:gd name="T25" fmla="*/ 0 h 1696"/>
              <a:gd name="T26" fmla="*/ 506 w 1184"/>
              <a:gd name="T27" fmla="*/ 214 h 1696"/>
              <a:gd name="T28" fmla="*/ 302 w 1184"/>
              <a:gd name="T29" fmla="*/ 214 h 1696"/>
              <a:gd name="T30" fmla="*/ 302 w 1184"/>
              <a:gd name="T31" fmla="*/ 0 h 1696"/>
              <a:gd name="T32" fmla="*/ 506 w 1184"/>
              <a:gd name="T33" fmla="*/ 0 h 1696"/>
              <a:gd name="T34" fmla="*/ 311 w 1184"/>
              <a:gd name="T35" fmla="*/ 999 h 1696"/>
              <a:gd name="T36" fmla="*/ 382 w 1184"/>
              <a:gd name="T37" fmla="*/ 1438 h 1696"/>
              <a:gd name="T38" fmla="*/ 598 w 1184"/>
              <a:gd name="T39" fmla="*/ 1582 h 1696"/>
              <a:gd name="T40" fmla="*/ 726 w 1184"/>
              <a:gd name="T41" fmla="*/ 1541 h 1696"/>
              <a:gd name="T42" fmla="*/ 811 w 1184"/>
              <a:gd name="T43" fmla="*/ 1428 h 1696"/>
              <a:gd name="T44" fmla="*/ 858 w 1184"/>
              <a:gd name="T45" fmla="*/ 1255 h 1696"/>
              <a:gd name="T46" fmla="*/ 872 w 1184"/>
              <a:gd name="T47" fmla="*/ 1037 h 1696"/>
              <a:gd name="T48" fmla="*/ 842 w 1184"/>
              <a:gd name="T49" fmla="*/ 711 h 1696"/>
              <a:gd name="T50" fmla="*/ 749 w 1184"/>
              <a:gd name="T51" fmla="*/ 513 h 1696"/>
              <a:gd name="T52" fmla="*/ 590 w 1184"/>
              <a:gd name="T53" fmla="*/ 446 h 1696"/>
              <a:gd name="T54" fmla="*/ 380 w 1184"/>
              <a:gd name="T55" fmla="*/ 581 h 1696"/>
              <a:gd name="T56" fmla="*/ 311 w 1184"/>
              <a:gd name="T57" fmla="*/ 999 h 1696"/>
              <a:gd name="T58" fmla="*/ 883 w 1184"/>
              <a:gd name="T59" fmla="*/ 0 h 1696"/>
              <a:gd name="T60" fmla="*/ 883 w 1184"/>
              <a:gd name="T61" fmla="*/ 214 h 1696"/>
              <a:gd name="T62" fmla="*/ 679 w 1184"/>
              <a:gd name="T63" fmla="*/ 214 h 1696"/>
              <a:gd name="T64" fmla="*/ 679 w 1184"/>
              <a:gd name="T65" fmla="*/ 0 h 1696"/>
              <a:gd name="T66" fmla="*/ 883 w 1184"/>
              <a:gd name="T67" fmla="*/ 0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84" h="1696">
                <a:moveTo>
                  <a:pt x="575" y="1696"/>
                </a:moveTo>
                <a:cubicBezTo>
                  <a:pt x="384" y="1696"/>
                  <a:pt x="240" y="1640"/>
                  <a:pt x="144" y="1528"/>
                </a:cubicBezTo>
                <a:cubicBezTo>
                  <a:pt x="48" y="1416"/>
                  <a:pt x="0" y="1248"/>
                  <a:pt x="0" y="1025"/>
                </a:cubicBezTo>
                <a:cubicBezTo>
                  <a:pt x="0" y="878"/>
                  <a:pt x="24" y="753"/>
                  <a:pt x="70" y="649"/>
                </a:cubicBezTo>
                <a:cubicBezTo>
                  <a:pt x="117" y="546"/>
                  <a:pt x="185" y="467"/>
                  <a:pt x="276" y="413"/>
                </a:cubicBezTo>
                <a:cubicBezTo>
                  <a:pt x="366" y="359"/>
                  <a:pt x="474" y="332"/>
                  <a:pt x="599" y="332"/>
                </a:cubicBezTo>
                <a:cubicBezTo>
                  <a:pt x="794" y="332"/>
                  <a:pt x="940" y="387"/>
                  <a:pt x="1037" y="499"/>
                </a:cubicBezTo>
                <a:cubicBezTo>
                  <a:pt x="1135" y="611"/>
                  <a:pt x="1184" y="777"/>
                  <a:pt x="1184" y="997"/>
                </a:cubicBezTo>
                <a:cubicBezTo>
                  <a:pt x="1184" y="1120"/>
                  <a:pt x="1169" y="1225"/>
                  <a:pt x="1140" y="1314"/>
                </a:cubicBezTo>
                <a:cubicBezTo>
                  <a:pt x="1111" y="1402"/>
                  <a:pt x="1070" y="1474"/>
                  <a:pt x="1017" y="1531"/>
                </a:cubicBezTo>
                <a:cubicBezTo>
                  <a:pt x="963" y="1587"/>
                  <a:pt x="900" y="1629"/>
                  <a:pt x="825" y="1656"/>
                </a:cubicBezTo>
                <a:cubicBezTo>
                  <a:pt x="750" y="1682"/>
                  <a:pt x="667" y="1696"/>
                  <a:pt x="575" y="1696"/>
                </a:cubicBezTo>
                <a:close/>
                <a:moveTo>
                  <a:pt x="506" y="0"/>
                </a:moveTo>
                <a:cubicBezTo>
                  <a:pt x="506" y="214"/>
                  <a:pt x="506" y="214"/>
                  <a:pt x="506" y="214"/>
                </a:cubicBezTo>
                <a:cubicBezTo>
                  <a:pt x="302" y="214"/>
                  <a:pt x="302" y="214"/>
                  <a:pt x="302" y="214"/>
                </a:cubicBezTo>
                <a:cubicBezTo>
                  <a:pt x="302" y="0"/>
                  <a:pt x="302" y="0"/>
                  <a:pt x="302" y="0"/>
                </a:cubicBezTo>
                <a:lnTo>
                  <a:pt x="506" y="0"/>
                </a:lnTo>
                <a:close/>
                <a:moveTo>
                  <a:pt x="311" y="999"/>
                </a:moveTo>
                <a:cubicBezTo>
                  <a:pt x="311" y="1195"/>
                  <a:pt x="334" y="1342"/>
                  <a:pt x="382" y="1438"/>
                </a:cubicBezTo>
                <a:cubicBezTo>
                  <a:pt x="429" y="1534"/>
                  <a:pt x="501" y="1582"/>
                  <a:pt x="598" y="1582"/>
                </a:cubicBezTo>
                <a:cubicBezTo>
                  <a:pt x="648" y="1582"/>
                  <a:pt x="691" y="1568"/>
                  <a:pt x="726" y="1541"/>
                </a:cubicBezTo>
                <a:cubicBezTo>
                  <a:pt x="761" y="1514"/>
                  <a:pt x="789" y="1476"/>
                  <a:pt x="811" y="1428"/>
                </a:cubicBezTo>
                <a:cubicBezTo>
                  <a:pt x="833" y="1379"/>
                  <a:pt x="849" y="1322"/>
                  <a:pt x="858" y="1255"/>
                </a:cubicBezTo>
                <a:cubicBezTo>
                  <a:pt x="868" y="1189"/>
                  <a:pt x="872" y="1116"/>
                  <a:pt x="872" y="1037"/>
                </a:cubicBezTo>
                <a:cubicBezTo>
                  <a:pt x="872" y="907"/>
                  <a:pt x="862" y="799"/>
                  <a:pt x="842" y="711"/>
                </a:cubicBezTo>
                <a:cubicBezTo>
                  <a:pt x="821" y="623"/>
                  <a:pt x="790" y="557"/>
                  <a:pt x="749" y="513"/>
                </a:cubicBezTo>
                <a:cubicBezTo>
                  <a:pt x="707" y="468"/>
                  <a:pt x="655" y="446"/>
                  <a:pt x="590" y="446"/>
                </a:cubicBezTo>
                <a:cubicBezTo>
                  <a:pt x="496" y="446"/>
                  <a:pt x="426" y="491"/>
                  <a:pt x="380" y="581"/>
                </a:cubicBezTo>
                <a:cubicBezTo>
                  <a:pt x="334" y="671"/>
                  <a:pt x="311" y="810"/>
                  <a:pt x="311" y="999"/>
                </a:cubicBezTo>
                <a:close/>
                <a:moveTo>
                  <a:pt x="883" y="0"/>
                </a:moveTo>
                <a:cubicBezTo>
                  <a:pt x="883" y="214"/>
                  <a:pt x="883" y="214"/>
                  <a:pt x="883" y="214"/>
                </a:cubicBezTo>
                <a:cubicBezTo>
                  <a:pt x="679" y="214"/>
                  <a:pt x="679" y="214"/>
                  <a:pt x="679" y="214"/>
                </a:cubicBezTo>
                <a:cubicBezTo>
                  <a:pt x="679" y="0"/>
                  <a:pt x="679" y="0"/>
                  <a:pt x="679" y="0"/>
                </a:cubicBezTo>
                <a:lnTo>
                  <a:pt x="883" y="0"/>
                </a:lnTo>
                <a:close/>
              </a:path>
            </a:pathLst>
          </a:custGeom>
          <a:blipFill dpi="0" rotWithShape="1">
            <a:blip r:embed="rId10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81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ChangeAspect="1" noEditPoints="1"/>
          </p:cNvSpPr>
          <p:nvPr/>
        </p:nvSpPr>
        <p:spPr bwMode="auto">
          <a:xfrm>
            <a:off x="5379433" y="2994908"/>
            <a:ext cx="1521657" cy="1387720"/>
          </a:xfrm>
          <a:custGeom>
            <a:avLst/>
            <a:gdLst>
              <a:gd name="T0" fmla="*/ 1149 w 1166"/>
              <a:gd name="T1" fmla="*/ 1174 h 1276"/>
              <a:gd name="T2" fmla="*/ 1164 w 1166"/>
              <a:gd name="T3" fmla="*/ 1230 h 1276"/>
              <a:gd name="T4" fmla="*/ 1156 w 1166"/>
              <a:gd name="T5" fmla="*/ 1260 h 1276"/>
              <a:gd name="T6" fmla="*/ 1118 w 1166"/>
              <a:gd name="T7" fmla="*/ 1273 h 1276"/>
              <a:gd name="T8" fmla="*/ 1043 w 1166"/>
              <a:gd name="T9" fmla="*/ 1276 h 1276"/>
              <a:gd name="T10" fmla="*/ 965 w 1166"/>
              <a:gd name="T11" fmla="*/ 1274 h 1276"/>
              <a:gd name="T12" fmla="*/ 923 w 1166"/>
              <a:gd name="T13" fmla="*/ 1268 h 1276"/>
              <a:gd name="T14" fmla="*/ 902 w 1166"/>
              <a:gd name="T15" fmla="*/ 1256 h 1276"/>
              <a:gd name="T16" fmla="*/ 892 w 1166"/>
              <a:gd name="T17" fmla="*/ 1236 h 1276"/>
              <a:gd name="T18" fmla="*/ 807 w 1166"/>
              <a:gd name="T19" fmla="*/ 982 h 1276"/>
              <a:gd name="T20" fmla="*/ 333 w 1166"/>
              <a:gd name="T21" fmla="*/ 982 h 1276"/>
              <a:gd name="T22" fmla="*/ 253 w 1166"/>
              <a:gd name="T23" fmla="*/ 1229 h 1276"/>
              <a:gd name="T24" fmla="*/ 242 w 1166"/>
              <a:gd name="T25" fmla="*/ 1252 h 1276"/>
              <a:gd name="T26" fmla="*/ 222 w 1166"/>
              <a:gd name="T27" fmla="*/ 1266 h 1276"/>
              <a:gd name="T28" fmla="*/ 182 w 1166"/>
              <a:gd name="T29" fmla="*/ 1274 h 1276"/>
              <a:gd name="T30" fmla="*/ 114 w 1166"/>
              <a:gd name="T31" fmla="*/ 1276 h 1276"/>
              <a:gd name="T32" fmla="*/ 44 w 1166"/>
              <a:gd name="T33" fmla="*/ 1273 h 1276"/>
              <a:gd name="T34" fmla="*/ 8 w 1166"/>
              <a:gd name="T35" fmla="*/ 1258 h 1276"/>
              <a:gd name="T36" fmla="*/ 2 w 1166"/>
              <a:gd name="T37" fmla="*/ 1227 h 1276"/>
              <a:gd name="T38" fmla="*/ 16 w 1166"/>
              <a:gd name="T39" fmla="*/ 1172 h 1276"/>
              <a:gd name="T40" fmla="*/ 406 w 1166"/>
              <a:gd name="T41" fmla="*/ 51 h 1276"/>
              <a:gd name="T42" fmla="*/ 420 w 1166"/>
              <a:gd name="T43" fmla="*/ 24 h 1276"/>
              <a:gd name="T44" fmla="*/ 445 w 1166"/>
              <a:gd name="T45" fmla="*/ 8 h 1276"/>
              <a:gd name="T46" fmla="*/ 492 w 1166"/>
              <a:gd name="T47" fmla="*/ 2 h 1276"/>
              <a:gd name="T48" fmla="*/ 572 w 1166"/>
              <a:gd name="T49" fmla="*/ 0 h 1276"/>
              <a:gd name="T50" fmla="*/ 664 w 1166"/>
              <a:gd name="T51" fmla="*/ 2 h 1276"/>
              <a:gd name="T52" fmla="*/ 717 w 1166"/>
              <a:gd name="T53" fmla="*/ 8 h 1276"/>
              <a:gd name="T54" fmla="*/ 744 w 1166"/>
              <a:gd name="T55" fmla="*/ 25 h 1276"/>
              <a:gd name="T56" fmla="*/ 758 w 1166"/>
              <a:gd name="T57" fmla="*/ 54 h 1276"/>
              <a:gd name="T58" fmla="*/ 1149 w 1166"/>
              <a:gd name="T59" fmla="*/ 1174 h 1276"/>
              <a:gd name="T60" fmla="*/ 569 w 1166"/>
              <a:gd name="T61" fmla="*/ 247 h 1276"/>
              <a:gd name="T62" fmla="*/ 568 w 1166"/>
              <a:gd name="T63" fmla="*/ 247 h 1276"/>
              <a:gd name="T64" fmla="*/ 389 w 1166"/>
              <a:gd name="T65" fmla="*/ 784 h 1276"/>
              <a:gd name="T66" fmla="*/ 748 w 1166"/>
              <a:gd name="T67" fmla="*/ 784 h 1276"/>
              <a:gd name="T68" fmla="*/ 569 w 1166"/>
              <a:gd name="T69" fmla="*/ 247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276">
                <a:moveTo>
                  <a:pt x="1149" y="1174"/>
                </a:moveTo>
                <a:cubicBezTo>
                  <a:pt x="1157" y="1197"/>
                  <a:pt x="1162" y="1216"/>
                  <a:pt x="1164" y="1230"/>
                </a:cubicBezTo>
                <a:cubicBezTo>
                  <a:pt x="1166" y="1243"/>
                  <a:pt x="1163" y="1254"/>
                  <a:pt x="1156" y="1260"/>
                </a:cubicBezTo>
                <a:cubicBezTo>
                  <a:pt x="1149" y="1267"/>
                  <a:pt x="1136" y="1272"/>
                  <a:pt x="1118" y="1273"/>
                </a:cubicBezTo>
                <a:cubicBezTo>
                  <a:pt x="1100" y="1275"/>
                  <a:pt x="1075" y="1276"/>
                  <a:pt x="1043" y="1276"/>
                </a:cubicBezTo>
                <a:cubicBezTo>
                  <a:pt x="1009" y="1276"/>
                  <a:pt x="984" y="1275"/>
                  <a:pt x="965" y="1274"/>
                </a:cubicBezTo>
                <a:cubicBezTo>
                  <a:pt x="946" y="1273"/>
                  <a:pt x="932" y="1271"/>
                  <a:pt x="923" y="1268"/>
                </a:cubicBezTo>
                <a:cubicBezTo>
                  <a:pt x="913" y="1265"/>
                  <a:pt x="906" y="1261"/>
                  <a:pt x="902" y="1256"/>
                </a:cubicBezTo>
                <a:cubicBezTo>
                  <a:pt x="898" y="1251"/>
                  <a:pt x="895" y="1244"/>
                  <a:pt x="892" y="1236"/>
                </a:cubicBezTo>
                <a:cubicBezTo>
                  <a:pt x="807" y="982"/>
                  <a:pt x="807" y="982"/>
                  <a:pt x="807" y="982"/>
                </a:cubicBezTo>
                <a:cubicBezTo>
                  <a:pt x="333" y="982"/>
                  <a:pt x="333" y="982"/>
                  <a:pt x="333" y="982"/>
                </a:cubicBezTo>
                <a:cubicBezTo>
                  <a:pt x="253" y="1229"/>
                  <a:pt x="253" y="1229"/>
                  <a:pt x="253" y="1229"/>
                </a:cubicBezTo>
                <a:cubicBezTo>
                  <a:pt x="250" y="1238"/>
                  <a:pt x="247" y="1245"/>
                  <a:pt x="242" y="1252"/>
                </a:cubicBezTo>
                <a:cubicBezTo>
                  <a:pt x="238" y="1258"/>
                  <a:pt x="231" y="1263"/>
                  <a:pt x="222" y="1266"/>
                </a:cubicBezTo>
                <a:cubicBezTo>
                  <a:pt x="212" y="1270"/>
                  <a:pt x="199" y="1272"/>
                  <a:pt x="182" y="1274"/>
                </a:cubicBezTo>
                <a:cubicBezTo>
                  <a:pt x="165" y="1275"/>
                  <a:pt x="142" y="1276"/>
                  <a:pt x="114" y="1276"/>
                </a:cubicBezTo>
                <a:cubicBezTo>
                  <a:pt x="84" y="1276"/>
                  <a:pt x="61" y="1275"/>
                  <a:pt x="44" y="1273"/>
                </a:cubicBezTo>
                <a:cubicBezTo>
                  <a:pt x="27" y="1271"/>
                  <a:pt x="15" y="1266"/>
                  <a:pt x="8" y="1258"/>
                </a:cubicBezTo>
                <a:cubicBezTo>
                  <a:pt x="2" y="1251"/>
                  <a:pt x="0" y="1240"/>
                  <a:pt x="2" y="1227"/>
                </a:cubicBezTo>
                <a:cubicBezTo>
                  <a:pt x="4" y="1213"/>
                  <a:pt x="8" y="1195"/>
                  <a:pt x="16" y="1172"/>
                </a:cubicBezTo>
                <a:cubicBezTo>
                  <a:pt x="406" y="51"/>
                  <a:pt x="406" y="51"/>
                  <a:pt x="406" y="51"/>
                </a:cubicBezTo>
                <a:cubicBezTo>
                  <a:pt x="410" y="40"/>
                  <a:pt x="414" y="31"/>
                  <a:pt x="420" y="24"/>
                </a:cubicBezTo>
                <a:cubicBezTo>
                  <a:pt x="425" y="17"/>
                  <a:pt x="433" y="12"/>
                  <a:pt x="445" y="8"/>
                </a:cubicBezTo>
                <a:cubicBezTo>
                  <a:pt x="456" y="5"/>
                  <a:pt x="472" y="3"/>
                  <a:pt x="492" y="2"/>
                </a:cubicBezTo>
                <a:cubicBezTo>
                  <a:pt x="512" y="1"/>
                  <a:pt x="539" y="0"/>
                  <a:pt x="572" y="0"/>
                </a:cubicBezTo>
                <a:cubicBezTo>
                  <a:pt x="610" y="0"/>
                  <a:pt x="641" y="1"/>
                  <a:pt x="664" y="2"/>
                </a:cubicBezTo>
                <a:cubicBezTo>
                  <a:pt x="687" y="3"/>
                  <a:pt x="704" y="5"/>
                  <a:pt x="717" y="8"/>
                </a:cubicBezTo>
                <a:cubicBezTo>
                  <a:pt x="730" y="12"/>
                  <a:pt x="739" y="17"/>
                  <a:pt x="744" y="25"/>
                </a:cubicBezTo>
                <a:cubicBezTo>
                  <a:pt x="750" y="32"/>
                  <a:pt x="755" y="42"/>
                  <a:pt x="758" y="54"/>
                </a:cubicBezTo>
                <a:lnTo>
                  <a:pt x="1149" y="1174"/>
                </a:lnTo>
                <a:close/>
                <a:moveTo>
                  <a:pt x="569" y="247"/>
                </a:moveTo>
                <a:cubicBezTo>
                  <a:pt x="568" y="247"/>
                  <a:pt x="568" y="247"/>
                  <a:pt x="568" y="247"/>
                </a:cubicBezTo>
                <a:cubicBezTo>
                  <a:pt x="389" y="784"/>
                  <a:pt x="389" y="784"/>
                  <a:pt x="389" y="784"/>
                </a:cubicBezTo>
                <a:cubicBezTo>
                  <a:pt x="748" y="784"/>
                  <a:pt x="748" y="784"/>
                  <a:pt x="748" y="784"/>
                </a:cubicBezTo>
                <a:lnTo>
                  <a:pt x="569" y="24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Freeform 5"/>
          <p:cNvSpPr>
            <a:spLocks noChangeAspect="1"/>
          </p:cNvSpPr>
          <p:nvPr/>
        </p:nvSpPr>
        <p:spPr bwMode="auto">
          <a:xfrm>
            <a:off x="2195278" y="2994905"/>
            <a:ext cx="1922099" cy="1381279"/>
          </a:xfrm>
          <a:custGeom>
            <a:avLst/>
            <a:gdLst>
              <a:gd name="T0" fmla="*/ 1473 w 1473"/>
              <a:gd name="T1" fmla="*/ 1229 h 1270"/>
              <a:gd name="T2" fmla="*/ 1467 w 1473"/>
              <a:gd name="T3" fmla="*/ 1246 h 1270"/>
              <a:gd name="T4" fmla="*/ 1448 w 1473"/>
              <a:gd name="T5" fmla="*/ 1259 h 1270"/>
              <a:gd name="T6" fmla="*/ 1410 w 1473"/>
              <a:gd name="T7" fmla="*/ 1267 h 1270"/>
              <a:gd name="T8" fmla="*/ 1351 w 1473"/>
              <a:gd name="T9" fmla="*/ 1270 h 1270"/>
              <a:gd name="T10" fmla="*/ 1292 w 1473"/>
              <a:gd name="T11" fmla="*/ 1267 h 1270"/>
              <a:gd name="T12" fmla="*/ 1255 w 1473"/>
              <a:gd name="T13" fmla="*/ 1259 h 1270"/>
              <a:gd name="T14" fmla="*/ 1235 w 1473"/>
              <a:gd name="T15" fmla="*/ 1246 h 1270"/>
              <a:gd name="T16" fmla="*/ 1230 w 1473"/>
              <a:gd name="T17" fmla="*/ 1229 h 1270"/>
              <a:gd name="T18" fmla="*/ 1230 w 1473"/>
              <a:gd name="T19" fmla="*/ 201 h 1270"/>
              <a:gd name="T20" fmla="*/ 1228 w 1473"/>
              <a:gd name="T21" fmla="*/ 201 h 1270"/>
              <a:gd name="T22" fmla="*/ 861 w 1473"/>
              <a:gd name="T23" fmla="*/ 1228 h 1270"/>
              <a:gd name="T24" fmla="*/ 849 w 1473"/>
              <a:gd name="T25" fmla="*/ 1249 h 1270"/>
              <a:gd name="T26" fmla="*/ 825 w 1473"/>
              <a:gd name="T27" fmla="*/ 1262 h 1270"/>
              <a:gd name="T28" fmla="*/ 786 w 1473"/>
              <a:gd name="T29" fmla="*/ 1268 h 1270"/>
              <a:gd name="T30" fmla="*/ 730 w 1473"/>
              <a:gd name="T31" fmla="*/ 1270 h 1270"/>
              <a:gd name="T32" fmla="*/ 673 w 1473"/>
              <a:gd name="T33" fmla="*/ 1267 h 1270"/>
              <a:gd name="T34" fmla="*/ 634 w 1473"/>
              <a:gd name="T35" fmla="*/ 1260 h 1270"/>
              <a:gd name="T36" fmla="*/ 610 w 1473"/>
              <a:gd name="T37" fmla="*/ 1246 h 1270"/>
              <a:gd name="T38" fmla="*/ 599 w 1473"/>
              <a:gd name="T39" fmla="*/ 1228 h 1270"/>
              <a:gd name="T40" fmla="*/ 245 w 1473"/>
              <a:gd name="T41" fmla="*/ 201 h 1270"/>
              <a:gd name="T42" fmla="*/ 243 w 1473"/>
              <a:gd name="T43" fmla="*/ 201 h 1270"/>
              <a:gd name="T44" fmla="*/ 243 w 1473"/>
              <a:gd name="T45" fmla="*/ 1229 h 1270"/>
              <a:gd name="T46" fmla="*/ 238 w 1473"/>
              <a:gd name="T47" fmla="*/ 1246 h 1270"/>
              <a:gd name="T48" fmla="*/ 218 w 1473"/>
              <a:gd name="T49" fmla="*/ 1259 h 1270"/>
              <a:gd name="T50" fmla="*/ 180 w 1473"/>
              <a:gd name="T51" fmla="*/ 1267 h 1270"/>
              <a:gd name="T52" fmla="*/ 121 w 1473"/>
              <a:gd name="T53" fmla="*/ 1270 h 1270"/>
              <a:gd name="T54" fmla="*/ 63 w 1473"/>
              <a:gd name="T55" fmla="*/ 1267 h 1270"/>
              <a:gd name="T56" fmla="*/ 25 w 1473"/>
              <a:gd name="T57" fmla="*/ 1259 h 1270"/>
              <a:gd name="T58" fmla="*/ 5 w 1473"/>
              <a:gd name="T59" fmla="*/ 1246 h 1270"/>
              <a:gd name="T60" fmla="*/ 0 w 1473"/>
              <a:gd name="T61" fmla="*/ 1229 h 1270"/>
              <a:gd name="T62" fmla="*/ 0 w 1473"/>
              <a:gd name="T63" fmla="*/ 103 h 1270"/>
              <a:gd name="T64" fmla="*/ 26 w 1473"/>
              <a:gd name="T65" fmla="*/ 27 h 1270"/>
              <a:gd name="T66" fmla="*/ 97 w 1473"/>
              <a:gd name="T67" fmla="*/ 0 h 1270"/>
              <a:gd name="T68" fmla="*/ 265 w 1473"/>
              <a:gd name="T69" fmla="*/ 0 h 1270"/>
              <a:gd name="T70" fmla="*/ 342 w 1473"/>
              <a:gd name="T71" fmla="*/ 8 h 1270"/>
              <a:gd name="T72" fmla="*/ 398 w 1473"/>
              <a:gd name="T73" fmla="*/ 32 h 1270"/>
              <a:gd name="T74" fmla="*/ 437 w 1473"/>
              <a:gd name="T75" fmla="*/ 77 h 1270"/>
              <a:gd name="T76" fmla="*/ 464 w 1473"/>
              <a:gd name="T77" fmla="*/ 146 h 1270"/>
              <a:gd name="T78" fmla="*/ 737 w 1473"/>
              <a:gd name="T79" fmla="*/ 899 h 1270"/>
              <a:gd name="T80" fmla="*/ 741 w 1473"/>
              <a:gd name="T81" fmla="*/ 899 h 1270"/>
              <a:gd name="T82" fmla="*/ 1025 w 1473"/>
              <a:gd name="T83" fmla="*/ 148 h 1270"/>
              <a:gd name="T84" fmla="*/ 1052 w 1473"/>
              <a:gd name="T85" fmla="*/ 78 h 1270"/>
              <a:gd name="T86" fmla="*/ 1088 w 1473"/>
              <a:gd name="T87" fmla="*/ 33 h 1270"/>
              <a:gd name="T88" fmla="*/ 1135 w 1473"/>
              <a:gd name="T89" fmla="*/ 8 h 1270"/>
              <a:gd name="T90" fmla="*/ 1198 w 1473"/>
              <a:gd name="T91" fmla="*/ 0 h 1270"/>
              <a:gd name="T92" fmla="*/ 1371 w 1473"/>
              <a:gd name="T93" fmla="*/ 0 h 1270"/>
              <a:gd name="T94" fmla="*/ 1417 w 1473"/>
              <a:gd name="T95" fmla="*/ 7 h 1270"/>
              <a:gd name="T96" fmla="*/ 1448 w 1473"/>
              <a:gd name="T97" fmla="*/ 27 h 1270"/>
              <a:gd name="T98" fmla="*/ 1466 w 1473"/>
              <a:gd name="T99" fmla="*/ 59 h 1270"/>
              <a:gd name="T100" fmla="*/ 1473 w 1473"/>
              <a:gd name="T101" fmla="*/ 103 h 1270"/>
              <a:gd name="T102" fmla="*/ 1473 w 1473"/>
              <a:gd name="T103" fmla="*/ 122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3" h="1270">
                <a:moveTo>
                  <a:pt x="1473" y="1229"/>
                </a:moveTo>
                <a:cubicBezTo>
                  <a:pt x="1473" y="1235"/>
                  <a:pt x="1471" y="1241"/>
                  <a:pt x="1467" y="1246"/>
                </a:cubicBezTo>
                <a:cubicBezTo>
                  <a:pt x="1464" y="1252"/>
                  <a:pt x="1457" y="1256"/>
                  <a:pt x="1448" y="1259"/>
                </a:cubicBezTo>
                <a:cubicBezTo>
                  <a:pt x="1438" y="1262"/>
                  <a:pt x="1426" y="1265"/>
                  <a:pt x="1410" y="1267"/>
                </a:cubicBezTo>
                <a:cubicBezTo>
                  <a:pt x="1395" y="1269"/>
                  <a:pt x="1375" y="1270"/>
                  <a:pt x="1351" y="1270"/>
                </a:cubicBezTo>
                <a:cubicBezTo>
                  <a:pt x="1327" y="1270"/>
                  <a:pt x="1308" y="1269"/>
                  <a:pt x="1292" y="1267"/>
                </a:cubicBezTo>
                <a:cubicBezTo>
                  <a:pt x="1276" y="1265"/>
                  <a:pt x="1264" y="1262"/>
                  <a:pt x="1255" y="1259"/>
                </a:cubicBezTo>
                <a:cubicBezTo>
                  <a:pt x="1246" y="1256"/>
                  <a:pt x="1239" y="1252"/>
                  <a:pt x="1235" y="1246"/>
                </a:cubicBezTo>
                <a:cubicBezTo>
                  <a:pt x="1232" y="1241"/>
                  <a:pt x="1230" y="1235"/>
                  <a:pt x="1230" y="1229"/>
                </a:cubicBezTo>
                <a:cubicBezTo>
                  <a:pt x="1230" y="201"/>
                  <a:pt x="1230" y="201"/>
                  <a:pt x="1230" y="201"/>
                </a:cubicBezTo>
                <a:cubicBezTo>
                  <a:pt x="1228" y="201"/>
                  <a:pt x="1228" y="201"/>
                  <a:pt x="1228" y="201"/>
                </a:cubicBezTo>
                <a:cubicBezTo>
                  <a:pt x="861" y="1228"/>
                  <a:pt x="861" y="1228"/>
                  <a:pt x="861" y="1228"/>
                </a:cubicBezTo>
                <a:cubicBezTo>
                  <a:pt x="859" y="1236"/>
                  <a:pt x="855" y="1243"/>
                  <a:pt x="849" y="1249"/>
                </a:cubicBezTo>
                <a:cubicBezTo>
                  <a:pt x="843" y="1254"/>
                  <a:pt x="835" y="1259"/>
                  <a:pt x="825" y="1262"/>
                </a:cubicBezTo>
                <a:cubicBezTo>
                  <a:pt x="815" y="1265"/>
                  <a:pt x="802" y="1267"/>
                  <a:pt x="786" y="1268"/>
                </a:cubicBezTo>
                <a:cubicBezTo>
                  <a:pt x="771" y="1269"/>
                  <a:pt x="752" y="1270"/>
                  <a:pt x="730" y="1270"/>
                </a:cubicBezTo>
                <a:cubicBezTo>
                  <a:pt x="707" y="1270"/>
                  <a:pt x="689" y="1269"/>
                  <a:pt x="673" y="1267"/>
                </a:cubicBezTo>
                <a:cubicBezTo>
                  <a:pt x="657" y="1266"/>
                  <a:pt x="644" y="1263"/>
                  <a:pt x="634" y="1260"/>
                </a:cubicBezTo>
                <a:cubicBezTo>
                  <a:pt x="624" y="1256"/>
                  <a:pt x="616" y="1252"/>
                  <a:pt x="610" y="1246"/>
                </a:cubicBezTo>
                <a:cubicBezTo>
                  <a:pt x="605" y="1241"/>
                  <a:pt x="601" y="1235"/>
                  <a:pt x="599" y="1228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3" y="201"/>
                  <a:pt x="243" y="201"/>
                  <a:pt x="243" y="201"/>
                </a:cubicBezTo>
                <a:cubicBezTo>
                  <a:pt x="243" y="1229"/>
                  <a:pt x="243" y="1229"/>
                  <a:pt x="243" y="1229"/>
                </a:cubicBezTo>
                <a:cubicBezTo>
                  <a:pt x="243" y="1235"/>
                  <a:pt x="241" y="1241"/>
                  <a:pt x="238" y="1246"/>
                </a:cubicBezTo>
                <a:cubicBezTo>
                  <a:pt x="234" y="1252"/>
                  <a:pt x="228" y="1256"/>
                  <a:pt x="218" y="1259"/>
                </a:cubicBezTo>
                <a:cubicBezTo>
                  <a:pt x="208" y="1262"/>
                  <a:pt x="196" y="1265"/>
                  <a:pt x="180" y="1267"/>
                </a:cubicBezTo>
                <a:cubicBezTo>
                  <a:pt x="165" y="1269"/>
                  <a:pt x="145" y="1270"/>
                  <a:pt x="121" y="1270"/>
                </a:cubicBezTo>
                <a:cubicBezTo>
                  <a:pt x="98" y="1270"/>
                  <a:pt x="78" y="1269"/>
                  <a:pt x="63" y="1267"/>
                </a:cubicBezTo>
                <a:cubicBezTo>
                  <a:pt x="47" y="1265"/>
                  <a:pt x="34" y="1262"/>
                  <a:pt x="25" y="1259"/>
                </a:cubicBezTo>
                <a:cubicBezTo>
                  <a:pt x="16" y="1256"/>
                  <a:pt x="9" y="1252"/>
                  <a:pt x="5" y="1246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70"/>
                  <a:pt x="9" y="44"/>
                  <a:pt x="26" y="27"/>
                </a:cubicBezTo>
                <a:cubicBezTo>
                  <a:pt x="44" y="9"/>
                  <a:pt x="68" y="0"/>
                  <a:pt x="97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95" y="0"/>
                  <a:pt x="320" y="3"/>
                  <a:pt x="342" y="8"/>
                </a:cubicBezTo>
                <a:cubicBezTo>
                  <a:pt x="363" y="13"/>
                  <a:pt x="382" y="21"/>
                  <a:pt x="398" y="32"/>
                </a:cubicBezTo>
                <a:cubicBezTo>
                  <a:pt x="413" y="43"/>
                  <a:pt x="426" y="58"/>
                  <a:pt x="437" y="77"/>
                </a:cubicBezTo>
                <a:cubicBezTo>
                  <a:pt x="447" y="96"/>
                  <a:pt x="456" y="119"/>
                  <a:pt x="464" y="146"/>
                </a:cubicBezTo>
                <a:cubicBezTo>
                  <a:pt x="737" y="899"/>
                  <a:pt x="737" y="899"/>
                  <a:pt x="737" y="899"/>
                </a:cubicBezTo>
                <a:cubicBezTo>
                  <a:pt x="741" y="899"/>
                  <a:pt x="741" y="899"/>
                  <a:pt x="741" y="899"/>
                </a:cubicBezTo>
                <a:cubicBezTo>
                  <a:pt x="1025" y="148"/>
                  <a:pt x="1025" y="148"/>
                  <a:pt x="1025" y="148"/>
                </a:cubicBezTo>
                <a:cubicBezTo>
                  <a:pt x="1033" y="120"/>
                  <a:pt x="1042" y="97"/>
                  <a:pt x="1052" y="78"/>
                </a:cubicBezTo>
                <a:cubicBezTo>
                  <a:pt x="1062" y="60"/>
                  <a:pt x="1074" y="44"/>
                  <a:pt x="1088" y="33"/>
                </a:cubicBezTo>
                <a:cubicBezTo>
                  <a:pt x="1101" y="21"/>
                  <a:pt x="1117" y="13"/>
                  <a:pt x="1135" y="8"/>
                </a:cubicBezTo>
                <a:cubicBezTo>
                  <a:pt x="1153" y="3"/>
                  <a:pt x="1174" y="0"/>
                  <a:pt x="1198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89" y="0"/>
                  <a:pt x="1404" y="3"/>
                  <a:pt x="1417" y="7"/>
                </a:cubicBezTo>
                <a:cubicBezTo>
                  <a:pt x="1429" y="12"/>
                  <a:pt x="1440" y="18"/>
                  <a:pt x="1448" y="27"/>
                </a:cubicBezTo>
                <a:cubicBezTo>
                  <a:pt x="1456" y="36"/>
                  <a:pt x="1462" y="47"/>
                  <a:pt x="1466" y="59"/>
                </a:cubicBezTo>
                <a:cubicBezTo>
                  <a:pt x="1471" y="72"/>
                  <a:pt x="1473" y="87"/>
                  <a:pt x="1473" y="103"/>
                </a:cubicBezTo>
                <a:lnTo>
                  <a:pt x="1473" y="12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Freeform 5"/>
          <p:cNvSpPr>
            <a:spLocks noChangeAspect="1"/>
          </p:cNvSpPr>
          <p:nvPr/>
        </p:nvSpPr>
        <p:spPr bwMode="auto">
          <a:xfrm>
            <a:off x="4240433" y="2994907"/>
            <a:ext cx="1076481" cy="1423619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Freeform 5"/>
          <p:cNvSpPr>
            <a:spLocks noChangeAspect="1"/>
          </p:cNvSpPr>
          <p:nvPr/>
        </p:nvSpPr>
        <p:spPr bwMode="auto">
          <a:xfrm>
            <a:off x="6652012" y="2994905"/>
            <a:ext cx="1261509" cy="1381279"/>
          </a:xfrm>
          <a:custGeom>
            <a:avLst/>
            <a:gdLst>
              <a:gd name="T0" fmla="*/ 967 w 967"/>
              <a:gd name="T1" fmla="*/ 106 h 1270"/>
              <a:gd name="T2" fmla="*/ 964 w 967"/>
              <a:gd name="T3" fmla="*/ 154 h 1270"/>
              <a:gd name="T4" fmla="*/ 957 w 967"/>
              <a:gd name="T5" fmla="*/ 186 h 1270"/>
              <a:gd name="T6" fmla="*/ 945 w 967"/>
              <a:gd name="T7" fmla="*/ 205 h 1270"/>
              <a:gd name="T8" fmla="*/ 929 w 967"/>
              <a:gd name="T9" fmla="*/ 210 h 1270"/>
              <a:gd name="T10" fmla="*/ 612 w 967"/>
              <a:gd name="T11" fmla="*/ 210 h 1270"/>
              <a:gd name="T12" fmla="*/ 612 w 967"/>
              <a:gd name="T13" fmla="*/ 1229 h 1270"/>
              <a:gd name="T14" fmla="*/ 606 w 967"/>
              <a:gd name="T15" fmla="*/ 1247 h 1270"/>
              <a:gd name="T16" fmla="*/ 585 w 967"/>
              <a:gd name="T17" fmla="*/ 1259 h 1270"/>
              <a:gd name="T18" fmla="*/ 545 w 967"/>
              <a:gd name="T19" fmla="*/ 1267 h 1270"/>
              <a:gd name="T20" fmla="*/ 483 w 967"/>
              <a:gd name="T21" fmla="*/ 1270 h 1270"/>
              <a:gd name="T22" fmla="*/ 421 w 967"/>
              <a:gd name="T23" fmla="*/ 1267 h 1270"/>
              <a:gd name="T24" fmla="*/ 382 w 967"/>
              <a:gd name="T25" fmla="*/ 1259 h 1270"/>
              <a:gd name="T26" fmla="*/ 361 w 967"/>
              <a:gd name="T27" fmla="*/ 1247 h 1270"/>
              <a:gd name="T28" fmla="*/ 354 w 967"/>
              <a:gd name="T29" fmla="*/ 1229 h 1270"/>
              <a:gd name="T30" fmla="*/ 354 w 967"/>
              <a:gd name="T31" fmla="*/ 210 h 1270"/>
              <a:gd name="T32" fmla="*/ 38 w 967"/>
              <a:gd name="T33" fmla="*/ 210 h 1270"/>
              <a:gd name="T34" fmla="*/ 21 w 967"/>
              <a:gd name="T35" fmla="*/ 205 h 1270"/>
              <a:gd name="T36" fmla="*/ 10 w 967"/>
              <a:gd name="T37" fmla="*/ 186 h 1270"/>
              <a:gd name="T38" fmla="*/ 2 w 967"/>
              <a:gd name="T39" fmla="*/ 154 h 1270"/>
              <a:gd name="T40" fmla="*/ 0 w 967"/>
              <a:gd name="T41" fmla="*/ 106 h 1270"/>
              <a:gd name="T42" fmla="*/ 2 w 967"/>
              <a:gd name="T43" fmla="*/ 56 h 1270"/>
              <a:gd name="T44" fmla="*/ 10 w 967"/>
              <a:gd name="T45" fmla="*/ 23 h 1270"/>
              <a:gd name="T46" fmla="*/ 21 w 967"/>
              <a:gd name="T47" fmla="*/ 6 h 1270"/>
              <a:gd name="T48" fmla="*/ 38 w 967"/>
              <a:gd name="T49" fmla="*/ 0 h 1270"/>
              <a:gd name="T50" fmla="*/ 929 w 967"/>
              <a:gd name="T51" fmla="*/ 0 h 1270"/>
              <a:gd name="T52" fmla="*/ 945 w 967"/>
              <a:gd name="T53" fmla="*/ 6 h 1270"/>
              <a:gd name="T54" fmla="*/ 957 w 967"/>
              <a:gd name="T55" fmla="*/ 23 h 1270"/>
              <a:gd name="T56" fmla="*/ 964 w 967"/>
              <a:gd name="T57" fmla="*/ 56 h 1270"/>
              <a:gd name="T58" fmla="*/ 967 w 967"/>
              <a:gd name="T59" fmla="*/ 106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7" h="1270">
                <a:moveTo>
                  <a:pt x="967" y="106"/>
                </a:moveTo>
                <a:cubicBezTo>
                  <a:pt x="967" y="125"/>
                  <a:pt x="966" y="141"/>
                  <a:pt x="964" y="154"/>
                </a:cubicBezTo>
                <a:cubicBezTo>
                  <a:pt x="963" y="168"/>
                  <a:pt x="960" y="178"/>
                  <a:pt x="957" y="186"/>
                </a:cubicBezTo>
                <a:cubicBezTo>
                  <a:pt x="954" y="195"/>
                  <a:pt x="950" y="201"/>
                  <a:pt x="945" y="205"/>
                </a:cubicBezTo>
                <a:cubicBezTo>
                  <a:pt x="940" y="208"/>
                  <a:pt x="935" y="210"/>
                  <a:pt x="929" y="210"/>
                </a:cubicBezTo>
                <a:cubicBezTo>
                  <a:pt x="612" y="210"/>
                  <a:pt x="612" y="210"/>
                  <a:pt x="612" y="210"/>
                </a:cubicBezTo>
                <a:cubicBezTo>
                  <a:pt x="612" y="1229"/>
                  <a:pt x="612" y="1229"/>
                  <a:pt x="612" y="1229"/>
                </a:cubicBezTo>
                <a:cubicBezTo>
                  <a:pt x="612" y="1235"/>
                  <a:pt x="610" y="1241"/>
                  <a:pt x="606" y="1247"/>
                </a:cubicBezTo>
                <a:cubicBezTo>
                  <a:pt x="602" y="1252"/>
                  <a:pt x="595" y="1256"/>
                  <a:pt x="585" y="1259"/>
                </a:cubicBezTo>
                <a:cubicBezTo>
                  <a:pt x="575" y="1263"/>
                  <a:pt x="562" y="1265"/>
                  <a:pt x="545" y="1267"/>
                </a:cubicBezTo>
                <a:cubicBezTo>
                  <a:pt x="529" y="1269"/>
                  <a:pt x="508" y="1270"/>
                  <a:pt x="483" y="1270"/>
                </a:cubicBezTo>
                <a:cubicBezTo>
                  <a:pt x="459" y="1270"/>
                  <a:pt x="438" y="1269"/>
                  <a:pt x="421" y="1267"/>
                </a:cubicBezTo>
                <a:cubicBezTo>
                  <a:pt x="405" y="1265"/>
                  <a:pt x="392" y="1263"/>
                  <a:pt x="382" y="1259"/>
                </a:cubicBezTo>
                <a:cubicBezTo>
                  <a:pt x="372" y="1256"/>
                  <a:pt x="365" y="1252"/>
                  <a:pt x="361" y="1247"/>
                </a:cubicBezTo>
                <a:cubicBezTo>
                  <a:pt x="357" y="1241"/>
                  <a:pt x="354" y="1235"/>
                  <a:pt x="354" y="1229"/>
                </a:cubicBezTo>
                <a:cubicBezTo>
                  <a:pt x="354" y="210"/>
                  <a:pt x="354" y="210"/>
                  <a:pt x="354" y="210"/>
                </a:cubicBezTo>
                <a:cubicBezTo>
                  <a:pt x="38" y="210"/>
                  <a:pt x="38" y="210"/>
                  <a:pt x="38" y="210"/>
                </a:cubicBezTo>
                <a:cubicBezTo>
                  <a:pt x="32" y="210"/>
                  <a:pt x="26" y="208"/>
                  <a:pt x="21" y="205"/>
                </a:cubicBezTo>
                <a:cubicBezTo>
                  <a:pt x="17" y="201"/>
                  <a:pt x="13" y="195"/>
                  <a:pt x="10" y="186"/>
                </a:cubicBezTo>
                <a:cubicBezTo>
                  <a:pt x="7" y="178"/>
                  <a:pt x="4" y="168"/>
                  <a:pt x="2" y="154"/>
                </a:cubicBezTo>
                <a:cubicBezTo>
                  <a:pt x="1" y="141"/>
                  <a:pt x="0" y="125"/>
                  <a:pt x="0" y="106"/>
                </a:cubicBezTo>
                <a:cubicBezTo>
                  <a:pt x="0" y="86"/>
                  <a:pt x="1" y="70"/>
                  <a:pt x="2" y="56"/>
                </a:cubicBezTo>
                <a:cubicBezTo>
                  <a:pt x="4" y="42"/>
                  <a:pt x="7" y="32"/>
                  <a:pt x="10" y="23"/>
                </a:cubicBezTo>
                <a:cubicBezTo>
                  <a:pt x="13" y="15"/>
                  <a:pt x="17" y="9"/>
                  <a:pt x="21" y="6"/>
                </a:cubicBezTo>
                <a:cubicBezTo>
                  <a:pt x="26" y="2"/>
                  <a:pt x="32" y="0"/>
                  <a:pt x="38" y="0"/>
                </a:cubicBezTo>
                <a:cubicBezTo>
                  <a:pt x="929" y="0"/>
                  <a:pt x="929" y="0"/>
                  <a:pt x="929" y="0"/>
                </a:cubicBezTo>
                <a:cubicBezTo>
                  <a:pt x="935" y="0"/>
                  <a:pt x="940" y="2"/>
                  <a:pt x="945" y="6"/>
                </a:cubicBezTo>
                <a:cubicBezTo>
                  <a:pt x="950" y="9"/>
                  <a:pt x="954" y="15"/>
                  <a:pt x="957" y="23"/>
                </a:cubicBezTo>
                <a:cubicBezTo>
                  <a:pt x="960" y="32"/>
                  <a:pt x="963" y="42"/>
                  <a:pt x="964" y="56"/>
                </a:cubicBezTo>
                <a:cubicBezTo>
                  <a:pt x="966" y="70"/>
                  <a:pt x="967" y="86"/>
                  <a:pt x="967" y="10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Freeform 5"/>
          <p:cNvSpPr>
            <a:spLocks noChangeAspect="1"/>
          </p:cNvSpPr>
          <p:nvPr/>
        </p:nvSpPr>
        <p:spPr bwMode="auto">
          <a:xfrm>
            <a:off x="31971" y="2293226"/>
            <a:ext cx="2019855" cy="2107127"/>
          </a:xfrm>
          <a:custGeom>
            <a:avLst/>
            <a:gdLst>
              <a:gd name="T0" fmla="*/ 1032 w 1032"/>
              <a:gd name="T1" fmla="*/ 798 h 1292"/>
              <a:gd name="T2" fmla="*/ 998 w 1032"/>
              <a:gd name="T3" fmla="*/ 1006 h 1292"/>
              <a:gd name="T4" fmla="*/ 898 w 1032"/>
              <a:gd name="T5" fmla="*/ 1162 h 1292"/>
              <a:gd name="T6" fmla="*/ 734 w 1032"/>
              <a:gd name="T7" fmla="*/ 1258 h 1292"/>
              <a:gd name="T8" fmla="*/ 509 w 1032"/>
              <a:gd name="T9" fmla="*/ 1292 h 1292"/>
              <a:gd name="T10" fmla="*/ 295 w 1032"/>
              <a:gd name="T11" fmla="*/ 1262 h 1292"/>
              <a:gd name="T12" fmla="*/ 135 w 1032"/>
              <a:gd name="T13" fmla="*/ 1171 h 1292"/>
              <a:gd name="T14" fmla="*/ 35 w 1032"/>
              <a:gd name="T15" fmla="*/ 1021 h 1292"/>
              <a:gd name="T16" fmla="*/ 0 w 1032"/>
              <a:gd name="T17" fmla="*/ 809 h 1292"/>
              <a:gd name="T18" fmla="*/ 0 w 1032"/>
              <a:gd name="T19" fmla="*/ 41 h 1292"/>
              <a:gd name="T20" fmla="*/ 6 w 1032"/>
              <a:gd name="T21" fmla="*/ 23 h 1292"/>
              <a:gd name="T22" fmla="*/ 27 w 1032"/>
              <a:gd name="T23" fmla="*/ 10 h 1292"/>
              <a:gd name="T24" fmla="*/ 67 w 1032"/>
              <a:gd name="T25" fmla="*/ 3 h 1292"/>
              <a:gd name="T26" fmla="*/ 129 w 1032"/>
              <a:gd name="T27" fmla="*/ 0 h 1292"/>
              <a:gd name="T28" fmla="*/ 191 w 1032"/>
              <a:gd name="T29" fmla="*/ 3 h 1292"/>
              <a:gd name="T30" fmla="*/ 230 w 1032"/>
              <a:gd name="T31" fmla="*/ 10 h 1292"/>
              <a:gd name="T32" fmla="*/ 251 w 1032"/>
              <a:gd name="T33" fmla="*/ 23 h 1292"/>
              <a:gd name="T34" fmla="*/ 257 w 1032"/>
              <a:gd name="T35" fmla="*/ 41 h 1292"/>
              <a:gd name="T36" fmla="*/ 257 w 1032"/>
              <a:gd name="T37" fmla="*/ 787 h 1292"/>
              <a:gd name="T38" fmla="*/ 276 w 1032"/>
              <a:gd name="T39" fmla="*/ 917 h 1292"/>
              <a:gd name="T40" fmla="*/ 329 w 1032"/>
              <a:gd name="T41" fmla="*/ 1008 h 1292"/>
              <a:gd name="T42" fmla="*/ 412 w 1032"/>
              <a:gd name="T43" fmla="*/ 1063 h 1292"/>
              <a:gd name="T44" fmla="*/ 520 w 1032"/>
              <a:gd name="T45" fmla="*/ 1081 h 1292"/>
              <a:gd name="T46" fmla="*/ 628 w 1032"/>
              <a:gd name="T47" fmla="*/ 1062 h 1292"/>
              <a:gd name="T48" fmla="*/ 709 w 1032"/>
              <a:gd name="T49" fmla="*/ 1008 h 1292"/>
              <a:gd name="T50" fmla="*/ 760 w 1032"/>
              <a:gd name="T51" fmla="*/ 920 h 1292"/>
              <a:gd name="T52" fmla="*/ 778 w 1032"/>
              <a:gd name="T53" fmla="*/ 801 h 1292"/>
              <a:gd name="T54" fmla="*/ 778 w 1032"/>
              <a:gd name="T55" fmla="*/ 41 h 1292"/>
              <a:gd name="T56" fmla="*/ 784 w 1032"/>
              <a:gd name="T57" fmla="*/ 23 h 1292"/>
              <a:gd name="T58" fmla="*/ 805 w 1032"/>
              <a:gd name="T59" fmla="*/ 10 h 1292"/>
              <a:gd name="T60" fmla="*/ 844 w 1032"/>
              <a:gd name="T61" fmla="*/ 3 h 1292"/>
              <a:gd name="T62" fmla="*/ 906 w 1032"/>
              <a:gd name="T63" fmla="*/ 0 h 1292"/>
              <a:gd name="T64" fmla="*/ 967 w 1032"/>
              <a:gd name="T65" fmla="*/ 3 h 1292"/>
              <a:gd name="T66" fmla="*/ 1006 w 1032"/>
              <a:gd name="T67" fmla="*/ 10 h 1292"/>
              <a:gd name="T68" fmla="*/ 1027 w 1032"/>
              <a:gd name="T69" fmla="*/ 23 h 1292"/>
              <a:gd name="T70" fmla="*/ 1032 w 1032"/>
              <a:gd name="T71" fmla="*/ 41 h 1292"/>
              <a:gd name="T72" fmla="*/ 1032 w 1032"/>
              <a:gd name="T73" fmla="*/ 7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2" h="1292">
                <a:moveTo>
                  <a:pt x="1032" y="798"/>
                </a:moveTo>
                <a:cubicBezTo>
                  <a:pt x="1032" y="876"/>
                  <a:pt x="1021" y="945"/>
                  <a:pt x="998" y="1006"/>
                </a:cubicBezTo>
                <a:cubicBezTo>
                  <a:pt x="975" y="1068"/>
                  <a:pt x="942" y="1119"/>
                  <a:pt x="898" y="1162"/>
                </a:cubicBezTo>
                <a:cubicBezTo>
                  <a:pt x="853" y="1204"/>
                  <a:pt x="799" y="1236"/>
                  <a:pt x="734" y="1258"/>
                </a:cubicBezTo>
                <a:cubicBezTo>
                  <a:pt x="668" y="1281"/>
                  <a:pt x="594" y="1292"/>
                  <a:pt x="509" y="1292"/>
                </a:cubicBezTo>
                <a:cubicBezTo>
                  <a:pt x="429" y="1292"/>
                  <a:pt x="358" y="1282"/>
                  <a:pt x="295" y="1262"/>
                </a:cubicBezTo>
                <a:cubicBezTo>
                  <a:pt x="232" y="1242"/>
                  <a:pt x="179" y="1212"/>
                  <a:pt x="135" y="1171"/>
                </a:cubicBezTo>
                <a:cubicBezTo>
                  <a:pt x="91" y="1131"/>
                  <a:pt x="58" y="1081"/>
                  <a:pt x="35" y="1021"/>
                </a:cubicBezTo>
                <a:cubicBezTo>
                  <a:pt x="12" y="960"/>
                  <a:pt x="0" y="890"/>
                  <a:pt x="0" y="80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2" y="28"/>
                  <a:pt x="6" y="23"/>
                </a:cubicBezTo>
                <a:cubicBezTo>
                  <a:pt x="10" y="18"/>
                  <a:pt x="17" y="14"/>
                  <a:pt x="27" y="10"/>
                </a:cubicBezTo>
                <a:cubicBezTo>
                  <a:pt x="37" y="7"/>
                  <a:pt x="50" y="4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4" y="1"/>
                  <a:pt x="191" y="3"/>
                </a:cubicBezTo>
                <a:cubicBezTo>
                  <a:pt x="207" y="4"/>
                  <a:pt x="220" y="7"/>
                  <a:pt x="230" y="10"/>
                </a:cubicBezTo>
                <a:cubicBezTo>
                  <a:pt x="239" y="14"/>
                  <a:pt x="246" y="18"/>
                  <a:pt x="251" y="23"/>
                </a:cubicBezTo>
                <a:cubicBezTo>
                  <a:pt x="255" y="28"/>
                  <a:pt x="257" y="34"/>
                  <a:pt x="257" y="41"/>
                </a:cubicBezTo>
                <a:cubicBezTo>
                  <a:pt x="257" y="787"/>
                  <a:pt x="257" y="787"/>
                  <a:pt x="257" y="787"/>
                </a:cubicBezTo>
                <a:cubicBezTo>
                  <a:pt x="257" y="837"/>
                  <a:pt x="263" y="880"/>
                  <a:pt x="276" y="917"/>
                </a:cubicBezTo>
                <a:cubicBezTo>
                  <a:pt x="288" y="954"/>
                  <a:pt x="306" y="984"/>
                  <a:pt x="329" y="1008"/>
                </a:cubicBezTo>
                <a:cubicBezTo>
                  <a:pt x="352" y="1032"/>
                  <a:pt x="380" y="1051"/>
                  <a:pt x="412" y="1063"/>
                </a:cubicBezTo>
                <a:cubicBezTo>
                  <a:pt x="444" y="1075"/>
                  <a:pt x="480" y="1081"/>
                  <a:pt x="520" y="1081"/>
                </a:cubicBezTo>
                <a:cubicBezTo>
                  <a:pt x="560" y="1081"/>
                  <a:pt x="596" y="1074"/>
                  <a:pt x="628" y="1062"/>
                </a:cubicBezTo>
                <a:cubicBezTo>
                  <a:pt x="660" y="1050"/>
                  <a:pt x="687" y="1032"/>
                  <a:pt x="709" y="1008"/>
                </a:cubicBezTo>
                <a:cubicBezTo>
                  <a:pt x="731" y="984"/>
                  <a:pt x="748" y="955"/>
                  <a:pt x="760" y="920"/>
                </a:cubicBezTo>
                <a:cubicBezTo>
                  <a:pt x="772" y="885"/>
                  <a:pt x="778" y="846"/>
                  <a:pt x="778" y="801"/>
                </a:cubicBezTo>
                <a:cubicBezTo>
                  <a:pt x="778" y="41"/>
                  <a:pt x="778" y="41"/>
                  <a:pt x="778" y="41"/>
                </a:cubicBezTo>
                <a:cubicBezTo>
                  <a:pt x="778" y="34"/>
                  <a:pt x="780" y="28"/>
                  <a:pt x="784" y="23"/>
                </a:cubicBezTo>
                <a:cubicBezTo>
                  <a:pt x="788" y="18"/>
                  <a:pt x="795" y="14"/>
                  <a:pt x="805" y="10"/>
                </a:cubicBezTo>
                <a:cubicBezTo>
                  <a:pt x="815" y="7"/>
                  <a:pt x="828" y="4"/>
                  <a:pt x="844" y="3"/>
                </a:cubicBezTo>
                <a:cubicBezTo>
                  <a:pt x="861" y="1"/>
                  <a:pt x="882" y="0"/>
                  <a:pt x="906" y="0"/>
                </a:cubicBezTo>
                <a:cubicBezTo>
                  <a:pt x="931" y="0"/>
                  <a:pt x="951" y="1"/>
                  <a:pt x="967" y="3"/>
                </a:cubicBezTo>
                <a:cubicBezTo>
                  <a:pt x="983" y="4"/>
                  <a:pt x="996" y="7"/>
                  <a:pt x="1006" y="10"/>
                </a:cubicBezTo>
                <a:cubicBezTo>
                  <a:pt x="1016" y="14"/>
                  <a:pt x="1023" y="18"/>
                  <a:pt x="1027" y="23"/>
                </a:cubicBezTo>
                <a:cubicBezTo>
                  <a:pt x="1030" y="28"/>
                  <a:pt x="1032" y="34"/>
                  <a:pt x="1032" y="41"/>
                </a:cubicBezTo>
                <a:lnTo>
                  <a:pt x="1032" y="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Freeform 5"/>
          <p:cNvSpPr>
            <a:spLocks noChangeAspect="1"/>
          </p:cNvSpPr>
          <p:nvPr/>
        </p:nvSpPr>
        <p:spPr bwMode="auto">
          <a:xfrm>
            <a:off x="7981210" y="2994909"/>
            <a:ext cx="1127294" cy="1373456"/>
          </a:xfrm>
          <a:custGeom>
            <a:avLst/>
            <a:gdLst>
              <a:gd name="T0" fmla="*/ 864 w 864"/>
              <a:gd name="T1" fmla="*/ 1162 h 1263"/>
              <a:gd name="T2" fmla="*/ 862 w 864"/>
              <a:gd name="T3" fmla="*/ 1210 h 1263"/>
              <a:gd name="T4" fmla="*/ 854 w 864"/>
              <a:gd name="T5" fmla="*/ 1241 h 1263"/>
              <a:gd name="T6" fmla="*/ 842 w 864"/>
              <a:gd name="T7" fmla="*/ 1258 h 1263"/>
              <a:gd name="T8" fmla="*/ 826 w 864"/>
              <a:gd name="T9" fmla="*/ 1263 h 1263"/>
              <a:gd name="T10" fmla="*/ 81 w 864"/>
              <a:gd name="T11" fmla="*/ 1263 h 1263"/>
              <a:gd name="T12" fmla="*/ 21 w 864"/>
              <a:gd name="T13" fmla="*/ 1241 h 1263"/>
              <a:gd name="T14" fmla="*/ 0 w 864"/>
              <a:gd name="T15" fmla="*/ 1175 h 1263"/>
              <a:gd name="T16" fmla="*/ 0 w 864"/>
              <a:gd name="T17" fmla="*/ 1132 h 1263"/>
              <a:gd name="T18" fmla="*/ 2 w 864"/>
              <a:gd name="T19" fmla="*/ 1097 h 1263"/>
              <a:gd name="T20" fmla="*/ 10 w 864"/>
              <a:gd name="T21" fmla="*/ 1064 h 1263"/>
              <a:gd name="T22" fmla="*/ 28 w 864"/>
              <a:gd name="T23" fmla="*/ 1028 h 1263"/>
              <a:gd name="T24" fmla="*/ 55 w 864"/>
              <a:gd name="T25" fmla="*/ 981 h 1263"/>
              <a:gd name="T26" fmla="*/ 546 w 864"/>
              <a:gd name="T27" fmla="*/ 204 h 1263"/>
              <a:gd name="T28" fmla="*/ 59 w 864"/>
              <a:gd name="T29" fmla="*/ 204 h 1263"/>
              <a:gd name="T30" fmla="*/ 39 w 864"/>
              <a:gd name="T31" fmla="*/ 198 h 1263"/>
              <a:gd name="T32" fmla="*/ 26 w 864"/>
              <a:gd name="T33" fmla="*/ 181 h 1263"/>
              <a:gd name="T34" fmla="*/ 18 w 864"/>
              <a:gd name="T35" fmla="*/ 150 h 1263"/>
              <a:gd name="T36" fmla="*/ 15 w 864"/>
              <a:gd name="T37" fmla="*/ 103 h 1263"/>
              <a:gd name="T38" fmla="*/ 18 w 864"/>
              <a:gd name="T39" fmla="*/ 54 h 1263"/>
              <a:gd name="T40" fmla="*/ 26 w 864"/>
              <a:gd name="T41" fmla="*/ 22 h 1263"/>
              <a:gd name="T42" fmla="*/ 39 w 864"/>
              <a:gd name="T43" fmla="*/ 5 h 1263"/>
              <a:gd name="T44" fmla="*/ 59 w 864"/>
              <a:gd name="T45" fmla="*/ 0 h 1263"/>
              <a:gd name="T46" fmla="*/ 758 w 864"/>
              <a:gd name="T47" fmla="*/ 0 h 1263"/>
              <a:gd name="T48" fmla="*/ 817 w 864"/>
              <a:gd name="T49" fmla="*/ 20 h 1263"/>
              <a:gd name="T50" fmla="*/ 836 w 864"/>
              <a:gd name="T51" fmla="*/ 78 h 1263"/>
              <a:gd name="T52" fmla="*/ 836 w 864"/>
              <a:gd name="T53" fmla="*/ 126 h 1263"/>
              <a:gd name="T54" fmla="*/ 833 w 864"/>
              <a:gd name="T55" fmla="*/ 171 h 1263"/>
              <a:gd name="T56" fmla="*/ 824 w 864"/>
              <a:gd name="T57" fmla="*/ 208 h 1263"/>
              <a:gd name="T58" fmla="*/ 807 w 864"/>
              <a:gd name="T59" fmla="*/ 245 h 1263"/>
              <a:gd name="T60" fmla="*/ 780 w 864"/>
              <a:gd name="T61" fmla="*/ 291 h 1263"/>
              <a:gd name="T62" fmla="*/ 298 w 864"/>
              <a:gd name="T63" fmla="*/ 1057 h 1263"/>
              <a:gd name="T64" fmla="*/ 826 w 864"/>
              <a:gd name="T65" fmla="*/ 1057 h 1263"/>
              <a:gd name="T66" fmla="*/ 854 w 864"/>
              <a:gd name="T67" fmla="*/ 1081 h 1263"/>
              <a:gd name="T68" fmla="*/ 864 w 864"/>
              <a:gd name="T69" fmla="*/ 1162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1263">
                <a:moveTo>
                  <a:pt x="864" y="1162"/>
                </a:moveTo>
                <a:cubicBezTo>
                  <a:pt x="864" y="1181"/>
                  <a:pt x="863" y="1197"/>
                  <a:pt x="862" y="1210"/>
                </a:cubicBezTo>
                <a:cubicBezTo>
                  <a:pt x="860" y="1223"/>
                  <a:pt x="857" y="1233"/>
                  <a:pt x="854" y="1241"/>
                </a:cubicBezTo>
                <a:cubicBezTo>
                  <a:pt x="851" y="1249"/>
                  <a:pt x="847" y="1255"/>
                  <a:pt x="842" y="1258"/>
                </a:cubicBezTo>
                <a:cubicBezTo>
                  <a:pt x="837" y="1262"/>
                  <a:pt x="832" y="1263"/>
                  <a:pt x="826" y="1263"/>
                </a:cubicBezTo>
                <a:cubicBezTo>
                  <a:pt x="81" y="1263"/>
                  <a:pt x="81" y="1263"/>
                  <a:pt x="81" y="1263"/>
                </a:cubicBezTo>
                <a:cubicBezTo>
                  <a:pt x="55" y="1263"/>
                  <a:pt x="35" y="1256"/>
                  <a:pt x="21" y="1241"/>
                </a:cubicBezTo>
                <a:cubicBezTo>
                  <a:pt x="7" y="1226"/>
                  <a:pt x="0" y="1204"/>
                  <a:pt x="0" y="1175"/>
                </a:cubicBezTo>
                <a:cubicBezTo>
                  <a:pt x="0" y="1132"/>
                  <a:pt x="0" y="1132"/>
                  <a:pt x="0" y="1132"/>
                </a:cubicBezTo>
                <a:cubicBezTo>
                  <a:pt x="0" y="1119"/>
                  <a:pt x="1" y="1108"/>
                  <a:pt x="2" y="1097"/>
                </a:cubicBezTo>
                <a:cubicBezTo>
                  <a:pt x="4" y="1086"/>
                  <a:pt x="7" y="1075"/>
                  <a:pt x="10" y="1064"/>
                </a:cubicBezTo>
                <a:cubicBezTo>
                  <a:pt x="14" y="1053"/>
                  <a:pt x="20" y="1041"/>
                  <a:pt x="28" y="1028"/>
                </a:cubicBezTo>
                <a:cubicBezTo>
                  <a:pt x="35" y="1015"/>
                  <a:pt x="44" y="999"/>
                  <a:pt x="55" y="981"/>
                </a:cubicBezTo>
                <a:cubicBezTo>
                  <a:pt x="546" y="204"/>
                  <a:pt x="546" y="204"/>
                  <a:pt x="546" y="204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51" y="204"/>
                  <a:pt x="45" y="202"/>
                  <a:pt x="39" y="198"/>
                </a:cubicBezTo>
                <a:cubicBezTo>
                  <a:pt x="34" y="195"/>
                  <a:pt x="29" y="189"/>
                  <a:pt x="26" y="181"/>
                </a:cubicBezTo>
                <a:cubicBezTo>
                  <a:pt x="22" y="173"/>
                  <a:pt x="19" y="163"/>
                  <a:pt x="18" y="150"/>
                </a:cubicBezTo>
                <a:cubicBezTo>
                  <a:pt x="16" y="137"/>
                  <a:pt x="15" y="121"/>
                  <a:pt x="15" y="103"/>
                </a:cubicBezTo>
                <a:cubicBezTo>
                  <a:pt x="15" y="84"/>
                  <a:pt x="16" y="67"/>
                  <a:pt x="18" y="54"/>
                </a:cubicBezTo>
                <a:cubicBezTo>
                  <a:pt x="19" y="40"/>
                  <a:pt x="22" y="30"/>
                  <a:pt x="26" y="22"/>
                </a:cubicBezTo>
                <a:cubicBezTo>
                  <a:pt x="29" y="13"/>
                  <a:pt x="34" y="8"/>
                  <a:pt x="39" y="5"/>
                </a:cubicBezTo>
                <a:cubicBezTo>
                  <a:pt x="45" y="1"/>
                  <a:pt x="51" y="0"/>
                  <a:pt x="59" y="0"/>
                </a:cubicBezTo>
                <a:cubicBezTo>
                  <a:pt x="758" y="0"/>
                  <a:pt x="758" y="0"/>
                  <a:pt x="758" y="0"/>
                </a:cubicBezTo>
                <a:cubicBezTo>
                  <a:pt x="784" y="0"/>
                  <a:pt x="804" y="6"/>
                  <a:pt x="817" y="20"/>
                </a:cubicBezTo>
                <a:cubicBezTo>
                  <a:pt x="829" y="34"/>
                  <a:pt x="836" y="53"/>
                  <a:pt x="836" y="78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836" y="143"/>
                  <a:pt x="835" y="158"/>
                  <a:pt x="833" y="171"/>
                </a:cubicBezTo>
                <a:cubicBezTo>
                  <a:pt x="832" y="184"/>
                  <a:pt x="829" y="196"/>
                  <a:pt x="824" y="208"/>
                </a:cubicBezTo>
                <a:cubicBezTo>
                  <a:pt x="820" y="220"/>
                  <a:pt x="815" y="233"/>
                  <a:pt x="807" y="245"/>
                </a:cubicBezTo>
                <a:cubicBezTo>
                  <a:pt x="800" y="258"/>
                  <a:pt x="791" y="273"/>
                  <a:pt x="780" y="291"/>
                </a:cubicBezTo>
                <a:cubicBezTo>
                  <a:pt x="298" y="1057"/>
                  <a:pt x="298" y="1057"/>
                  <a:pt x="298" y="1057"/>
                </a:cubicBezTo>
                <a:cubicBezTo>
                  <a:pt x="826" y="1057"/>
                  <a:pt x="826" y="1057"/>
                  <a:pt x="826" y="1057"/>
                </a:cubicBezTo>
                <a:cubicBezTo>
                  <a:pt x="838" y="1057"/>
                  <a:pt x="848" y="1065"/>
                  <a:pt x="854" y="1081"/>
                </a:cubicBezTo>
                <a:cubicBezTo>
                  <a:pt x="861" y="1096"/>
                  <a:pt x="864" y="1123"/>
                  <a:pt x="864" y="11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8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Freeform 1"/>
          <p:cNvSpPr>
            <a:spLocks noChangeAspect="1"/>
          </p:cNvSpPr>
          <p:nvPr/>
        </p:nvSpPr>
        <p:spPr bwMode="auto">
          <a:xfrm>
            <a:off x="321729" y="1418099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6" name="Freeform 3"/>
          <p:cNvSpPr>
            <a:spLocks noChangeAspect="1"/>
          </p:cNvSpPr>
          <p:nvPr/>
        </p:nvSpPr>
        <p:spPr bwMode="auto">
          <a:xfrm>
            <a:off x="4938337" y="1450161"/>
            <a:ext cx="1782795" cy="2919507"/>
          </a:xfrm>
          <a:custGeom>
            <a:avLst/>
            <a:gdLst>
              <a:gd name="T0" fmla="*/ 777 w 777"/>
              <a:gd name="T1" fmla="*/ 1175 h 1272"/>
              <a:gd name="T2" fmla="*/ 774 w 777"/>
              <a:gd name="T3" fmla="*/ 1221 h 1272"/>
              <a:gd name="T4" fmla="*/ 766 w 777"/>
              <a:gd name="T5" fmla="*/ 1251 h 1272"/>
              <a:gd name="T6" fmla="*/ 753 w 777"/>
              <a:gd name="T7" fmla="*/ 1267 h 1272"/>
              <a:gd name="T8" fmla="*/ 738 w 777"/>
              <a:gd name="T9" fmla="*/ 1272 h 1272"/>
              <a:gd name="T10" fmla="*/ 41 w 777"/>
              <a:gd name="T11" fmla="*/ 1272 h 1272"/>
              <a:gd name="T12" fmla="*/ 26 w 777"/>
              <a:gd name="T13" fmla="*/ 1267 h 1272"/>
              <a:gd name="T14" fmla="*/ 14 w 777"/>
              <a:gd name="T15" fmla="*/ 1251 h 1272"/>
              <a:gd name="T16" fmla="*/ 5 w 777"/>
              <a:gd name="T17" fmla="*/ 1221 h 1272"/>
              <a:gd name="T18" fmla="*/ 3 w 777"/>
              <a:gd name="T19" fmla="*/ 1175 h 1272"/>
              <a:gd name="T20" fmla="*/ 5 w 777"/>
              <a:gd name="T21" fmla="*/ 1127 h 1272"/>
              <a:gd name="T22" fmla="*/ 13 w 777"/>
              <a:gd name="T23" fmla="*/ 1097 h 1272"/>
              <a:gd name="T24" fmla="*/ 25 w 777"/>
              <a:gd name="T25" fmla="*/ 1079 h 1272"/>
              <a:gd name="T26" fmla="*/ 41 w 777"/>
              <a:gd name="T27" fmla="*/ 1074 h 1272"/>
              <a:gd name="T28" fmla="*/ 276 w 777"/>
              <a:gd name="T29" fmla="*/ 1074 h 1272"/>
              <a:gd name="T30" fmla="*/ 276 w 777"/>
              <a:gd name="T31" fmla="*/ 252 h 1272"/>
              <a:gd name="T32" fmla="*/ 73 w 777"/>
              <a:gd name="T33" fmla="*/ 364 h 1272"/>
              <a:gd name="T34" fmla="*/ 36 w 777"/>
              <a:gd name="T35" fmla="*/ 377 h 1272"/>
              <a:gd name="T36" fmla="*/ 14 w 777"/>
              <a:gd name="T37" fmla="*/ 371 h 1272"/>
              <a:gd name="T38" fmla="*/ 3 w 777"/>
              <a:gd name="T39" fmla="*/ 343 h 1272"/>
              <a:gd name="T40" fmla="*/ 0 w 777"/>
              <a:gd name="T41" fmla="*/ 285 h 1272"/>
              <a:gd name="T42" fmla="*/ 1 w 777"/>
              <a:gd name="T43" fmla="*/ 246 h 1272"/>
              <a:gd name="T44" fmla="*/ 5 w 777"/>
              <a:gd name="T45" fmla="*/ 221 h 1272"/>
              <a:gd name="T46" fmla="*/ 16 w 777"/>
              <a:gd name="T47" fmla="*/ 203 h 1272"/>
              <a:gd name="T48" fmla="*/ 35 w 777"/>
              <a:gd name="T49" fmla="*/ 188 h 1272"/>
              <a:gd name="T50" fmla="*/ 306 w 777"/>
              <a:gd name="T51" fmla="*/ 13 h 1272"/>
              <a:gd name="T52" fmla="*/ 318 w 777"/>
              <a:gd name="T53" fmla="*/ 6 h 1272"/>
              <a:gd name="T54" fmla="*/ 337 w 777"/>
              <a:gd name="T55" fmla="*/ 2 h 1272"/>
              <a:gd name="T56" fmla="*/ 368 w 777"/>
              <a:gd name="T57" fmla="*/ 0 h 1272"/>
              <a:gd name="T58" fmla="*/ 418 w 777"/>
              <a:gd name="T59" fmla="*/ 0 h 1272"/>
              <a:gd name="T60" fmla="*/ 478 w 777"/>
              <a:gd name="T61" fmla="*/ 1 h 1272"/>
              <a:gd name="T62" fmla="*/ 512 w 777"/>
              <a:gd name="T63" fmla="*/ 6 h 1272"/>
              <a:gd name="T64" fmla="*/ 528 w 777"/>
              <a:gd name="T65" fmla="*/ 15 h 1272"/>
              <a:gd name="T66" fmla="*/ 532 w 777"/>
              <a:gd name="T67" fmla="*/ 30 h 1272"/>
              <a:gd name="T68" fmla="*/ 532 w 777"/>
              <a:gd name="T69" fmla="*/ 1074 h 1272"/>
              <a:gd name="T70" fmla="*/ 738 w 777"/>
              <a:gd name="T71" fmla="*/ 1074 h 1272"/>
              <a:gd name="T72" fmla="*/ 754 w 777"/>
              <a:gd name="T73" fmla="*/ 1079 h 1272"/>
              <a:gd name="T74" fmla="*/ 767 w 777"/>
              <a:gd name="T75" fmla="*/ 1097 h 1272"/>
              <a:gd name="T76" fmla="*/ 774 w 777"/>
              <a:gd name="T77" fmla="*/ 1127 h 1272"/>
              <a:gd name="T78" fmla="*/ 777 w 777"/>
              <a:gd name="T79" fmla="*/ 117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1272">
                <a:moveTo>
                  <a:pt x="777" y="1175"/>
                </a:moveTo>
                <a:cubicBezTo>
                  <a:pt x="777" y="1193"/>
                  <a:pt x="776" y="1208"/>
                  <a:pt x="774" y="1221"/>
                </a:cubicBezTo>
                <a:cubicBezTo>
                  <a:pt x="772" y="1234"/>
                  <a:pt x="769" y="1244"/>
                  <a:pt x="766" y="1251"/>
                </a:cubicBezTo>
                <a:cubicBezTo>
                  <a:pt x="762" y="1259"/>
                  <a:pt x="758" y="1264"/>
                  <a:pt x="753" y="1267"/>
                </a:cubicBezTo>
                <a:cubicBezTo>
                  <a:pt x="749" y="1271"/>
                  <a:pt x="744" y="1272"/>
                  <a:pt x="738" y="1272"/>
                </a:cubicBezTo>
                <a:cubicBezTo>
                  <a:pt x="41" y="1272"/>
                  <a:pt x="41" y="1272"/>
                  <a:pt x="41" y="1272"/>
                </a:cubicBezTo>
                <a:cubicBezTo>
                  <a:pt x="35" y="1272"/>
                  <a:pt x="31" y="1271"/>
                  <a:pt x="26" y="1267"/>
                </a:cubicBezTo>
                <a:cubicBezTo>
                  <a:pt x="21" y="1264"/>
                  <a:pt x="17" y="1259"/>
                  <a:pt x="14" y="1251"/>
                </a:cubicBezTo>
                <a:cubicBezTo>
                  <a:pt x="10" y="1244"/>
                  <a:pt x="7" y="1234"/>
                  <a:pt x="5" y="1221"/>
                </a:cubicBezTo>
                <a:cubicBezTo>
                  <a:pt x="3" y="1208"/>
                  <a:pt x="3" y="1193"/>
                  <a:pt x="3" y="1175"/>
                </a:cubicBezTo>
                <a:cubicBezTo>
                  <a:pt x="3" y="1156"/>
                  <a:pt x="3" y="1140"/>
                  <a:pt x="5" y="1127"/>
                </a:cubicBezTo>
                <a:cubicBezTo>
                  <a:pt x="7" y="1115"/>
                  <a:pt x="9" y="1104"/>
                  <a:pt x="13" y="1097"/>
                </a:cubicBezTo>
                <a:cubicBezTo>
                  <a:pt x="16" y="1089"/>
                  <a:pt x="20" y="1083"/>
                  <a:pt x="25" y="1079"/>
                </a:cubicBezTo>
                <a:cubicBezTo>
                  <a:pt x="30" y="1076"/>
                  <a:pt x="35" y="1074"/>
                  <a:pt x="41" y="1074"/>
                </a:cubicBezTo>
                <a:cubicBezTo>
                  <a:pt x="276" y="1074"/>
                  <a:pt x="276" y="1074"/>
                  <a:pt x="276" y="1074"/>
                </a:cubicBezTo>
                <a:cubicBezTo>
                  <a:pt x="276" y="252"/>
                  <a:pt x="276" y="252"/>
                  <a:pt x="276" y="252"/>
                </a:cubicBezTo>
                <a:cubicBezTo>
                  <a:pt x="73" y="364"/>
                  <a:pt x="73" y="364"/>
                  <a:pt x="73" y="364"/>
                </a:cubicBezTo>
                <a:cubicBezTo>
                  <a:pt x="58" y="371"/>
                  <a:pt x="46" y="376"/>
                  <a:pt x="36" y="377"/>
                </a:cubicBezTo>
                <a:cubicBezTo>
                  <a:pt x="27" y="379"/>
                  <a:pt x="19" y="377"/>
                  <a:pt x="14" y="371"/>
                </a:cubicBezTo>
                <a:cubicBezTo>
                  <a:pt x="8" y="366"/>
                  <a:pt x="4" y="356"/>
                  <a:pt x="3" y="343"/>
                </a:cubicBezTo>
                <a:cubicBezTo>
                  <a:pt x="1" y="329"/>
                  <a:pt x="0" y="310"/>
                  <a:pt x="0" y="285"/>
                </a:cubicBezTo>
                <a:cubicBezTo>
                  <a:pt x="0" y="269"/>
                  <a:pt x="0" y="257"/>
                  <a:pt x="1" y="246"/>
                </a:cubicBezTo>
                <a:cubicBezTo>
                  <a:pt x="1" y="236"/>
                  <a:pt x="3" y="228"/>
                  <a:pt x="5" y="221"/>
                </a:cubicBezTo>
                <a:cubicBezTo>
                  <a:pt x="8" y="213"/>
                  <a:pt x="12" y="208"/>
                  <a:pt x="16" y="203"/>
                </a:cubicBezTo>
                <a:cubicBezTo>
                  <a:pt x="21" y="198"/>
                  <a:pt x="27" y="194"/>
                  <a:pt x="35" y="188"/>
                </a:cubicBezTo>
                <a:cubicBezTo>
                  <a:pt x="306" y="13"/>
                  <a:pt x="306" y="13"/>
                  <a:pt x="306" y="13"/>
                </a:cubicBezTo>
                <a:cubicBezTo>
                  <a:pt x="309" y="10"/>
                  <a:pt x="314" y="8"/>
                  <a:pt x="318" y="6"/>
                </a:cubicBezTo>
                <a:cubicBezTo>
                  <a:pt x="323" y="5"/>
                  <a:pt x="330" y="3"/>
                  <a:pt x="337" y="2"/>
                </a:cubicBezTo>
                <a:cubicBezTo>
                  <a:pt x="345" y="1"/>
                  <a:pt x="356" y="1"/>
                  <a:pt x="368" y="0"/>
                </a:cubicBezTo>
                <a:cubicBezTo>
                  <a:pt x="381" y="0"/>
                  <a:pt x="397" y="0"/>
                  <a:pt x="418" y="0"/>
                </a:cubicBezTo>
                <a:cubicBezTo>
                  <a:pt x="442" y="0"/>
                  <a:pt x="462" y="0"/>
                  <a:pt x="478" y="1"/>
                </a:cubicBezTo>
                <a:cubicBezTo>
                  <a:pt x="493" y="2"/>
                  <a:pt x="504" y="4"/>
                  <a:pt x="512" y="6"/>
                </a:cubicBezTo>
                <a:cubicBezTo>
                  <a:pt x="520" y="8"/>
                  <a:pt x="525" y="12"/>
                  <a:pt x="528" y="15"/>
                </a:cubicBezTo>
                <a:cubicBezTo>
                  <a:pt x="531" y="19"/>
                  <a:pt x="532" y="24"/>
                  <a:pt x="532" y="30"/>
                </a:cubicBezTo>
                <a:cubicBezTo>
                  <a:pt x="532" y="1074"/>
                  <a:pt x="532" y="1074"/>
                  <a:pt x="532" y="1074"/>
                </a:cubicBezTo>
                <a:cubicBezTo>
                  <a:pt x="738" y="1074"/>
                  <a:pt x="738" y="1074"/>
                  <a:pt x="738" y="1074"/>
                </a:cubicBezTo>
                <a:cubicBezTo>
                  <a:pt x="744" y="1074"/>
                  <a:pt x="749" y="1076"/>
                  <a:pt x="754" y="1079"/>
                </a:cubicBezTo>
                <a:cubicBezTo>
                  <a:pt x="759" y="1083"/>
                  <a:pt x="763" y="1089"/>
                  <a:pt x="767" y="1097"/>
                </a:cubicBezTo>
                <a:cubicBezTo>
                  <a:pt x="770" y="1104"/>
                  <a:pt x="773" y="1115"/>
                  <a:pt x="774" y="1127"/>
                </a:cubicBezTo>
                <a:cubicBezTo>
                  <a:pt x="776" y="1140"/>
                  <a:pt x="777" y="1156"/>
                  <a:pt x="777" y="11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7" name="Freeform 2"/>
          <p:cNvSpPr>
            <a:spLocks noChangeAspect="1" noEditPoints="1"/>
          </p:cNvSpPr>
          <p:nvPr/>
        </p:nvSpPr>
        <p:spPr bwMode="auto">
          <a:xfrm>
            <a:off x="2566883" y="1367578"/>
            <a:ext cx="2072315" cy="3002090"/>
          </a:xfrm>
          <a:custGeom>
            <a:avLst/>
            <a:gdLst>
              <a:gd name="T0" fmla="*/ 903 w 903"/>
              <a:gd name="T1" fmla="*/ 649 h 1308"/>
              <a:gd name="T2" fmla="*/ 879 w 903"/>
              <a:gd name="T3" fmla="*/ 922 h 1308"/>
              <a:gd name="T4" fmla="*/ 799 w 903"/>
              <a:gd name="T5" fmla="*/ 1130 h 1308"/>
              <a:gd name="T6" fmla="*/ 656 w 903"/>
              <a:gd name="T7" fmla="*/ 1262 h 1308"/>
              <a:gd name="T8" fmla="*/ 439 w 903"/>
              <a:gd name="T9" fmla="*/ 1308 h 1308"/>
              <a:gd name="T10" fmla="*/ 225 w 903"/>
              <a:gd name="T11" fmla="*/ 1264 h 1308"/>
              <a:gd name="T12" fmla="*/ 90 w 903"/>
              <a:gd name="T13" fmla="*/ 1136 h 1308"/>
              <a:gd name="T14" fmla="*/ 20 w 903"/>
              <a:gd name="T15" fmla="*/ 932 h 1308"/>
              <a:gd name="T16" fmla="*/ 0 w 903"/>
              <a:gd name="T17" fmla="*/ 659 h 1308"/>
              <a:gd name="T18" fmla="*/ 25 w 903"/>
              <a:gd name="T19" fmla="*/ 386 h 1308"/>
              <a:gd name="T20" fmla="*/ 105 w 903"/>
              <a:gd name="T21" fmla="*/ 177 h 1308"/>
              <a:gd name="T22" fmla="*/ 248 w 903"/>
              <a:gd name="T23" fmla="*/ 45 h 1308"/>
              <a:gd name="T24" fmla="*/ 464 w 903"/>
              <a:gd name="T25" fmla="*/ 0 h 1308"/>
              <a:gd name="T26" fmla="*/ 679 w 903"/>
              <a:gd name="T27" fmla="*/ 44 h 1308"/>
              <a:gd name="T28" fmla="*/ 814 w 903"/>
              <a:gd name="T29" fmla="*/ 172 h 1308"/>
              <a:gd name="T30" fmla="*/ 884 w 903"/>
              <a:gd name="T31" fmla="*/ 376 h 1308"/>
              <a:gd name="T32" fmla="*/ 903 w 903"/>
              <a:gd name="T33" fmla="*/ 649 h 1308"/>
              <a:gd name="T34" fmla="*/ 644 w 903"/>
              <a:gd name="T35" fmla="*/ 662 h 1308"/>
              <a:gd name="T36" fmla="*/ 640 w 903"/>
              <a:gd name="T37" fmla="*/ 503 h 1308"/>
              <a:gd name="T38" fmla="*/ 624 w 903"/>
              <a:gd name="T39" fmla="*/ 383 h 1308"/>
              <a:gd name="T40" fmla="*/ 599 w 903"/>
              <a:gd name="T41" fmla="*/ 297 h 1308"/>
              <a:gd name="T42" fmla="*/ 562 w 903"/>
              <a:gd name="T43" fmla="*/ 241 h 1308"/>
              <a:gd name="T44" fmla="*/ 514 w 903"/>
              <a:gd name="T45" fmla="*/ 211 h 1308"/>
              <a:gd name="T46" fmla="*/ 453 w 903"/>
              <a:gd name="T47" fmla="*/ 203 h 1308"/>
              <a:gd name="T48" fmla="*/ 358 w 903"/>
              <a:gd name="T49" fmla="*/ 230 h 1308"/>
              <a:gd name="T50" fmla="*/ 298 w 903"/>
              <a:gd name="T51" fmla="*/ 314 h 1308"/>
              <a:gd name="T52" fmla="*/ 268 w 903"/>
              <a:gd name="T53" fmla="*/ 453 h 1308"/>
              <a:gd name="T54" fmla="*/ 259 w 903"/>
              <a:gd name="T55" fmla="*/ 646 h 1308"/>
              <a:gd name="T56" fmla="*/ 269 w 903"/>
              <a:gd name="T57" fmla="*/ 869 h 1308"/>
              <a:gd name="T58" fmla="*/ 303 w 903"/>
              <a:gd name="T59" fmla="*/ 1010 h 1308"/>
              <a:gd name="T60" fmla="*/ 362 w 903"/>
              <a:gd name="T61" fmla="*/ 1083 h 1308"/>
              <a:gd name="T62" fmla="*/ 449 w 903"/>
              <a:gd name="T63" fmla="*/ 1104 h 1308"/>
              <a:gd name="T64" fmla="*/ 517 w 903"/>
              <a:gd name="T65" fmla="*/ 1092 h 1308"/>
              <a:gd name="T66" fmla="*/ 568 w 903"/>
              <a:gd name="T67" fmla="*/ 1055 h 1308"/>
              <a:gd name="T68" fmla="*/ 604 w 903"/>
              <a:gd name="T69" fmla="*/ 994 h 1308"/>
              <a:gd name="T70" fmla="*/ 628 w 903"/>
              <a:gd name="T71" fmla="*/ 908 h 1308"/>
              <a:gd name="T72" fmla="*/ 641 w 903"/>
              <a:gd name="T73" fmla="*/ 797 h 1308"/>
              <a:gd name="T74" fmla="*/ 644 w 903"/>
              <a:gd name="T75" fmla="*/ 662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03" h="1308">
                <a:moveTo>
                  <a:pt x="903" y="649"/>
                </a:moveTo>
                <a:cubicBezTo>
                  <a:pt x="903" y="750"/>
                  <a:pt x="895" y="841"/>
                  <a:pt x="879" y="922"/>
                </a:cubicBezTo>
                <a:cubicBezTo>
                  <a:pt x="863" y="1004"/>
                  <a:pt x="836" y="1073"/>
                  <a:pt x="799" y="1130"/>
                </a:cubicBezTo>
                <a:cubicBezTo>
                  <a:pt x="762" y="1188"/>
                  <a:pt x="715" y="1232"/>
                  <a:pt x="656" y="1262"/>
                </a:cubicBezTo>
                <a:cubicBezTo>
                  <a:pt x="597" y="1293"/>
                  <a:pt x="525" y="1308"/>
                  <a:pt x="439" y="1308"/>
                </a:cubicBezTo>
                <a:cubicBezTo>
                  <a:pt x="353" y="1308"/>
                  <a:pt x="281" y="1293"/>
                  <a:pt x="225" y="1264"/>
                </a:cubicBezTo>
                <a:cubicBezTo>
                  <a:pt x="168" y="1234"/>
                  <a:pt x="123" y="1191"/>
                  <a:pt x="90" y="1136"/>
                </a:cubicBezTo>
                <a:cubicBezTo>
                  <a:pt x="57" y="1080"/>
                  <a:pt x="33" y="1012"/>
                  <a:pt x="20" y="932"/>
                </a:cubicBezTo>
                <a:cubicBezTo>
                  <a:pt x="7" y="851"/>
                  <a:pt x="0" y="760"/>
                  <a:pt x="0" y="659"/>
                </a:cubicBezTo>
                <a:cubicBezTo>
                  <a:pt x="0" y="558"/>
                  <a:pt x="8" y="467"/>
                  <a:pt x="25" y="386"/>
                </a:cubicBezTo>
                <a:cubicBezTo>
                  <a:pt x="41" y="304"/>
                  <a:pt x="68" y="235"/>
                  <a:pt x="105" y="177"/>
                </a:cubicBezTo>
                <a:cubicBezTo>
                  <a:pt x="142" y="120"/>
                  <a:pt x="190" y="76"/>
                  <a:pt x="248" y="45"/>
                </a:cubicBezTo>
                <a:cubicBezTo>
                  <a:pt x="307" y="15"/>
                  <a:pt x="379" y="0"/>
                  <a:pt x="464" y="0"/>
                </a:cubicBezTo>
                <a:cubicBezTo>
                  <a:pt x="550" y="0"/>
                  <a:pt x="622" y="14"/>
                  <a:pt x="679" y="44"/>
                </a:cubicBezTo>
                <a:cubicBezTo>
                  <a:pt x="736" y="74"/>
                  <a:pt x="781" y="116"/>
                  <a:pt x="814" y="172"/>
                </a:cubicBezTo>
                <a:cubicBezTo>
                  <a:pt x="848" y="228"/>
                  <a:pt x="871" y="296"/>
                  <a:pt x="884" y="376"/>
                </a:cubicBezTo>
                <a:cubicBezTo>
                  <a:pt x="897" y="456"/>
                  <a:pt x="903" y="547"/>
                  <a:pt x="903" y="649"/>
                </a:cubicBezTo>
                <a:close/>
                <a:moveTo>
                  <a:pt x="644" y="662"/>
                </a:moveTo>
                <a:cubicBezTo>
                  <a:pt x="644" y="602"/>
                  <a:pt x="643" y="549"/>
                  <a:pt x="640" y="503"/>
                </a:cubicBezTo>
                <a:cubicBezTo>
                  <a:pt x="636" y="457"/>
                  <a:pt x="631" y="417"/>
                  <a:pt x="624" y="383"/>
                </a:cubicBezTo>
                <a:cubicBezTo>
                  <a:pt x="618" y="349"/>
                  <a:pt x="609" y="321"/>
                  <a:pt x="599" y="297"/>
                </a:cubicBezTo>
                <a:cubicBezTo>
                  <a:pt x="589" y="274"/>
                  <a:pt x="577" y="255"/>
                  <a:pt x="562" y="241"/>
                </a:cubicBezTo>
                <a:cubicBezTo>
                  <a:pt x="548" y="227"/>
                  <a:pt x="532" y="217"/>
                  <a:pt x="514" y="211"/>
                </a:cubicBezTo>
                <a:cubicBezTo>
                  <a:pt x="495" y="206"/>
                  <a:pt x="475" y="203"/>
                  <a:pt x="453" y="203"/>
                </a:cubicBezTo>
                <a:cubicBezTo>
                  <a:pt x="415" y="203"/>
                  <a:pt x="383" y="212"/>
                  <a:pt x="358" y="230"/>
                </a:cubicBezTo>
                <a:cubicBezTo>
                  <a:pt x="333" y="249"/>
                  <a:pt x="313" y="277"/>
                  <a:pt x="298" y="314"/>
                </a:cubicBezTo>
                <a:cubicBezTo>
                  <a:pt x="284" y="351"/>
                  <a:pt x="273" y="397"/>
                  <a:pt x="268" y="453"/>
                </a:cubicBezTo>
                <a:cubicBezTo>
                  <a:pt x="262" y="508"/>
                  <a:pt x="259" y="572"/>
                  <a:pt x="259" y="646"/>
                </a:cubicBezTo>
                <a:cubicBezTo>
                  <a:pt x="259" y="736"/>
                  <a:pt x="262" y="810"/>
                  <a:pt x="269" y="869"/>
                </a:cubicBezTo>
                <a:cubicBezTo>
                  <a:pt x="277" y="928"/>
                  <a:pt x="288" y="975"/>
                  <a:pt x="303" y="1010"/>
                </a:cubicBezTo>
                <a:cubicBezTo>
                  <a:pt x="318" y="1045"/>
                  <a:pt x="338" y="1069"/>
                  <a:pt x="362" y="1083"/>
                </a:cubicBezTo>
                <a:cubicBezTo>
                  <a:pt x="386" y="1097"/>
                  <a:pt x="415" y="1104"/>
                  <a:pt x="449" y="1104"/>
                </a:cubicBezTo>
                <a:cubicBezTo>
                  <a:pt x="475" y="1104"/>
                  <a:pt x="497" y="1100"/>
                  <a:pt x="517" y="1092"/>
                </a:cubicBezTo>
                <a:cubicBezTo>
                  <a:pt x="536" y="1084"/>
                  <a:pt x="553" y="1071"/>
                  <a:pt x="568" y="1055"/>
                </a:cubicBezTo>
                <a:cubicBezTo>
                  <a:pt x="582" y="1039"/>
                  <a:pt x="595" y="1018"/>
                  <a:pt x="604" y="994"/>
                </a:cubicBezTo>
                <a:cubicBezTo>
                  <a:pt x="614" y="969"/>
                  <a:pt x="622" y="940"/>
                  <a:pt x="628" y="908"/>
                </a:cubicBezTo>
                <a:cubicBezTo>
                  <a:pt x="635" y="875"/>
                  <a:pt x="639" y="838"/>
                  <a:pt x="641" y="797"/>
                </a:cubicBezTo>
                <a:cubicBezTo>
                  <a:pt x="643" y="756"/>
                  <a:pt x="644" y="711"/>
                  <a:pt x="644" y="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8" name="Freeform 4"/>
          <p:cNvSpPr>
            <a:spLocks noChangeAspect="1"/>
          </p:cNvSpPr>
          <p:nvPr/>
        </p:nvSpPr>
        <p:spPr bwMode="auto">
          <a:xfrm>
            <a:off x="7020272" y="1418099"/>
            <a:ext cx="1946015" cy="2951569"/>
          </a:xfrm>
          <a:custGeom>
            <a:avLst/>
            <a:gdLst>
              <a:gd name="T0" fmla="*/ 848 w 848"/>
              <a:gd name="T1" fmla="*/ 1182 h 1286"/>
              <a:gd name="T2" fmla="*/ 845 w 848"/>
              <a:gd name="T3" fmla="*/ 1230 h 1286"/>
              <a:gd name="T4" fmla="*/ 838 w 848"/>
              <a:gd name="T5" fmla="*/ 1263 h 1286"/>
              <a:gd name="T6" fmla="*/ 825 w 848"/>
              <a:gd name="T7" fmla="*/ 1281 h 1286"/>
              <a:gd name="T8" fmla="*/ 808 w 848"/>
              <a:gd name="T9" fmla="*/ 1286 h 1286"/>
              <a:gd name="T10" fmla="*/ 81 w 848"/>
              <a:gd name="T11" fmla="*/ 1286 h 1286"/>
              <a:gd name="T12" fmla="*/ 44 w 848"/>
              <a:gd name="T13" fmla="*/ 1282 h 1286"/>
              <a:gd name="T14" fmla="*/ 19 w 848"/>
              <a:gd name="T15" fmla="*/ 1267 h 1286"/>
              <a:gd name="T16" fmla="*/ 5 w 848"/>
              <a:gd name="T17" fmla="*/ 1235 h 1286"/>
              <a:gd name="T18" fmla="*/ 0 w 848"/>
              <a:gd name="T19" fmla="*/ 1179 h 1286"/>
              <a:gd name="T20" fmla="*/ 3 w 848"/>
              <a:gd name="T21" fmla="*/ 1124 h 1286"/>
              <a:gd name="T22" fmla="*/ 14 w 848"/>
              <a:gd name="T23" fmla="*/ 1083 h 1286"/>
              <a:gd name="T24" fmla="*/ 34 w 848"/>
              <a:gd name="T25" fmla="*/ 1048 h 1286"/>
              <a:gd name="T26" fmla="*/ 66 w 848"/>
              <a:gd name="T27" fmla="*/ 1010 h 1286"/>
              <a:gd name="T28" fmla="*/ 284 w 848"/>
              <a:gd name="T29" fmla="*/ 776 h 1286"/>
              <a:gd name="T30" fmla="*/ 390 w 848"/>
              <a:gd name="T31" fmla="*/ 651 h 1286"/>
              <a:gd name="T32" fmla="*/ 452 w 848"/>
              <a:gd name="T33" fmla="*/ 549 h 1286"/>
              <a:gd name="T34" fmla="*/ 483 w 848"/>
              <a:gd name="T35" fmla="*/ 463 h 1286"/>
              <a:gd name="T36" fmla="*/ 491 w 848"/>
              <a:gd name="T37" fmla="*/ 389 h 1286"/>
              <a:gd name="T38" fmla="*/ 481 w 848"/>
              <a:gd name="T39" fmla="*/ 328 h 1286"/>
              <a:gd name="T40" fmla="*/ 451 w 848"/>
              <a:gd name="T41" fmla="*/ 278 h 1286"/>
              <a:gd name="T42" fmla="*/ 401 w 848"/>
              <a:gd name="T43" fmla="*/ 244 h 1286"/>
              <a:gd name="T44" fmla="*/ 329 w 848"/>
              <a:gd name="T45" fmla="*/ 232 h 1286"/>
              <a:gd name="T46" fmla="*/ 227 w 848"/>
              <a:gd name="T47" fmla="*/ 246 h 1286"/>
              <a:gd name="T48" fmla="*/ 149 w 848"/>
              <a:gd name="T49" fmla="*/ 279 h 1286"/>
              <a:gd name="T50" fmla="*/ 93 w 848"/>
              <a:gd name="T51" fmla="*/ 312 h 1286"/>
              <a:gd name="T52" fmla="*/ 58 w 848"/>
              <a:gd name="T53" fmla="*/ 327 h 1286"/>
              <a:gd name="T54" fmla="*/ 43 w 848"/>
              <a:gd name="T55" fmla="*/ 321 h 1286"/>
              <a:gd name="T56" fmla="*/ 32 w 848"/>
              <a:gd name="T57" fmla="*/ 302 h 1286"/>
              <a:gd name="T58" fmla="*/ 26 w 848"/>
              <a:gd name="T59" fmla="*/ 265 h 1286"/>
              <a:gd name="T60" fmla="*/ 24 w 848"/>
              <a:gd name="T61" fmla="*/ 209 h 1286"/>
              <a:gd name="T62" fmla="*/ 25 w 848"/>
              <a:gd name="T63" fmla="*/ 172 h 1286"/>
              <a:gd name="T64" fmla="*/ 29 w 848"/>
              <a:gd name="T65" fmla="*/ 145 h 1286"/>
              <a:gd name="T66" fmla="*/ 37 w 848"/>
              <a:gd name="T67" fmla="*/ 126 h 1286"/>
              <a:gd name="T68" fmla="*/ 54 w 848"/>
              <a:gd name="T69" fmla="*/ 106 h 1286"/>
              <a:gd name="T70" fmla="*/ 99 w 848"/>
              <a:gd name="T71" fmla="*/ 76 h 1286"/>
              <a:gd name="T72" fmla="*/ 180 w 848"/>
              <a:gd name="T73" fmla="*/ 41 h 1286"/>
              <a:gd name="T74" fmla="*/ 285 w 848"/>
              <a:gd name="T75" fmla="*/ 12 h 1286"/>
              <a:gd name="T76" fmla="*/ 405 w 848"/>
              <a:gd name="T77" fmla="*/ 0 h 1286"/>
              <a:gd name="T78" fmla="*/ 578 w 848"/>
              <a:gd name="T79" fmla="*/ 25 h 1286"/>
              <a:gd name="T80" fmla="*/ 700 w 848"/>
              <a:gd name="T81" fmla="*/ 94 h 1286"/>
              <a:gd name="T82" fmla="*/ 773 w 848"/>
              <a:gd name="T83" fmla="*/ 200 h 1286"/>
              <a:gd name="T84" fmla="*/ 797 w 848"/>
              <a:gd name="T85" fmla="*/ 331 h 1286"/>
              <a:gd name="T86" fmla="*/ 785 w 848"/>
              <a:gd name="T87" fmla="*/ 452 h 1286"/>
              <a:gd name="T88" fmla="*/ 736 w 848"/>
              <a:gd name="T89" fmla="*/ 581 h 1286"/>
              <a:gd name="T90" fmla="*/ 632 w 848"/>
              <a:gd name="T91" fmla="*/ 733 h 1286"/>
              <a:gd name="T92" fmla="*/ 453 w 848"/>
              <a:gd name="T93" fmla="*/ 927 h 1286"/>
              <a:gd name="T94" fmla="*/ 306 w 848"/>
              <a:gd name="T95" fmla="*/ 1078 h 1286"/>
              <a:gd name="T96" fmla="*/ 804 w 848"/>
              <a:gd name="T97" fmla="*/ 1078 h 1286"/>
              <a:gd name="T98" fmla="*/ 822 w 848"/>
              <a:gd name="T99" fmla="*/ 1084 h 1286"/>
              <a:gd name="T100" fmla="*/ 836 w 848"/>
              <a:gd name="T101" fmla="*/ 1102 h 1286"/>
              <a:gd name="T102" fmla="*/ 845 w 848"/>
              <a:gd name="T103" fmla="*/ 1134 h 1286"/>
              <a:gd name="T104" fmla="*/ 848 w 848"/>
              <a:gd name="T105" fmla="*/ 118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8" h="1286">
                <a:moveTo>
                  <a:pt x="848" y="1182"/>
                </a:moveTo>
                <a:cubicBezTo>
                  <a:pt x="848" y="1201"/>
                  <a:pt x="847" y="1217"/>
                  <a:pt x="845" y="1230"/>
                </a:cubicBezTo>
                <a:cubicBezTo>
                  <a:pt x="844" y="1243"/>
                  <a:pt x="841" y="1254"/>
                  <a:pt x="838" y="1263"/>
                </a:cubicBezTo>
                <a:cubicBezTo>
                  <a:pt x="835" y="1271"/>
                  <a:pt x="831" y="1277"/>
                  <a:pt x="825" y="1281"/>
                </a:cubicBezTo>
                <a:cubicBezTo>
                  <a:pt x="820" y="1285"/>
                  <a:pt x="814" y="1286"/>
                  <a:pt x="808" y="1286"/>
                </a:cubicBezTo>
                <a:cubicBezTo>
                  <a:pt x="81" y="1286"/>
                  <a:pt x="81" y="1286"/>
                  <a:pt x="81" y="1286"/>
                </a:cubicBezTo>
                <a:cubicBezTo>
                  <a:pt x="67" y="1286"/>
                  <a:pt x="54" y="1285"/>
                  <a:pt x="44" y="1282"/>
                </a:cubicBezTo>
                <a:cubicBezTo>
                  <a:pt x="34" y="1280"/>
                  <a:pt x="25" y="1275"/>
                  <a:pt x="19" y="1267"/>
                </a:cubicBezTo>
                <a:cubicBezTo>
                  <a:pt x="12" y="1260"/>
                  <a:pt x="7" y="1249"/>
                  <a:pt x="5" y="1235"/>
                </a:cubicBezTo>
                <a:cubicBezTo>
                  <a:pt x="2" y="1220"/>
                  <a:pt x="0" y="1202"/>
                  <a:pt x="0" y="1179"/>
                </a:cubicBezTo>
                <a:cubicBezTo>
                  <a:pt x="0" y="1157"/>
                  <a:pt x="1" y="1139"/>
                  <a:pt x="3" y="1124"/>
                </a:cubicBezTo>
                <a:cubicBezTo>
                  <a:pt x="5" y="1108"/>
                  <a:pt x="9" y="1095"/>
                  <a:pt x="14" y="1083"/>
                </a:cubicBezTo>
                <a:cubicBezTo>
                  <a:pt x="19" y="1071"/>
                  <a:pt x="26" y="1059"/>
                  <a:pt x="34" y="1048"/>
                </a:cubicBezTo>
                <a:cubicBezTo>
                  <a:pt x="42" y="1036"/>
                  <a:pt x="53" y="1024"/>
                  <a:pt x="66" y="1010"/>
                </a:cubicBezTo>
                <a:cubicBezTo>
                  <a:pt x="284" y="776"/>
                  <a:pt x="284" y="776"/>
                  <a:pt x="284" y="776"/>
                </a:cubicBezTo>
                <a:cubicBezTo>
                  <a:pt x="328" y="730"/>
                  <a:pt x="363" y="688"/>
                  <a:pt x="390" y="651"/>
                </a:cubicBezTo>
                <a:cubicBezTo>
                  <a:pt x="416" y="614"/>
                  <a:pt x="437" y="579"/>
                  <a:pt x="452" y="549"/>
                </a:cubicBezTo>
                <a:cubicBezTo>
                  <a:pt x="467" y="518"/>
                  <a:pt x="478" y="489"/>
                  <a:pt x="483" y="463"/>
                </a:cubicBezTo>
                <a:cubicBezTo>
                  <a:pt x="489" y="437"/>
                  <a:pt x="491" y="412"/>
                  <a:pt x="491" y="389"/>
                </a:cubicBezTo>
                <a:cubicBezTo>
                  <a:pt x="491" y="367"/>
                  <a:pt x="488" y="347"/>
                  <a:pt x="481" y="328"/>
                </a:cubicBezTo>
                <a:cubicBezTo>
                  <a:pt x="474" y="309"/>
                  <a:pt x="464" y="292"/>
                  <a:pt x="451" y="278"/>
                </a:cubicBezTo>
                <a:cubicBezTo>
                  <a:pt x="437" y="263"/>
                  <a:pt x="421" y="252"/>
                  <a:pt x="401" y="244"/>
                </a:cubicBezTo>
                <a:cubicBezTo>
                  <a:pt x="380" y="236"/>
                  <a:pt x="357" y="232"/>
                  <a:pt x="329" y="232"/>
                </a:cubicBezTo>
                <a:cubicBezTo>
                  <a:pt x="291" y="232"/>
                  <a:pt x="257" y="236"/>
                  <a:pt x="227" y="246"/>
                </a:cubicBezTo>
                <a:cubicBezTo>
                  <a:pt x="198" y="256"/>
                  <a:pt x="172" y="267"/>
                  <a:pt x="149" y="279"/>
                </a:cubicBezTo>
                <a:cubicBezTo>
                  <a:pt x="127" y="291"/>
                  <a:pt x="108" y="302"/>
                  <a:pt x="93" y="312"/>
                </a:cubicBezTo>
                <a:cubicBezTo>
                  <a:pt x="78" y="322"/>
                  <a:pt x="66" y="327"/>
                  <a:pt x="58" y="327"/>
                </a:cubicBezTo>
                <a:cubicBezTo>
                  <a:pt x="52" y="327"/>
                  <a:pt x="47" y="325"/>
                  <a:pt x="43" y="321"/>
                </a:cubicBezTo>
                <a:cubicBezTo>
                  <a:pt x="38" y="318"/>
                  <a:pt x="35" y="311"/>
                  <a:pt x="32" y="302"/>
                </a:cubicBezTo>
                <a:cubicBezTo>
                  <a:pt x="30" y="293"/>
                  <a:pt x="28" y="281"/>
                  <a:pt x="26" y="265"/>
                </a:cubicBezTo>
                <a:cubicBezTo>
                  <a:pt x="24" y="250"/>
                  <a:pt x="24" y="231"/>
                  <a:pt x="24" y="209"/>
                </a:cubicBezTo>
                <a:cubicBezTo>
                  <a:pt x="24" y="194"/>
                  <a:pt x="24" y="182"/>
                  <a:pt x="25" y="172"/>
                </a:cubicBezTo>
                <a:cubicBezTo>
                  <a:pt x="26" y="161"/>
                  <a:pt x="27" y="153"/>
                  <a:pt x="29" y="145"/>
                </a:cubicBezTo>
                <a:cubicBezTo>
                  <a:pt x="31" y="138"/>
                  <a:pt x="34" y="131"/>
                  <a:pt x="37" y="126"/>
                </a:cubicBezTo>
                <a:cubicBezTo>
                  <a:pt x="40" y="120"/>
                  <a:pt x="46" y="113"/>
                  <a:pt x="54" y="106"/>
                </a:cubicBezTo>
                <a:cubicBezTo>
                  <a:pt x="62" y="98"/>
                  <a:pt x="77" y="88"/>
                  <a:pt x="99" y="76"/>
                </a:cubicBezTo>
                <a:cubicBezTo>
                  <a:pt x="121" y="64"/>
                  <a:pt x="148" y="52"/>
                  <a:pt x="180" y="41"/>
                </a:cubicBezTo>
                <a:cubicBezTo>
                  <a:pt x="212" y="29"/>
                  <a:pt x="247" y="20"/>
                  <a:pt x="285" y="12"/>
                </a:cubicBezTo>
                <a:cubicBezTo>
                  <a:pt x="324" y="4"/>
                  <a:pt x="364" y="0"/>
                  <a:pt x="405" y="0"/>
                </a:cubicBezTo>
                <a:cubicBezTo>
                  <a:pt x="471" y="0"/>
                  <a:pt x="529" y="8"/>
                  <a:pt x="578" y="25"/>
                </a:cubicBezTo>
                <a:cubicBezTo>
                  <a:pt x="627" y="42"/>
                  <a:pt x="668" y="65"/>
                  <a:pt x="700" y="94"/>
                </a:cubicBezTo>
                <a:cubicBezTo>
                  <a:pt x="733" y="124"/>
                  <a:pt x="757" y="159"/>
                  <a:pt x="773" y="200"/>
                </a:cubicBezTo>
                <a:cubicBezTo>
                  <a:pt x="789" y="241"/>
                  <a:pt x="797" y="284"/>
                  <a:pt x="797" y="331"/>
                </a:cubicBezTo>
                <a:cubicBezTo>
                  <a:pt x="797" y="372"/>
                  <a:pt x="793" y="413"/>
                  <a:pt x="785" y="452"/>
                </a:cubicBezTo>
                <a:cubicBezTo>
                  <a:pt x="777" y="492"/>
                  <a:pt x="761" y="535"/>
                  <a:pt x="736" y="581"/>
                </a:cubicBezTo>
                <a:cubicBezTo>
                  <a:pt x="712" y="627"/>
                  <a:pt x="677" y="677"/>
                  <a:pt x="632" y="733"/>
                </a:cubicBezTo>
                <a:cubicBezTo>
                  <a:pt x="587" y="789"/>
                  <a:pt x="527" y="853"/>
                  <a:pt x="453" y="927"/>
                </a:cubicBezTo>
                <a:cubicBezTo>
                  <a:pt x="306" y="1078"/>
                  <a:pt x="306" y="1078"/>
                  <a:pt x="306" y="1078"/>
                </a:cubicBezTo>
                <a:cubicBezTo>
                  <a:pt x="804" y="1078"/>
                  <a:pt x="804" y="1078"/>
                  <a:pt x="804" y="1078"/>
                </a:cubicBezTo>
                <a:cubicBezTo>
                  <a:pt x="810" y="1078"/>
                  <a:pt x="816" y="1080"/>
                  <a:pt x="822" y="1084"/>
                </a:cubicBezTo>
                <a:cubicBezTo>
                  <a:pt x="827" y="1088"/>
                  <a:pt x="832" y="1094"/>
                  <a:pt x="836" y="1102"/>
                </a:cubicBezTo>
                <a:cubicBezTo>
                  <a:pt x="840" y="1110"/>
                  <a:pt x="843" y="1121"/>
                  <a:pt x="845" y="1134"/>
                </a:cubicBezTo>
                <a:cubicBezTo>
                  <a:pt x="847" y="1148"/>
                  <a:pt x="848" y="1164"/>
                  <a:pt x="848" y="118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4127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Lauftext"/>
          <p:cNvSpPr/>
          <p:nvPr/>
        </p:nvSpPr>
        <p:spPr>
          <a:xfrm>
            <a:off x="-13072820" y="2574821"/>
            <a:ext cx="142576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80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Unsere Umsatzzahlen im Detail…</a:t>
            </a:r>
            <a:endParaRPr lang="de-DE" sz="80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5776" y="1368126"/>
            <a:ext cx="1036234" cy="29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4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Starke Umsatzsteigerung gegenüber dem Vorjahr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63112" y="1777380"/>
            <a:ext cx="4152904" cy="3293790"/>
            <a:chOff x="563112" y="3656181"/>
            <a:chExt cx="3072784" cy="2437115"/>
          </a:xfrm>
        </p:grpSpPr>
        <p:sp>
          <p:nvSpPr>
            <p:cNvPr id="5" name="Freeform 5"/>
            <p:cNvSpPr>
              <a:spLocks noChangeAspect="1"/>
            </p:cNvSpPr>
            <p:nvPr/>
          </p:nvSpPr>
          <p:spPr bwMode="auto">
            <a:xfrm>
              <a:off x="563112" y="3904449"/>
              <a:ext cx="1461522" cy="2188847"/>
            </a:xfrm>
            <a:custGeom>
              <a:avLst/>
              <a:gdLst>
                <a:gd name="T0" fmla="*/ 629 w 901"/>
                <a:gd name="T1" fmla="*/ 1076 h 1349"/>
                <a:gd name="T2" fmla="*/ 635 w 901"/>
                <a:gd name="T3" fmla="*/ 1162 h 1349"/>
                <a:gd name="T4" fmla="*/ 658 w 901"/>
                <a:gd name="T5" fmla="*/ 1208 h 1349"/>
                <a:gd name="T6" fmla="*/ 704 w 901"/>
                <a:gd name="T7" fmla="*/ 1237 h 1349"/>
                <a:gd name="T8" fmla="*/ 780 w 901"/>
                <a:gd name="T9" fmla="*/ 1252 h 1349"/>
                <a:gd name="T10" fmla="*/ 901 w 901"/>
                <a:gd name="T11" fmla="*/ 1260 h 1349"/>
                <a:gd name="T12" fmla="*/ 901 w 901"/>
                <a:gd name="T13" fmla="*/ 1349 h 1349"/>
                <a:gd name="T14" fmla="*/ 58 w 901"/>
                <a:gd name="T15" fmla="*/ 1349 h 1349"/>
                <a:gd name="T16" fmla="*/ 58 w 901"/>
                <a:gd name="T17" fmla="*/ 1260 h 1349"/>
                <a:gd name="T18" fmla="*/ 213 w 901"/>
                <a:gd name="T19" fmla="*/ 1247 h 1349"/>
                <a:gd name="T20" fmla="*/ 284 w 901"/>
                <a:gd name="T21" fmla="*/ 1222 h 1349"/>
                <a:gd name="T22" fmla="*/ 320 w 901"/>
                <a:gd name="T23" fmla="*/ 1175 h 1349"/>
                <a:gd name="T24" fmla="*/ 331 w 901"/>
                <a:gd name="T25" fmla="*/ 1076 h 1349"/>
                <a:gd name="T26" fmla="*/ 331 w 901"/>
                <a:gd name="T27" fmla="*/ 370 h 1349"/>
                <a:gd name="T28" fmla="*/ 316 w 901"/>
                <a:gd name="T29" fmla="*/ 312 h 1349"/>
                <a:gd name="T30" fmla="*/ 274 w 901"/>
                <a:gd name="T31" fmla="*/ 295 h 1349"/>
                <a:gd name="T32" fmla="*/ 205 w 901"/>
                <a:gd name="T33" fmla="*/ 317 h 1349"/>
                <a:gd name="T34" fmla="*/ 59 w 901"/>
                <a:gd name="T35" fmla="*/ 409 h 1349"/>
                <a:gd name="T36" fmla="*/ 0 w 901"/>
                <a:gd name="T37" fmla="*/ 306 h 1349"/>
                <a:gd name="T38" fmla="*/ 510 w 901"/>
                <a:gd name="T39" fmla="*/ 0 h 1349"/>
                <a:gd name="T40" fmla="*/ 635 w 901"/>
                <a:gd name="T41" fmla="*/ 0 h 1349"/>
                <a:gd name="T42" fmla="*/ 629 w 901"/>
                <a:gd name="T43" fmla="*/ 260 h 1349"/>
                <a:gd name="T44" fmla="*/ 629 w 901"/>
                <a:gd name="T45" fmla="*/ 1076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1" h="1349">
                  <a:moveTo>
                    <a:pt x="629" y="1076"/>
                  </a:moveTo>
                  <a:cubicBezTo>
                    <a:pt x="629" y="1114"/>
                    <a:pt x="631" y="1142"/>
                    <a:pt x="635" y="1162"/>
                  </a:cubicBezTo>
                  <a:cubicBezTo>
                    <a:pt x="639" y="1181"/>
                    <a:pt x="647" y="1196"/>
                    <a:pt x="658" y="1208"/>
                  </a:cubicBezTo>
                  <a:cubicBezTo>
                    <a:pt x="668" y="1220"/>
                    <a:pt x="684" y="1230"/>
                    <a:pt x="704" y="1237"/>
                  </a:cubicBezTo>
                  <a:cubicBezTo>
                    <a:pt x="724" y="1244"/>
                    <a:pt x="750" y="1249"/>
                    <a:pt x="780" y="1252"/>
                  </a:cubicBezTo>
                  <a:cubicBezTo>
                    <a:pt x="811" y="1256"/>
                    <a:pt x="851" y="1258"/>
                    <a:pt x="901" y="1260"/>
                  </a:cubicBezTo>
                  <a:cubicBezTo>
                    <a:pt x="901" y="1349"/>
                    <a:pt x="901" y="1349"/>
                    <a:pt x="901" y="1349"/>
                  </a:cubicBezTo>
                  <a:cubicBezTo>
                    <a:pt x="58" y="1349"/>
                    <a:pt x="58" y="1349"/>
                    <a:pt x="58" y="1349"/>
                  </a:cubicBezTo>
                  <a:cubicBezTo>
                    <a:pt x="58" y="1260"/>
                    <a:pt x="58" y="1260"/>
                    <a:pt x="58" y="1260"/>
                  </a:cubicBezTo>
                  <a:cubicBezTo>
                    <a:pt x="131" y="1256"/>
                    <a:pt x="182" y="1252"/>
                    <a:pt x="213" y="1247"/>
                  </a:cubicBezTo>
                  <a:cubicBezTo>
                    <a:pt x="244" y="1241"/>
                    <a:pt x="268" y="1233"/>
                    <a:pt x="284" y="1222"/>
                  </a:cubicBezTo>
                  <a:cubicBezTo>
                    <a:pt x="300" y="1211"/>
                    <a:pt x="312" y="1195"/>
                    <a:pt x="320" y="1175"/>
                  </a:cubicBezTo>
                  <a:cubicBezTo>
                    <a:pt x="327" y="1155"/>
                    <a:pt x="331" y="1122"/>
                    <a:pt x="331" y="1076"/>
                  </a:cubicBezTo>
                  <a:cubicBezTo>
                    <a:pt x="331" y="370"/>
                    <a:pt x="331" y="370"/>
                    <a:pt x="331" y="370"/>
                  </a:cubicBezTo>
                  <a:cubicBezTo>
                    <a:pt x="331" y="343"/>
                    <a:pt x="326" y="324"/>
                    <a:pt x="316" y="312"/>
                  </a:cubicBezTo>
                  <a:cubicBezTo>
                    <a:pt x="306" y="301"/>
                    <a:pt x="292" y="295"/>
                    <a:pt x="274" y="295"/>
                  </a:cubicBezTo>
                  <a:cubicBezTo>
                    <a:pt x="258" y="295"/>
                    <a:pt x="235" y="302"/>
                    <a:pt x="205" y="317"/>
                  </a:cubicBezTo>
                  <a:cubicBezTo>
                    <a:pt x="176" y="332"/>
                    <a:pt x="127" y="363"/>
                    <a:pt x="59" y="409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31" y="62"/>
                    <a:pt x="629" y="149"/>
                    <a:pt x="629" y="260"/>
                  </a:cubicBezTo>
                  <a:lnTo>
                    <a:pt x="629" y="107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1Right"/>
              <a:lightRig rig="threePt" dir="t"/>
            </a:scene3d>
            <a:sp3d extrusionH="508000" contourW="6350">
              <a:extrusionClr>
                <a:schemeClr val="accent1"/>
              </a:extrusionClr>
              <a:contourClr>
                <a:schemeClr val="accent1"/>
              </a:contourClr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 bwMode="auto">
            <a:xfrm>
              <a:off x="2147590" y="3656181"/>
              <a:ext cx="1488306" cy="2188847"/>
            </a:xfrm>
            <a:custGeom>
              <a:avLst/>
              <a:gdLst>
                <a:gd name="T0" fmla="*/ 630 w 917"/>
                <a:gd name="T1" fmla="*/ 1109 h 1349"/>
                <a:gd name="T2" fmla="*/ 725 w 917"/>
                <a:gd name="T3" fmla="*/ 1100 h 1349"/>
                <a:gd name="T4" fmla="*/ 774 w 917"/>
                <a:gd name="T5" fmla="*/ 1068 h 1349"/>
                <a:gd name="T6" fmla="*/ 804 w 917"/>
                <a:gd name="T7" fmla="*/ 999 h 1349"/>
                <a:gd name="T8" fmla="*/ 917 w 917"/>
                <a:gd name="T9" fmla="*/ 999 h 1349"/>
                <a:gd name="T10" fmla="*/ 894 w 917"/>
                <a:gd name="T11" fmla="*/ 1349 h 1349"/>
                <a:gd name="T12" fmla="*/ 0 w 917"/>
                <a:gd name="T13" fmla="*/ 1349 h 1349"/>
                <a:gd name="T14" fmla="*/ 0 w 917"/>
                <a:gd name="T15" fmla="*/ 1284 h 1349"/>
                <a:gd name="T16" fmla="*/ 118 w 917"/>
                <a:gd name="T17" fmla="*/ 1080 h 1349"/>
                <a:gd name="T18" fmla="*/ 307 w 917"/>
                <a:gd name="T19" fmla="*/ 839 h 1349"/>
                <a:gd name="T20" fmla="*/ 468 w 917"/>
                <a:gd name="T21" fmla="*/ 635 h 1349"/>
                <a:gd name="T22" fmla="*/ 550 w 917"/>
                <a:gd name="T23" fmla="*/ 483 h 1349"/>
                <a:gd name="T24" fmla="*/ 578 w 917"/>
                <a:gd name="T25" fmla="*/ 336 h 1349"/>
                <a:gd name="T26" fmla="*/ 530 w 917"/>
                <a:gd name="T27" fmla="*/ 167 h 1349"/>
                <a:gd name="T28" fmla="*/ 399 w 917"/>
                <a:gd name="T29" fmla="*/ 106 h 1349"/>
                <a:gd name="T30" fmla="*/ 270 w 917"/>
                <a:gd name="T31" fmla="*/ 162 h 1349"/>
                <a:gd name="T32" fmla="*/ 195 w 917"/>
                <a:gd name="T33" fmla="*/ 336 h 1349"/>
                <a:gd name="T34" fmla="*/ 19 w 917"/>
                <a:gd name="T35" fmla="*/ 336 h 1349"/>
                <a:gd name="T36" fmla="*/ 19 w 917"/>
                <a:gd name="T37" fmla="*/ 105 h 1349"/>
                <a:gd name="T38" fmla="*/ 206 w 917"/>
                <a:gd name="T39" fmla="*/ 38 h 1349"/>
                <a:gd name="T40" fmla="*/ 339 w 917"/>
                <a:gd name="T41" fmla="*/ 10 h 1349"/>
                <a:gd name="T42" fmla="*/ 482 w 917"/>
                <a:gd name="T43" fmla="*/ 0 h 1349"/>
                <a:gd name="T44" fmla="*/ 716 w 917"/>
                <a:gd name="T45" fmla="*/ 38 h 1349"/>
                <a:gd name="T46" fmla="*/ 848 w 917"/>
                <a:gd name="T47" fmla="*/ 143 h 1349"/>
                <a:gd name="T48" fmla="*/ 888 w 917"/>
                <a:gd name="T49" fmla="*/ 297 h 1349"/>
                <a:gd name="T50" fmla="*/ 859 w 917"/>
                <a:gd name="T51" fmla="*/ 440 h 1349"/>
                <a:gd name="T52" fmla="*/ 760 w 917"/>
                <a:gd name="T53" fmla="*/ 592 h 1349"/>
                <a:gd name="T54" fmla="*/ 521 w 917"/>
                <a:gd name="T55" fmla="*/ 835 h 1349"/>
                <a:gd name="T56" fmla="*/ 380 w 917"/>
                <a:gd name="T57" fmla="*/ 983 h 1349"/>
                <a:gd name="T58" fmla="*/ 284 w 917"/>
                <a:gd name="T59" fmla="*/ 1100 h 1349"/>
                <a:gd name="T60" fmla="*/ 284 w 917"/>
                <a:gd name="T61" fmla="*/ 1109 h 1349"/>
                <a:gd name="T62" fmla="*/ 630 w 917"/>
                <a:gd name="T63" fmla="*/ 1109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7" h="1349">
                  <a:moveTo>
                    <a:pt x="630" y="1109"/>
                  </a:moveTo>
                  <a:cubicBezTo>
                    <a:pt x="673" y="1109"/>
                    <a:pt x="704" y="1106"/>
                    <a:pt x="725" y="1100"/>
                  </a:cubicBezTo>
                  <a:cubicBezTo>
                    <a:pt x="746" y="1094"/>
                    <a:pt x="762" y="1083"/>
                    <a:pt x="774" y="1068"/>
                  </a:cubicBezTo>
                  <a:cubicBezTo>
                    <a:pt x="787" y="1052"/>
                    <a:pt x="796" y="1030"/>
                    <a:pt x="804" y="999"/>
                  </a:cubicBezTo>
                  <a:cubicBezTo>
                    <a:pt x="917" y="999"/>
                    <a:pt x="917" y="999"/>
                    <a:pt x="917" y="999"/>
                  </a:cubicBezTo>
                  <a:cubicBezTo>
                    <a:pt x="894" y="1349"/>
                    <a:pt x="894" y="1349"/>
                    <a:pt x="894" y="1349"/>
                  </a:cubicBezTo>
                  <a:cubicBezTo>
                    <a:pt x="0" y="1349"/>
                    <a:pt x="0" y="1349"/>
                    <a:pt x="0" y="1349"/>
                  </a:cubicBezTo>
                  <a:cubicBezTo>
                    <a:pt x="0" y="1284"/>
                    <a:pt x="0" y="1284"/>
                    <a:pt x="0" y="1284"/>
                  </a:cubicBezTo>
                  <a:cubicBezTo>
                    <a:pt x="27" y="1222"/>
                    <a:pt x="66" y="1154"/>
                    <a:pt x="118" y="1080"/>
                  </a:cubicBezTo>
                  <a:cubicBezTo>
                    <a:pt x="170" y="1006"/>
                    <a:pt x="233" y="926"/>
                    <a:pt x="307" y="839"/>
                  </a:cubicBezTo>
                  <a:cubicBezTo>
                    <a:pt x="378" y="756"/>
                    <a:pt x="431" y="688"/>
                    <a:pt x="468" y="635"/>
                  </a:cubicBezTo>
                  <a:cubicBezTo>
                    <a:pt x="505" y="581"/>
                    <a:pt x="532" y="531"/>
                    <a:pt x="550" y="483"/>
                  </a:cubicBezTo>
                  <a:cubicBezTo>
                    <a:pt x="569" y="436"/>
                    <a:pt x="578" y="387"/>
                    <a:pt x="578" y="336"/>
                  </a:cubicBezTo>
                  <a:cubicBezTo>
                    <a:pt x="578" y="264"/>
                    <a:pt x="562" y="208"/>
                    <a:pt x="530" y="167"/>
                  </a:cubicBezTo>
                  <a:cubicBezTo>
                    <a:pt x="498" y="127"/>
                    <a:pt x="454" y="106"/>
                    <a:pt x="399" y="106"/>
                  </a:cubicBezTo>
                  <a:cubicBezTo>
                    <a:pt x="347" y="106"/>
                    <a:pt x="304" y="125"/>
                    <a:pt x="270" y="162"/>
                  </a:cubicBezTo>
                  <a:cubicBezTo>
                    <a:pt x="235" y="198"/>
                    <a:pt x="211" y="256"/>
                    <a:pt x="195" y="336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99" y="73"/>
                    <a:pt x="161" y="51"/>
                    <a:pt x="206" y="38"/>
                  </a:cubicBezTo>
                  <a:cubicBezTo>
                    <a:pt x="251" y="26"/>
                    <a:pt x="295" y="16"/>
                    <a:pt x="339" y="10"/>
                  </a:cubicBezTo>
                  <a:cubicBezTo>
                    <a:pt x="383" y="3"/>
                    <a:pt x="431" y="0"/>
                    <a:pt x="482" y="0"/>
                  </a:cubicBezTo>
                  <a:cubicBezTo>
                    <a:pt x="578" y="0"/>
                    <a:pt x="656" y="13"/>
                    <a:pt x="716" y="38"/>
                  </a:cubicBezTo>
                  <a:cubicBezTo>
                    <a:pt x="777" y="64"/>
                    <a:pt x="821" y="99"/>
                    <a:pt x="848" y="143"/>
                  </a:cubicBezTo>
                  <a:cubicBezTo>
                    <a:pt x="875" y="187"/>
                    <a:pt x="888" y="238"/>
                    <a:pt x="888" y="297"/>
                  </a:cubicBezTo>
                  <a:cubicBezTo>
                    <a:pt x="888" y="348"/>
                    <a:pt x="879" y="396"/>
                    <a:pt x="859" y="440"/>
                  </a:cubicBezTo>
                  <a:cubicBezTo>
                    <a:pt x="840" y="485"/>
                    <a:pt x="807" y="535"/>
                    <a:pt x="760" y="592"/>
                  </a:cubicBezTo>
                  <a:cubicBezTo>
                    <a:pt x="713" y="648"/>
                    <a:pt x="633" y="729"/>
                    <a:pt x="521" y="835"/>
                  </a:cubicBezTo>
                  <a:cubicBezTo>
                    <a:pt x="471" y="884"/>
                    <a:pt x="424" y="933"/>
                    <a:pt x="380" y="983"/>
                  </a:cubicBezTo>
                  <a:cubicBezTo>
                    <a:pt x="337" y="1033"/>
                    <a:pt x="305" y="1072"/>
                    <a:pt x="284" y="1100"/>
                  </a:cubicBezTo>
                  <a:cubicBezTo>
                    <a:pt x="284" y="1109"/>
                    <a:pt x="284" y="1109"/>
                    <a:pt x="284" y="1109"/>
                  </a:cubicBezTo>
                  <a:lnTo>
                    <a:pt x="630" y="110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1Right"/>
              <a:lightRig rig="threePt" dir="t"/>
            </a:scene3d>
            <a:sp3d extrusionH="508000" contourW="6350">
              <a:extrusionClr>
                <a:schemeClr val="accent1"/>
              </a:extrusionClr>
              <a:contourClr>
                <a:schemeClr val="accent1"/>
              </a:contourClr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4499992" y="2497460"/>
            <a:ext cx="36000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solidFill>
                  <a:schemeClr val="accent1"/>
                </a:solidFill>
              </a:rPr>
              <a:t>Millionen Euro</a:t>
            </a:r>
            <a:br>
              <a:rPr lang="de-DE" sz="2800" b="1" dirty="0" smtClean="0">
                <a:solidFill>
                  <a:schemeClr val="accent1"/>
                </a:solidFill>
              </a:rPr>
            </a:br>
            <a:r>
              <a:rPr lang="de-DE" sz="2400" dirty="0" smtClean="0"/>
              <a:t>mehr Umsatz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9098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ChangeAspect="1"/>
          </p:cNvSpPr>
          <p:nvPr/>
        </p:nvSpPr>
        <p:spPr bwMode="auto">
          <a:xfrm>
            <a:off x="7092280" y="4065372"/>
            <a:ext cx="1619886" cy="1632480"/>
          </a:xfrm>
          <a:custGeom>
            <a:avLst/>
            <a:gdLst>
              <a:gd name="T0" fmla="*/ 1080 w 1080"/>
              <a:gd name="T1" fmla="*/ 217 h 1306"/>
              <a:gd name="T2" fmla="*/ 1077 w 1080"/>
              <a:gd name="T3" fmla="*/ 266 h 1306"/>
              <a:gd name="T4" fmla="*/ 1071 w 1080"/>
              <a:gd name="T5" fmla="*/ 299 h 1306"/>
              <a:gd name="T6" fmla="*/ 1060 w 1080"/>
              <a:gd name="T7" fmla="*/ 316 h 1306"/>
              <a:gd name="T8" fmla="*/ 1045 w 1080"/>
              <a:gd name="T9" fmla="*/ 321 h 1306"/>
              <a:gd name="T10" fmla="*/ 1004 w 1080"/>
              <a:gd name="T11" fmla="*/ 303 h 1306"/>
              <a:gd name="T12" fmla="*/ 928 w 1080"/>
              <a:gd name="T13" fmla="*/ 265 h 1306"/>
              <a:gd name="T14" fmla="*/ 817 w 1080"/>
              <a:gd name="T15" fmla="*/ 227 h 1306"/>
              <a:gd name="T16" fmla="*/ 666 w 1080"/>
              <a:gd name="T17" fmla="*/ 210 h 1306"/>
              <a:gd name="T18" fmla="*/ 500 w 1080"/>
              <a:gd name="T19" fmla="*/ 241 h 1306"/>
              <a:gd name="T20" fmla="*/ 373 w 1080"/>
              <a:gd name="T21" fmla="*/ 331 h 1306"/>
              <a:gd name="T22" fmla="*/ 292 w 1080"/>
              <a:gd name="T23" fmla="*/ 471 h 1306"/>
              <a:gd name="T24" fmla="*/ 263 w 1080"/>
              <a:gd name="T25" fmla="*/ 651 h 1306"/>
              <a:gd name="T26" fmla="*/ 292 w 1080"/>
              <a:gd name="T27" fmla="*/ 842 h 1306"/>
              <a:gd name="T28" fmla="*/ 373 w 1080"/>
              <a:gd name="T29" fmla="*/ 980 h 1306"/>
              <a:gd name="T30" fmla="*/ 497 w 1080"/>
              <a:gd name="T31" fmla="*/ 1064 h 1306"/>
              <a:gd name="T32" fmla="*/ 658 w 1080"/>
              <a:gd name="T33" fmla="*/ 1092 h 1306"/>
              <a:gd name="T34" fmla="*/ 743 w 1080"/>
              <a:gd name="T35" fmla="*/ 1083 h 1306"/>
              <a:gd name="T36" fmla="*/ 821 w 1080"/>
              <a:gd name="T37" fmla="*/ 1053 h 1306"/>
              <a:gd name="T38" fmla="*/ 821 w 1080"/>
              <a:gd name="T39" fmla="*/ 760 h 1306"/>
              <a:gd name="T40" fmla="*/ 582 w 1080"/>
              <a:gd name="T41" fmla="*/ 760 h 1306"/>
              <a:gd name="T42" fmla="*/ 554 w 1080"/>
              <a:gd name="T43" fmla="*/ 738 h 1306"/>
              <a:gd name="T44" fmla="*/ 545 w 1080"/>
              <a:gd name="T45" fmla="*/ 664 h 1306"/>
              <a:gd name="T46" fmla="*/ 547 w 1080"/>
              <a:gd name="T47" fmla="*/ 618 h 1306"/>
              <a:gd name="T48" fmla="*/ 554 w 1080"/>
              <a:gd name="T49" fmla="*/ 588 h 1306"/>
              <a:gd name="T50" fmla="*/ 566 w 1080"/>
              <a:gd name="T51" fmla="*/ 571 h 1306"/>
              <a:gd name="T52" fmla="*/ 582 w 1080"/>
              <a:gd name="T53" fmla="*/ 566 h 1306"/>
              <a:gd name="T54" fmla="*/ 1008 w 1080"/>
              <a:gd name="T55" fmla="*/ 566 h 1306"/>
              <a:gd name="T56" fmla="*/ 1036 w 1080"/>
              <a:gd name="T57" fmla="*/ 571 h 1306"/>
              <a:gd name="T58" fmla="*/ 1058 w 1080"/>
              <a:gd name="T59" fmla="*/ 588 h 1306"/>
              <a:gd name="T60" fmla="*/ 1072 w 1080"/>
              <a:gd name="T61" fmla="*/ 613 h 1306"/>
              <a:gd name="T62" fmla="*/ 1077 w 1080"/>
              <a:gd name="T63" fmla="*/ 648 h 1306"/>
              <a:gd name="T64" fmla="*/ 1077 w 1080"/>
              <a:gd name="T65" fmla="*/ 1151 h 1306"/>
              <a:gd name="T66" fmla="*/ 1067 w 1080"/>
              <a:gd name="T67" fmla="*/ 1202 h 1306"/>
              <a:gd name="T68" fmla="*/ 1025 w 1080"/>
              <a:gd name="T69" fmla="*/ 1237 h 1306"/>
              <a:gd name="T70" fmla="*/ 946 w 1080"/>
              <a:gd name="T71" fmla="*/ 1263 h 1306"/>
              <a:gd name="T72" fmla="*/ 849 w 1080"/>
              <a:gd name="T73" fmla="*/ 1287 h 1306"/>
              <a:gd name="T74" fmla="*/ 747 w 1080"/>
              <a:gd name="T75" fmla="*/ 1301 h 1306"/>
              <a:gd name="T76" fmla="*/ 644 w 1080"/>
              <a:gd name="T77" fmla="*/ 1306 h 1306"/>
              <a:gd name="T78" fmla="*/ 373 w 1080"/>
              <a:gd name="T79" fmla="*/ 1263 h 1306"/>
              <a:gd name="T80" fmla="*/ 171 w 1080"/>
              <a:gd name="T81" fmla="*/ 1137 h 1306"/>
              <a:gd name="T82" fmla="*/ 44 w 1080"/>
              <a:gd name="T83" fmla="*/ 936 h 1306"/>
              <a:gd name="T84" fmla="*/ 0 w 1080"/>
              <a:gd name="T85" fmla="*/ 667 h 1306"/>
              <a:gd name="T86" fmla="*/ 47 w 1080"/>
              <a:gd name="T87" fmla="*/ 388 h 1306"/>
              <a:gd name="T88" fmla="*/ 179 w 1080"/>
              <a:gd name="T89" fmla="*/ 178 h 1306"/>
              <a:gd name="T90" fmla="*/ 387 w 1080"/>
              <a:gd name="T91" fmla="*/ 46 h 1306"/>
              <a:gd name="T92" fmla="*/ 658 w 1080"/>
              <a:gd name="T93" fmla="*/ 0 h 1306"/>
              <a:gd name="T94" fmla="*/ 807 w 1080"/>
              <a:gd name="T95" fmla="*/ 11 h 1306"/>
              <a:gd name="T96" fmla="*/ 925 w 1080"/>
              <a:gd name="T97" fmla="*/ 38 h 1306"/>
              <a:gd name="T98" fmla="*/ 1008 w 1080"/>
              <a:gd name="T99" fmla="*/ 73 h 1306"/>
              <a:gd name="T100" fmla="*/ 1055 w 1080"/>
              <a:gd name="T101" fmla="*/ 105 h 1306"/>
              <a:gd name="T102" fmla="*/ 1074 w 1080"/>
              <a:gd name="T103" fmla="*/ 144 h 1306"/>
              <a:gd name="T104" fmla="*/ 1080 w 1080"/>
              <a:gd name="T105" fmla="*/ 21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80" h="1306">
                <a:moveTo>
                  <a:pt x="1080" y="217"/>
                </a:moveTo>
                <a:cubicBezTo>
                  <a:pt x="1080" y="236"/>
                  <a:pt x="1079" y="253"/>
                  <a:pt x="1077" y="266"/>
                </a:cubicBezTo>
                <a:cubicBezTo>
                  <a:pt x="1076" y="280"/>
                  <a:pt x="1073" y="291"/>
                  <a:pt x="1071" y="299"/>
                </a:cubicBezTo>
                <a:cubicBezTo>
                  <a:pt x="1068" y="307"/>
                  <a:pt x="1064" y="313"/>
                  <a:pt x="1060" y="316"/>
                </a:cubicBezTo>
                <a:cubicBezTo>
                  <a:pt x="1056" y="319"/>
                  <a:pt x="1050" y="321"/>
                  <a:pt x="1045" y="321"/>
                </a:cubicBezTo>
                <a:cubicBezTo>
                  <a:pt x="1036" y="321"/>
                  <a:pt x="1022" y="315"/>
                  <a:pt x="1004" y="303"/>
                </a:cubicBezTo>
                <a:cubicBezTo>
                  <a:pt x="985" y="292"/>
                  <a:pt x="960" y="279"/>
                  <a:pt x="928" y="265"/>
                </a:cubicBezTo>
                <a:cubicBezTo>
                  <a:pt x="897" y="252"/>
                  <a:pt x="860" y="239"/>
                  <a:pt x="817" y="227"/>
                </a:cubicBezTo>
                <a:cubicBezTo>
                  <a:pt x="773" y="215"/>
                  <a:pt x="723" y="210"/>
                  <a:pt x="666" y="210"/>
                </a:cubicBezTo>
                <a:cubicBezTo>
                  <a:pt x="605" y="210"/>
                  <a:pt x="549" y="220"/>
                  <a:pt x="500" y="241"/>
                </a:cubicBezTo>
                <a:cubicBezTo>
                  <a:pt x="450" y="263"/>
                  <a:pt x="408" y="292"/>
                  <a:pt x="373" y="331"/>
                </a:cubicBezTo>
                <a:cubicBezTo>
                  <a:pt x="338" y="370"/>
                  <a:pt x="311" y="416"/>
                  <a:pt x="292" y="471"/>
                </a:cubicBezTo>
                <a:cubicBezTo>
                  <a:pt x="273" y="525"/>
                  <a:pt x="263" y="585"/>
                  <a:pt x="263" y="651"/>
                </a:cubicBezTo>
                <a:cubicBezTo>
                  <a:pt x="263" y="723"/>
                  <a:pt x="273" y="787"/>
                  <a:pt x="292" y="842"/>
                </a:cubicBezTo>
                <a:cubicBezTo>
                  <a:pt x="311" y="897"/>
                  <a:pt x="338" y="943"/>
                  <a:pt x="373" y="980"/>
                </a:cubicBezTo>
                <a:cubicBezTo>
                  <a:pt x="407" y="1017"/>
                  <a:pt x="449" y="1045"/>
                  <a:pt x="497" y="1064"/>
                </a:cubicBezTo>
                <a:cubicBezTo>
                  <a:pt x="546" y="1083"/>
                  <a:pt x="599" y="1092"/>
                  <a:pt x="658" y="1092"/>
                </a:cubicBezTo>
                <a:cubicBezTo>
                  <a:pt x="687" y="1092"/>
                  <a:pt x="715" y="1089"/>
                  <a:pt x="743" y="1083"/>
                </a:cubicBezTo>
                <a:cubicBezTo>
                  <a:pt x="771" y="1076"/>
                  <a:pt x="797" y="1066"/>
                  <a:pt x="821" y="1053"/>
                </a:cubicBezTo>
                <a:cubicBezTo>
                  <a:pt x="821" y="760"/>
                  <a:pt x="821" y="760"/>
                  <a:pt x="821" y="760"/>
                </a:cubicBezTo>
                <a:cubicBezTo>
                  <a:pt x="582" y="760"/>
                  <a:pt x="582" y="760"/>
                  <a:pt x="582" y="760"/>
                </a:cubicBezTo>
                <a:cubicBezTo>
                  <a:pt x="570" y="760"/>
                  <a:pt x="561" y="753"/>
                  <a:pt x="554" y="738"/>
                </a:cubicBezTo>
                <a:cubicBezTo>
                  <a:pt x="548" y="724"/>
                  <a:pt x="545" y="699"/>
                  <a:pt x="545" y="664"/>
                </a:cubicBezTo>
                <a:cubicBezTo>
                  <a:pt x="545" y="645"/>
                  <a:pt x="545" y="630"/>
                  <a:pt x="547" y="618"/>
                </a:cubicBezTo>
                <a:cubicBezTo>
                  <a:pt x="549" y="605"/>
                  <a:pt x="551" y="596"/>
                  <a:pt x="554" y="588"/>
                </a:cubicBezTo>
                <a:cubicBezTo>
                  <a:pt x="558" y="581"/>
                  <a:pt x="562" y="575"/>
                  <a:pt x="566" y="571"/>
                </a:cubicBezTo>
                <a:cubicBezTo>
                  <a:pt x="571" y="568"/>
                  <a:pt x="576" y="566"/>
                  <a:pt x="582" y="566"/>
                </a:cubicBezTo>
                <a:cubicBezTo>
                  <a:pt x="1008" y="566"/>
                  <a:pt x="1008" y="566"/>
                  <a:pt x="1008" y="566"/>
                </a:cubicBezTo>
                <a:cubicBezTo>
                  <a:pt x="1019" y="566"/>
                  <a:pt x="1028" y="568"/>
                  <a:pt x="1036" y="571"/>
                </a:cubicBezTo>
                <a:cubicBezTo>
                  <a:pt x="1044" y="575"/>
                  <a:pt x="1052" y="580"/>
                  <a:pt x="1058" y="588"/>
                </a:cubicBezTo>
                <a:cubicBezTo>
                  <a:pt x="1064" y="595"/>
                  <a:pt x="1069" y="603"/>
                  <a:pt x="1072" y="613"/>
                </a:cubicBezTo>
                <a:cubicBezTo>
                  <a:pt x="1075" y="624"/>
                  <a:pt x="1077" y="635"/>
                  <a:pt x="1077" y="648"/>
                </a:cubicBezTo>
                <a:cubicBezTo>
                  <a:pt x="1077" y="1151"/>
                  <a:pt x="1077" y="1151"/>
                  <a:pt x="1077" y="1151"/>
                </a:cubicBezTo>
                <a:cubicBezTo>
                  <a:pt x="1077" y="1171"/>
                  <a:pt x="1073" y="1188"/>
                  <a:pt x="1067" y="1202"/>
                </a:cubicBezTo>
                <a:cubicBezTo>
                  <a:pt x="1060" y="1217"/>
                  <a:pt x="1046" y="1228"/>
                  <a:pt x="1025" y="1237"/>
                </a:cubicBezTo>
                <a:cubicBezTo>
                  <a:pt x="1003" y="1245"/>
                  <a:pt x="977" y="1254"/>
                  <a:pt x="946" y="1263"/>
                </a:cubicBezTo>
                <a:cubicBezTo>
                  <a:pt x="915" y="1272"/>
                  <a:pt x="882" y="1280"/>
                  <a:pt x="849" y="1287"/>
                </a:cubicBezTo>
                <a:cubicBezTo>
                  <a:pt x="815" y="1293"/>
                  <a:pt x="781" y="1298"/>
                  <a:pt x="747" y="1301"/>
                </a:cubicBezTo>
                <a:cubicBezTo>
                  <a:pt x="713" y="1305"/>
                  <a:pt x="679" y="1306"/>
                  <a:pt x="644" y="1306"/>
                </a:cubicBezTo>
                <a:cubicBezTo>
                  <a:pt x="543" y="1306"/>
                  <a:pt x="453" y="1292"/>
                  <a:pt x="373" y="1263"/>
                </a:cubicBezTo>
                <a:cubicBezTo>
                  <a:pt x="293" y="1234"/>
                  <a:pt x="226" y="1192"/>
                  <a:pt x="171" y="1137"/>
                </a:cubicBezTo>
                <a:cubicBezTo>
                  <a:pt x="115" y="1082"/>
                  <a:pt x="73" y="1015"/>
                  <a:pt x="44" y="936"/>
                </a:cubicBezTo>
                <a:cubicBezTo>
                  <a:pt x="14" y="857"/>
                  <a:pt x="0" y="767"/>
                  <a:pt x="0" y="667"/>
                </a:cubicBezTo>
                <a:cubicBezTo>
                  <a:pt x="0" y="563"/>
                  <a:pt x="15" y="470"/>
                  <a:pt x="47" y="388"/>
                </a:cubicBezTo>
                <a:cubicBezTo>
                  <a:pt x="78" y="305"/>
                  <a:pt x="122" y="235"/>
                  <a:pt x="179" y="178"/>
                </a:cubicBezTo>
                <a:cubicBezTo>
                  <a:pt x="237" y="120"/>
                  <a:pt x="306" y="76"/>
                  <a:pt x="387" y="46"/>
                </a:cubicBezTo>
                <a:cubicBezTo>
                  <a:pt x="468" y="15"/>
                  <a:pt x="558" y="0"/>
                  <a:pt x="658" y="0"/>
                </a:cubicBezTo>
                <a:cubicBezTo>
                  <a:pt x="713" y="0"/>
                  <a:pt x="762" y="3"/>
                  <a:pt x="807" y="11"/>
                </a:cubicBezTo>
                <a:cubicBezTo>
                  <a:pt x="852" y="18"/>
                  <a:pt x="891" y="27"/>
                  <a:pt x="925" y="38"/>
                </a:cubicBezTo>
                <a:cubicBezTo>
                  <a:pt x="959" y="49"/>
                  <a:pt x="986" y="61"/>
                  <a:pt x="1008" y="73"/>
                </a:cubicBezTo>
                <a:cubicBezTo>
                  <a:pt x="1031" y="85"/>
                  <a:pt x="1046" y="96"/>
                  <a:pt x="1055" y="105"/>
                </a:cubicBezTo>
                <a:cubicBezTo>
                  <a:pt x="1064" y="114"/>
                  <a:pt x="1070" y="127"/>
                  <a:pt x="1074" y="144"/>
                </a:cubicBezTo>
                <a:cubicBezTo>
                  <a:pt x="1078" y="160"/>
                  <a:pt x="1080" y="185"/>
                  <a:pt x="1080" y="2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Freeform 5"/>
          <p:cNvSpPr>
            <a:spLocks noChangeAspect="1"/>
          </p:cNvSpPr>
          <p:nvPr/>
        </p:nvSpPr>
        <p:spPr bwMode="auto">
          <a:xfrm>
            <a:off x="5724128" y="2719120"/>
            <a:ext cx="1562736" cy="1592792"/>
          </a:xfrm>
          <a:custGeom>
            <a:avLst/>
            <a:gdLst>
              <a:gd name="T0" fmla="*/ 1042 w 1042"/>
              <a:gd name="T1" fmla="*/ 1178 h 1274"/>
              <a:gd name="T2" fmla="*/ 1034 w 1042"/>
              <a:gd name="T3" fmla="*/ 1218 h 1274"/>
              <a:gd name="T4" fmla="*/ 1013 w 1042"/>
              <a:gd name="T5" fmla="*/ 1247 h 1274"/>
              <a:gd name="T6" fmla="*/ 982 w 1042"/>
              <a:gd name="T7" fmla="*/ 1265 h 1274"/>
              <a:gd name="T8" fmla="*/ 945 w 1042"/>
              <a:gd name="T9" fmla="*/ 1270 h 1274"/>
              <a:gd name="T10" fmla="*/ 836 w 1042"/>
              <a:gd name="T11" fmla="*/ 1270 h 1274"/>
              <a:gd name="T12" fmla="*/ 777 w 1042"/>
              <a:gd name="T13" fmla="*/ 1263 h 1274"/>
              <a:gd name="T14" fmla="*/ 731 w 1042"/>
              <a:gd name="T15" fmla="*/ 1238 h 1274"/>
              <a:gd name="T16" fmla="*/ 691 w 1042"/>
              <a:gd name="T17" fmla="*/ 1189 h 1274"/>
              <a:gd name="T18" fmla="*/ 647 w 1042"/>
              <a:gd name="T19" fmla="*/ 1110 h 1274"/>
              <a:gd name="T20" fmla="*/ 332 w 1042"/>
              <a:gd name="T21" fmla="*/ 519 h 1274"/>
              <a:gd name="T22" fmla="*/ 276 w 1042"/>
              <a:gd name="T23" fmla="*/ 405 h 1274"/>
              <a:gd name="T24" fmla="*/ 226 w 1042"/>
              <a:gd name="T25" fmla="*/ 287 h 1274"/>
              <a:gd name="T26" fmla="*/ 224 w 1042"/>
              <a:gd name="T27" fmla="*/ 287 h 1274"/>
              <a:gd name="T28" fmla="*/ 230 w 1042"/>
              <a:gd name="T29" fmla="*/ 427 h 1274"/>
              <a:gd name="T30" fmla="*/ 232 w 1042"/>
              <a:gd name="T31" fmla="*/ 571 h 1274"/>
              <a:gd name="T32" fmla="*/ 232 w 1042"/>
              <a:gd name="T33" fmla="*/ 1232 h 1274"/>
              <a:gd name="T34" fmla="*/ 226 w 1042"/>
              <a:gd name="T35" fmla="*/ 1249 h 1274"/>
              <a:gd name="T36" fmla="*/ 208 w 1042"/>
              <a:gd name="T37" fmla="*/ 1263 h 1274"/>
              <a:gd name="T38" fmla="*/ 172 w 1042"/>
              <a:gd name="T39" fmla="*/ 1271 h 1274"/>
              <a:gd name="T40" fmla="*/ 114 w 1042"/>
              <a:gd name="T41" fmla="*/ 1274 h 1274"/>
              <a:gd name="T42" fmla="*/ 58 w 1042"/>
              <a:gd name="T43" fmla="*/ 1271 h 1274"/>
              <a:gd name="T44" fmla="*/ 23 w 1042"/>
              <a:gd name="T45" fmla="*/ 1263 h 1274"/>
              <a:gd name="T46" fmla="*/ 5 w 1042"/>
              <a:gd name="T47" fmla="*/ 1249 h 1274"/>
              <a:gd name="T48" fmla="*/ 0 w 1042"/>
              <a:gd name="T49" fmla="*/ 1232 h 1274"/>
              <a:gd name="T50" fmla="*/ 0 w 1042"/>
              <a:gd name="T51" fmla="*/ 96 h 1274"/>
              <a:gd name="T52" fmla="*/ 27 w 1042"/>
              <a:gd name="T53" fmla="*/ 27 h 1274"/>
              <a:gd name="T54" fmla="*/ 93 w 1042"/>
              <a:gd name="T55" fmla="*/ 4 h 1274"/>
              <a:gd name="T56" fmla="*/ 231 w 1042"/>
              <a:gd name="T57" fmla="*/ 4 h 1274"/>
              <a:gd name="T58" fmla="*/ 293 w 1042"/>
              <a:gd name="T59" fmla="*/ 11 h 1274"/>
              <a:gd name="T60" fmla="*/ 338 w 1042"/>
              <a:gd name="T61" fmla="*/ 32 h 1274"/>
              <a:gd name="T62" fmla="*/ 376 w 1042"/>
              <a:gd name="T63" fmla="*/ 72 h 1274"/>
              <a:gd name="T64" fmla="*/ 412 w 1042"/>
              <a:gd name="T65" fmla="*/ 136 h 1274"/>
              <a:gd name="T66" fmla="*/ 658 w 1042"/>
              <a:gd name="T67" fmla="*/ 598 h 1274"/>
              <a:gd name="T68" fmla="*/ 701 w 1042"/>
              <a:gd name="T69" fmla="*/ 681 h 1274"/>
              <a:gd name="T70" fmla="*/ 741 w 1042"/>
              <a:gd name="T71" fmla="*/ 762 h 1274"/>
              <a:gd name="T72" fmla="*/ 779 w 1042"/>
              <a:gd name="T73" fmla="*/ 841 h 1274"/>
              <a:gd name="T74" fmla="*/ 816 w 1042"/>
              <a:gd name="T75" fmla="*/ 919 h 1274"/>
              <a:gd name="T76" fmla="*/ 817 w 1042"/>
              <a:gd name="T77" fmla="*/ 919 h 1274"/>
              <a:gd name="T78" fmla="*/ 812 w 1042"/>
              <a:gd name="T79" fmla="*/ 777 h 1274"/>
              <a:gd name="T80" fmla="*/ 811 w 1042"/>
              <a:gd name="T81" fmla="*/ 635 h 1274"/>
              <a:gd name="T82" fmla="*/ 811 w 1042"/>
              <a:gd name="T83" fmla="*/ 42 h 1274"/>
              <a:gd name="T84" fmla="*/ 817 w 1042"/>
              <a:gd name="T85" fmla="*/ 25 h 1274"/>
              <a:gd name="T86" fmla="*/ 836 w 1042"/>
              <a:gd name="T87" fmla="*/ 11 h 1274"/>
              <a:gd name="T88" fmla="*/ 872 w 1042"/>
              <a:gd name="T89" fmla="*/ 3 h 1274"/>
              <a:gd name="T90" fmla="*/ 930 w 1042"/>
              <a:gd name="T91" fmla="*/ 0 h 1274"/>
              <a:gd name="T92" fmla="*/ 985 w 1042"/>
              <a:gd name="T93" fmla="*/ 3 h 1274"/>
              <a:gd name="T94" fmla="*/ 1020 w 1042"/>
              <a:gd name="T95" fmla="*/ 11 h 1274"/>
              <a:gd name="T96" fmla="*/ 1037 w 1042"/>
              <a:gd name="T97" fmla="*/ 25 h 1274"/>
              <a:gd name="T98" fmla="*/ 1042 w 1042"/>
              <a:gd name="T99" fmla="*/ 42 h 1274"/>
              <a:gd name="T100" fmla="*/ 1042 w 1042"/>
              <a:gd name="T101" fmla="*/ 1178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2" h="1274">
                <a:moveTo>
                  <a:pt x="1042" y="1178"/>
                </a:moveTo>
                <a:cubicBezTo>
                  <a:pt x="1042" y="1193"/>
                  <a:pt x="1039" y="1206"/>
                  <a:pt x="1034" y="1218"/>
                </a:cubicBezTo>
                <a:cubicBezTo>
                  <a:pt x="1029" y="1230"/>
                  <a:pt x="1022" y="1240"/>
                  <a:pt x="1013" y="1247"/>
                </a:cubicBezTo>
                <a:cubicBezTo>
                  <a:pt x="1005" y="1255"/>
                  <a:pt x="994" y="1261"/>
                  <a:pt x="982" y="1265"/>
                </a:cubicBezTo>
                <a:cubicBezTo>
                  <a:pt x="970" y="1268"/>
                  <a:pt x="958" y="1270"/>
                  <a:pt x="945" y="1270"/>
                </a:cubicBezTo>
                <a:cubicBezTo>
                  <a:pt x="836" y="1270"/>
                  <a:pt x="836" y="1270"/>
                  <a:pt x="836" y="1270"/>
                </a:cubicBezTo>
                <a:cubicBezTo>
                  <a:pt x="813" y="1270"/>
                  <a:pt x="794" y="1268"/>
                  <a:pt x="777" y="1263"/>
                </a:cubicBezTo>
                <a:cubicBezTo>
                  <a:pt x="760" y="1259"/>
                  <a:pt x="745" y="1250"/>
                  <a:pt x="731" y="1238"/>
                </a:cubicBezTo>
                <a:cubicBezTo>
                  <a:pt x="717" y="1226"/>
                  <a:pt x="704" y="1210"/>
                  <a:pt x="691" y="1189"/>
                </a:cubicBezTo>
                <a:cubicBezTo>
                  <a:pt x="678" y="1169"/>
                  <a:pt x="663" y="1142"/>
                  <a:pt x="647" y="1110"/>
                </a:cubicBezTo>
                <a:cubicBezTo>
                  <a:pt x="332" y="519"/>
                  <a:pt x="332" y="519"/>
                  <a:pt x="332" y="519"/>
                </a:cubicBezTo>
                <a:cubicBezTo>
                  <a:pt x="314" y="484"/>
                  <a:pt x="295" y="446"/>
                  <a:pt x="276" y="405"/>
                </a:cubicBezTo>
                <a:cubicBezTo>
                  <a:pt x="258" y="364"/>
                  <a:pt x="241" y="325"/>
                  <a:pt x="226" y="287"/>
                </a:cubicBezTo>
                <a:cubicBezTo>
                  <a:pt x="224" y="287"/>
                  <a:pt x="224" y="287"/>
                  <a:pt x="224" y="287"/>
                </a:cubicBezTo>
                <a:cubicBezTo>
                  <a:pt x="226" y="333"/>
                  <a:pt x="228" y="380"/>
                  <a:pt x="230" y="427"/>
                </a:cubicBezTo>
                <a:cubicBezTo>
                  <a:pt x="231" y="473"/>
                  <a:pt x="232" y="521"/>
                  <a:pt x="232" y="571"/>
                </a:cubicBezTo>
                <a:cubicBezTo>
                  <a:pt x="232" y="1232"/>
                  <a:pt x="232" y="1232"/>
                  <a:pt x="232" y="1232"/>
                </a:cubicBezTo>
                <a:cubicBezTo>
                  <a:pt x="232" y="1238"/>
                  <a:pt x="230" y="1244"/>
                  <a:pt x="226" y="1249"/>
                </a:cubicBezTo>
                <a:cubicBezTo>
                  <a:pt x="223" y="1255"/>
                  <a:pt x="216" y="1259"/>
                  <a:pt x="208" y="1263"/>
                </a:cubicBezTo>
                <a:cubicBezTo>
                  <a:pt x="199" y="1266"/>
                  <a:pt x="187" y="1269"/>
                  <a:pt x="172" y="1271"/>
                </a:cubicBezTo>
                <a:cubicBezTo>
                  <a:pt x="157" y="1273"/>
                  <a:pt x="138" y="1274"/>
                  <a:pt x="114" y="1274"/>
                </a:cubicBezTo>
                <a:cubicBezTo>
                  <a:pt x="92" y="1274"/>
                  <a:pt x="73" y="1273"/>
                  <a:pt x="58" y="1271"/>
                </a:cubicBezTo>
                <a:cubicBezTo>
                  <a:pt x="43" y="1269"/>
                  <a:pt x="31" y="1266"/>
                  <a:pt x="23" y="1263"/>
                </a:cubicBezTo>
                <a:cubicBezTo>
                  <a:pt x="14" y="1259"/>
                  <a:pt x="8" y="1255"/>
                  <a:pt x="5" y="1249"/>
                </a:cubicBezTo>
                <a:cubicBezTo>
                  <a:pt x="2" y="1244"/>
                  <a:pt x="0" y="1238"/>
                  <a:pt x="0" y="123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65"/>
                  <a:pt x="9" y="43"/>
                  <a:pt x="27" y="27"/>
                </a:cubicBezTo>
                <a:cubicBezTo>
                  <a:pt x="45" y="12"/>
                  <a:pt x="67" y="4"/>
                  <a:pt x="93" y="4"/>
                </a:cubicBezTo>
                <a:cubicBezTo>
                  <a:pt x="231" y="4"/>
                  <a:pt x="231" y="4"/>
                  <a:pt x="231" y="4"/>
                </a:cubicBezTo>
                <a:cubicBezTo>
                  <a:pt x="255" y="4"/>
                  <a:pt x="276" y="6"/>
                  <a:pt x="293" y="11"/>
                </a:cubicBezTo>
                <a:cubicBezTo>
                  <a:pt x="310" y="15"/>
                  <a:pt x="325" y="22"/>
                  <a:pt x="338" y="32"/>
                </a:cubicBezTo>
                <a:cubicBezTo>
                  <a:pt x="352" y="41"/>
                  <a:pt x="364" y="55"/>
                  <a:pt x="376" y="72"/>
                </a:cubicBezTo>
                <a:cubicBezTo>
                  <a:pt x="388" y="89"/>
                  <a:pt x="400" y="111"/>
                  <a:pt x="412" y="136"/>
                </a:cubicBezTo>
                <a:cubicBezTo>
                  <a:pt x="658" y="598"/>
                  <a:pt x="658" y="598"/>
                  <a:pt x="658" y="598"/>
                </a:cubicBezTo>
                <a:cubicBezTo>
                  <a:pt x="673" y="626"/>
                  <a:pt x="687" y="654"/>
                  <a:pt x="701" y="681"/>
                </a:cubicBezTo>
                <a:cubicBezTo>
                  <a:pt x="715" y="708"/>
                  <a:pt x="728" y="735"/>
                  <a:pt x="741" y="762"/>
                </a:cubicBezTo>
                <a:cubicBezTo>
                  <a:pt x="754" y="789"/>
                  <a:pt x="767" y="815"/>
                  <a:pt x="779" y="841"/>
                </a:cubicBezTo>
                <a:cubicBezTo>
                  <a:pt x="792" y="867"/>
                  <a:pt x="804" y="893"/>
                  <a:pt x="816" y="919"/>
                </a:cubicBezTo>
                <a:cubicBezTo>
                  <a:pt x="817" y="919"/>
                  <a:pt x="817" y="919"/>
                  <a:pt x="817" y="919"/>
                </a:cubicBezTo>
                <a:cubicBezTo>
                  <a:pt x="815" y="874"/>
                  <a:pt x="813" y="826"/>
                  <a:pt x="812" y="777"/>
                </a:cubicBezTo>
                <a:cubicBezTo>
                  <a:pt x="811" y="727"/>
                  <a:pt x="811" y="680"/>
                  <a:pt x="811" y="635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36"/>
                  <a:pt x="813" y="30"/>
                  <a:pt x="817" y="25"/>
                </a:cubicBezTo>
                <a:cubicBezTo>
                  <a:pt x="820" y="20"/>
                  <a:pt x="827" y="15"/>
                  <a:pt x="836" y="11"/>
                </a:cubicBezTo>
                <a:cubicBezTo>
                  <a:pt x="845" y="7"/>
                  <a:pt x="857" y="4"/>
                  <a:pt x="872" y="3"/>
                </a:cubicBezTo>
                <a:cubicBezTo>
                  <a:pt x="887" y="1"/>
                  <a:pt x="906" y="0"/>
                  <a:pt x="930" y="0"/>
                </a:cubicBezTo>
                <a:cubicBezTo>
                  <a:pt x="952" y="0"/>
                  <a:pt x="970" y="1"/>
                  <a:pt x="985" y="3"/>
                </a:cubicBezTo>
                <a:cubicBezTo>
                  <a:pt x="1000" y="4"/>
                  <a:pt x="1012" y="7"/>
                  <a:pt x="1020" y="11"/>
                </a:cubicBezTo>
                <a:cubicBezTo>
                  <a:pt x="1028" y="15"/>
                  <a:pt x="1034" y="20"/>
                  <a:pt x="1037" y="25"/>
                </a:cubicBezTo>
                <a:cubicBezTo>
                  <a:pt x="1040" y="30"/>
                  <a:pt x="1042" y="36"/>
                  <a:pt x="1042" y="42"/>
                </a:cubicBezTo>
                <a:lnTo>
                  <a:pt x="1042" y="11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Freeform 5"/>
          <p:cNvSpPr>
            <a:spLocks noChangeAspect="1" noEditPoints="1"/>
          </p:cNvSpPr>
          <p:nvPr/>
        </p:nvSpPr>
        <p:spPr bwMode="auto">
          <a:xfrm>
            <a:off x="1345118" y="2928524"/>
            <a:ext cx="1299210" cy="1588028"/>
          </a:xfrm>
          <a:custGeom>
            <a:avLst/>
            <a:gdLst>
              <a:gd name="T0" fmla="*/ 866 w 866"/>
              <a:gd name="T1" fmla="*/ 384 h 1270"/>
              <a:gd name="T2" fmla="*/ 832 w 866"/>
              <a:gd name="T3" fmla="*/ 573 h 1270"/>
              <a:gd name="T4" fmla="*/ 736 w 866"/>
              <a:gd name="T5" fmla="*/ 711 h 1270"/>
              <a:gd name="T6" fmla="*/ 580 w 866"/>
              <a:gd name="T7" fmla="*/ 796 h 1270"/>
              <a:gd name="T8" fmla="*/ 363 w 866"/>
              <a:gd name="T9" fmla="*/ 826 h 1270"/>
              <a:gd name="T10" fmla="*/ 257 w 866"/>
              <a:gd name="T11" fmla="*/ 826 h 1270"/>
              <a:gd name="T12" fmla="*/ 257 w 866"/>
              <a:gd name="T13" fmla="*/ 1229 h 1270"/>
              <a:gd name="T14" fmla="*/ 251 w 866"/>
              <a:gd name="T15" fmla="*/ 1247 h 1270"/>
              <a:gd name="T16" fmla="*/ 230 w 866"/>
              <a:gd name="T17" fmla="*/ 1259 h 1270"/>
              <a:gd name="T18" fmla="*/ 191 w 866"/>
              <a:gd name="T19" fmla="*/ 1267 h 1270"/>
              <a:gd name="T20" fmla="*/ 128 w 866"/>
              <a:gd name="T21" fmla="*/ 1270 h 1270"/>
              <a:gd name="T22" fmla="*/ 66 w 866"/>
              <a:gd name="T23" fmla="*/ 1267 h 1270"/>
              <a:gd name="T24" fmla="*/ 27 w 866"/>
              <a:gd name="T25" fmla="*/ 1259 h 1270"/>
              <a:gd name="T26" fmla="*/ 6 w 866"/>
              <a:gd name="T27" fmla="*/ 1247 h 1270"/>
              <a:gd name="T28" fmla="*/ 0 w 866"/>
              <a:gd name="T29" fmla="*/ 1229 h 1270"/>
              <a:gd name="T30" fmla="*/ 0 w 866"/>
              <a:gd name="T31" fmla="*/ 92 h 1270"/>
              <a:gd name="T32" fmla="*/ 24 w 866"/>
              <a:gd name="T33" fmla="*/ 23 h 1270"/>
              <a:gd name="T34" fmla="*/ 87 w 866"/>
              <a:gd name="T35" fmla="*/ 0 h 1270"/>
              <a:gd name="T36" fmla="*/ 385 w 866"/>
              <a:gd name="T37" fmla="*/ 0 h 1270"/>
              <a:gd name="T38" fmla="*/ 471 w 866"/>
              <a:gd name="T39" fmla="*/ 4 h 1270"/>
              <a:gd name="T40" fmla="*/ 568 w 866"/>
              <a:gd name="T41" fmla="*/ 19 h 1270"/>
              <a:gd name="T42" fmla="*/ 683 w 866"/>
              <a:gd name="T43" fmla="*/ 60 h 1270"/>
              <a:gd name="T44" fmla="*/ 782 w 866"/>
              <a:gd name="T45" fmla="*/ 137 h 1270"/>
              <a:gd name="T46" fmla="*/ 844 w 866"/>
              <a:gd name="T47" fmla="*/ 245 h 1270"/>
              <a:gd name="T48" fmla="*/ 866 w 866"/>
              <a:gd name="T49" fmla="*/ 384 h 1270"/>
              <a:gd name="T50" fmla="*/ 597 w 866"/>
              <a:gd name="T51" fmla="*/ 403 h 1270"/>
              <a:gd name="T52" fmla="*/ 574 w 866"/>
              <a:gd name="T53" fmla="*/ 293 h 1270"/>
              <a:gd name="T54" fmla="*/ 516 w 866"/>
              <a:gd name="T55" fmla="*/ 230 h 1270"/>
              <a:gd name="T56" fmla="*/ 444 w 866"/>
              <a:gd name="T57" fmla="*/ 204 h 1270"/>
              <a:gd name="T58" fmla="*/ 367 w 866"/>
              <a:gd name="T59" fmla="*/ 199 h 1270"/>
              <a:gd name="T60" fmla="*/ 257 w 866"/>
              <a:gd name="T61" fmla="*/ 199 h 1270"/>
              <a:gd name="T62" fmla="*/ 257 w 866"/>
              <a:gd name="T63" fmla="*/ 627 h 1270"/>
              <a:gd name="T64" fmla="*/ 372 w 866"/>
              <a:gd name="T65" fmla="*/ 627 h 1270"/>
              <a:gd name="T66" fmla="*/ 476 w 866"/>
              <a:gd name="T67" fmla="*/ 611 h 1270"/>
              <a:gd name="T68" fmla="*/ 543 w 866"/>
              <a:gd name="T69" fmla="*/ 564 h 1270"/>
              <a:gd name="T70" fmla="*/ 583 w 866"/>
              <a:gd name="T71" fmla="*/ 493 h 1270"/>
              <a:gd name="T72" fmla="*/ 597 w 866"/>
              <a:gd name="T73" fmla="*/ 40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6" h="1270">
                <a:moveTo>
                  <a:pt x="866" y="384"/>
                </a:moveTo>
                <a:cubicBezTo>
                  <a:pt x="866" y="455"/>
                  <a:pt x="855" y="518"/>
                  <a:pt x="832" y="573"/>
                </a:cubicBezTo>
                <a:cubicBezTo>
                  <a:pt x="810" y="627"/>
                  <a:pt x="778" y="673"/>
                  <a:pt x="736" y="711"/>
                </a:cubicBezTo>
                <a:cubicBezTo>
                  <a:pt x="693" y="748"/>
                  <a:pt x="642" y="777"/>
                  <a:pt x="580" y="796"/>
                </a:cubicBezTo>
                <a:cubicBezTo>
                  <a:pt x="518" y="816"/>
                  <a:pt x="446" y="826"/>
                  <a:pt x="363" y="826"/>
                </a:cubicBezTo>
                <a:cubicBezTo>
                  <a:pt x="257" y="826"/>
                  <a:pt x="257" y="826"/>
                  <a:pt x="257" y="826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5" y="1241"/>
                  <a:pt x="251" y="1247"/>
                </a:cubicBezTo>
                <a:cubicBezTo>
                  <a:pt x="247" y="1252"/>
                  <a:pt x="240" y="1256"/>
                  <a:pt x="230" y="1259"/>
                </a:cubicBezTo>
                <a:cubicBezTo>
                  <a:pt x="220" y="1263"/>
                  <a:pt x="207" y="1265"/>
                  <a:pt x="191" y="1267"/>
                </a:cubicBezTo>
                <a:cubicBezTo>
                  <a:pt x="175" y="1269"/>
                  <a:pt x="154" y="1270"/>
                  <a:pt x="128" y="1270"/>
                </a:cubicBezTo>
                <a:cubicBezTo>
                  <a:pt x="104" y="1270"/>
                  <a:pt x="83" y="1269"/>
                  <a:pt x="66" y="1267"/>
                </a:cubicBezTo>
                <a:cubicBezTo>
                  <a:pt x="50" y="1265"/>
                  <a:pt x="37" y="1263"/>
                  <a:pt x="27" y="1259"/>
                </a:cubicBezTo>
                <a:cubicBezTo>
                  <a:pt x="17" y="1256"/>
                  <a:pt x="10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62"/>
                  <a:pt x="8" y="39"/>
                  <a:pt x="24" y="23"/>
                </a:cubicBezTo>
                <a:cubicBezTo>
                  <a:pt x="40" y="8"/>
                  <a:pt x="61" y="0"/>
                  <a:pt x="87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415" y="0"/>
                  <a:pt x="444" y="2"/>
                  <a:pt x="471" y="4"/>
                </a:cubicBezTo>
                <a:cubicBezTo>
                  <a:pt x="498" y="6"/>
                  <a:pt x="530" y="11"/>
                  <a:pt x="568" y="19"/>
                </a:cubicBezTo>
                <a:cubicBezTo>
                  <a:pt x="606" y="26"/>
                  <a:pt x="644" y="40"/>
                  <a:pt x="683" y="60"/>
                </a:cubicBezTo>
                <a:cubicBezTo>
                  <a:pt x="721" y="80"/>
                  <a:pt x="754" y="106"/>
                  <a:pt x="782" y="137"/>
                </a:cubicBezTo>
                <a:cubicBezTo>
                  <a:pt x="809" y="168"/>
                  <a:pt x="830" y="204"/>
                  <a:pt x="844" y="245"/>
                </a:cubicBezTo>
                <a:cubicBezTo>
                  <a:pt x="858" y="286"/>
                  <a:pt x="866" y="333"/>
                  <a:pt x="866" y="384"/>
                </a:cubicBezTo>
                <a:close/>
                <a:moveTo>
                  <a:pt x="597" y="403"/>
                </a:moveTo>
                <a:cubicBezTo>
                  <a:pt x="597" y="359"/>
                  <a:pt x="589" y="322"/>
                  <a:pt x="574" y="293"/>
                </a:cubicBezTo>
                <a:cubicBezTo>
                  <a:pt x="558" y="265"/>
                  <a:pt x="539" y="244"/>
                  <a:pt x="516" y="230"/>
                </a:cubicBezTo>
                <a:cubicBezTo>
                  <a:pt x="493" y="216"/>
                  <a:pt x="469" y="208"/>
                  <a:pt x="444" y="204"/>
                </a:cubicBezTo>
                <a:cubicBezTo>
                  <a:pt x="419" y="201"/>
                  <a:pt x="393" y="199"/>
                  <a:pt x="367" y="199"/>
                </a:cubicBezTo>
                <a:cubicBezTo>
                  <a:pt x="257" y="199"/>
                  <a:pt x="257" y="199"/>
                  <a:pt x="257" y="199"/>
                </a:cubicBezTo>
                <a:cubicBezTo>
                  <a:pt x="257" y="627"/>
                  <a:pt x="257" y="627"/>
                  <a:pt x="257" y="627"/>
                </a:cubicBezTo>
                <a:cubicBezTo>
                  <a:pt x="372" y="627"/>
                  <a:pt x="372" y="627"/>
                  <a:pt x="372" y="627"/>
                </a:cubicBezTo>
                <a:cubicBezTo>
                  <a:pt x="414" y="627"/>
                  <a:pt x="448" y="622"/>
                  <a:pt x="476" y="611"/>
                </a:cubicBezTo>
                <a:cubicBezTo>
                  <a:pt x="503" y="600"/>
                  <a:pt x="526" y="584"/>
                  <a:pt x="543" y="564"/>
                </a:cubicBezTo>
                <a:cubicBezTo>
                  <a:pt x="561" y="545"/>
                  <a:pt x="574" y="521"/>
                  <a:pt x="583" y="493"/>
                </a:cubicBezTo>
                <a:cubicBezTo>
                  <a:pt x="593" y="465"/>
                  <a:pt x="597" y="435"/>
                  <a:pt x="597" y="40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723121" y="1925370"/>
            <a:ext cx="1405256" cy="1587500"/>
          </a:xfrm>
          <a:custGeom>
            <a:avLst/>
            <a:gdLst>
              <a:gd name="T0" fmla="*/ 937 w 937"/>
              <a:gd name="T1" fmla="*/ 1231 h 1270"/>
              <a:gd name="T2" fmla="*/ 933 w 937"/>
              <a:gd name="T3" fmla="*/ 1249 h 1270"/>
              <a:gd name="T4" fmla="*/ 915 w 937"/>
              <a:gd name="T5" fmla="*/ 1261 h 1270"/>
              <a:gd name="T6" fmla="*/ 872 w 937"/>
              <a:gd name="T7" fmla="*/ 1268 h 1270"/>
              <a:gd name="T8" fmla="*/ 795 w 937"/>
              <a:gd name="T9" fmla="*/ 1270 h 1270"/>
              <a:gd name="T10" fmla="*/ 729 w 937"/>
              <a:gd name="T11" fmla="*/ 1268 h 1270"/>
              <a:gd name="T12" fmla="*/ 691 w 937"/>
              <a:gd name="T13" fmla="*/ 1261 h 1270"/>
              <a:gd name="T14" fmla="*/ 671 w 937"/>
              <a:gd name="T15" fmla="*/ 1247 h 1270"/>
              <a:gd name="T16" fmla="*/ 661 w 937"/>
              <a:gd name="T17" fmla="*/ 1227 h 1270"/>
              <a:gd name="T18" fmla="*/ 548 w 937"/>
              <a:gd name="T19" fmla="*/ 945 h 1270"/>
              <a:gd name="T20" fmla="*/ 508 w 937"/>
              <a:gd name="T21" fmla="*/ 860 h 1270"/>
              <a:gd name="T22" fmla="*/ 464 w 937"/>
              <a:gd name="T23" fmla="*/ 798 h 1270"/>
              <a:gd name="T24" fmla="*/ 409 w 937"/>
              <a:gd name="T25" fmla="*/ 760 h 1270"/>
              <a:gd name="T26" fmla="*/ 337 w 937"/>
              <a:gd name="T27" fmla="*/ 748 h 1270"/>
              <a:gd name="T28" fmla="*/ 257 w 937"/>
              <a:gd name="T29" fmla="*/ 748 h 1270"/>
              <a:gd name="T30" fmla="*/ 257 w 937"/>
              <a:gd name="T31" fmla="*/ 1229 h 1270"/>
              <a:gd name="T32" fmla="*/ 250 w 937"/>
              <a:gd name="T33" fmla="*/ 1247 h 1270"/>
              <a:gd name="T34" fmla="*/ 229 w 937"/>
              <a:gd name="T35" fmla="*/ 1259 h 1270"/>
              <a:gd name="T36" fmla="*/ 190 w 937"/>
              <a:gd name="T37" fmla="*/ 1267 h 1270"/>
              <a:gd name="T38" fmla="*/ 128 w 937"/>
              <a:gd name="T39" fmla="*/ 1270 h 1270"/>
              <a:gd name="T40" fmla="*/ 66 w 937"/>
              <a:gd name="T41" fmla="*/ 1267 h 1270"/>
              <a:gd name="T42" fmla="*/ 26 w 937"/>
              <a:gd name="T43" fmla="*/ 1259 h 1270"/>
              <a:gd name="T44" fmla="*/ 6 w 937"/>
              <a:gd name="T45" fmla="*/ 1247 h 1270"/>
              <a:gd name="T46" fmla="*/ 0 w 937"/>
              <a:gd name="T47" fmla="*/ 1229 h 1270"/>
              <a:gd name="T48" fmla="*/ 0 w 937"/>
              <a:gd name="T49" fmla="*/ 82 h 1270"/>
              <a:gd name="T50" fmla="*/ 22 w 937"/>
              <a:gd name="T51" fmla="*/ 19 h 1270"/>
              <a:gd name="T52" fmla="*/ 76 w 937"/>
              <a:gd name="T53" fmla="*/ 0 h 1270"/>
              <a:gd name="T54" fmla="*/ 403 w 937"/>
              <a:gd name="T55" fmla="*/ 0 h 1270"/>
              <a:gd name="T56" fmla="*/ 485 w 937"/>
              <a:gd name="T57" fmla="*/ 2 h 1270"/>
              <a:gd name="T58" fmla="*/ 544 w 937"/>
              <a:gd name="T59" fmla="*/ 7 h 1270"/>
              <a:gd name="T60" fmla="*/ 681 w 937"/>
              <a:gd name="T61" fmla="*/ 44 h 1270"/>
              <a:gd name="T62" fmla="*/ 784 w 937"/>
              <a:gd name="T63" fmla="*/ 113 h 1270"/>
              <a:gd name="T64" fmla="*/ 849 w 937"/>
              <a:gd name="T65" fmla="*/ 214 h 1270"/>
              <a:gd name="T66" fmla="*/ 872 w 937"/>
              <a:gd name="T67" fmla="*/ 347 h 1270"/>
              <a:gd name="T68" fmla="*/ 856 w 937"/>
              <a:gd name="T69" fmla="*/ 463 h 1270"/>
              <a:gd name="T70" fmla="*/ 808 w 937"/>
              <a:gd name="T71" fmla="*/ 556 h 1270"/>
              <a:gd name="T72" fmla="*/ 731 w 937"/>
              <a:gd name="T73" fmla="*/ 627 h 1270"/>
              <a:gd name="T74" fmla="*/ 627 w 937"/>
              <a:gd name="T75" fmla="*/ 676 h 1270"/>
              <a:gd name="T76" fmla="*/ 680 w 937"/>
              <a:gd name="T77" fmla="*/ 709 h 1270"/>
              <a:gd name="T78" fmla="*/ 727 w 937"/>
              <a:gd name="T79" fmla="*/ 757 h 1270"/>
              <a:gd name="T80" fmla="*/ 768 w 937"/>
              <a:gd name="T81" fmla="*/ 820 h 1270"/>
              <a:gd name="T82" fmla="*/ 806 w 937"/>
              <a:gd name="T83" fmla="*/ 901 h 1270"/>
              <a:gd name="T84" fmla="*/ 913 w 937"/>
              <a:gd name="T85" fmla="*/ 1150 h 1270"/>
              <a:gd name="T86" fmla="*/ 932 w 937"/>
              <a:gd name="T87" fmla="*/ 1204 h 1270"/>
              <a:gd name="T88" fmla="*/ 937 w 937"/>
              <a:gd name="T89" fmla="*/ 1231 h 1270"/>
              <a:gd name="T90" fmla="*/ 606 w 937"/>
              <a:gd name="T91" fmla="*/ 374 h 1270"/>
              <a:gd name="T92" fmla="*/ 578 w 937"/>
              <a:gd name="T93" fmla="*/ 268 h 1270"/>
              <a:gd name="T94" fmla="*/ 485 w 937"/>
              <a:gd name="T95" fmla="*/ 207 h 1270"/>
              <a:gd name="T96" fmla="*/ 441 w 937"/>
              <a:gd name="T97" fmla="*/ 200 h 1270"/>
              <a:gd name="T98" fmla="*/ 372 w 937"/>
              <a:gd name="T99" fmla="*/ 197 h 1270"/>
              <a:gd name="T100" fmla="*/ 257 w 937"/>
              <a:gd name="T101" fmla="*/ 197 h 1270"/>
              <a:gd name="T102" fmla="*/ 257 w 937"/>
              <a:gd name="T103" fmla="*/ 555 h 1270"/>
              <a:gd name="T104" fmla="*/ 387 w 937"/>
              <a:gd name="T105" fmla="*/ 555 h 1270"/>
              <a:gd name="T106" fmla="*/ 483 w 937"/>
              <a:gd name="T107" fmla="*/ 542 h 1270"/>
              <a:gd name="T108" fmla="*/ 551 w 937"/>
              <a:gd name="T109" fmla="*/ 505 h 1270"/>
              <a:gd name="T110" fmla="*/ 592 w 937"/>
              <a:gd name="T111" fmla="*/ 448 h 1270"/>
              <a:gd name="T112" fmla="*/ 606 w 937"/>
              <a:gd name="T113" fmla="*/ 37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7" h="1270">
                <a:moveTo>
                  <a:pt x="937" y="1231"/>
                </a:moveTo>
                <a:cubicBezTo>
                  <a:pt x="937" y="1238"/>
                  <a:pt x="936" y="1244"/>
                  <a:pt x="933" y="1249"/>
                </a:cubicBezTo>
                <a:cubicBezTo>
                  <a:pt x="931" y="1254"/>
                  <a:pt x="925" y="1258"/>
                  <a:pt x="915" y="1261"/>
                </a:cubicBezTo>
                <a:cubicBezTo>
                  <a:pt x="905" y="1264"/>
                  <a:pt x="891" y="1267"/>
                  <a:pt x="872" y="1268"/>
                </a:cubicBezTo>
                <a:cubicBezTo>
                  <a:pt x="853" y="1269"/>
                  <a:pt x="827" y="1270"/>
                  <a:pt x="795" y="1270"/>
                </a:cubicBezTo>
                <a:cubicBezTo>
                  <a:pt x="767" y="1270"/>
                  <a:pt x="745" y="1269"/>
                  <a:pt x="729" y="1268"/>
                </a:cubicBezTo>
                <a:cubicBezTo>
                  <a:pt x="713" y="1267"/>
                  <a:pt x="700" y="1264"/>
                  <a:pt x="691" y="1261"/>
                </a:cubicBezTo>
                <a:cubicBezTo>
                  <a:pt x="681" y="1257"/>
                  <a:pt x="675" y="1253"/>
                  <a:pt x="671" y="1247"/>
                </a:cubicBezTo>
                <a:cubicBezTo>
                  <a:pt x="667" y="1242"/>
                  <a:pt x="663" y="1235"/>
                  <a:pt x="661" y="1227"/>
                </a:cubicBezTo>
                <a:cubicBezTo>
                  <a:pt x="548" y="945"/>
                  <a:pt x="548" y="945"/>
                  <a:pt x="548" y="945"/>
                </a:cubicBezTo>
                <a:cubicBezTo>
                  <a:pt x="534" y="913"/>
                  <a:pt x="521" y="885"/>
                  <a:pt x="508" y="860"/>
                </a:cubicBezTo>
                <a:cubicBezTo>
                  <a:pt x="494" y="835"/>
                  <a:pt x="480" y="814"/>
                  <a:pt x="464" y="798"/>
                </a:cubicBezTo>
                <a:cubicBezTo>
                  <a:pt x="448" y="781"/>
                  <a:pt x="430" y="769"/>
                  <a:pt x="409" y="760"/>
                </a:cubicBezTo>
                <a:cubicBezTo>
                  <a:pt x="388" y="752"/>
                  <a:pt x="364" y="748"/>
                  <a:pt x="337" y="748"/>
                </a:cubicBezTo>
                <a:cubicBezTo>
                  <a:pt x="257" y="748"/>
                  <a:pt x="257" y="748"/>
                  <a:pt x="257" y="748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4" y="1241"/>
                  <a:pt x="250" y="1247"/>
                </a:cubicBezTo>
                <a:cubicBezTo>
                  <a:pt x="246" y="1252"/>
                  <a:pt x="239" y="1256"/>
                  <a:pt x="229" y="1259"/>
                </a:cubicBezTo>
                <a:cubicBezTo>
                  <a:pt x="219" y="1263"/>
                  <a:pt x="206" y="1265"/>
                  <a:pt x="190" y="1267"/>
                </a:cubicBezTo>
                <a:cubicBezTo>
                  <a:pt x="174" y="1269"/>
                  <a:pt x="153" y="1270"/>
                  <a:pt x="128" y="1270"/>
                </a:cubicBezTo>
                <a:cubicBezTo>
                  <a:pt x="103" y="1270"/>
                  <a:pt x="82" y="1269"/>
                  <a:pt x="66" y="1267"/>
                </a:cubicBezTo>
                <a:cubicBezTo>
                  <a:pt x="49" y="1265"/>
                  <a:pt x="36" y="1263"/>
                  <a:pt x="26" y="1259"/>
                </a:cubicBezTo>
                <a:cubicBezTo>
                  <a:pt x="16" y="1256"/>
                  <a:pt x="9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7"/>
                  <a:pt x="54" y="0"/>
                  <a:pt x="76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36" y="0"/>
                  <a:pt x="464" y="1"/>
                  <a:pt x="485" y="2"/>
                </a:cubicBezTo>
                <a:cubicBezTo>
                  <a:pt x="507" y="4"/>
                  <a:pt x="526" y="5"/>
                  <a:pt x="544" y="7"/>
                </a:cubicBezTo>
                <a:cubicBezTo>
                  <a:pt x="594" y="14"/>
                  <a:pt x="640" y="27"/>
                  <a:pt x="681" y="44"/>
                </a:cubicBezTo>
                <a:cubicBezTo>
                  <a:pt x="722" y="62"/>
                  <a:pt x="756" y="85"/>
                  <a:pt x="784" y="113"/>
                </a:cubicBezTo>
                <a:cubicBezTo>
                  <a:pt x="813" y="142"/>
                  <a:pt x="834" y="175"/>
                  <a:pt x="849" y="214"/>
                </a:cubicBezTo>
                <a:cubicBezTo>
                  <a:pt x="864" y="253"/>
                  <a:pt x="872" y="297"/>
                  <a:pt x="872" y="347"/>
                </a:cubicBezTo>
                <a:cubicBezTo>
                  <a:pt x="872" y="389"/>
                  <a:pt x="866" y="428"/>
                  <a:pt x="856" y="463"/>
                </a:cubicBezTo>
                <a:cubicBezTo>
                  <a:pt x="845" y="498"/>
                  <a:pt x="829" y="529"/>
                  <a:pt x="808" y="556"/>
                </a:cubicBezTo>
                <a:cubicBezTo>
                  <a:pt x="787" y="583"/>
                  <a:pt x="762" y="607"/>
                  <a:pt x="731" y="627"/>
                </a:cubicBezTo>
                <a:cubicBezTo>
                  <a:pt x="701" y="648"/>
                  <a:pt x="666" y="664"/>
                  <a:pt x="627" y="676"/>
                </a:cubicBezTo>
                <a:cubicBezTo>
                  <a:pt x="646" y="685"/>
                  <a:pt x="663" y="696"/>
                  <a:pt x="680" y="709"/>
                </a:cubicBezTo>
                <a:cubicBezTo>
                  <a:pt x="696" y="722"/>
                  <a:pt x="712" y="738"/>
                  <a:pt x="727" y="757"/>
                </a:cubicBezTo>
                <a:cubicBezTo>
                  <a:pt x="741" y="775"/>
                  <a:pt x="755" y="797"/>
                  <a:pt x="768" y="820"/>
                </a:cubicBezTo>
                <a:cubicBezTo>
                  <a:pt x="781" y="844"/>
                  <a:pt x="794" y="871"/>
                  <a:pt x="806" y="901"/>
                </a:cubicBezTo>
                <a:cubicBezTo>
                  <a:pt x="913" y="1150"/>
                  <a:pt x="913" y="1150"/>
                  <a:pt x="913" y="1150"/>
                </a:cubicBezTo>
                <a:cubicBezTo>
                  <a:pt x="923" y="1175"/>
                  <a:pt x="929" y="1193"/>
                  <a:pt x="932" y="1204"/>
                </a:cubicBezTo>
                <a:cubicBezTo>
                  <a:pt x="936" y="1215"/>
                  <a:pt x="937" y="1224"/>
                  <a:pt x="937" y="1231"/>
                </a:cubicBezTo>
                <a:close/>
                <a:moveTo>
                  <a:pt x="606" y="374"/>
                </a:moveTo>
                <a:cubicBezTo>
                  <a:pt x="606" y="332"/>
                  <a:pt x="597" y="297"/>
                  <a:pt x="578" y="268"/>
                </a:cubicBezTo>
                <a:cubicBezTo>
                  <a:pt x="559" y="239"/>
                  <a:pt x="528" y="219"/>
                  <a:pt x="485" y="207"/>
                </a:cubicBezTo>
                <a:cubicBezTo>
                  <a:pt x="472" y="204"/>
                  <a:pt x="457" y="202"/>
                  <a:pt x="441" y="200"/>
                </a:cubicBezTo>
                <a:cubicBezTo>
                  <a:pt x="424" y="198"/>
                  <a:pt x="401" y="197"/>
                  <a:pt x="372" y="197"/>
                </a:cubicBezTo>
                <a:cubicBezTo>
                  <a:pt x="257" y="197"/>
                  <a:pt x="257" y="197"/>
                  <a:pt x="257" y="197"/>
                </a:cubicBezTo>
                <a:cubicBezTo>
                  <a:pt x="257" y="555"/>
                  <a:pt x="257" y="555"/>
                  <a:pt x="257" y="555"/>
                </a:cubicBezTo>
                <a:cubicBezTo>
                  <a:pt x="387" y="555"/>
                  <a:pt x="387" y="555"/>
                  <a:pt x="387" y="555"/>
                </a:cubicBezTo>
                <a:cubicBezTo>
                  <a:pt x="424" y="555"/>
                  <a:pt x="456" y="551"/>
                  <a:pt x="483" y="542"/>
                </a:cubicBezTo>
                <a:cubicBezTo>
                  <a:pt x="510" y="533"/>
                  <a:pt x="533" y="521"/>
                  <a:pt x="551" y="505"/>
                </a:cubicBezTo>
                <a:cubicBezTo>
                  <a:pt x="570" y="489"/>
                  <a:pt x="583" y="470"/>
                  <a:pt x="592" y="448"/>
                </a:cubicBezTo>
                <a:cubicBezTo>
                  <a:pt x="602" y="426"/>
                  <a:pt x="606" y="401"/>
                  <a:pt x="606" y="3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107504" y="3724920"/>
            <a:ext cx="1237614" cy="1636714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5"/>
          <p:cNvSpPr>
            <a:spLocks noChangeAspect="1"/>
          </p:cNvSpPr>
          <p:nvPr/>
        </p:nvSpPr>
        <p:spPr bwMode="auto">
          <a:xfrm>
            <a:off x="4098340" y="1561356"/>
            <a:ext cx="1548130" cy="1615016"/>
          </a:xfrm>
          <a:custGeom>
            <a:avLst/>
            <a:gdLst>
              <a:gd name="T0" fmla="*/ 1032 w 1032"/>
              <a:gd name="T1" fmla="*/ 798 h 1292"/>
              <a:gd name="T2" fmla="*/ 998 w 1032"/>
              <a:gd name="T3" fmla="*/ 1006 h 1292"/>
              <a:gd name="T4" fmla="*/ 898 w 1032"/>
              <a:gd name="T5" fmla="*/ 1162 h 1292"/>
              <a:gd name="T6" fmla="*/ 734 w 1032"/>
              <a:gd name="T7" fmla="*/ 1258 h 1292"/>
              <a:gd name="T8" fmla="*/ 509 w 1032"/>
              <a:gd name="T9" fmla="*/ 1292 h 1292"/>
              <a:gd name="T10" fmla="*/ 295 w 1032"/>
              <a:gd name="T11" fmla="*/ 1262 h 1292"/>
              <a:gd name="T12" fmla="*/ 135 w 1032"/>
              <a:gd name="T13" fmla="*/ 1171 h 1292"/>
              <a:gd name="T14" fmla="*/ 35 w 1032"/>
              <a:gd name="T15" fmla="*/ 1021 h 1292"/>
              <a:gd name="T16" fmla="*/ 0 w 1032"/>
              <a:gd name="T17" fmla="*/ 809 h 1292"/>
              <a:gd name="T18" fmla="*/ 0 w 1032"/>
              <a:gd name="T19" fmla="*/ 41 h 1292"/>
              <a:gd name="T20" fmla="*/ 6 w 1032"/>
              <a:gd name="T21" fmla="*/ 23 h 1292"/>
              <a:gd name="T22" fmla="*/ 27 w 1032"/>
              <a:gd name="T23" fmla="*/ 10 h 1292"/>
              <a:gd name="T24" fmla="*/ 67 w 1032"/>
              <a:gd name="T25" fmla="*/ 3 h 1292"/>
              <a:gd name="T26" fmla="*/ 129 w 1032"/>
              <a:gd name="T27" fmla="*/ 0 h 1292"/>
              <a:gd name="T28" fmla="*/ 191 w 1032"/>
              <a:gd name="T29" fmla="*/ 3 h 1292"/>
              <a:gd name="T30" fmla="*/ 230 w 1032"/>
              <a:gd name="T31" fmla="*/ 10 h 1292"/>
              <a:gd name="T32" fmla="*/ 251 w 1032"/>
              <a:gd name="T33" fmla="*/ 23 h 1292"/>
              <a:gd name="T34" fmla="*/ 257 w 1032"/>
              <a:gd name="T35" fmla="*/ 41 h 1292"/>
              <a:gd name="T36" fmla="*/ 257 w 1032"/>
              <a:gd name="T37" fmla="*/ 787 h 1292"/>
              <a:gd name="T38" fmla="*/ 276 w 1032"/>
              <a:gd name="T39" fmla="*/ 917 h 1292"/>
              <a:gd name="T40" fmla="*/ 329 w 1032"/>
              <a:gd name="T41" fmla="*/ 1008 h 1292"/>
              <a:gd name="T42" fmla="*/ 412 w 1032"/>
              <a:gd name="T43" fmla="*/ 1063 h 1292"/>
              <a:gd name="T44" fmla="*/ 520 w 1032"/>
              <a:gd name="T45" fmla="*/ 1081 h 1292"/>
              <a:gd name="T46" fmla="*/ 628 w 1032"/>
              <a:gd name="T47" fmla="*/ 1062 h 1292"/>
              <a:gd name="T48" fmla="*/ 709 w 1032"/>
              <a:gd name="T49" fmla="*/ 1008 h 1292"/>
              <a:gd name="T50" fmla="*/ 760 w 1032"/>
              <a:gd name="T51" fmla="*/ 920 h 1292"/>
              <a:gd name="T52" fmla="*/ 778 w 1032"/>
              <a:gd name="T53" fmla="*/ 801 h 1292"/>
              <a:gd name="T54" fmla="*/ 778 w 1032"/>
              <a:gd name="T55" fmla="*/ 41 h 1292"/>
              <a:gd name="T56" fmla="*/ 784 w 1032"/>
              <a:gd name="T57" fmla="*/ 23 h 1292"/>
              <a:gd name="T58" fmla="*/ 805 w 1032"/>
              <a:gd name="T59" fmla="*/ 10 h 1292"/>
              <a:gd name="T60" fmla="*/ 844 w 1032"/>
              <a:gd name="T61" fmla="*/ 3 h 1292"/>
              <a:gd name="T62" fmla="*/ 906 w 1032"/>
              <a:gd name="T63" fmla="*/ 0 h 1292"/>
              <a:gd name="T64" fmla="*/ 967 w 1032"/>
              <a:gd name="T65" fmla="*/ 3 h 1292"/>
              <a:gd name="T66" fmla="*/ 1006 w 1032"/>
              <a:gd name="T67" fmla="*/ 10 h 1292"/>
              <a:gd name="T68" fmla="*/ 1027 w 1032"/>
              <a:gd name="T69" fmla="*/ 23 h 1292"/>
              <a:gd name="T70" fmla="*/ 1032 w 1032"/>
              <a:gd name="T71" fmla="*/ 41 h 1292"/>
              <a:gd name="T72" fmla="*/ 1032 w 1032"/>
              <a:gd name="T73" fmla="*/ 7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2" h="1292">
                <a:moveTo>
                  <a:pt x="1032" y="798"/>
                </a:moveTo>
                <a:cubicBezTo>
                  <a:pt x="1032" y="876"/>
                  <a:pt x="1021" y="945"/>
                  <a:pt x="998" y="1006"/>
                </a:cubicBezTo>
                <a:cubicBezTo>
                  <a:pt x="975" y="1068"/>
                  <a:pt x="942" y="1119"/>
                  <a:pt x="898" y="1162"/>
                </a:cubicBezTo>
                <a:cubicBezTo>
                  <a:pt x="853" y="1204"/>
                  <a:pt x="799" y="1236"/>
                  <a:pt x="734" y="1258"/>
                </a:cubicBezTo>
                <a:cubicBezTo>
                  <a:pt x="668" y="1281"/>
                  <a:pt x="594" y="1292"/>
                  <a:pt x="509" y="1292"/>
                </a:cubicBezTo>
                <a:cubicBezTo>
                  <a:pt x="429" y="1292"/>
                  <a:pt x="358" y="1282"/>
                  <a:pt x="295" y="1262"/>
                </a:cubicBezTo>
                <a:cubicBezTo>
                  <a:pt x="232" y="1242"/>
                  <a:pt x="179" y="1212"/>
                  <a:pt x="135" y="1171"/>
                </a:cubicBezTo>
                <a:cubicBezTo>
                  <a:pt x="91" y="1131"/>
                  <a:pt x="58" y="1081"/>
                  <a:pt x="35" y="1021"/>
                </a:cubicBezTo>
                <a:cubicBezTo>
                  <a:pt x="12" y="960"/>
                  <a:pt x="0" y="890"/>
                  <a:pt x="0" y="80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2" y="28"/>
                  <a:pt x="6" y="23"/>
                </a:cubicBezTo>
                <a:cubicBezTo>
                  <a:pt x="10" y="18"/>
                  <a:pt x="17" y="14"/>
                  <a:pt x="27" y="10"/>
                </a:cubicBezTo>
                <a:cubicBezTo>
                  <a:pt x="37" y="7"/>
                  <a:pt x="50" y="4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4" y="1"/>
                  <a:pt x="191" y="3"/>
                </a:cubicBezTo>
                <a:cubicBezTo>
                  <a:pt x="207" y="4"/>
                  <a:pt x="220" y="7"/>
                  <a:pt x="230" y="10"/>
                </a:cubicBezTo>
                <a:cubicBezTo>
                  <a:pt x="239" y="14"/>
                  <a:pt x="246" y="18"/>
                  <a:pt x="251" y="23"/>
                </a:cubicBezTo>
                <a:cubicBezTo>
                  <a:pt x="255" y="28"/>
                  <a:pt x="257" y="34"/>
                  <a:pt x="257" y="41"/>
                </a:cubicBezTo>
                <a:cubicBezTo>
                  <a:pt x="257" y="787"/>
                  <a:pt x="257" y="787"/>
                  <a:pt x="257" y="787"/>
                </a:cubicBezTo>
                <a:cubicBezTo>
                  <a:pt x="257" y="837"/>
                  <a:pt x="263" y="880"/>
                  <a:pt x="276" y="917"/>
                </a:cubicBezTo>
                <a:cubicBezTo>
                  <a:pt x="288" y="954"/>
                  <a:pt x="306" y="984"/>
                  <a:pt x="329" y="1008"/>
                </a:cubicBezTo>
                <a:cubicBezTo>
                  <a:pt x="352" y="1032"/>
                  <a:pt x="380" y="1051"/>
                  <a:pt x="412" y="1063"/>
                </a:cubicBezTo>
                <a:cubicBezTo>
                  <a:pt x="444" y="1075"/>
                  <a:pt x="480" y="1081"/>
                  <a:pt x="520" y="1081"/>
                </a:cubicBezTo>
                <a:cubicBezTo>
                  <a:pt x="560" y="1081"/>
                  <a:pt x="596" y="1074"/>
                  <a:pt x="628" y="1062"/>
                </a:cubicBezTo>
                <a:cubicBezTo>
                  <a:pt x="660" y="1050"/>
                  <a:pt x="687" y="1032"/>
                  <a:pt x="709" y="1008"/>
                </a:cubicBezTo>
                <a:cubicBezTo>
                  <a:pt x="731" y="984"/>
                  <a:pt x="748" y="955"/>
                  <a:pt x="760" y="920"/>
                </a:cubicBezTo>
                <a:cubicBezTo>
                  <a:pt x="772" y="885"/>
                  <a:pt x="778" y="846"/>
                  <a:pt x="778" y="801"/>
                </a:cubicBezTo>
                <a:cubicBezTo>
                  <a:pt x="778" y="41"/>
                  <a:pt x="778" y="41"/>
                  <a:pt x="778" y="41"/>
                </a:cubicBezTo>
                <a:cubicBezTo>
                  <a:pt x="778" y="34"/>
                  <a:pt x="780" y="28"/>
                  <a:pt x="784" y="23"/>
                </a:cubicBezTo>
                <a:cubicBezTo>
                  <a:pt x="788" y="18"/>
                  <a:pt x="795" y="14"/>
                  <a:pt x="805" y="10"/>
                </a:cubicBezTo>
                <a:cubicBezTo>
                  <a:pt x="815" y="7"/>
                  <a:pt x="828" y="4"/>
                  <a:pt x="844" y="3"/>
                </a:cubicBezTo>
                <a:cubicBezTo>
                  <a:pt x="861" y="1"/>
                  <a:pt x="882" y="0"/>
                  <a:pt x="906" y="0"/>
                </a:cubicBezTo>
                <a:cubicBezTo>
                  <a:pt x="931" y="0"/>
                  <a:pt x="951" y="1"/>
                  <a:pt x="967" y="3"/>
                </a:cubicBezTo>
                <a:cubicBezTo>
                  <a:pt x="983" y="4"/>
                  <a:pt x="996" y="7"/>
                  <a:pt x="1006" y="10"/>
                </a:cubicBezTo>
                <a:cubicBezTo>
                  <a:pt x="1016" y="14"/>
                  <a:pt x="1023" y="18"/>
                  <a:pt x="1027" y="23"/>
                </a:cubicBezTo>
                <a:cubicBezTo>
                  <a:pt x="1030" y="28"/>
                  <a:pt x="1032" y="34"/>
                  <a:pt x="1032" y="41"/>
                </a:cubicBezTo>
                <a:lnTo>
                  <a:pt x="1032" y="7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9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ChangeAspect="1"/>
          </p:cNvSpPr>
          <p:nvPr/>
        </p:nvSpPr>
        <p:spPr bwMode="auto">
          <a:xfrm>
            <a:off x="7128578" y="4065372"/>
            <a:ext cx="1619886" cy="1632480"/>
          </a:xfrm>
          <a:custGeom>
            <a:avLst/>
            <a:gdLst>
              <a:gd name="T0" fmla="*/ 1080 w 1080"/>
              <a:gd name="T1" fmla="*/ 217 h 1306"/>
              <a:gd name="T2" fmla="*/ 1077 w 1080"/>
              <a:gd name="T3" fmla="*/ 266 h 1306"/>
              <a:gd name="T4" fmla="*/ 1071 w 1080"/>
              <a:gd name="T5" fmla="*/ 299 h 1306"/>
              <a:gd name="T6" fmla="*/ 1060 w 1080"/>
              <a:gd name="T7" fmla="*/ 316 h 1306"/>
              <a:gd name="T8" fmla="*/ 1045 w 1080"/>
              <a:gd name="T9" fmla="*/ 321 h 1306"/>
              <a:gd name="T10" fmla="*/ 1004 w 1080"/>
              <a:gd name="T11" fmla="*/ 303 h 1306"/>
              <a:gd name="T12" fmla="*/ 928 w 1080"/>
              <a:gd name="T13" fmla="*/ 265 h 1306"/>
              <a:gd name="T14" fmla="*/ 817 w 1080"/>
              <a:gd name="T15" fmla="*/ 227 h 1306"/>
              <a:gd name="T16" fmla="*/ 666 w 1080"/>
              <a:gd name="T17" fmla="*/ 210 h 1306"/>
              <a:gd name="T18" fmla="*/ 500 w 1080"/>
              <a:gd name="T19" fmla="*/ 241 h 1306"/>
              <a:gd name="T20" fmla="*/ 373 w 1080"/>
              <a:gd name="T21" fmla="*/ 331 h 1306"/>
              <a:gd name="T22" fmla="*/ 292 w 1080"/>
              <a:gd name="T23" fmla="*/ 471 h 1306"/>
              <a:gd name="T24" fmla="*/ 263 w 1080"/>
              <a:gd name="T25" fmla="*/ 651 h 1306"/>
              <a:gd name="T26" fmla="*/ 292 w 1080"/>
              <a:gd name="T27" fmla="*/ 842 h 1306"/>
              <a:gd name="T28" fmla="*/ 373 w 1080"/>
              <a:gd name="T29" fmla="*/ 980 h 1306"/>
              <a:gd name="T30" fmla="*/ 497 w 1080"/>
              <a:gd name="T31" fmla="*/ 1064 h 1306"/>
              <a:gd name="T32" fmla="*/ 658 w 1080"/>
              <a:gd name="T33" fmla="*/ 1092 h 1306"/>
              <a:gd name="T34" fmla="*/ 743 w 1080"/>
              <a:gd name="T35" fmla="*/ 1083 h 1306"/>
              <a:gd name="T36" fmla="*/ 821 w 1080"/>
              <a:gd name="T37" fmla="*/ 1053 h 1306"/>
              <a:gd name="T38" fmla="*/ 821 w 1080"/>
              <a:gd name="T39" fmla="*/ 760 h 1306"/>
              <a:gd name="T40" fmla="*/ 582 w 1080"/>
              <a:gd name="T41" fmla="*/ 760 h 1306"/>
              <a:gd name="T42" fmla="*/ 554 w 1080"/>
              <a:gd name="T43" fmla="*/ 738 h 1306"/>
              <a:gd name="T44" fmla="*/ 545 w 1080"/>
              <a:gd name="T45" fmla="*/ 664 h 1306"/>
              <a:gd name="T46" fmla="*/ 547 w 1080"/>
              <a:gd name="T47" fmla="*/ 618 h 1306"/>
              <a:gd name="T48" fmla="*/ 554 w 1080"/>
              <a:gd name="T49" fmla="*/ 588 h 1306"/>
              <a:gd name="T50" fmla="*/ 566 w 1080"/>
              <a:gd name="T51" fmla="*/ 571 h 1306"/>
              <a:gd name="T52" fmla="*/ 582 w 1080"/>
              <a:gd name="T53" fmla="*/ 566 h 1306"/>
              <a:gd name="T54" fmla="*/ 1008 w 1080"/>
              <a:gd name="T55" fmla="*/ 566 h 1306"/>
              <a:gd name="T56" fmla="*/ 1036 w 1080"/>
              <a:gd name="T57" fmla="*/ 571 h 1306"/>
              <a:gd name="T58" fmla="*/ 1058 w 1080"/>
              <a:gd name="T59" fmla="*/ 588 h 1306"/>
              <a:gd name="T60" fmla="*/ 1072 w 1080"/>
              <a:gd name="T61" fmla="*/ 613 h 1306"/>
              <a:gd name="T62" fmla="*/ 1077 w 1080"/>
              <a:gd name="T63" fmla="*/ 648 h 1306"/>
              <a:gd name="T64" fmla="*/ 1077 w 1080"/>
              <a:gd name="T65" fmla="*/ 1151 h 1306"/>
              <a:gd name="T66" fmla="*/ 1067 w 1080"/>
              <a:gd name="T67" fmla="*/ 1202 h 1306"/>
              <a:gd name="T68" fmla="*/ 1025 w 1080"/>
              <a:gd name="T69" fmla="*/ 1237 h 1306"/>
              <a:gd name="T70" fmla="*/ 946 w 1080"/>
              <a:gd name="T71" fmla="*/ 1263 h 1306"/>
              <a:gd name="T72" fmla="*/ 849 w 1080"/>
              <a:gd name="T73" fmla="*/ 1287 h 1306"/>
              <a:gd name="T74" fmla="*/ 747 w 1080"/>
              <a:gd name="T75" fmla="*/ 1301 h 1306"/>
              <a:gd name="T76" fmla="*/ 644 w 1080"/>
              <a:gd name="T77" fmla="*/ 1306 h 1306"/>
              <a:gd name="T78" fmla="*/ 373 w 1080"/>
              <a:gd name="T79" fmla="*/ 1263 h 1306"/>
              <a:gd name="T80" fmla="*/ 171 w 1080"/>
              <a:gd name="T81" fmla="*/ 1137 h 1306"/>
              <a:gd name="T82" fmla="*/ 44 w 1080"/>
              <a:gd name="T83" fmla="*/ 936 h 1306"/>
              <a:gd name="T84" fmla="*/ 0 w 1080"/>
              <a:gd name="T85" fmla="*/ 667 h 1306"/>
              <a:gd name="T86" fmla="*/ 47 w 1080"/>
              <a:gd name="T87" fmla="*/ 388 h 1306"/>
              <a:gd name="T88" fmla="*/ 179 w 1080"/>
              <a:gd name="T89" fmla="*/ 178 h 1306"/>
              <a:gd name="T90" fmla="*/ 387 w 1080"/>
              <a:gd name="T91" fmla="*/ 46 h 1306"/>
              <a:gd name="T92" fmla="*/ 658 w 1080"/>
              <a:gd name="T93" fmla="*/ 0 h 1306"/>
              <a:gd name="T94" fmla="*/ 807 w 1080"/>
              <a:gd name="T95" fmla="*/ 11 h 1306"/>
              <a:gd name="T96" fmla="*/ 925 w 1080"/>
              <a:gd name="T97" fmla="*/ 38 h 1306"/>
              <a:gd name="T98" fmla="*/ 1008 w 1080"/>
              <a:gd name="T99" fmla="*/ 73 h 1306"/>
              <a:gd name="T100" fmla="*/ 1055 w 1080"/>
              <a:gd name="T101" fmla="*/ 105 h 1306"/>
              <a:gd name="T102" fmla="*/ 1074 w 1080"/>
              <a:gd name="T103" fmla="*/ 144 h 1306"/>
              <a:gd name="T104" fmla="*/ 1080 w 1080"/>
              <a:gd name="T105" fmla="*/ 21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80" h="1306">
                <a:moveTo>
                  <a:pt x="1080" y="217"/>
                </a:moveTo>
                <a:cubicBezTo>
                  <a:pt x="1080" y="236"/>
                  <a:pt x="1079" y="253"/>
                  <a:pt x="1077" y="266"/>
                </a:cubicBezTo>
                <a:cubicBezTo>
                  <a:pt x="1076" y="280"/>
                  <a:pt x="1073" y="291"/>
                  <a:pt x="1071" y="299"/>
                </a:cubicBezTo>
                <a:cubicBezTo>
                  <a:pt x="1068" y="307"/>
                  <a:pt x="1064" y="313"/>
                  <a:pt x="1060" y="316"/>
                </a:cubicBezTo>
                <a:cubicBezTo>
                  <a:pt x="1056" y="319"/>
                  <a:pt x="1050" y="321"/>
                  <a:pt x="1045" y="321"/>
                </a:cubicBezTo>
                <a:cubicBezTo>
                  <a:pt x="1036" y="321"/>
                  <a:pt x="1022" y="315"/>
                  <a:pt x="1004" y="303"/>
                </a:cubicBezTo>
                <a:cubicBezTo>
                  <a:pt x="985" y="292"/>
                  <a:pt x="960" y="279"/>
                  <a:pt x="928" y="265"/>
                </a:cubicBezTo>
                <a:cubicBezTo>
                  <a:pt x="897" y="252"/>
                  <a:pt x="860" y="239"/>
                  <a:pt x="817" y="227"/>
                </a:cubicBezTo>
                <a:cubicBezTo>
                  <a:pt x="773" y="215"/>
                  <a:pt x="723" y="210"/>
                  <a:pt x="666" y="210"/>
                </a:cubicBezTo>
                <a:cubicBezTo>
                  <a:pt x="605" y="210"/>
                  <a:pt x="549" y="220"/>
                  <a:pt x="500" y="241"/>
                </a:cubicBezTo>
                <a:cubicBezTo>
                  <a:pt x="450" y="263"/>
                  <a:pt x="408" y="292"/>
                  <a:pt x="373" y="331"/>
                </a:cubicBezTo>
                <a:cubicBezTo>
                  <a:pt x="338" y="370"/>
                  <a:pt x="311" y="416"/>
                  <a:pt x="292" y="471"/>
                </a:cubicBezTo>
                <a:cubicBezTo>
                  <a:pt x="273" y="525"/>
                  <a:pt x="263" y="585"/>
                  <a:pt x="263" y="651"/>
                </a:cubicBezTo>
                <a:cubicBezTo>
                  <a:pt x="263" y="723"/>
                  <a:pt x="273" y="787"/>
                  <a:pt x="292" y="842"/>
                </a:cubicBezTo>
                <a:cubicBezTo>
                  <a:pt x="311" y="897"/>
                  <a:pt x="338" y="943"/>
                  <a:pt x="373" y="980"/>
                </a:cubicBezTo>
                <a:cubicBezTo>
                  <a:pt x="407" y="1017"/>
                  <a:pt x="449" y="1045"/>
                  <a:pt x="497" y="1064"/>
                </a:cubicBezTo>
                <a:cubicBezTo>
                  <a:pt x="546" y="1083"/>
                  <a:pt x="599" y="1092"/>
                  <a:pt x="658" y="1092"/>
                </a:cubicBezTo>
                <a:cubicBezTo>
                  <a:pt x="687" y="1092"/>
                  <a:pt x="715" y="1089"/>
                  <a:pt x="743" y="1083"/>
                </a:cubicBezTo>
                <a:cubicBezTo>
                  <a:pt x="771" y="1076"/>
                  <a:pt x="797" y="1066"/>
                  <a:pt x="821" y="1053"/>
                </a:cubicBezTo>
                <a:cubicBezTo>
                  <a:pt x="821" y="760"/>
                  <a:pt x="821" y="760"/>
                  <a:pt x="821" y="760"/>
                </a:cubicBezTo>
                <a:cubicBezTo>
                  <a:pt x="582" y="760"/>
                  <a:pt x="582" y="760"/>
                  <a:pt x="582" y="760"/>
                </a:cubicBezTo>
                <a:cubicBezTo>
                  <a:pt x="570" y="760"/>
                  <a:pt x="561" y="753"/>
                  <a:pt x="554" y="738"/>
                </a:cubicBezTo>
                <a:cubicBezTo>
                  <a:pt x="548" y="724"/>
                  <a:pt x="545" y="699"/>
                  <a:pt x="545" y="664"/>
                </a:cubicBezTo>
                <a:cubicBezTo>
                  <a:pt x="545" y="645"/>
                  <a:pt x="545" y="630"/>
                  <a:pt x="547" y="618"/>
                </a:cubicBezTo>
                <a:cubicBezTo>
                  <a:pt x="549" y="605"/>
                  <a:pt x="551" y="596"/>
                  <a:pt x="554" y="588"/>
                </a:cubicBezTo>
                <a:cubicBezTo>
                  <a:pt x="558" y="581"/>
                  <a:pt x="562" y="575"/>
                  <a:pt x="566" y="571"/>
                </a:cubicBezTo>
                <a:cubicBezTo>
                  <a:pt x="571" y="568"/>
                  <a:pt x="576" y="566"/>
                  <a:pt x="582" y="566"/>
                </a:cubicBezTo>
                <a:cubicBezTo>
                  <a:pt x="1008" y="566"/>
                  <a:pt x="1008" y="566"/>
                  <a:pt x="1008" y="566"/>
                </a:cubicBezTo>
                <a:cubicBezTo>
                  <a:pt x="1019" y="566"/>
                  <a:pt x="1028" y="568"/>
                  <a:pt x="1036" y="571"/>
                </a:cubicBezTo>
                <a:cubicBezTo>
                  <a:pt x="1044" y="575"/>
                  <a:pt x="1052" y="580"/>
                  <a:pt x="1058" y="588"/>
                </a:cubicBezTo>
                <a:cubicBezTo>
                  <a:pt x="1064" y="595"/>
                  <a:pt x="1069" y="603"/>
                  <a:pt x="1072" y="613"/>
                </a:cubicBezTo>
                <a:cubicBezTo>
                  <a:pt x="1075" y="624"/>
                  <a:pt x="1077" y="635"/>
                  <a:pt x="1077" y="648"/>
                </a:cubicBezTo>
                <a:cubicBezTo>
                  <a:pt x="1077" y="1151"/>
                  <a:pt x="1077" y="1151"/>
                  <a:pt x="1077" y="1151"/>
                </a:cubicBezTo>
                <a:cubicBezTo>
                  <a:pt x="1077" y="1171"/>
                  <a:pt x="1073" y="1188"/>
                  <a:pt x="1067" y="1202"/>
                </a:cubicBezTo>
                <a:cubicBezTo>
                  <a:pt x="1060" y="1217"/>
                  <a:pt x="1046" y="1228"/>
                  <a:pt x="1025" y="1237"/>
                </a:cubicBezTo>
                <a:cubicBezTo>
                  <a:pt x="1003" y="1245"/>
                  <a:pt x="977" y="1254"/>
                  <a:pt x="946" y="1263"/>
                </a:cubicBezTo>
                <a:cubicBezTo>
                  <a:pt x="915" y="1272"/>
                  <a:pt x="882" y="1280"/>
                  <a:pt x="849" y="1287"/>
                </a:cubicBezTo>
                <a:cubicBezTo>
                  <a:pt x="815" y="1293"/>
                  <a:pt x="781" y="1298"/>
                  <a:pt x="747" y="1301"/>
                </a:cubicBezTo>
                <a:cubicBezTo>
                  <a:pt x="713" y="1305"/>
                  <a:pt x="679" y="1306"/>
                  <a:pt x="644" y="1306"/>
                </a:cubicBezTo>
                <a:cubicBezTo>
                  <a:pt x="543" y="1306"/>
                  <a:pt x="453" y="1292"/>
                  <a:pt x="373" y="1263"/>
                </a:cubicBezTo>
                <a:cubicBezTo>
                  <a:pt x="293" y="1234"/>
                  <a:pt x="226" y="1192"/>
                  <a:pt x="171" y="1137"/>
                </a:cubicBezTo>
                <a:cubicBezTo>
                  <a:pt x="115" y="1082"/>
                  <a:pt x="73" y="1015"/>
                  <a:pt x="44" y="936"/>
                </a:cubicBezTo>
                <a:cubicBezTo>
                  <a:pt x="14" y="857"/>
                  <a:pt x="0" y="767"/>
                  <a:pt x="0" y="667"/>
                </a:cubicBezTo>
                <a:cubicBezTo>
                  <a:pt x="0" y="563"/>
                  <a:pt x="15" y="470"/>
                  <a:pt x="47" y="388"/>
                </a:cubicBezTo>
                <a:cubicBezTo>
                  <a:pt x="78" y="305"/>
                  <a:pt x="122" y="235"/>
                  <a:pt x="179" y="178"/>
                </a:cubicBezTo>
                <a:cubicBezTo>
                  <a:pt x="237" y="120"/>
                  <a:pt x="306" y="76"/>
                  <a:pt x="387" y="46"/>
                </a:cubicBezTo>
                <a:cubicBezTo>
                  <a:pt x="468" y="15"/>
                  <a:pt x="558" y="0"/>
                  <a:pt x="658" y="0"/>
                </a:cubicBezTo>
                <a:cubicBezTo>
                  <a:pt x="713" y="0"/>
                  <a:pt x="762" y="3"/>
                  <a:pt x="807" y="11"/>
                </a:cubicBezTo>
                <a:cubicBezTo>
                  <a:pt x="852" y="18"/>
                  <a:pt x="891" y="27"/>
                  <a:pt x="925" y="38"/>
                </a:cubicBezTo>
                <a:cubicBezTo>
                  <a:pt x="959" y="49"/>
                  <a:pt x="986" y="61"/>
                  <a:pt x="1008" y="73"/>
                </a:cubicBezTo>
                <a:cubicBezTo>
                  <a:pt x="1031" y="85"/>
                  <a:pt x="1046" y="96"/>
                  <a:pt x="1055" y="105"/>
                </a:cubicBezTo>
                <a:cubicBezTo>
                  <a:pt x="1064" y="114"/>
                  <a:pt x="1070" y="127"/>
                  <a:pt x="1074" y="144"/>
                </a:cubicBezTo>
                <a:cubicBezTo>
                  <a:pt x="1078" y="160"/>
                  <a:pt x="1080" y="185"/>
                  <a:pt x="1080" y="21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Freeform 5"/>
          <p:cNvSpPr>
            <a:spLocks noChangeAspect="1"/>
          </p:cNvSpPr>
          <p:nvPr/>
        </p:nvSpPr>
        <p:spPr bwMode="auto">
          <a:xfrm>
            <a:off x="5580112" y="2719120"/>
            <a:ext cx="1562736" cy="1592792"/>
          </a:xfrm>
          <a:custGeom>
            <a:avLst/>
            <a:gdLst>
              <a:gd name="T0" fmla="*/ 1042 w 1042"/>
              <a:gd name="T1" fmla="*/ 1178 h 1274"/>
              <a:gd name="T2" fmla="*/ 1034 w 1042"/>
              <a:gd name="T3" fmla="*/ 1218 h 1274"/>
              <a:gd name="T4" fmla="*/ 1013 w 1042"/>
              <a:gd name="T5" fmla="*/ 1247 h 1274"/>
              <a:gd name="T6" fmla="*/ 982 w 1042"/>
              <a:gd name="T7" fmla="*/ 1265 h 1274"/>
              <a:gd name="T8" fmla="*/ 945 w 1042"/>
              <a:gd name="T9" fmla="*/ 1270 h 1274"/>
              <a:gd name="T10" fmla="*/ 836 w 1042"/>
              <a:gd name="T11" fmla="*/ 1270 h 1274"/>
              <a:gd name="T12" fmla="*/ 777 w 1042"/>
              <a:gd name="T13" fmla="*/ 1263 h 1274"/>
              <a:gd name="T14" fmla="*/ 731 w 1042"/>
              <a:gd name="T15" fmla="*/ 1238 h 1274"/>
              <a:gd name="T16" fmla="*/ 691 w 1042"/>
              <a:gd name="T17" fmla="*/ 1189 h 1274"/>
              <a:gd name="T18" fmla="*/ 647 w 1042"/>
              <a:gd name="T19" fmla="*/ 1110 h 1274"/>
              <a:gd name="T20" fmla="*/ 332 w 1042"/>
              <a:gd name="T21" fmla="*/ 519 h 1274"/>
              <a:gd name="T22" fmla="*/ 276 w 1042"/>
              <a:gd name="T23" fmla="*/ 405 h 1274"/>
              <a:gd name="T24" fmla="*/ 226 w 1042"/>
              <a:gd name="T25" fmla="*/ 287 h 1274"/>
              <a:gd name="T26" fmla="*/ 224 w 1042"/>
              <a:gd name="T27" fmla="*/ 287 h 1274"/>
              <a:gd name="T28" fmla="*/ 230 w 1042"/>
              <a:gd name="T29" fmla="*/ 427 h 1274"/>
              <a:gd name="T30" fmla="*/ 232 w 1042"/>
              <a:gd name="T31" fmla="*/ 571 h 1274"/>
              <a:gd name="T32" fmla="*/ 232 w 1042"/>
              <a:gd name="T33" fmla="*/ 1232 h 1274"/>
              <a:gd name="T34" fmla="*/ 226 w 1042"/>
              <a:gd name="T35" fmla="*/ 1249 h 1274"/>
              <a:gd name="T36" fmla="*/ 208 w 1042"/>
              <a:gd name="T37" fmla="*/ 1263 h 1274"/>
              <a:gd name="T38" fmla="*/ 172 w 1042"/>
              <a:gd name="T39" fmla="*/ 1271 h 1274"/>
              <a:gd name="T40" fmla="*/ 114 w 1042"/>
              <a:gd name="T41" fmla="*/ 1274 h 1274"/>
              <a:gd name="T42" fmla="*/ 58 w 1042"/>
              <a:gd name="T43" fmla="*/ 1271 h 1274"/>
              <a:gd name="T44" fmla="*/ 23 w 1042"/>
              <a:gd name="T45" fmla="*/ 1263 h 1274"/>
              <a:gd name="T46" fmla="*/ 5 w 1042"/>
              <a:gd name="T47" fmla="*/ 1249 h 1274"/>
              <a:gd name="T48" fmla="*/ 0 w 1042"/>
              <a:gd name="T49" fmla="*/ 1232 h 1274"/>
              <a:gd name="T50" fmla="*/ 0 w 1042"/>
              <a:gd name="T51" fmla="*/ 96 h 1274"/>
              <a:gd name="T52" fmla="*/ 27 w 1042"/>
              <a:gd name="T53" fmla="*/ 27 h 1274"/>
              <a:gd name="T54" fmla="*/ 93 w 1042"/>
              <a:gd name="T55" fmla="*/ 4 h 1274"/>
              <a:gd name="T56" fmla="*/ 231 w 1042"/>
              <a:gd name="T57" fmla="*/ 4 h 1274"/>
              <a:gd name="T58" fmla="*/ 293 w 1042"/>
              <a:gd name="T59" fmla="*/ 11 h 1274"/>
              <a:gd name="T60" fmla="*/ 338 w 1042"/>
              <a:gd name="T61" fmla="*/ 32 h 1274"/>
              <a:gd name="T62" fmla="*/ 376 w 1042"/>
              <a:gd name="T63" fmla="*/ 72 h 1274"/>
              <a:gd name="T64" fmla="*/ 412 w 1042"/>
              <a:gd name="T65" fmla="*/ 136 h 1274"/>
              <a:gd name="T66" fmla="*/ 658 w 1042"/>
              <a:gd name="T67" fmla="*/ 598 h 1274"/>
              <a:gd name="T68" fmla="*/ 701 w 1042"/>
              <a:gd name="T69" fmla="*/ 681 h 1274"/>
              <a:gd name="T70" fmla="*/ 741 w 1042"/>
              <a:gd name="T71" fmla="*/ 762 h 1274"/>
              <a:gd name="T72" fmla="*/ 779 w 1042"/>
              <a:gd name="T73" fmla="*/ 841 h 1274"/>
              <a:gd name="T74" fmla="*/ 816 w 1042"/>
              <a:gd name="T75" fmla="*/ 919 h 1274"/>
              <a:gd name="T76" fmla="*/ 817 w 1042"/>
              <a:gd name="T77" fmla="*/ 919 h 1274"/>
              <a:gd name="T78" fmla="*/ 812 w 1042"/>
              <a:gd name="T79" fmla="*/ 777 h 1274"/>
              <a:gd name="T80" fmla="*/ 811 w 1042"/>
              <a:gd name="T81" fmla="*/ 635 h 1274"/>
              <a:gd name="T82" fmla="*/ 811 w 1042"/>
              <a:gd name="T83" fmla="*/ 42 h 1274"/>
              <a:gd name="T84" fmla="*/ 817 w 1042"/>
              <a:gd name="T85" fmla="*/ 25 h 1274"/>
              <a:gd name="T86" fmla="*/ 836 w 1042"/>
              <a:gd name="T87" fmla="*/ 11 h 1274"/>
              <a:gd name="T88" fmla="*/ 872 w 1042"/>
              <a:gd name="T89" fmla="*/ 3 h 1274"/>
              <a:gd name="T90" fmla="*/ 930 w 1042"/>
              <a:gd name="T91" fmla="*/ 0 h 1274"/>
              <a:gd name="T92" fmla="*/ 985 w 1042"/>
              <a:gd name="T93" fmla="*/ 3 h 1274"/>
              <a:gd name="T94" fmla="*/ 1020 w 1042"/>
              <a:gd name="T95" fmla="*/ 11 h 1274"/>
              <a:gd name="T96" fmla="*/ 1037 w 1042"/>
              <a:gd name="T97" fmla="*/ 25 h 1274"/>
              <a:gd name="T98" fmla="*/ 1042 w 1042"/>
              <a:gd name="T99" fmla="*/ 42 h 1274"/>
              <a:gd name="T100" fmla="*/ 1042 w 1042"/>
              <a:gd name="T101" fmla="*/ 1178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2" h="1274">
                <a:moveTo>
                  <a:pt x="1042" y="1178"/>
                </a:moveTo>
                <a:cubicBezTo>
                  <a:pt x="1042" y="1193"/>
                  <a:pt x="1039" y="1206"/>
                  <a:pt x="1034" y="1218"/>
                </a:cubicBezTo>
                <a:cubicBezTo>
                  <a:pt x="1029" y="1230"/>
                  <a:pt x="1022" y="1240"/>
                  <a:pt x="1013" y="1247"/>
                </a:cubicBezTo>
                <a:cubicBezTo>
                  <a:pt x="1005" y="1255"/>
                  <a:pt x="994" y="1261"/>
                  <a:pt x="982" y="1265"/>
                </a:cubicBezTo>
                <a:cubicBezTo>
                  <a:pt x="970" y="1268"/>
                  <a:pt x="958" y="1270"/>
                  <a:pt x="945" y="1270"/>
                </a:cubicBezTo>
                <a:cubicBezTo>
                  <a:pt x="836" y="1270"/>
                  <a:pt x="836" y="1270"/>
                  <a:pt x="836" y="1270"/>
                </a:cubicBezTo>
                <a:cubicBezTo>
                  <a:pt x="813" y="1270"/>
                  <a:pt x="794" y="1268"/>
                  <a:pt x="777" y="1263"/>
                </a:cubicBezTo>
                <a:cubicBezTo>
                  <a:pt x="760" y="1259"/>
                  <a:pt x="745" y="1250"/>
                  <a:pt x="731" y="1238"/>
                </a:cubicBezTo>
                <a:cubicBezTo>
                  <a:pt x="717" y="1226"/>
                  <a:pt x="704" y="1210"/>
                  <a:pt x="691" y="1189"/>
                </a:cubicBezTo>
                <a:cubicBezTo>
                  <a:pt x="678" y="1169"/>
                  <a:pt x="663" y="1142"/>
                  <a:pt x="647" y="1110"/>
                </a:cubicBezTo>
                <a:cubicBezTo>
                  <a:pt x="332" y="519"/>
                  <a:pt x="332" y="519"/>
                  <a:pt x="332" y="519"/>
                </a:cubicBezTo>
                <a:cubicBezTo>
                  <a:pt x="314" y="484"/>
                  <a:pt x="295" y="446"/>
                  <a:pt x="276" y="405"/>
                </a:cubicBezTo>
                <a:cubicBezTo>
                  <a:pt x="258" y="364"/>
                  <a:pt x="241" y="325"/>
                  <a:pt x="226" y="287"/>
                </a:cubicBezTo>
                <a:cubicBezTo>
                  <a:pt x="224" y="287"/>
                  <a:pt x="224" y="287"/>
                  <a:pt x="224" y="287"/>
                </a:cubicBezTo>
                <a:cubicBezTo>
                  <a:pt x="226" y="333"/>
                  <a:pt x="228" y="380"/>
                  <a:pt x="230" y="427"/>
                </a:cubicBezTo>
                <a:cubicBezTo>
                  <a:pt x="231" y="473"/>
                  <a:pt x="232" y="521"/>
                  <a:pt x="232" y="571"/>
                </a:cubicBezTo>
                <a:cubicBezTo>
                  <a:pt x="232" y="1232"/>
                  <a:pt x="232" y="1232"/>
                  <a:pt x="232" y="1232"/>
                </a:cubicBezTo>
                <a:cubicBezTo>
                  <a:pt x="232" y="1238"/>
                  <a:pt x="230" y="1244"/>
                  <a:pt x="226" y="1249"/>
                </a:cubicBezTo>
                <a:cubicBezTo>
                  <a:pt x="223" y="1255"/>
                  <a:pt x="216" y="1259"/>
                  <a:pt x="208" y="1263"/>
                </a:cubicBezTo>
                <a:cubicBezTo>
                  <a:pt x="199" y="1266"/>
                  <a:pt x="187" y="1269"/>
                  <a:pt x="172" y="1271"/>
                </a:cubicBezTo>
                <a:cubicBezTo>
                  <a:pt x="157" y="1273"/>
                  <a:pt x="138" y="1274"/>
                  <a:pt x="114" y="1274"/>
                </a:cubicBezTo>
                <a:cubicBezTo>
                  <a:pt x="92" y="1274"/>
                  <a:pt x="73" y="1273"/>
                  <a:pt x="58" y="1271"/>
                </a:cubicBezTo>
                <a:cubicBezTo>
                  <a:pt x="43" y="1269"/>
                  <a:pt x="31" y="1266"/>
                  <a:pt x="23" y="1263"/>
                </a:cubicBezTo>
                <a:cubicBezTo>
                  <a:pt x="14" y="1259"/>
                  <a:pt x="8" y="1255"/>
                  <a:pt x="5" y="1249"/>
                </a:cubicBezTo>
                <a:cubicBezTo>
                  <a:pt x="2" y="1244"/>
                  <a:pt x="0" y="1238"/>
                  <a:pt x="0" y="123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65"/>
                  <a:pt x="9" y="43"/>
                  <a:pt x="27" y="27"/>
                </a:cubicBezTo>
                <a:cubicBezTo>
                  <a:pt x="45" y="12"/>
                  <a:pt x="67" y="4"/>
                  <a:pt x="93" y="4"/>
                </a:cubicBezTo>
                <a:cubicBezTo>
                  <a:pt x="231" y="4"/>
                  <a:pt x="231" y="4"/>
                  <a:pt x="231" y="4"/>
                </a:cubicBezTo>
                <a:cubicBezTo>
                  <a:pt x="255" y="4"/>
                  <a:pt x="276" y="6"/>
                  <a:pt x="293" y="11"/>
                </a:cubicBezTo>
                <a:cubicBezTo>
                  <a:pt x="310" y="15"/>
                  <a:pt x="325" y="22"/>
                  <a:pt x="338" y="32"/>
                </a:cubicBezTo>
                <a:cubicBezTo>
                  <a:pt x="352" y="41"/>
                  <a:pt x="364" y="55"/>
                  <a:pt x="376" y="72"/>
                </a:cubicBezTo>
                <a:cubicBezTo>
                  <a:pt x="388" y="89"/>
                  <a:pt x="400" y="111"/>
                  <a:pt x="412" y="136"/>
                </a:cubicBezTo>
                <a:cubicBezTo>
                  <a:pt x="658" y="598"/>
                  <a:pt x="658" y="598"/>
                  <a:pt x="658" y="598"/>
                </a:cubicBezTo>
                <a:cubicBezTo>
                  <a:pt x="673" y="626"/>
                  <a:pt x="687" y="654"/>
                  <a:pt x="701" y="681"/>
                </a:cubicBezTo>
                <a:cubicBezTo>
                  <a:pt x="715" y="708"/>
                  <a:pt x="728" y="735"/>
                  <a:pt x="741" y="762"/>
                </a:cubicBezTo>
                <a:cubicBezTo>
                  <a:pt x="754" y="789"/>
                  <a:pt x="767" y="815"/>
                  <a:pt x="779" y="841"/>
                </a:cubicBezTo>
                <a:cubicBezTo>
                  <a:pt x="792" y="867"/>
                  <a:pt x="804" y="893"/>
                  <a:pt x="816" y="919"/>
                </a:cubicBezTo>
                <a:cubicBezTo>
                  <a:pt x="817" y="919"/>
                  <a:pt x="817" y="919"/>
                  <a:pt x="817" y="919"/>
                </a:cubicBezTo>
                <a:cubicBezTo>
                  <a:pt x="815" y="874"/>
                  <a:pt x="813" y="826"/>
                  <a:pt x="812" y="777"/>
                </a:cubicBezTo>
                <a:cubicBezTo>
                  <a:pt x="811" y="727"/>
                  <a:pt x="811" y="680"/>
                  <a:pt x="811" y="635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36"/>
                  <a:pt x="813" y="30"/>
                  <a:pt x="817" y="25"/>
                </a:cubicBezTo>
                <a:cubicBezTo>
                  <a:pt x="820" y="20"/>
                  <a:pt x="827" y="15"/>
                  <a:pt x="836" y="11"/>
                </a:cubicBezTo>
                <a:cubicBezTo>
                  <a:pt x="845" y="7"/>
                  <a:pt x="857" y="4"/>
                  <a:pt x="872" y="3"/>
                </a:cubicBezTo>
                <a:cubicBezTo>
                  <a:pt x="887" y="1"/>
                  <a:pt x="906" y="0"/>
                  <a:pt x="930" y="0"/>
                </a:cubicBezTo>
                <a:cubicBezTo>
                  <a:pt x="952" y="0"/>
                  <a:pt x="970" y="1"/>
                  <a:pt x="985" y="3"/>
                </a:cubicBezTo>
                <a:cubicBezTo>
                  <a:pt x="1000" y="4"/>
                  <a:pt x="1012" y="7"/>
                  <a:pt x="1020" y="11"/>
                </a:cubicBezTo>
                <a:cubicBezTo>
                  <a:pt x="1028" y="15"/>
                  <a:pt x="1034" y="20"/>
                  <a:pt x="1037" y="25"/>
                </a:cubicBezTo>
                <a:cubicBezTo>
                  <a:pt x="1040" y="30"/>
                  <a:pt x="1042" y="36"/>
                  <a:pt x="1042" y="42"/>
                </a:cubicBezTo>
                <a:lnTo>
                  <a:pt x="1042" y="11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Freeform 5"/>
          <p:cNvSpPr>
            <a:spLocks noChangeAspect="1" noEditPoints="1"/>
          </p:cNvSpPr>
          <p:nvPr/>
        </p:nvSpPr>
        <p:spPr bwMode="auto">
          <a:xfrm>
            <a:off x="1400582" y="2928524"/>
            <a:ext cx="1299210" cy="1588028"/>
          </a:xfrm>
          <a:custGeom>
            <a:avLst/>
            <a:gdLst>
              <a:gd name="T0" fmla="*/ 866 w 866"/>
              <a:gd name="T1" fmla="*/ 384 h 1270"/>
              <a:gd name="T2" fmla="*/ 832 w 866"/>
              <a:gd name="T3" fmla="*/ 573 h 1270"/>
              <a:gd name="T4" fmla="*/ 736 w 866"/>
              <a:gd name="T5" fmla="*/ 711 h 1270"/>
              <a:gd name="T6" fmla="*/ 580 w 866"/>
              <a:gd name="T7" fmla="*/ 796 h 1270"/>
              <a:gd name="T8" fmla="*/ 363 w 866"/>
              <a:gd name="T9" fmla="*/ 826 h 1270"/>
              <a:gd name="T10" fmla="*/ 257 w 866"/>
              <a:gd name="T11" fmla="*/ 826 h 1270"/>
              <a:gd name="T12" fmla="*/ 257 w 866"/>
              <a:gd name="T13" fmla="*/ 1229 h 1270"/>
              <a:gd name="T14" fmla="*/ 251 w 866"/>
              <a:gd name="T15" fmla="*/ 1247 h 1270"/>
              <a:gd name="T16" fmla="*/ 230 w 866"/>
              <a:gd name="T17" fmla="*/ 1259 h 1270"/>
              <a:gd name="T18" fmla="*/ 191 w 866"/>
              <a:gd name="T19" fmla="*/ 1267 h 1270"/>
              <a:gd name="T20" fmla="*/ 128 w 866"/>
              <a:gd name="T21" fmla="*/ 1270 h 1270"/>
              <a:gd name="T22" fmla="*/ 66 w 866"/>
              <a:gd name="T23" fmla="*/ 1267 h 1270"/>
              <a:gd name="T24" fmla="*/ 27 w 866"/>
              <a:gd name="T25" fmla="*/ 1259 h 1270"/>
              <a:gd name="T26" fmla="*/ 6 w 866"/>
              <a:gd name="T27" fmla="*/ 1247 h 1270"/>
              <a:gd name="T28" fmla="*/ 0 w 866"/>
              <a:gd name="T29" fmla="*/ 1229 h 1270"/>
              <a:gd name="T30" fmla="*/ 0 w 866"/>
              <a:gd name="T31" fmla="*/ 92 h 1270"/>
              <a:gd name="T32" fmla="*/ 24 w 866"/>
              <a:gd name="T33" fmla="*/ 23 h 1270"/>
              <a:gd name="T34" fmla="*/ 87 w 866"/>
              <a:gd name="T35" fmla="*/ 0 h 1270"/>
              <a:gd name="T36" fmla="*/ 385 w 866"/>
              <a:gd name="T37" fmla="*/ 0 h 1270"/>
              <a:gd name="T38" fmla="*/ 471 w 866"/>
              <a:gd name="T39" fmla="*/ 4 h 1270"/>
              <a:gd name="T40" fmla="*/ 568 w 866"/>
              <a:gd name="T41" fmla="*/ 19 h 1270"/>
              <a:gd name="T42" fmla="*/ 683 w 866"/>
              <a:gd name="T43" fmla="*/ 60 h 1270"/>
              <a:gd name="T44" fmla="*/ 782 w 866"/>
              <a:gd name="T45" fmla="*/ 137 h 1270"/>
              <a:gd name="T46" fmla="*/ 844 w 866"/>
              <a:gd name="T47" fmla="*/ 245 h 1270"/>
              <a:gd name="T48" fmla="*/ 866 w 866"/>
              <a:gd name="T49" fmla="*/ 384 h 1270"/>
              <a:gd name="T50" fmla="*/ 597 w 866"/>
              <a:gd name="T51" fmla="*/ 403 h 1270"/>
              <a:gd name="T52" fmla="*/ 574 w 866"/>
              <a:gd name="T53" fmla="*/ 293 h 1270"/>
              <a:gd name="T54" fmla="*/ 516 w 866"/>
              <a:gd name="T55" fmla="*/ 230 h 1270"/>
              <a:gd name="T56" fmla="*/ 444 w 866"/>
              <a:gd name="T57" fmla="*/ 204 h 1270"/>
              <a:gd name="T58" fmla="*/ 367 w 866"/>
              <a:gd name="T59" fmla="*/ 199 h 1270"/>
              <a:gd name="T60" fmla="*/ 257 w 866"/>
              <a:gd name="T61" fmla="*/ 199 h 1270"/>
              <a:gd name="T62" fmla="*/ 257 w 866"/>
              <a:gd name="T63" fmla="*/ 627 h 1270"/>
              <a:gd name="T64" fmla="*/ 372 w 866"/>
              <a:gd name="T65" fmla="*/ 627 h 1270"/>
              <a:gd name="T66" fmla="*/ 476 w 866"/>
              <a:gd name="T67" fmla="*/ 611 h 1270"/>
              <a:gd name="T68" fmla="*/ 543 w 866"/>
              <a:gd name="T69" fmla="*/ 564 h 1270"/>
              <a:gd name="T70" fmla="*/ 583 w 866"/>
              <a:gd name="T71" fmla="*/ 493 h 1270"/>
              <a:gd name="T72" fmla="*/ 597 w 866"/>
              <a:gd name="T73" fmla="*/ 40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6" h="1270">
                <a:moveTo>
                  <a:pt x="866" y="384"/>
                </a:moveTo>
                <a:cubicBezTo>
                  <a:pt x="866" y="455"/>
                  <a:pt x="855" y="518"/>
                  <a:pt x="832" y="573"/>
                </a:cubicBezTo>
                <a:cubicBezTo>
                  <a:pt x="810" y="627"/>
                  <a:pt x="778" y="673"/>
                  <a:pt x="736" y="711"/>
                </a:cubicBezTo>
                <a:cubicBezTo>
                  <a:pt x="693" y="748"/>
                  <a:pt x="642" y="777"/>
                  <a:pt x="580" y="796"/>
                </a:cubicBezTo>
                <a:cubicBezTo>
                  <a:pt x="518" y="816"/>
                  <a:pt x="446" y="826"/>
                  <a:pt x="363" y="826"/>
                </a:cubicBezTo>
                <a:cubicBezTo>
                  <a:pt x="257" y="826"/>
                  <a:pt x="257" y="826"/>
                  <a:pt x="257" y="826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5" y="1241"/>
                  <a:pt x="251" y="1247"/>
                </a:cubicBezTo>
                <a:cubicBezTo>
                  <a:pt x="247" y="1252"/>
                  <a:pt x="240" y="1256"/>
                  <a:pt x="230" y="1259"/>
                </a:cubicBezTo>
                <a:cubicBezTo>
                  <a:pt x="220" y="1263"/>
                  <a:pt x="207" y="1265"/>
                  <a:pt x="191" y="1267"/>
                </a:cubicBezTo>
                <a:cubicBezTo>
                  <a:pt x="175" y="1269"/>
                  <a:pt x="154" y="1270"/>
                  <a:pt x="128" y="1270"/>
                </a:cubicBezTo>
                <a:cubicBezTo>
                  <a:pt x="104" y="1270"/>
                  <a:pt x="83" y="1269"/>
                  <a:pt x="66" y="1267"/>
                </a:cubicBezTo>
                <a:cubicBezTo>
                  <a:pt x="50" y="1265"/>
                  <a:pt x="37" y="1263"/>
                  <a:pt x="27" y="1259"/>
                </a:cubicBezTo>
                <a:cubicBezTo>
                  <a:pt x="17" y="1256"/>
                  <a:pt x="10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62"/>
                  <a:pt x="8" y="39"/>
                  <a:pt x="24" y="23"/>
                </a:cubicBezTo>
                <a:cubicBezTo>
                  <a:pt x="40" y="8"/>
                  <a:pt x="61" y="0"/>
                  <a:pt x="87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415" y="0"/>
                  <a:pt x="444" y="2"/>
                  <a:pt x="471" y="4"/>
                </a:cubicBezTo>
                <a:cubicBezTo>
                  <a:pt x="498" y="6"/>
                  <a:pt x="530" y="11"/>
                  <a:pt x="568" y="19"/>
                </a:cubicBezTo>
                <a:cubicBezTo>
                  <a:pt x="606" y="26"/>
                  <a:pt x="644" y="40"/>
                  <a:pt x="683" y="60"/>
                </a:cubicBezTo>
                <a:cubicBezTo>
                  <a:pt x="721" y="80"/>
                  <a:pt x="754" y="106"/>
                  <a:pt x="782" y="137"/>
                </a:cubicBezTo>
                <a:cubicBezTo>
                  <a:pt x="809" y="168"/>
                  <a:pt x="830" y="204"/>
                  <a:pt x="844" y="245"/>
                </a:cubicBezTo>
                <a:cubicBezTo>
                  <a:pt x="858" y="286"/>
                  <a:pt x="866" y="333"/>
                  <a:pt x="866" y="384"/>
                </a:cubicBezTo>
                <a:close/>
                <a:moveTo>
                  <a:pt x="597" y="403"/>
                </a:moveTo>
                <a:cubicBezTo>
                  <a:pt x="597" y="359"/>
                  <a:pt x="589" y="322"/>
                  <a:pt x="574" y="293"/>
                </a:cubicBezTo>
                <a:cubicBezTo>
                  <a:pt x="558" y="265"/>
                  <a:pt x="539" y="244"/>
                  <a:pt x="516" y="230"/>
                </a:cubicBezTo>
                <a:cubicBezTo>
                  <a:pt x="493" y="216"/>
                  <a:pt x="469" y="208"/>
                  <a:pt x="444" y="204"/>
                </a:cubicBezTo>
                <a:cubicBezTo>
                  <a:pt x="419" y="201"/>
                  <a:pt x="393" y="199"/>
                  <a:pt x="367" y="199"/>
                </a:cubicBezTo>
                <a:cubicBezTo>
                  <a:pt x="257" y="199"/>
                  <a:pt x="257" y="199"/>
                  <a:pt x="257" y="199"/>
                </a:cubicBezTo>
                <a:cubicBezTo>
                  <a:pt x="257" y="627"/>
                  <a:pt x="257" y="627"/>
                  <a:pt x="257" y="627"/>
                </a:cubicBezTo>
                <a:cubicBezTo>
                  <a:pt x="372" y="627"/>
                  <a:pt x="372" y="627"/>
                  <a:pt x="372" y="627"/>
                </a:cubicBezTo>
                <a:cubicBezTo>
                  <a:pt x="414" y="627"/>
                  <a:pt x="448" y="622"/>
                  <a:pt x="476" y="611"/>
                </a:cubicBezTo>
                <a:cubicBezTo>
                  <a:pt x="503" y="600"/>
                  <a:pt x="526" y="584"/>
                  <a:pt x="543" y="564"/>
                </a:cubicBezTo>
                <a:cubicBezTo>
                  <a:pt x="561" y="545"/>
                  <a:pt x="574" y="521"/>
                  <a:pt x="583" y="493"/>
                </a:cubicBezTo>
                <a:cubicBezTo>
                  <a:pt x="593" y="465"/>
                  <a:pt x="597" y="435"/>
                  <a:pt x="597" y="40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627784" y="1925370"/>
            <a:ext cx="1405256" cy="1587500"/>
          </a:xfrm>
          <a:custGeom>
            <a:avLst/>
            <a:gdLst>
              <a:gd name="T0" fmla="*/ 937 w 937"/>
              <a:gd name="T1" fmla="*/ 1231 h 1270"/>
              <a:gd name="T2" fmla="*/ 933 w 937"/>
              <a:gd name="T3" fmla="*/ 1249 h 1270"/>
              <a:gd name="T4" fmla="*/ 915 w 937"/>
              <a:gd name="T5" fmla="*/ 1261 h 1270"/>
              <a:gd name="T6" fmla="*/ 872 w 937"/>
              <a:gd name="T7" fmla="*/ 1268 h 1270"/>
              <a:gd name="T8" fmla="*/ 795 w 937"/>
              <a:gd name="T9" fmla="*/ 1270 h 1270"/>
              <a:gd name="T10" fmla="*/ 729 w 937"/>
              <a:gd name="T11" fmla="*/ 1268 h 1270"/>
              <a:gd name="T12" fmla="*/ 691 w 937"/>
              <a:gd name="T13" fmla="*/ 1261 h 1270"/>
              <a:gd name="T14" fmla="*/ 671 w 937"/>
              <a:gd name="T15" fmla="*/ 1247 h 1270"/>
              <a:gd name="T16" fmla="*/ 661 w 937"/>
              <a:gd name="T17" fmla="*/ 1227 h 1270"/>
              <a:gd name="T18" fmla="*/ 548 w 937"/>
              <a:gd name="T19" fmla="*/ 945 h 1270"/>
              <a:gd name="T20" fmla="*/ 508 w 937"/>
              <a:gd name="T21" fmla="*/ 860 h 1270"/>
              <a:gd name="T22" fmla="*/ 464 w 937"/>
              <a:gd name="T23" fmla="*/ 798 h 1270"/>
              <a:gd name="T24" fmla="*/ 409 w 937"/>
              <a:gd name="T25" fmla="*/ 760 h 1270"/>
              <a:gd name="T26" fmla="*/ 337 w 937"/>
              <a:gd name="T27" fmla="*/ 748 h 1270"/>
              <a:gd name="T28" fmla="*/ 257 w 937"/>
              <a:gd name="T29" fmla="*/ 748 h 1270"/>
              <a:gd name="T30" fmla="*/ 257 w 937"/>
              <a:gd name="T31" fmla="*/ 1229 h 1270"/>
              <a:gd name="T32" fmla="*/ 250 w 937"/>
              <a:gd name="T33" fmla="*/ 1247 h 1270"/>
              <a:gd name="T34" fmla="*/ 229 w 937"/>
              <a:gd name="T35" fmla="*/ 1259 h 1270"/>
              <a:gd name="T36" fmla="*/ 190 w 937"/>
              <a:gd name="T37" fmla="*/ 1267 h 1270"/>
              <a:gd name="T38" fmla="*/ 128 w 937"/>
              <a:gd name="T39" fmla="*/ 1270 h 1270"/>
              <a:gd name="T40" fmla="*/ 66 w 937"/>
              <a:gd name="T41" fmla="*/ 1267 h 1270"/>
              <a:gd name="T42" fmla="*/ 26 w 937"/>
              <a:gd name="T43" fmla="*/ 1259 h 1270"/>
              <a:gd name="T44" fmla="*/ 6 w 937"/>
              <a:gd name="T45" fmla="*/ 1247 h 1270"/>
              <a:gd name="T46" fmla="*/ 0 w 937"/>
              <a:gd name="T47" fmla="*/ 1229 h 1270"/>
              <a:gd name="T48" fmla="*/ 0 w 937"/>
              <a:gd name="T49" fmla="*/ 82 h 1270"/>
              <a:gd name="T50" fmla="*/ 22 w 937"/>
              <a:gd name="T51" fmla="*/ 19 h 1270"/>
              <a:gd name="T52" fmla="*/ 76 w 937"/>
              <a:gd name="T53" fmla="*/ 0 h 1270"/>
              <a:gd name="T54" fmla="*/ 403 w 937"/>
              <a:gd name="T55" fmla="*/ 0 h 1270"/>
              <a:gd name="T56" fmla="*/ 485 w 937"/>
              <a:gd name="T57" fmla="*/ 2 h 1270"/>
              <a:gd name="T58" fmla="*/ 544 w 937"/>
              <a:gd name="T59" fmla="*/ 7 h 1270"/>
              <a:gd name="T60" fmla="*/ 681 w 937"/>
              <a:gd name="T61" fmla="*/ 44 h 1270"/>
              <a:gd name="T62" fmla="*/ 784 w 937"/>
              <a:gd name="T63" fmla="*/ 113 h 1270"/>
              <a:gd name="T64" fmla="*/ 849 w 937"/>
              <a:gd name="T65" fmla="*/ 214 h 1270"/>
              <a:gd name="T66" fmla="*/ 872 w 937"/>
              <a:gd name="T67" fmla="*/ 347 h 1270"/>
              <a:gd name="T68" fmla="*/ 856 w 937"/>
              <a:gd name="T69" fmla="*/ 463 h 1270"/>
              <a:gd name="T70" fmla="*/ 808 w 937"/>
              <a:gd name="T71" fmla="*/ 556 h 1270"/>
              <a:gd name="T72" fmla="*/ 731 w 937"/>
              <a:gd name="T73" fmla="*/ 627 h 1270"/>
              <a:gd name="T74" fmla="*/ 627 w 937"/>
              <a:gd name="T75" fmla="*/ 676 h 1270"/>
              <a:gd name="T76" fmla="*/ 680 w 937"/>
              <a:gd name="T77" fmla="*/ 709 h 1270"/>
              <a:gd name="T78" fmla="*/ 727 w 937"/>
              <a:gd name="T79" fmla="*/ 757 h 1270"/>
              <a:gd name="T80" fmla="*/ 768 w 937"/>
              <a:gd name="T81" fmla="*/ 820 h 1270"/>
              <a:gd name="T82" fmla="*/ 806 w 937"/>
              <a:gd name="T83" fmla="*/ 901 h 1270"/>
              <a:gd name="T84" fmla="*/ 913 w 937"/>
              <a:gd name="T85" fmla="*/ 1150 h 1270"/>
              <a:gd name="T86" fmla="*/ 932 w 937"/>
              <a:gd name="T87" fmla="*/ 1204 h 1270"/>
              <a:gd name="T88" fmla="*/ 937 w 937"/>
              <a:gd name="T89" fmla="*/ 1231 h 1270"/>
              <a:gd name="T90" fmla="*/ 606 w 937"/>
              <a:gd name="T91" fmla="*/ 374 h 1270"/>
              <a:gd name="T92" fmla="*/ 578 w 937"/>
              <a:gd name="T93" fmla="*/ 268 h 1270"/>
              <a:gd name="T94" fmla="*/ 485 w 937"/>
              <a:gd name="T95" fmla="*/ 207 h 1270"/>
              <a:gd name="T96" fmla="*/ 441 w 937"/>
              <a:gd name="T97" fmla="*/ 200 h 1270"/>
              <a:gd name="T98" fmla="*/ 372 w 937"/>
              <a:gd name="T99" fmla="*/ 197 h 1270"/>
              <a:gd name="T100" fmla="*/ 257 w 937"/>
              <a:gd name="T101" fmla="*/ 197 h 1270"/>
              <a:gd name="T102" fmla="*/ 257 w 937"/>
              <a:gd name="T103" fmla="*/ 555 h 1270"/>
              <a:gd name="T104" fmla="*/ 387 w 937"/>
              <a:gd name="T105" fmla="*/ 555 h 1270"/>
              <a:gd name="T106" fmla="*/ 483 w 937"/>
              <a:gd name="T107" fmla="*/ 542 h 1270"/>
              <a:gd name="T108" fmla="*/ 551 w 937"/>
              <a:gd name="T109" fmla="*/ 505 h 1270"/>
              <a:gd name="T110" fmla="*/ 592 w 937"/>
              <a:gd name="T111" fmla="*/ 448 h 1270"/>
              <a:gd name="T112" fmla="*/ 606 w 937"/>
              <a:gd name="T113" fmla="*/ 37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7" h="1270">
                <a:moveTo>
                  <a:pt x="937" y="1231"/>
                </a:moveTo>
                <a:cubicBezTo>
                  <a:pt x="937" y="1238"/>
                  <a:pt x="936" y="1244"/>
                  <a:pt x="933" y="1249"/>
                </a:cubicBezTo>
                <a:cubicBezTo>
                  <a:pt x="931" y="1254"/>
                  <a:pt x="925" y="1258"/>
                  <a:pt x="915" y="1261"/>
                </a:cubicBezTo>
                <a:cubicBezTo>
                  <a:pt x="905" y="1264"/>
                  <a:pt x="891" y="1267"/>
                  <a:pt x="872" y="1268"/>
                </a:cubicBezTo>
                <a:cubicBezTo>
                  <a:pt x="853" y="1269"/>
                  <a:pt x="827" y="1270"/>
                  <a:pt x="795" y="1270"/>
                </a:cubicBezTo>
                <a:cubicBezTo>
                  <a:pt x="767" y="1270"/>
                  <a:pt x="745" y="1269"/>
                  <a:pt x="729" y="1268"/>
                </a:cubicBezTo>
                <a:cubicBezTo>
                  <a:pt x="713" y="1267"/>
                  <a:pt x="700" y="1264"/>
                  <a:pt x="691" y="1261"/>
                </a:cubicBezTo>
                <a:cubicBezTo>
                  <a:pt x="681" y="1257"/>
                  <a:pt x="675" y="1253"/>
                  <a:pt x="671" y="1247"/>
                </a:cubicBezTo>
                <a:cubicBezTo>
                  <a:pt x="667" y="1242"/>
                  <a:pt x="663" y="1235"/>
                  <a:pt x="661" y="1227"/>
                </a:cubicBezTo>
                <a:cubicBezTo>
                  <a:pt x="548" y="945"/>
                  <a:pt x="548" y="945"/>
                  <a:pt x="548" y="945"/>
                </a:cubicBezTo>
                <a:cubicBezTo>
                  <a:pt x="534" y="913"/>
                  <a:pt x="521" y="885"/>
                  <a:pt x="508" y="860"/>
                </a:cubicBezTo>
                <a:cubicBezTo>
                  <a:pt x="494" y="835"/>
                  <a:pt x="480" y="814"/>
                  <a:pt x="464" y="798"/>
                </a:cubicBezTo>
                <a:cubicBezTo>
                  <a:pt x="448" y="781"/>
                  <a:pt x="430" y="769"/>
                  <a:pt x="409" y="760"/>
                </a:cubicBezTo>
                <a:cubicBezTo>
                  <a:pt x="388" y="752"/>
                  <a:pt x="364" y="748"/>
                  <a:pt x="337" y="748"/>
                </a:cubicBezTo>
                <a:cubicBezTo>
                  <a:pt x="257" y="748"/>
                  <a:pt x="257" y="748"/>
                  <a:pt x="257" y="748"/>
                </a:cubicBezTo>
                <a:cubicBezTo>
                  <a:pt x="257" y="1229"/>
                  <a:pt x="257" y="1229"/>
                  <a:pt x="257" y="1229"/>
                </a:cubicBezTo>
                <a:cubicBezTo>
                  <a:pt x="257" y="1235"/>
                  <a:pt x="254" y="1241"/>
                  <a:pt x="250" y="1247"/>
                </a:cubicBezTo>
                <a:cubicBezTo>
                  <a:pt x="246" y="1252"/>
                  <a:pt x="239" y="1256"/>
                  <a:pt x="229" y="1259"/>
                </a:cubicBezTo>
                <a:cubicBezTo>
                  <a:pt x="219" y="1263"/>
                  <a:pt x="206" y="1265"/>
                  <a:pt x="190" y="1267"/>
                </a:cubicBezTo>
                <a:cubicBezTo>
                  <a:pt x="174" y="1269"/>
                  <a:pt x="153" y="1270"/>
                  <a:pt x="128" y="1270"/>
                </a:cubicBezTo>
                <a:cubicBezTo>
                  <a:pt x="103" y="1270"/>
                  <a:pt x="82" y="1269"/>
                  <a:pt x="66" y="1267"/>
                </a:cubicBezTo>
                <a:cubicBezTo>
                  <a:pt x="49" y="1265"/>
                  <a:pt x="36" y="1263"/>
                  <a:pt x="26" y="1259"/>
                </a:cubicBezTo>
                <a:cubicBezTo>
                  <a:pt x="16" y="1256"/>
                  <a:pt x="9" y="1252"/>
                  <a:pt x="6" y="1247"/>
                </a:cubicBezTo>
                <a:cubicBezTo>
                  <a:pt x="2" y="1241"/>
                  <a:pt x="0" y="1235"/>
                  <a:pt x="0" y="122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53"/>
                  <a:pt x="7" y="32"/>
                  <a:pt x="22" y="19"/>
                </a:cubicBezTo>
                <a:cubicBezTo>
                  <a:pt x="36" y="7"/>
                  <a:pt x="54" y="0"/>
                  <a:pt x="76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36" y="0"/>
                  <a:pt x="464" y="1"/>
                  <a:pt x="485" y="2"/>
                </a:cubicBezTo>
                <a:cubicBezTo>
                  <a:pt x="507" y="4"/>
                  <a:pt x="526" y="5"/>
                  <a:pt x="544" y="7"/>
                </a:cubicBezTo>
                <a:cubicBezTo>
                  <a:pt x="594" y="14"/>
                  <a:pt x="640" y="27"/>
                  <a:pt x="681" y="44"/>
                </a:cubicBezTo>
                <a:cubicBezTo>
                  <a:pt x="722" y="62"/>
                  <a:pt x="756" y="85"/>
                  <a:pt x="784" y="113"/>
                </a:cubicBezTo>
                <a:cubicBezTo>
                  <a:pt x="813" y="142"/>
                  <a:pt x="834" y="175"/>
                  <a:pt x="849" y="214"/>
                </a:cubicBezTo>
                <a:cubicBezTo>
                  <a:pt x="864" y="253"/>
                  <a:pt x="872" y="297"/>
                  <a:pt x="872" y="347"/>
                </a:cubicBezTo>
                <a:cubicBezTo>
                  <a:pt x="872" y="389"/>
                  <a:pt x="866" y="428"/>
                  <a:pt x="856" y="463"/>
                </a:cubicBezTo>
                <a:cubicBezTo>
                  <a:pt x="845" y="498"/>
                  <a:pt x="829" y="529"/>
                  <a:pt x="808" y="556"/>
                </a:cubicBezTo>
                <a:cubicBezTo>
                  <a:pt x="787" y="583"/>
                  <a:pt x="762" y="607"/>
                  <a:pt x="731" y="627"/>
                </a:cubicBezTo>
                <a:cubicBezTo>
                  <a:pt x="701" y="648"/>
                  <a:pt x="666" y="664"/>
                  <a:pt x="627" y="676"/>
                </a:cubicBezTo>
                <a:cubicBezTo>
                  <a:pt x="646" y="685"/>
                  <a:pt x="663" y="696"/>
                  <a:pt x="680" y="709"/>
                </a:cubicBezTo>
                <a:cubicBezTo>
                  <a:pt x="696" y="722"/>
                  <a:pt x="712" y="738"/>
                  <a:pt x="727" y="757"/>
                </a:cubicBezTo>
                <a:cubicBezTo>
                  <a:pt x="741" y="775"/>
                  <a:pt x="755" y="797"/>
                  <a:pt x="768" y="820"/>
                </a:cubicBezTo>
                <a:cubicBezTo>
                  <a:pt x="781" y="844"/>
                  <a:pt x="794" y="871"/>
                  <a:pt x="806" y="901"/>
                </a:cubicBezTo>
                <a:cubicBezTo>
                  <a:pt x="913" y="1150"/>
                  <a:pt x="913" y="1150"/>
                  <a:pt x="913" y="1150"/>
                </a:cubicBezTo>
                <a:cubicBezTo>
                  <a:pt x="923" y="1175"/>
                  <a:pt x="929" y="1193"/>
                  <a:pt x="932" y="1204"/>
                </a:cubicBezTo>
                <a:cubicBezTo>
                  <a:pt x="936" y="1215"/>
                  <a:pt x="937" y="1224"/>
                  <a:pt x="937" y="1231"/>
                </a:cubicBezTo>
                <a:close/>
                <a:moveTo>
                  <a:pt x="606" y="374"/>
                </a:moveTo>
                <a:cubicBezTo>
                  <a:pt x="606" y="332"/>
                  <a:pt x="597" y="297"/>
                  <a:pt x="578" y="268"/>
                </a:cubicBezTo>
                <a:cubicBezTo>
                  <a:pt x="559" y="239"/>
                  <a:pt x="528" y="219"/>
                  <a:pt x="485" y="207"/>
                </a:cubicBezTo>
                <a:cubicBezTo>
                  <a:pt x="472" y="204"/>
                  <a:pt x="457" y="202"/>
                  <a:pt x="441" y="200"/>
                </a:cubicBezTo>
                <a:cubicBezTo>
                  <a:pt x="424" y="198"/>
                  <a:pt x="401" y="197"/>
                  <a:pt x="372" y="197"/>
                </a:cubicBezTo>
                <a:cubicBezTo>
                  <a:pt x="257" y="197"/>
                  <a:pt x="257" y="197"/>
                  <a:pt x="257" y="197"/>
                </a:cubicBezTo>
                <a:cubicBezTo>
                  <a:pt x="257" y="555"/>
                  <a:pt x="257" y="555"/>
                  <a:pt x="257" y="555"/>
                </a:cubicBezTo>
                <a:cubicBezTo>
                  <a:pt x="387" y="555"/>
                  <a:pt x="387" y="555"/>
                  <a:pt x="387" y="555"/>
                </a:cubicBezTo>
                <a:cubicBezTo>
                  <a:pt x="424" y="555"/>
                  <a:pt x="456" y="551"/>
                  <a:pt x="483" y="542"/>
                </a:cubicBezTo>
                <a:cubicBezTo>
                  <a:pt x="510" y="533"/>
                  <a:pt x="533" y="521"/>
                  <a:pt x="551" y="505"/>
                </a:cubicBezTo>
                <a:cubicBezTo>
                  <a:pt x="570" y="489"/>
                  <a:pt x="583" y="470"/>
                  <a:pt x="592" y="448"/>
                </a:cubicBezTo>
                <a:cubicBezTo>
                  <a:pt x="602" y="426"/>
                  <a:pt x="606" y="401"/>
                  <a:pt x="606" y="37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166034" y="3741066"/>
            <a:ext cx="1237614" cy="1636714"/>
          </a:xfrm>
          <a:custGeom>
            <a:avLst/>
            <a:gdLst>
              <a:gd name="T0" fmla="*/ 825 w 825"/>
              <a:gd name="T1" fmla="*/ 907 h 1309"/>
              <a:gd name="T2" fmla="*/ 788 w 825"/>
              <a:gd name="T3" fmla="*/ 1082 h 1309"/>
              <a:gd name="T4" fmla="*/ 687 w 825"/>
              <a:gd name="T5" fmla="*/ 1208 h 1309"/>
              <a:gd name="T6" fmla="*/ 539 w 825"/>
              <a:gd name="T7" fmla="*/ 1283 h 1309"/>
              <a:gd name="T8" fmla="*/ 357 w 825"/>
              <a:gd name="T9" fmla="*/ 1309 h 1309"/>
              <a:gd name="T10" fmla="*/ 236 w 825"/>
              <a:gd name="T11" fmla="*/ 1298 h 1309"/>
              <a:gd name="T12" fmla="*/ 136 w 825"/>
              <a:gd name="T13" fmla="*/ 1272 h 1309"/>
              <a:gd name="T14" fmla="*/ 65 w 825"/>
              <a:gd name="T15" fmla="*/ 1240 h 1309"/>
              <a:gd name="T16" fmla="*/ 23 w 825"/>
              <a:gd name="T17" fmla="*/ 1211 h 1309"/>
              <a:gd name="T18" fmla="*/ 5 w 825"/>
              <a:gd name="T19" fmla="*/ 1174 h 1309"/>
              <a:gd name="T20" fmla="*/ 0 w 825"/>
              <a:gd name="T21" fmla="*/ 1105 h 1309"/>
              <a:gd name="T22" fmla="*/ 2 w 825"/>
              <a:gd name="T23" fmla="*/ 1055 h 1309"/>
              <a:gd name="T24" fmla="*/ 8 w 825"/>
              <a:gd name="T25" fmla="*/ 1021 h 1309"/>
              <a:gd name="T26" fmla="*/ 20 w 825"/>
              <a:gd name="T27" fmla="*/ 1003 h 1309"/>
              <a:gd name="T28" fmla="*/ 37 w 825"/>
              <a:gd name="T29" fmla="*/ 998 h 1309"/>
              <a:gd name="T30" fmla="*/ 75 w 825"/>
              <a:gd name="T31" fmla="*/ 1014 h 1309"/>
              <a:gd name="T32" fmla="*/ 139 w 825"/>
              <a:gd name="T33" fmla="*/ 1050 h 1309"/>
              <a:gd name="T34" fmla="*/ 233 w 825"/>
              <a:gd name="T35" fmla="*/ 1085 h 1309"/>
              <a:gd name="T36" fmla="*/ 358 w 825"/>
              <a:gd name="T37" fmla="*/ 1102 h 1309"/>
              <a:gd name="T38" fmla="*/ 442 w 825"/>
              <a:gd name="T39" fmla="*/ 1090 h 1309"/>
              <a:gd name="T40" fmla="*/ 505 w 825"/>
              <a:gd name="T41" fmla="*/ 1059 h 1309"/>
              <a:gd name="T42" fmla="*/ 545 w 825"/>
              <a:gd name="T43" fmla="*/ 1008 h 1309"/>
              <a:gd name="T44" fmla="*/ 558 w 825"/>
              <a:gd name="T45" fmla="*/ 940 h 1309"/>
              <a:gd name="T46" fmla="*/ 535 w 825"/>
              <a:gd name="T47" fmla="*/ 867 h 1309"/>
              <a:gd name="T48" fmla="*/ 474 w 825"/>
              <a:gd name="T49" fmla="*/ 812 h 1309"/>
              <a:gd name="T50" fmla="*/ 388 w 825"/>
              <a:gd name="T51" fmla="*/ 767 h 1309"/>
              <a:gd name="T52" fmla="*/ 290 w 825"/>
              <a:gd name="T53" fmla="*/ 723 h 1309"/>
              <a:gd name="T54" fmla="*/ 191 w 825"/>
              <a:gd name="T55" fmla="*/ 669 h 1309"/>
              <a:gd name="T56" fmla="*/ 106 w 825"/>
              <a:gd name="T57" fmla="*/ 598 h 1309"/>
              <a:gd name="T58" fmla="*/ 45 w 825"/>
              <a:gd name="T59" fmla="*/ 500 h 1309"/>
              <a:gd name="T60" fmla="*/ 21 w 825"/>
              <a:gd name="T61" fmla="*/ 364 h 1309"/>
              <a:gd name="T62" fmla="*/ 55 w 825"/>
              <a:gd name="T63" fmla="*/ 205 h 1309"/>
              <a:gd name="T64" fmla="*/ 146 w 825"/>
              <a:gd name="T65" fmla="*/ 90 h 1309"/>
              <a:gd name="T66" fmla="*/ 280 w 825"/>
              <a:gd name="T67" fmla="*/ 22 h 1309"/>
              <a:gd name="T68" fmla="*/ 445 w 825"/>
              <a:gd name="T69" fmla="*/ 0 h 1309"/>
              <a:gd name="T70" fmla="*/ 535 w 825"/>
              <a:gd name="T71" fmla="*/ 7 h 1309"/>
              <a:gd name="T72" fmla="*/ 619 w 825"/>
              <a:gd name="T73" fmla="*/ 25 h 1309"/>
              <a:gd name="T74" fmla="*/ 688 w 825"/>
              <a:gd name="T75" fmla="*/ 52 h 1309"/>
              <a:gd name="T76" fmla="*/ 728 w 825"/>
              <a:gd name="T77" fmla="*/ 76 h 1309"/>
              <a:gd name="T78" fmla="*/ 741 w 825"/>
              <a:gd name="T79" fmla="*/ 93 h 1309"/>
              <a:gd name="T80" fmla="*/ 747 w 825"/>
              <a:gd name="T81" fmla="*/ 111 h 1309"/>
              <a:gd name="T82" fmla="*/ 751 w 825"/>
              <a:gd name="T83" fmla="*/ 139 h 1309"/>
              <a:gd name="T84" fmla="*/ 752 w 825"/>
              <a:gd name="T85" fmla="*/ 182 h 1309"/>
              <a:gd name="T86" fmla="*/ 750 w 825"/>
              <a:gd name="T87" fmla="*/ 229 h 1309"/>
              <a:gd name="T88" fmla="*/ 745 w 825"/>
              <a:gd name="T89" fmla="*/ 262 h 1309"/>
              <a:gd name="T90" fmla="*/ 736 w 825"/>
              <a:gd name="T91" fmla="*/ 280 h 1309"/>
              <a:gd name="T92" fmla="*/ 718 w 825"/>
              <a:gd name="T93" fmla="*/ 286 h 1309"/>
              <a:gd name="T94" fmla="*/ 684 w 825"/>
              <a:gd name="T95" fmla="*/ 272 h 1309"/>
              <a:gd name="T96" fmla="*/ 627 w 825"/>
              <a:gd name="T97" fmla="*/ 243 h 1309"/>
              <a:gd name="T98" fmla="*/ 548 w 825"/>
              <a:gd name="T99" fmla="*/ 213 h 1309"/>
              <a:gd name="T100" fmla="*/ 449 w 825"/>
              <a:gd name="T101" fmla="*/ 200 h 1309"/>
              <a:gd name="T102" fmla="*/ 376 w 825"/>
              <a:gd name="T103" fmla="*/ 210 h 1309"/>
              <a:gd name="T104" fmla="*/ 323 w 825"/>
              <a:gd name="T105" fmla="*/ 239 h 1309"/>
              <a:gd name="T106" fmla="*/ 292 w 825"/>
              <a:gd name="T107" fmla="*/ 282 h 1309"/>
              <a:gd name="T108" fmla="*/ 282 w 825"/>
              <a:gd name="T109" fmla="*/ 336 h 1309"/>
              <a:gd name="T110" fmla="*/ 305 w 825"/>
              <a:gd name="T111" fmla="*/ 409 h 1309"/>
              <a:gd name="T112" fmla="*/ 366 w 825"/>
              <a:gd name="T113" fmla="*/ 463 h 1309"/>
              <a:gd name="T114" fmla="*/ 454 w 825"/>
              <a:gd name="T115" fmla="*/ 508 h 1309"/>
              <a:gd name="T116" fmla="*/ 553 w 825"/>
              <a:gd name="T117" fmla="*/ 553 h 1309"/>
              <a:gd name="T118" fmla="*/ 653 w 825"/>
              <a:gd name="T119" fmla="*/ 606 h 1309"/>
              <a:gd name="T120" fmla="*/ 740 w 825"/>
              <a:gd name="T121" fmla="*/ 677 h 1309"/>
              <a:gd name="T122" fmla="*/ 801 w 825"/>
              <a:gd name="T123" fmla="*/ 775 h 1309"/>
              <a:gd name="T124" fmla="*/ 825 w 825"/>
              <a:gd name="T125" fmla="*/ 907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5" h="1309">
                <a:moveTo>
                  <a:pt x="825" y="907"/>
                </a:moveTo>
                <a:cubicBezTo>
                  <a:pt x="825" y="974"/>
                  <a:pt x="812" y="1032"/>
                  <a:pt x="788" y="1082"/>
                </a:cubicBezTo>
                <a:cubicBezTo>
                  <a:pt x="763" y="1132"/>
                  <a:pt x="729" y="1174"/>
                  <a:pt x="687" y="1208"/>
                </a:cubicBezTo>
                <a:cubicBezTo>
                  <a:pt x="645" y="1241"/>
                  <a:pt x="595" y="1266"/>
                  <a:pt x="539" y="1283"/>
                </a:cubicBezTo>
                <a:cubicBezTo>
                  <a:pt x="482" y="1300"/>
                  <a:pt x="422" y="1309"/>
                  <a:pt x="357" y="1309"/>
                </a:cubicBezTo>
                <a:cubicBezTo>
                  <a:pt x="313" y="1309"/>
                  <a:pt x="273" y="1305"/>
                  <a:pt x="236" y="1298"/>
                </a:cubicBezTo>
                <a:cubicBezTo>
                  <a:pt x="198" y="1291"/>
                  <a:pt x="165" y="1282"/>
                  <a:pt x="136" y="1272"/>
                </a:cubicBezTo>
                <a:cubicBezTo>
                  <a:pt x="108" y="1262"/>
                  <a:pt x="84" y="1251"/>
                  <a:pt x="65" y="1240"/>
                </a:cubicBezTo>
                <a:cubicBezTo>
                  <a:pt x="45" y="1229"/>
                  <a:pt x="32" y="1219"/>
                  <a:pt x="23" y="1211"/>
                </a:cubicBezTo>
                <a:cubicBezTo>
                  <a:pt x="15" y="1202"/>
                  <a:pt x="9" y="1190"/>
                  <a:pt x="5" y="1174"/>
                </a:cubicBezTo>
                <a:cubicBezTo>
                  <a:pt x="1" y="1158"/>
                  <a:pt x="0" y="1135"/>
                  <a:pt x="0" y="1105"/>
                </a:cubicBezTo>
                <a:cubicBezTo>
                  <a:pt x="0" y="1085"/>
                  <a:pt x="0" y="1068"/>
                  <a:pt x="2" y="1055"/>
                </a:cubicBezTo>
                <a:cubicBezTo>
                  <a:pt x="3" y="1041"/>
                  <a:pt x="5" y="1030"/>
                  <a:pt x="8" y="1021"/>
                </a:cubicBezTo>
                <a:cubicBezTo>
                  <a:pt x="11" y="1013"/>
                  <a:pt x="15" y="1007"/>
                  <a:pt x="20" y="1003"/>
                </a:cubicBezTo>
                <a:cubicBezTo>
                  <a:pt x="25" y="1000"/>
                  <a:pt x="30" y="998"/>
                  <a:pt x="37" y="998"/>
                </a:cubicBezTo>
                <a:cubicBezTo>
                  <a:pt x="46" y="998"/>
                  <a:pt x="59" y="1003"/>
                  <a:pt x="75" y="1014"/>
                </a:cubicBezTo>
                <a:cubicBezTo>
                  <a:pt x="92" y="1025"/>
                  <a:pt x="113" y="1037"/>
                  <a:pt x="139" y="1050"/>
                </a:cubicBezTo>
                <a:cubicBezTo>
                  <a:pt x="165" y="1063"/>
                  <a:pt x="196" y="1075"/>
                  <a:pt x="233" y="1085"/>
                </a:cubicBezTo>
                <a:cubicBezTo>
                  <a:pt x="269" y="1096"/>
                  <a:pt x="311" y="1102"/>
                  <a:pt x="358" y="1102"/>
                </a:cubicBezTo>
                <a:cubicBezTo>
                  <a:pt x="389" y="1102"/>
                  <a:pt x="417" y="1098"/>
                  <a:pt x="442" y="1090"/>
                </a:cubicBezTo>
                <a:cubicBezTo>
                  <a:pt x="467" y="1083"/>
                  <a:pt x="488" y="1072"/>
                  <a:pt x="505" y="1059"/>
                </a:cubicBezTo>
                <a:cubicBezTo>
                  <a:pt x="522" y="1045"/>
                  <a:pt x="535" y="1028"/>
                  <a:pt x="545" y="1008"/>
                </a:cubicBezTo>
                <a:cubicBezTo>
                  <a:pt x="554" y="988"/>
                  <a:pt x="558" y="965"/>
                  <a:pt x="558" y="940"/>
                </a:cubicBezTo>
                <a:cubicBezTo>
                  <a:pt x="558" y="912"/>
                  <a:pt x="550" y="887"/>
                  <a:pt x="535" y="867"/>
                </a:cubicBezTo>
                <a:cubicBezTo>
                  <a:pt x="519" y="846"/>
                  <a:pt x="499" y="828"/>
                  <a:pt x="474" y="812"/>
                </a:cubicBezTo>
                <a:cubicBezTo>
                  <a:pt x="449" y="796"/>
                  <a:pt x="420" y="781"/>
                  <a:pt x="388" y="767"/>
                </a:cubicBezTo>
                <a:cubicBezTo>
                  <a:pt x="356" y="753"/>
                  <a:pt x="324" y="738"/>
                  <a:pt x="290" y="723"/>
                </a:cubicBezTo>
                <a:cubicBezTo>
                  <a:pt x="256" y="707"/>
                  <a:pt x="223" y="689"/>
                  <a:pt x="191" y="669"/>
                </a:cubicBezTo>
                <a:cubicBezTo>
                  <a:pt x="159" y="650"/>
                  <a:pt x="131" y="626"/>
                  <a:pt x="106" y="598"/>
                </a:cubicBezTo>
                <a:cubicBezTo>
                  <a:pt x="81" y="570"/>
                  <a:pt x="60" y="538"/>
                  <a:pt x="45" y="500"/>
                </a:cubicBezTo>
                <a:cubicBezTo>
                  <a:pt x="29" y="462"/>
                  <a:pt x="21" y="417"/>
                  <a:pt x="21" y="364"/>
                </a:cubicBezTo>
                <a:cubicBezTo>
                  <a:pt x="21" y="304"/>
                  <a:pt x="32" y="250"/>
                  <a:pt x="55" y="205"/>
                </a:cubicBezTo>
                <a:cubicBezTo>
                  <a:pt x="77" y="159"/>
                  <a:pt x="108" y="121"/>
                  <a:pt x="146" y="90"/>
                </a:cubicBezTo>
                <a:cubicBezTo>
                  <a:pt x="184" y="60"/>
                  <a:pt x="229" y="37"/>
                  <a:pt x="280" y="22"/>
                </a:cubicBezTo>
                <a:cubicBezTo>
                  <a:pt x="332" y="7"/>
                  <a:pt x="387" y="0"/>
                  <a:pt x="445" y="0"/>
                </a:cubicBezTo>
                <a:cubicBezTo>
                  <a:pt x="475" y="0"/>
                  <a:pt x="505" y="2"/>
                  <a:pt x="535" y="7"/>
                </a:cubicBezTo>
                <a:cubicBezTo>
                  <a:pt x="565" y="11"/>
                  <a:pt x="593" y="18"/>
                  <a:pt x="619" y="25"/>
                </a:cubicBezTo>
                <a:cubicBezTo>
                  <a:pt x="645" y="33"/>
                  <a:pt x="668" y="42"/>
                  <a:pt x="688" y="52"/>
                </a:cubicBezTo>
                <a:cubicBezTo>
                  <a:pt x="708" y="62"/>
                  <a:pt x="722" y="70"/>
                  <a:pt x="728" y="76"/>
                </a:cubicBezTo>
                <a:cubicBezTo>
                  <a:pt x="735" y="83"/>
                  <a:pt x="739" y="88"/>
                  <a:pt x="741" y="93"/>
                </a:cubicBezTo>
                <a:cubicBezTo>
                  <a:pt x="744" y="97"/>
                  <a:pt x="746" y="103"/>
                  <a:pt x="747" y="111"/>
                </a:cubicBezTo>
                <a:cubicBezTo>
                  <a:pt x="749" y="118"/>
                  <a:pt x="750" y="128"/>
                  <a:pt x="751" y="139"/>
                </a:cubicBezTo>
                <a:cubicBezTo>
                  <a:pt x="751" y="151"/>
                  <a:pt x="752" y="165"/>
                  <a:pt x="752" y="182"/>
                </a:cubicBezTo>
                <a:cubicBezTo>
                  <a:pt x="752" y="201"/>
                  <a:pt x="751" y="216"/>
                  <a:pt x="750" y="229"/>
                </a:cubicBezTo>
                <a:cubicBezTo>
                  <a:pt x="749" y="243"/>
                  <a:pt x="748" y="253"/>
                  <a:pt x="745" y="262"/>
                </a:cubicBezTo>
                <a:cubicBezTo>
                  <a:pt x="743" y="270"/>
                  <a:pt x="740" y="276"/>
                  <a:pt x="736" y="280"/>
                </a:cubicBezTo>
                <a:cubicBezTo>
                  <a:pt x="731" y="284"/>
                  <a:pt x="726" y="286"/>
                  <a:pt x="718" y="286"/>
                </a:cubicBezTo>
                <a:cubicBezTo>
                  <a:pt x="711" y="286"/>
                  <a:pt x="700" y="282"/>
                  <a:pt x="684" y="272"/>
                </a:cubicBezTo>
                <a:cubicBezTo>
                  <a:pt x="669" y="263"/>
                  <a:pt x="649" y="253"/>
                  <a:pt x="627" y="243"/>
                </a:cubicBezTo>
                <a:cubicBezTo>
                  <a:pt x="604" y="232"/>
                  <a:pt x="577" y="222"/>
                  <a:pt x="548" y="213"/>
                </a:cubicBezTo>
                <a:cubicBezTo>
                  <a:pt x="518" y="205"/>
                  <a:pt x="485" y="200"/>
                  <a:pt x="449" y="200"/>
                </a:cubicBezTo>
                <a:cubicBezTo>
                  <a:pt x="421" y="200"/>
                  <a:pt x="396" y="204"/>
                  <a:pt x="376" y="210"/>
                </a:cubicBezTo>
                <a:cubicBezTo>
                  <a:pt x="355" y="217"/>
                  <a:pt x="337" y="227"/>
                  <a:pt x="323" y="239"/>
                </a:cubicBezTo>
                <a:cubicBezTo>
                  <a:pt x="309" y="251"/>
                  <a:pt x="299" y="265"/>
                  <a:pt x="292" y="282"/>
                </a:cubicBezTo>
                <a:cubicBezTo>
                  <a:pt x="285" y="299"/>
                  <a:pt x="282" y="317"/>
                  <a:pt x="282" y="336"/>
                </a:cubicBezTo>
                <a:cubicBezTo>
                  <a:pt x="282" y="364"/>
                  <a:pt x="290" y="388"/>
                  <a:pt x="305" y="409"/>
                </a:cubicBezTo>
                <a:cubicBezTo>
                  <a:pt x="320" y="429"/>
                  <a:pt x="341" y="447"/>
                  <a:pt x="366" y="463"/>
                </a:cubicBezTo>
                <a:cubicBezTo>
                  <a:pt x="392" y="479"/>
                  <a:pt x="421" y="494"/>
                  <a:pt x="454" y="508"/>
                </a:cubicBezTo>
                <a:cubicBezTo>
                  <a:pt x="486" y="522"/>
                  <a:pt x="520" y="537"/>
                  <a:pt x="553" y="553"/>
                </a:cubicBezTo>
                <a:cubicBezTo>
                  <a:pt x="587" y="568"/>
                  <a:pt x="620" y="586"/>
                  <a:pt x="653" y="606"/>
                </a:cubicBezTo>
                <a:cubicBezTo>
                  <a:pt x="686" y="626"/>
                  <a:pt x="715" y="650"/>
                  <a:pt x="740" y="677"/>
                </a:cubicBezTo>
                <a:cubicBezTo>
                  <a:pt x="765" y="705"/>
                  <a:pt x="786" y="737"/>
                  <a:pt x="801" y="775"/>
                </a:cubicBezTo>
                <a:cubicBezTo>
                  <a:pt x="817" y="812"/>
                  <a:pt x="825" y="856"/>
                  <a:pt x="825" y="9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5"/>
          <p:cNvSpPr>
            <a:spLocks noChangeAspect="1"/>
          </p:cNvSpPr>
          <p:nvPr/>
        </p:nvSpPr>
        <p:spPr bwMode="auto">
          <a:xfrm>
            <a:off x="4098340" y="1674532"/>
            <a:ext cx="1548130" cy="1615016"/>
          </a:xfrm>
          <a:custGeom>
            <a:avLst/>
            <a:gdLst>
              <a:gd name="T0" fmla="*/ 1032 w 1032"/>
              <a:gd name="T1" fmla="*/ 798 h 1292"/>
              <a:gd name="T2" fmla="*/ 998 w 1032"/>
              <a:gd name="T3" fmla="*/ 1006 h 1292"/>
              <a:gd name="T4" fmla="*/ 898 w 1032"/>
              <a:gd name="T5" fmla="*/ 1162 h 1292"/>
              <a:gd name="T6" fmla="*/ 734 w 1032"/>
              <a:gd name="T7" fmla="*/ 1258 h 1292"/>
              <a:gd name="T8" fmla="*/ 509 w 1032"/>
              <a:gd name="T9" fmla="*/ 1292 h 1292"/>
              <a:gd name="T10" fmla="*/ 295 w 1032"/>
              <a:gd name="T11" fmla="*/ 1262 h 1292"/>
              <a:gd name="T12" fmla="*/ 135 w 1032"/>
              <a:gd name="T13" fmla="*/ 1171 h 1292"/>
              <a:gd name="T14" fmla="*/ 35 w 1032"/>
              <a:gd name="T15" fmla="*/ 1021 h 1292"/>
              <a:gd name="T16" fmla="*/ 0 w 1032"/>
              <a:gd name="T17" fmla="*/ 809 h 1292"/>
              <a:gd name="T18" fmla="*/ 0 w 1032"/>
              <a:gd name="T19" fmla="*/ 41 h 1292"/>
              <a:gd name="T20" fmla="*/ 6 w 1032"/>
              <a:gd name="T21" fmla="*/ 23 h 1292"/>
              <a:gd name="T22" fmla="*/ 27 w 1032"/>
              <a:gd name="T23" fmla="*/ 10 h 1292"/>
              <a:gd name="T24" fmla="*/ 67 w 1032"/>
              <a:gd name="T25" fmla="*/ 3 h 1292"/>
              <a:gd name="T26" fmla="*/ 129 w 1032"/>
              <a:gd name="T27" fmla="*/ 0 h 1292"/>
              <a:gd name="T28" fmla="*/ 191 w 1032"/>
              <a:gd name="T29" fmla="*/ 3 h 1292"/>
              <a:gd name="T30" fmla="*/ 230 w 1032"/>
              <a:gd name="T31" fmla="*/ 10 h 1292"/>
              <a:gd name="T32" fmla="*/ 251 w 1032"/>
              <a:gd name="T33" fmla="*/ 23 h 1292"/>
              <a:gd name="T34" fmla="*/ 257 w 1032"/>
              <a:gd name="T35" fmla="*/ 41 h 1292"/>
              <a:gd name="T36" fmla="*/ 257 w 1032"/>
              <a:gd name="T37" fmla="*/ 787 h 1292"/>
              <a:gd name="T38" fmla="*/ 276 w 1032"/>
              <a:gd name="T39" fmla="*/ 917 h 1292"/>
              <a:gd name="T40" fmla="*/ 329 w 1032"/>
              <a:gd name="T41" fmla="*/ 1008 h 1292"/>
              <a:gd name="T42" fmla="*/ 412 w 1032"/>
              <a:gd name="T43" fmla="*/ 1063 h 1292"/>
              <a:gd name="T44" fmla="*/ 520 w 1032"/>
              <a:gd name="T45" fmla="*/ 1081 h 1292"/>
              <a:gd name="T46" fmla="*/ 628 w 1032"/>
              <a:gd name="T47" fmla="*/ 1062 h 1292"/>
              <a:gd name="T48" fmla="*/ 709 w 1032"/>
              <a:gd name="T49" fmla="*/ 1008 h 1292"/>
              <a:gd name="T50" fmla="*/ 760 w 1032"/>
              <a:gd name="T51" fmla="*/ 920 h 1292"/>
              <a:gd name="T52" fmla="*/ 778 w 1032"/>
              <a:gd name="T53" fmla="*/ 801 h 1292"/>
              <a:gd name="T54" fmla="*/ 778 w 1032"/>
              <a:gd name="T55" fmla="*/ 41 h 1292"/>
              <a:gd name="T56" fmla="*/ 784 w 1032"/>
              <a:gd name="T57" fmla="*/ 23 h 1292"/>
              <a:gd name="T58" fmla="*/ 805 w 1032"/>
              <a:gd name="T59" fmla="*/ 10 h 1292"/>
              <a:gd name="T60" fmla="*/ 844 w 1032"/>
              <a:gd name="T61" fmla="*/ 3 h 1292"/>
              <a:gd name="T62" fmla="*/ 906 w 1032"/>
              <a:gd name="T63" fmla="*/ 0 h 1292"/>
              <a:gd name="T64" fmla="*/ 967 w 1032"/>
              <a:gd name="T65" fmla="*/ 3 h 1292"/>
              <a:gd name="T66" fmla="*/ 1006 w 1032"/>
              <a:gd name="T67" fmla="*/ 10 h 1292"/>
              <a:gd name="T68" fmla="*/ 1027 w 1032"/>
              <a:gd name="T69" fmla="*/ 23 h 1292"/>
              <a:gd name="T70" fmla="*/ 1032 w 1032"/>
              <a:gd name="T71" fmla="*/ 41 h 1292"/>
              <a:gd name="T72" fmla="*/ 1032 w 1032"/>
              <a:gd name="T73" fmla="*/ 7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2" h="1292">
                <a:moveTo>
                  <a:pt x="1032" y="798"/>
                </a:moveTo>
                <a:cubicBezTo>
                  <a:pt x="1032" y="876"/>
                  <a:pt x="1021" y="945"/>
                  <a:pt x="998" y="1006"/>
                </a:cubicBezTo>
                <a:cubicBezTo>
                  <a:pt x="975" y="1068"/>
                  <a:pt x="942" y="1119"/>
                  <a:pt x="898" y="1162"/>
                </a:cubicBezTo>
                <a:cubicBezTo>
                  <a:pt x="853" y="1204"/>
                  <a:pt x="799" y="1236"/>
                  <a:pt x="734" y="1258"/>
                </a:cubicBezTo>
                <a:cubicBezTo>
                  <a:pt x="668" y="1281"/>
                  <a:pt x="594" y="1292"/>
                  <a:pt x="509" y="1292"/>
                </a:cubicBezTo>
                <a:cubicBezTo>
                  <a:pt x="429" y="1292"/>
                  <a:pt x="358" y="1282"/>
                  <a:pt x="295" y="1262"/>
                </a:cubicBezTo>
                <a:cubicBezTo>
                  <a:pt x="232" y="1242"/>
                  <a:pt x="179" y="1212"/>
                  <a:pt x="135" y="1171"/>
                </a:cubicBezTo>
                <a:cubicBezTo>
                  <a:pt x="91" y="1131"/>
                  <a:pt x="58" y="1081"/>
                  <a:pt x="35" y="1021"/>
                </a:cubicBezTo>
                <a:cubicBezTo>
                  <a:pt x="12" y="960"/>
                  <a:pt x="0" y="890"/>
                  <a:pt x="0" y="80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2" y="28"/>
                  <a:pt x="6" y="23"/>
                </a:cubicBezTo>
                <a:cubicBezTo>
                  <a:pt x="10" y="18"/>
                  <a:pt x="17" y="14"/>
                  <a:pt x="27" y="10"/>
                </a:cubicBezTo>
                <a:cubicBezTo>
                  <a:pt x="37" y="7"/>
                  <a:pt x="50" y="4"/>
                  <a:pt x="67" y="3"/>
                </a:cubicBezTo>
                <a:cubicBezTo>
                  <a:pt x="83" y="1"/>
                  <a:pt x="104" y="0"/>
                  <a:pt x="129" y="0"/>
                </a:cubicBezTo>
                <a:cubicBezTo>
                  <a:pt x="154" y="0"/>
                  <a:pt x="174" y="1"/>
                  <a:pt x="191" y="3"/>
                </a:cubicBezTo>
                <a:cubicBezTo>
                  <a:pt x="207" y="4"/>
                  <a:pt x="220" y="7"/>
                  <a:pt x="230" y="10"/>
                </a:cubicBezTo>
                <a:cubicBezTo>
                  <a:pt x="239" y="14"/>
                  <a:pt x="246" y="18"/>
                  <a:pt x="251" y="23"/>
                </a:cubicBezTo>
                <a:cubicBezTo>
                  <a:pt x="255" y="28"/>
                  <a:pt x="257" y="34"/>
                  <a:pt x="257" y="41"/>
                </a:cubicBezTo>
                <a:cubicBezTo>
                  <a:pt x="257" y="787"/>
                  <a:pt x="257" y="787"/>
                  <a:pt x="257" y="787"/>
                </a:cubicBezTo>
                <a:cubicBezTo>
                  <a:pt x="257" y="837"/>
                  <a:pt x="263" y="880"/>
                  <a:pt x="276" y="917"/>
                </a:cubicBezTo>
                <a:cubicBezTo>
                  <a:pt x="288" y="954"/>
                  <a:pt x="306" y="984"/>
                  <a:pt x="329" y="1008"/>
                </a:cubicBezTo>
                <a:cubicBezTo>
                  <a:pt x="352" y="1032"/>
                  <a:pt x="380" y="1051"/>
                  <a:pt x="412" y="1063"/>
                </a:cubicBezTo>
                <a:cubicBezTo>
                  <a:pt x="444" y="1075"/>
                  <a:pt x="480" y="1081"/>
                  <a:pt x="520" y="1081"/>
                </a:cubicBezTo>
                <a:cubicBezTo>
                  <a:pt x="560" y="1081"/>
                  <a:pt x="596" y="1074"/>
                  <a:pt x="628" y="1062"/>
                </a:cubicBezTo>
                <a:cubicBezTo>
                  <a:pt x="660" y="1050"/>
                  <a:pt x="687" y="1032"/>
                  <a:pt x="709" y="1008"/>
                </a:cubicBezTo>
                <a:cubicBezTo>
                  <a:pt x="731" y="984"/>
                  <a:pt x="748" y="955"/>
                  <a:pt x="760" y="920"/>
                </a:cubicBezTo>
                <a:cubicBezTo>
                  <a:pt x="772" y="885"/>
                  <a:pt x="778" y="846"/>
                  <a:pt x="778" y="801"/>
                </a:cubicBezTo>
                <a:cubicBezTo>
                  <a:pt x="778" y="41"/>
                  <a:pt x="778" y="41"/>
                  <a:pt x="778" y="41"/>
                </a:cubicBezTo>
                <a:cubicBezTo>
                  <a:pt x="778" y="34"/>
                  <a:pt x="780" y="28"/>
                  <a:pt x="784" y="23"/>
                </a:cubicBezTo>
                <a:cubicBezTo>
                  <a:pt x="788" y="18"/>
                  <a:pt x="795" y="14"/>
                  <a:pt x="805" y="10"/>
                </a:cubicBezTo>
                <a:cubicBezTo>
                  <a:pt x="815" y="7"/>
                  <a:pt x="828" y="4"/>
                  <a:pt x="844" y="3"/>
                </a:cubicBezTo>
                <a:cubicBezTo>
                  <a:pt x="861" y="1"/>
                  <a:pt x="882" y="0"/>
                  <a:pt x="906" y="0"/>
                </a:cubicBezTo>
                <a:cubicBezTo>
                  <a:pt x="931" y="0"/>
                  <a:pt x="951" y="1"/>
                  <a:pt x="967" y="3"/>
                </a:cubicBezTo>
                <a:cubicBezTo>
                  <a:pt x="983" y="4"/>
                  <a:pt x="996" y="7"/>
                  <a:pt x="1006" y="10"/>
                </a:cubicBezTo>
                <a:cubicBezTo>
                  <a:pt x="1016" y="14"/>
                  <a:pt x="1023" y="18"/>
                  <a:pt x="1027" y="23"/>
                </a:cubicBezTo>
                <a:cubicBezTo>
                  <a:pt x="1030" y="28"/>
                  <a:pt x="1032" y="34"/>
                  <a:pt x="1032" y="41"/>
                </a:cubicBezTo>
                <a:lnTo>
                  <a:pt x="1032" y="7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RightUp"/>
            <a:lightRig rig="balanced" dir="t">
              <a:rot lat="0" lon="0" rev="8700000"/>
            </a:lightRig>
          </a:scene3d>
          <a:sp3d extrusionH="254000">
            <a:bevelT/>
            <a:bevelB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C:\Users\Maria\AppData\Local\Microsoft\Windows\Temporary Internet Files\Content.IE5\AEX3JUUQ\MP900422724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24" b="89941" l="9961" r="89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01" t="7160" r="7401" b="11826"/>
          <a:stretch/>
        </p:blipFill>
        <p:spPr bwMode="auto">
          <a:xfrm>
            <a:off x="5610974" y="-22820"/>
            <a:ext cx="3497530" cy="46298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024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135</Words>
  <Application>Microsoft Office PowerPoint</Application>
  <PresentationFormat>Bildschirmpräsentation (16:10)</PresentationFormat>
  <Paragraphs>32</Paragraphs>
  <Slides>14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MMI_Vorlage03</vt:lpstr>
      <vt:lpstr>Kapitel 3 – weitere coole Effekte mit Bildern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Starke Umsatzsteigerung gegenüber dem Vorjahr</vt:lpstr>
      <vt:lpstr>PowerPoint-Präsentation</vt:lpstr>
      <vt:lpstr>PowerPoint-Präsentation</vt:lpstr>
      <vt:lpstr>PowerPoint-Präsentation</vt:lpstr>
      <vt:lpstr>PowerPoint-Präsentation</vt:lpstr>
      <vt:lpstr>Vorlagen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2012-03-08T09:55:28Z</dcterms:created>
  <dcterms:modified xsi:type="dcterms:W3CDTF">2012-05-31T17:01:32Z</dcterms:modified>
  <cp:version>42</cp:version>
</cp:coreProperties>
</file>