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1" r:id="rId1"/>
  </p:sldMasterIdLst>
  <p:notesMasterIdLst>
    <p:notesMasterId r:id="rId18"/>
  </p:notesMasterIdLst>
  <p:sldIdLst>
    <p:sldId id="256" r:id="rId2"/>
    <p:sldId id="296" r:id="rId3"/>
    <p:sldId id="304" r:id="rId4"/>
    <p:sldId id="301" r:id="rId5"/>
    <p:sldId id="260" r:id="rId6"/>
    <p:sldId id="261" r:id="rId7"/>
    <p:sldId id="259" r:id="rId8"/>
    <p:sldId id="276" r:id="rId9"/>
    <p:sldId id="302" r:id="rId10"/>
    <p:sldId id="266" r:id="rId11"/>
    <p:sldId id="303" r:id="rId12"/>
    <p:sldId id="297" r:id="rId13"/>
    <p:sldId id="262" r:id="rId14"/>
    <p:sldId id="264" r:id="rId15"/>
    <p:sldId id="263" r:id="rId16"/>
    <p:sldId id="265" r:id="rId17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C8A0"/>
    <a:srgbClr val="1157A2"/>
    <a:srgbClr val="728D9E"/>
    <a:srgbClr val="FFFFFF"/>
    <a:srgbClr val="D25F37"/>
    <a:srgbClr val="FAD7BE"/>
    <a:srgbClr val="D26038"/>
    <a:srgbClr val="D160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7" autoAdjust="0"/>
    <p:restoredTop sz="88649" autoAdjust="0"/>
  </p:normalViewPr>
  <p:slideViewPr>
    <p:cSldViewPr showGuides="1">
      <p:cViewPr>
        <p:scale>
          <a:sx n="107" d="100"/>
          <a:sy n="107" d="100"/>
        </p:scale>
        <p:origin x="-894" y="-72"/>
      </p:cViewPr>
      <p:guideLst>
        <p:guide orient="horz" pos="1392"/>
        <p:guide orient="horz" pos="2072"/>
        <p:guide orient="horz" pos="3342"/>
        <p:guide orient="horz" pos="893"/>
        <p:guide orient="horz" pos="76"/>
        <p:guide orient="horz" pos="2753"/>
        <p:guide orient="horz" pos="2889"/>
        <p:guide pos="2880"/>
        <p:guide pos="295"/>
        <p:guide pos="5465"/>
        <p:guide pos="748"/>
        <p:guide pos="50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26040-47AA-4BA2-8666-4B68419CA360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0CD3D-2DCB-4A16-A3A5-86D02E8774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00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Bildquelle: Microsoft Office.com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73498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Bildquelle: Microsoft Office.com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92018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Bildquelle: Microsoft Office.com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Bild eingefärbt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148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Bildquelle: Microsoft Office.com</a:t>
            </a: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Bilder eingefärbt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92018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Es geht auch umgekehrt:</a:t>
            </a:r>
          </a:p>
          <a:p>
            <a:r>
              <a:rPr lang="de-DE" dirty="0" smtClean="0"/>
              <a:t>Transparentes Bild auf Schrift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1552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Bildquelle: Maria Hoeren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780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Bildquelle: Microsoft Office.com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647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Bildquelle: Microsoft Office.com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0963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Transparente</a:t>
            </a:r>
            <a:r>
              <a:rPr lang="de-DE" baseline="0" dirty="0" smtClean="0"/>
              <a:t> Schrift auf Bild</a:t>
            </a:r>
          </a:p>
          <a:p>
            <a:r>
              <a:rPr lang="de-DE" baseline="0" dirty="0" smtClean="0"/>
              <a:t>Bildquelle: Microsoft Office.com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515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Transparente</a:t>
            </a:r>
            <a:r>
              <a:rPr lang="de-DE" baseline="0" dirty="0" smtClean="0"/>
              <a:t> Schrift auf Bild</a:t>
            </a:r>
          </a:p>
          <a:p>
            <a:r>
              <a:rPr lang="de-DE" baseline="0" dirty="0" smtClean="0"/>
              <a:t>Bildquelle: Microsoft Office.com</a:t>
            </a: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8108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Transparente</a:t>
            </a:r>
            <a:r>
              <a:rPr lang="de-DE" baseline="0" dirty="0" smtClean="0"/>
              <a:t> Schrift auf Bild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Bildquelle: Maria Hoeren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458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Bildquelle: Microsoft Office.com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8698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Bildquelle: Microsoft Office.com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14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Bildquelle: Maria Hoeren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8353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>
            <a:grpSpLocks noChangeAspect="1"/>
          </p:cNvGrpSpPr>
          <p:nvPr userDrawn="1"/>
        </p:nvGrpSpPr>
        <p:grpSpPr>
          <a:xfrm>
            <a:off x="3238055" y="971044"/>
            <a:ext cx="2667372" cy="1382400"/>
            <a:chOff x="10449303" y="-1540268"/>
            <a:chExt cx="3334213" cy="1728000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31801">
              <a:off x="11839516" y="-1125301"/>
              <a:ext cx="1944000" cy="972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5296" b="100000" l="0" r="100000">
                          <a14:backgroundMark x1="17105" y1="83004" x2="17105" y2="83004"/>
                          <a14:backgroundMark x1="24211" y1="88933" x2="24211" y2="88933"/>
                          <a14:backgroundMark x1="30000" y1="91700" x2="30000" y2="91700"/>
                          <a14:backgroundMark x1="36842" y1="91304" x2="36842" y2="913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97494">
              <a:off x="10449303" y="-1393563"/>
              <a:ext cx="2016224" cy="13423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540000">
              <a:off x="11252928" y="-1540268"/>
              <a:ext cx="1742010" cy="1728000"/>
            </a:xfrm>
            <a:prstGeom prst="rect">
              <a:avLst/>
            </a:prstGeom>
            <a:effectLst/>
          </p:spPr>
        </p:pic>
      </p:grp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-36512" y="3001516"/>
            <a:ext cx="9216000" cy="1080120"/>
          </a:xfr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1" name="Untertitel 2"/>
          <p:cNvSpPr>
            <a:spLocks noGrp="1"/>
          </p:cNvSpPr>
          <p:nvPr>
            <p:ph type="subTitle" idx="1"/>
          </p:nvPr>
        </p:nvSpPr>
        <p:spPr>
          <a:xfrm>
            <a:off x="468313" y="4441825"/>
            <a:ext cx="8207375" cy="468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1991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Inhaltsplatzhalter"/>
          <p:cNvSpPr>
            <a:spLocks noGrp="1"/>
          </p:cNvSpPr>
          <p:nvPr>
            <p:ph sz="quarter" idx="13"/>
          </p:nvPr>
        </p:nvSpPr>
        <p:spPr>
          <a:xfrm>
            <a:off x="468313" y="1345290"/>
            <a:ext cx="8207375" cy="3816000"/>
          </a:xfr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>
          <a:xfrm>
            <a:off x="2627744" y="5261168"/>
            <a:ext cx="3888472" cy="33263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 useBgFill="1">
        <p:nvSpPr>
          <p:cNvPr id="20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71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468313" y="3084992"/>
            <a:ext cx="8207372" cy="811367"/>
          </a:xfrm>
          <a:noFill/>
        </p:spPr>
        <p:txBody>
          <a:bodyPr vert="horz" wrap="square" lIns="72000" tIns="36000" rIns="72000" bIns="36000" rtlCol="0" anchor="ctr">
            <a:spAutoFit/>
            <a:scene3d>
              <a:camera prst="orthographicFront"/>
              <a:lightRig rig="threePt" dir="t"/>
            </a:scene3d>
            <a:sp3d extrusionH="57150">
              <a:bevelT w="50800" h="12700"/>
            </a:sp3d>
          </a:bodyPr>
          <a:lstStyle>
            <a:lvl1pPr algn="ctr">
              <a:defRPr lang="de-DE" sz="4800" b="1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12700" stA="55000" endPos="64000" dist="50800" dir="5400000" sy="-100000" algn="bl" rotWithShape="0"/>
                </a:effectLst>
                <a:latin typeface="Arial Black" pitchFamily="34" charset="0"/>
                <a:ea typeface="+mn-ea"/>
                <a:cs typeface="+mn-cs"/>
              </a:defRPr>
            </a:lvl1pPr>
          </a:lstStyle>
          <a:p>
            <a:pPr marL="0" lvl="0" algn="ctr" defTabSz="914400"/>
            <a:r>
              <a:rPr lang="de-DE" dirty="0" smtClean="0"/>
              <a:t>Zwischenfolie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8202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1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Inhaltsplatzhalter rechts"/>
          <p:cNvSpPr>
            <a:spLocks noGrp="1"/>
          </p:cNvSpPr>
          <p:nvPr>
            <p:ph sz="half" idx="2"/>
          </p:nvPr>
        </p:nvSpPr>
        <p:spPr>
          <a:xfrm>
            <a:off x="47160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3" name="Inhaltsplatzhalter links"/>
          <p:cNvSpPr>
            <a:spLocks noGrp="1"/>
          </p:cNvSpPr>
          <p:nvPr>
            <p:ph sz="half" idx="1"/>
          </p:nvPr>
        </p:nvSpPr>
        <p:spPr>
          <a:xfrm>
            <a:off x="4572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4810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Datumsplatzhalt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Inhaltsplatzhalter rechts"/>
          <p:cNvSpPr>
            <a:spLocks noGrp="1"/>
          </p:cNvSpPr>
          <p:nvPr>
            <p:ph sz="quarter" idx="4"/>
          </p:nvPr>
        </p:nvSpPr>
        <p:spPr>
          <a:xfrm>
            <a:off x="4716020" y="2065412"/>
            <a:ext cx="395966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5" name="Textplatzhalter Überschrift rechts"/>
          <p:cNvSpPr>
            <a:spLocks noGrp="1"/>
          </p:cNvSpPr>
          <p:nvPr>
            <p:ph type="body" sz="quarter" idx="14"/>
          </p:nvPr>
        </p:nvSpPr>
        <p:spPr>
          <a:xfrm flipH="1">
            <a:off x="4716020" y="1344613"/>
            <a:ext cx="3959668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links"/>
          <p:cNvSpPr>
            <a:spLocks noGrp="1"/>
          </p:cNvSpPr>
          <p:nvPr>
            <p:ph sz="half" idx="2"/>
          </p:nvPr>
        </p:nvSpPr>
        <p:spPr>
          <a:xfrm>
            <a:off x="457200" y="2065412"/>
            <a:ext cx="395911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Textplatzhalter Überschrift links"/>
          <p:cNvSpPr>
            <a:spLocks noGrp="1"/>
          </p:cNvSpPr>
          <p:nvPr>
            <p:ph type="body" sz="quarter" idx="13"/>
          </p:nvPr>
        </p:nvSpPr>
        <p:spPr>
          <a:xfrm flipH="1">
            <a:off x="468312" y="1344613"/>
            <a:ext cx="3958802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858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2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2307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weis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0090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_mit Folien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"/>
          <p:cNvSpPr>
            <a:spLocks noGrp="1"/>
          </p:cNvSpPr>
          <p:nvPr>
            <p:ph sz="quarter" idx="13"/>
          </p:nvPr>
        </p:nvSpPr>
        <p:spPr>
          <a:xfrm>
            <a:off x="468313" y="1345290"/>
            <a:ext cx="8207375" cy="3816000"/>
          </a:xfr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>
          <a:xfrm>
            <a:off x="2627744" y="5261168"/>
            <a:ext cx="3888472" cy="33263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247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7914570" y="5289533"/>
            <a:ext cx="76111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2627784" y="5261168"/>
            <a:ext cx="3888472" cy="332636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ct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4" name="Datumsplatzhalter"/>
          <p:cNvSpPr>
            <a:spLocks noGrp="1"/>
          </p:cNvSpPr>
          <p:nvPr>
            <p:ph type="dt" sz="half" idx="2"/>
          </p:nvPr>
        </p:nvSpPr>
        <p:spPr>
          <a:xfrm>
            <a:off x="467430" y="5289533"/>
            <a:ext cx="208740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l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67688" y="1345810"/>
            <a:ext cx="8208000" cy="3816740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22" name="Titelplatzhalter 1"/>
          <p:cNvSpPr>
            <a:spLocks noGrp="1"/>
          </p:cNvSpPr>
          <p:nvPr>
            <p:ph type="title"/>
          </p:nvPr>
        </p:nvSpPr>
        <p:spPr>
          <a:xfrm>
            <a:off x="468570" y="120651"/>
            <a:ext cx="8208000" cy="865188"/>
          </a:xfrm>
          <a:prstGeom prst="rect">
            <a:avLst/>
          </a:prstGeom>
        </p:spPr>
        <p:txBody>
          <a:bodyPr vert="horz" lIns="72000" tIns="36000" rIns="72000" bIns="36000" rtlCol="0" anchor="ctr">
            <a:noAutofit/>
          </a:bodyPr>
          <a:lstStyle/>
          <a:p>
            <a:pPr lvl="0" algn="l" defTabSz="914400"/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5" r:id="rId3"/>
    <p:sldLayoutId id="2147483676" r:id="rId4"/>
    <p:sldLayoutId id="2147483677" r:id="rId5"/>
    <p:sldLayoutId id="2147483679" r:id="rId6"/>
    <p:sldLayoutId id="2147483681" r:id="rId7"/>
    <p:sldLayoutId id="2147483684" r:id="rId8"/>
    <p:sldLayoutId id="2147483685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lang="en-US" sz="3000" b="1" kern="1200" cap="none" baseline="0" dirty="0">
          <a:ln w="6350"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16000" indent="-216000" algn="l" rtl="0" eaLnBrk="1" latinLnBrk="0" hangingPunct="1">
        <a:spcBef>
          <a:spcPts val="1000"/>
        </a:spcBef>
        <a:buClr>
          <a:schemeClr val="accent1">
            <a:lumMod val="50000"/>
          </a:schemeClr>
        </a:buClr>
        <a:buSzPct val="100000"/>
        <a:buFont typeface="Wingdings" pitchFamily="2" charset="2"/>
        <a:buChar char="§"/>
        <a:defRPr kumimoji="0" lang="de-DE" sz="2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rtl="0" eaLnBrk="1" latinLnBrk="0" hangingPunct="1">
        <a:spcBef>
          <a:spcPts val="400"/>
        </a:spcBef>
        <a:buClrTx/>
        <a:buSzPct val="80000"/>
        <a:buFont typeface="Symbol" pitchFamily="18" charset="2"/>
        <a:buChar char="-"/>
        <a:defRPr kumimoji="0" lang="de-DE" sz="20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lang="de-DE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lang="de-DE" sz="16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lang="en-US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001516"/>
            <a:ext cx="9144000" cy="1080120"/>
          </a:xfrm>
        </p:spPr>
        <p:txBody>
          <a:bodyPr/>
          <a:lstStyle/>
          <a:p>
            <a:r>
              <a:rPr lang="de-DE" dirty="0"/>
              <a:t>Kapitel </a:t>
            </a:r>
            <a:r>
              <a:rPr lang="de-DE" dirty="0" smtClean="0"/>
              <a:t>3 – weitere </a:t>
            </a:r>
            <a:r>
              <a:rPr lang="de-DE" dirty="0"/>
              <a:t>coole Effekte mit Bildern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Transparente </a:t>
            </a:r>
            <a:r>
              <a:rPr lang="de-DE" dirty="0" smtClean="0"/>
              <a:t>Schrift auf </a:t>
            </a:r>
            <a:r>
              <a:rPr lang="de-DE" dirty="0"/>
              <a:t>Bildern</a:t>
            </a:r>
          </a:p>
        </p:txBody>
      </p:sp>
    </p:spTree>
    <p:extLst>
      <p:ext uri="{BB962C8B-B14F-4D97-AF65-F5344CB8AC3E}">
        <p14:creationId xmlns:p14="http://schemas.microsoft.com/office/powerpoint/2010/main" val="321989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313" y="1553619"/>
            <a:ext cx="3840000" cy="28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hteck 2"/>
          <p:cNvSpPr/>
          <p:nvPr/>
        </p:nvSpPr>
        <p:spPr>
          <a:xfrm>
            <a:off x="4835688" y="1553619"/>
            <a:ext cx="3840000" cy="2880000"/>
          </a:xfrm>
          <a:prstGeom prst="rect">
            <a:avLst/>
          </a:prstGeom>
          <a:blipFill dpi="0" rotWithShape="1">
            <a:blip r:embed="rId3" cstate="screen">
              <a:alphaModFix amt="4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Fotos transparent machen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177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Maria\AppData\Local\Microsoft\Windows\Temporary Internet Files\Content.IE5\J9FMH6Z2\MP900341699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00" y="1088674"/>
            <a:ext cx="2700000" cy="378505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3074" name="Picture 2" descr="C:\Users\Maria\AppData\Local\Microsoft\Windows\Temporary Internet Files\Content.IE5\J9FMH6Z2\MP900408864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83000" y="1088677"/>
            <a:ext cx="2700000" cy="3785047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11"/>
          <a:stretch/>
        </p:blipFill>
        <p:spPr bwMode="auto">
          <a:xfrm>
            <a:off x="3222000" y="1088677"/>
            <a:ext cx="2700000" cy="378504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6" name="TEXT 8"/>
          <p:cNvSpPr/>
          <p:nvPr/>
        </p:nvSpPr>
        <p:spPr>
          <a:xfrm>
            <a:off x="65976" y="2586886"/>
            <a:ext cx="8918340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16600" dirty="0" smtClean="0">
                <a:ln w="41275" cap="rnd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2">
                    <a:alpha val="50000"/>
                  </a:schemeClr>
                </a:solidFill>
                <a:effectLst>
                  <a:innerShdw blurRad="38100" dist="50800" dir="8100000">
                    <a:schemeClr val="bg1">
                      <a:alpha val="50000"/>
                    </a:schemeClr>
                  </a:innerShdw>
                </a:effectLst>
                <a:latin typeface="Arial Black" pitchFamily="34" charset="0"/>
              </a:rPr>
              <a:t>URTEIL</a:t>
            </a:r>
            <a:endParaRPr lang="de-DE" sz="16600" b="0" cap="none" spc="0" dirty="0">
              <a:ln w="41275" cap="rnd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bg2">
                  <a:alpha val="50000"/>
                </a:schemeClr>
              </a:solidFill>
              <a:effectLst>
                <a:innerShdw blurRad="38100" dist="50800" dir="8100000">
                  <a:schemeClr val="bg1">
                    <a:alpha val="50000"/>
                  </a:schemeClr>
                </a:inn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7000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ria\AppData\Local\Microsoft\Windows\Temporary Internet Files\Content.IE5\AEX3JUUQ\MP900399041[1]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90"/>
          <a:stretch/>
        </p:blipFill>
        <p:spPr bwMode="auto">
          <a:xfrm>
            <a:off x="-36512" y="1900"/>
            <a:ext cx="9244568" cy="57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8"/>
          <p:cNvSpPr/>
          <p:nvPr/>
        </p:nvSpPr>
        <p:spPr>
          <a:xfrm>
            <a:off x="65976" y="2586886"/>
            <a:ext cx="8918340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16600" dirty="0" smtClean="0">
                <a:ln w="41275" cap="rnd" cmpd="sng">
                  <a:solidFill>
                    <a:schemeClr val="bg1">
                      <a:alpha val="84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  <a:alpha val="26000"/>
                  </a:schemeClr>
                </a:solidFill>
                <a:effectLst>
                  <a:innerShdw blurRad="38100" dist="50800" dir="8100000">
                    <a:schemeClr val="bg1">
                      <a:alpha val="50000"/>
                    </a:schemeClr>
                  </a:innerShdw>
                </a:effectLst>
                <a:latin typeface="Arial Black" pitchFamily="34" charset="0"/>
              </a:rPr>
              <a:t>URTEIL</a:t>
            </a:r>
            <a:endParaRPr lang="de-DE" sz="16600" b="0" cap="none" spc="0" dirty="0">
              <a:ln w="41275" cap="rnd" cmpd="sng">
                <a:solidFill>
                  <a:schemeClr val="bg1">
                    <a:alpha val="84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  <a:alpha val="26000"/>
                </a:schemeClr>
              </a:solidFill>
              <a:effectLst>
                <a:innerShdw blurRad="38100" dist="50800" dir="8100000">
                  <a:schemeClr val="bg1">
                    <a:alpha val="50000"/>
                  </a:schemeClr>
                </a:inn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72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Maria\AppData\Local\Microsoft\Windows\Temporary Internet Files\Content.IE5\J9FMH6Z2\MP900341699[1].jpg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00" y="1088674"/>
            <a:ext cx="2700000" cy="3785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4" name="Picture 2" descr="C:\Users\Maria\AppData\Local\Microsoft\Windows\Temporary Internet Files\Content.IE5\J9FMH6Z2\MP900408864[1].jp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83000" y="1088677"/>
            <a:ext cx="2700000" cy="37850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11"/>
          <a:stretch/>
        </p:blipFill>
        <p:spPr bwMode="auto">
          <a:xfrm>
            <a:off x="3222000" y="1088677"/>
            <a:ext cx="2700000" cy="37850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TEXT 8"/>
          <p:cNvSpPr/>
          <p:nvPr/>
        </p:nvSpPr>
        <p:spPr>
          <a:xfrm>
            <a:off x="65976" y="2586886"/>
            <a:ext cx="8918340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16600" dirty="0" smtClean="0">
                <a:ln w="41275" cap="rnd" cmpd="sng">
                  <a:solidFill>
                    <a:schemeClr val="bg1">
                      <a:alpha val="84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  <a:alpha val="26000"/>
                  </a:schemeClr>
                </a:solidFill>
                <a:effectLst>
                  <a:innerShdw blurRad="38100" dist="50800" dir="8100000">
                    <a:schemeClr val="bg1">
                      <a:alpha val="50000"/>
                    </a:schemeClr>
                  </a:innerShdw>
                </a:effectLst>
                <a:latin typeface="Arial Black" pitchFamily="34" charset="0"/>
              </a:rPr>
              <a:t>URTEIL</a:t>
            </a:r>
            <a:endParaRPr lang="de-DE" sz="16600" b="0" cap="none" spc="0" dirty="0">
              <a:ln w="41275" cap="rnd" cmpd="sng">
                <a:solidFill>
                  <a:schemeClr val="bg1">
                    <a:alpha val="84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  <a:alpha val="26000"/>
                </a:schemeClr>
              </a:solidFill>
              <a:effectLst>
                <a:innerShdw blurRad="38100" dist="50800" dir="8100000">
                  <a:schemeClr val="bg1">
                    <a:alpha val="50000"/>
                  </a:schemeClr>
                </a:inn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6520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2715660"/>
            <a:ext cx="8207372" cy="1550031"/>
          </a:xfrm>
        </p:spPr>
        <p:txBody>
          <a:bodyPr/>
          <a:lstStyle/>
          <a:p>
            <a:r>
              <a:rPr lang="de-DE" dirty="0" smtClean="0">
                <a:ln w="6350" cmpd="sng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Bilder </a:t>
            </a:r>
            <a:br>
              <a:rPr lang="de-DE" dirty="0" smtClean="0">
                <a:ln w="6350" cmpd="sng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</a:br>
            <a:r>
              <a:rPr lang="de-DE" dirty="0" smtClean="0">
                <a:ln w="6350" cmpd="sng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transparent machen</a:t>
            </a:r>
            <a:endParaRPr lang="de-DE" dirty="0">
              <a:ln w="6350" cmpd="sng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5437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9"/>
          <p:cNvSpPr/>
          <p:nvPr/>
        </p:nvSpPr>
        <p:spPr>
          <a:xfrm>
            <a:off x="5868144" y="1820957"/>
            <a:ext cx="3174267" cy="70788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000" b="1" dirty="0" smtClean="0">
                <a:ln w="18415" cmpd="sng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VERGLEICH</a:t>
            </a:r>
            <a:endParaRPr lang="de-DE" sz="5400" b="1" cap="none" spc="0" dirty="0">
              <a:ln w="18415" cmpd="sng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8"/>
          <p:cNvSpPr/>
          <p:nvPr/>
        </p:nvSpPr>
        <p:spPr>
          <a:xfrm>
            <a:off x="4234051" y="2271145"/>
            <a:ext cx="485261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7200" dirty="0" smtClean="0">
                <a:ln w="18415" cmpd="sng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GERICHT</a:t>
            </a:r>
            <a:endParaRPr lang="de-DE" sz="7200" b="0" cap="none" spc="0" dirty="0">
              <a:ln w="18415" cmpd="sng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TEXT 7"/>
          <p:cNvSpPr/>
          <p:nvPr/>
        </p:nvSpPr>
        <p:spPr>
          <a:xfrm>
            <a:off x="3833731" y="859025"/>
            <a:ext cx="312617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800" b="1" dirty="0" smtClean="0">
                <a:ln w="18415" cmpd="sng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PROZESS</a:t>
            </a:r>
            <a:endParaRPr lang="de-DE" sz="4800" b="1" cap="none" spc="0" dirty="0">
              <a:ln w="18415" cmpd="sng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5"/>
          <p:cNvSpPr/>
          <p:nvPr/>
        </p:nvSpPr>
        <p:spPr>
          <a:xfrm>
            <a:off x="5796136" y="3213776"/>
            <a:ext cx="334226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6000" b="1" dirty="0" smtClean="0">
                <a:ln w="18415" cmpd="sng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  <a:t>URTEIL</a:t>
            </a:r>
            <a:endParaRPr lang="de-DE" sz="6000" b="1" cap="none" spc="0" dirty="0">
              <a:ln w="18415" cmpd="sng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" name="TEXT 4"/>
          <p:cNvSpPr/>
          <p:nvPr/>
        </p:nvSpPr>
        <p:spPr>
          <a:xfrm>
            <a:off x="806732" y="101060"/>
            <a:ext cx="775404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6000" b="1" dirty="0" smtClean="0">
                <a:ln w="18415" cmpd="sng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RECHTSPRECHUNG</a:t>
            </a:r>
            <a:endParaRPr lang="de-DE" sz="6000" b="1" cap="none" spc="0" dirty="0">
              <a:ln w="18415" cmpd="sng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3"/>
          <p:cNvSpPr/>
          <p:nvPr/>
        </p:nvSpPr>
        <p:spPr>
          <a:xfrm>
            <a:off x="5348986" y="1432324"/>
            <a:ext cx="20313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600" b="1" dirty="0" smtClean="0">
                <a:ln w="18415" cmpd="sng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GESETZ</a:t>
            </a:r>
            <a:endParaRPr lang="de-DE" sz="4800" b="1" cap="none" spc="0" dirty="0">
              <a:ln w="18415" cmpd="sng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2"/>
          <p:cNvSpPr/>
          <p:nvPr/>
        </p:nvSpPr>
        <p:spPr>
          <a:xfrm>
            <a:off x="4233539" y="4729708"/>
            <a:ext cx="3608680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dirty="0" smtClean="0">
                <a:ln w="18415" cmpd="sng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Paragraph</a:t>
            </a:r>
            <a:endParaRPr lang="de-DE" sz="7200" b="1" cap="none" spc="0" dirty="0">
              <a:ln w="18415" cmpd="sng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1"/>
          <p:cNvSpPr/>
          <p:nvPr/>
        </p:nvSpPr>
        <p:spPr>
          <a:xfrm>
            <a:off x="4405635" y="3971741"/>
            <a:ext cx="420499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6000" b="1" dirty="0" smtClean="0">
                <a:ln w="18415" cmpd="sng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  <a:t>JUSTITIA</a:t>
            </a:r>
            <a:endParaRPr lang="de-DE" sz="6000" b="1" dirty="0">
              <a:ln w="18415" cmpd="sng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-5602" y="13809"/>
            <a:ext cx="9144000" cy="5715000"/>
          </a:xfrm>
          <a:prstGeom prst="rect">
            <a:avLst/>
          </a:prstGeom>
          <a:blipFill dpi="0" rotWithShape="1">
            <a:blip r:embed="rId3">
              <a:alphaModFix am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226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313" y="1553619"/>
            <a:ext cx="3840000" cy="288000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4835688" y="1553619"/>
            <a:ext cx="3840000" cy="2880000"/>
          </a:xfrm>
          <a:prstGeom prst="rect">
            <a:avLst/>
          </a:prstGeom>
          <a:blipFill dpi="0" rotWithShape="1">
            <a:blip r:embed="rId3" cstate="screen">
              <a:alphaModFix amt="4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Fotos transparent machen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242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11560" y="3162950"/>
            <a:ext cx="8084264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6600" b="1" dirty="0" smtClean="0">
                <a:solidFill>
                  <a:schemeClr val="bg1">
                    <a:alpha val="41000"/>
                  </a:schemeClr>
                </a:solidFill>
                <a:latin typeface="Franklin Gothic Heavy" pitchFamily="34" charset="0"/>
                <a:cs typeface="Aharoni" pitchFamily="2" charset="-79"/>
              </a:rPr>
              <a:t>BUDGET</a:t>
            </a:r>
            <a:endParaRPr lang="de-DE" sz="16600" b="1" dirty="0">
              <a:solidFill>
                <a:schemeClr val="bg1">
                  <a:alpha val="41000"/>
                </a:schemeClr>
              </a:solidFill>
              <a:latin typeface="Franklin Gothic Heavy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98562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66865" y="4061427"/>
            <a:ext cx="797365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600" b="1" dirty="0" smtClean="0">
                <a:solidFill>
                  <a:schemeClr val="bg1">
                    <a:alpha val="41000"/>
                  </a:schemeClr>
                </a:solidFill>
                <a:latin typeface="Franklin Gothic Heavy" pitchFamily="34" charset="0"/>
                <a:cs typeface="Aharoni" pitchFamily="2" charset="-79"/>
              </a:rPr>
              <a:t>FINANZKRISE</a:t>
            </a:r>
            <a:endParaRPr lang="de-DE" sz="9600" b="1" dirty="0">
              <a:solidFill>
                <a:schemeClr val="bg1">
                  <a:alpha val="41000"/>
                </a:schemeClr>
              </a:solidFill>
              <a:latin typeface="Franklin Gothic Heavy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2792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69139" y="2569468"/>
            <a:ext cx="896912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600" b="1" dirty="0" smtClean="0">
                <a:solidFill>
                  <a:schemeClr val="bg1">
                    <a:alpha val="41000"/>
                  </a:schemeClr>
                </a:solidFill>
                <a:latin typeface="Franklin Gothic Heavy" pitchFamily="34" charset="0"/>
                <a:cs typeface="Aharoni" pitchFamily="2" charset="-79"/>
              </a:rPr>
              <a:t>GELD ANLEGEN</a:t>
            </a:r>
          </a:p>
          <a:p>
            <a:pPr algn="ctr"/>
            <a:r>
              <a:rPr lang="de-DE" sz="9600" b="1" dirty="0" smtClean="0">
                <a:solidFill>
                  <a:schemeClr val="bg1">
                    <a:alpha val="41000"/>
                  </a:schemeClr>
                </a:solidFill>
                <a:latin typeface="Franklin Gothic Heavy" pitchFamily="34" charset="0"/>
                <a:cs typeface="Aharoni" pitchFamily="2" charset="-79"/>
              </a:rPr>
              <a:t>IN DER KRISE</a:t>
            </a:r>
            <a:endParaRPr lang="de-DE" sz="9600" b="1" dirty="0">
              <a:solidFill>
                <a:schemeClr val="bg1">
                  <a:alpha val="41000"/>
                </a:schemeClr>
              </a:solidFill>
              <a:latin typeface="Franklin Gothic Heavy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72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CLIPART-BILD" descr="C:\Users\Maria\AppData\Local\Microsoft\Windows\Temporary Internet Files\Content.IE5\J9FMH6Z2\MP900405570[1]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9288567" cy="57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 9"/>
          <p:cNvSpPr/>
          <p:nvPr/>
        </p:nvSpPr>
        <p:spPr>
          <a:xfrm>
            <a:off x="5898309" y="4109593"/>
            <a:ext cx="2433679" cy="70788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000" b="1" dirty="0" smtClean="0">
                <a:ln w="18415" cmpd="sng">
                  <a:noFill/>
                  <a:prstDash val="solid"/>
                </a:ln>
                <a:solidFill>
                  <a:schemeClr val="bg1">
                    <a:alpha val="19000"/>
                  </a:schemeClr>
                </a:solidFill>
                <a:latin typeface="Arial" pitchFamily="34" charset="0"/>
                <a:cs typeface="Arial" pitchFamily="34" charset="0"/>
              </a:rPr>
              <a:t>DEVISEN</a:t>
            </a:r>
            <a:endParaRPr lang="de-DE" sz="5400" b="1" cap="none" spc="0" dirty="0">
              <a:ln w="18415" cmpd="sng">
                <a:noFill/>
                <a:prstDash val="solid"/>
              </a:ln>
              <a:solidFill>
                <a:schemeClr val="bg1">
                  <a:alpha val="19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8"/>
          <p:cNvSpPr/>
          <p:nvPr/>
        </p:nvSpPr>
        <p:spPr>
          <a:xfrm>
            <a:off x="4283968" y="4585692"/>
            <a:ext cx="439934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7200" dirty="0" smtClean="0">
                <a:ln w="18415" cmpd="sng">
                  <a:noFill/>
                  <a:prstDash val="solid"/>
                </a:ln>
                <a:solidFill>
                  <a:schemeClr val="bg1">
                    <a:alpha val="19000"/>
                  </a:schemeClr>
                </a:solidFill>
                <a:latin typeface="Arial Black" pitchFamily="34" charset="0"/>
              </a:rPr>
              <a:t>EUROPA</a:t>
            </a:r>
            <a:endParaRPr lang="de-DE" sz="7200" b="0" cap="none" spc="0" dirty="0">
              <a:ln w="18415" cmpd="sng">
                <a:noFill/>
                <a:prstDash val="solid"/>
              </a:ln>
              <a:solidFill>
                <a:schemeClr val="bg1">
                  <a:alpha val="19000"/>
                </a:schemeClr>
              </a:solidFill>
              <a:latin typeface="Arial Black" pitchFamily="34" charset="0"/>
            </a:endParaRPr>
          </a:p>
        </p:txBody>
      </p:sp>
      <p:sp>
        <p:nvSpPr>
          <p:cNvPr id="15" name="TEXT 7"/>
          <p:cNvSpPr/>
          <p:nvPr/>
        </p:nvSpPr>
        <p:spPr>
          <a:xfrm>
            <a:off x="2858806" y="836534"/>
            <a:ext cx="329609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800" b="1" dirty="0" smtClean="0">
                <a:ln w="18415" cmpd="sng">
                  <a:noFill/>
                  <a:prstDash val="solid"/>
                </a:ln>
                <a:solidFill>
                  <a:schemeClr val="bg1">
                    <a:alpha val="19000"/>
                  </a:schemeClr>
                </a:solidFill>
                <a:latin typeface="Arial" pitchFamily="34" charset="0"/>
                <a:cs typeface="Arial" pitchFamily="34" charset="0"/>
              </a:rPr>
              <a:t>FINANZEN</a:t>
            </a:r>
            <a:endParaRPr lang="de-DE" sz="4800" b="1" cap="none" spc="0" dirty="0">
              <a:ln w="18415" cmpd="sng">
                <a:noFill/>
                <a:prstDash val="solid"/>
              </a:ln>
              <a:solidFill>
                <a:schemeClr val="bg1">
                  <a:alpha val="19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5"/>
          <p:cNvSpPr/>
          <p:nvPr/>
        </p:nvSpPr>
        <p:spPr>
          <a:xfrm>
            <a:off x="1403648" y="52656"/>
            <a:ext cx="389472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6000" b="1" dirty="0" smtClean="0">
                <a:ln w="18415" cmpd="sng">
                  <a:noFill/>
                  <a:prstDash val="solid"/>
                </a:ln>
                <a:solidFill>
                  <a:schemeClr val="bg2">
                    <a:lumMod val="40000"/>
                    <a:lumOff val="60000"/>
                    <a:alpha val="21000"/>
                  </a:schemeClr>
                </a:solidFill>
                <a:latin typeface="Arial Black" pitchFamily="34" charset="0"/>
                <a:cs typeface="Arial" pitchFamily="34" charset="0"/>
              </a:rPr>
              <a:t>KAPITAL</a:t>
            </a:r>
            <a:endParaRPr lang="de-DE" sz="6000" b="1" cap="none" spc="0" dirty="0">
              <a:ln w="18415" cmpd="sng">
                <a:noFill/>
                <a:prstDash val="solid"/>
              </a:ln>
              <a:solidFill>
                <a:schemeClr val="bg2">
                  <a:lumMod val="40000"/>
                  <a:lumOff val="60000"/>
                  <a:alpha val="21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7" name="TEXT 4"/>
          <p:cNvSpPr/>
          <p:nvPr/>
        </p:nvSpPr>
        <p:spPr>
          <a:xfrm>
            <a:off x="4076801" y="1850292"/>
            <a:ext cx="38779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dirty="0" smtClean="0">
                <a:ln w="18415" cmpd="sng">
                  <a:noFill/>
                  <a:prstDash val="solid"/>
                </a:ln>
                <a:solidFill>
                  <a:schemeClr val="accent1">
                    <a:lumMod val="75000"/>
                    <a:alpha val="40000"/>
                  </a:schemeClr>
                </a:solidFill>
                <a:latin typeface="Arial" pitchFamily="34" charset="0"/>
                <a:cs typeface="Arial" pitchFamily="34" charset="0"/>
              </a:rPr>
              <a:t>WÄHRUNG</a:t>
            </a:r>
            <a:endParaRPr lang="de-DE" sz="5400" b="1" cap="none" spc="0" dirty="0">
              <a:ln w="18415" cmpd="sng">
                <a:noFill/>
                <a:prstDash val="solid"/>
              </a:ln>
              <a:solidFill>
                <a:schemeClr val="accent1">
                  <a:lumMod val="75000"/>
                  <a:alpha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3"/>
          <p:cNvSpPr/>
          <p:nvPr/>
        </p:nvSpPr>
        <p:spPr>
          <a:xfrm>
            <a:off x="6083384" y="1435746"/>
            <a:ext cx="28007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600" b="1" dirty="0" smtClean="0">
                <a:ln w="18415" cmpd="sng">
                  <a:noFill/>
                  <a:prstDash val="solid"/>
                </a:ln>
                <a:solidFill>
                  <a:schemeClr val="accent1">
                    <a:lumMod val="75000"/>
                    <a:alpha val="50000"/>
                  </a:schemeClr>
                </a:solidFill>
                <a:latin typeface="Arial" pitchFamily="34" charset="0"/>
                <a:cs typeface="Arial" pitchFamily="34" charset="0"/>
              </a:rPr>
              <a:t>EUROZONE</a:t>
            </a:r>
            <a:endParaRPr lang="de-DE" sz="4800" b="1" cap="none" spc="0" dirty="0">
              <a:ln w="18415" cmpd="sng">
                <a:noFill/>
                <a:prstDash val="solid"/>
              </a:ln>
              <a:solidFill>
                <a:schemeClr val="accent1">
                  <a:lumMod val="75000"/>
                  <a:alpha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2"/>
          <p:cNvSpPr/>
          <p:nvPr/>
        </p:nvSpPr>
        <p:spPr>
          <a:xfrm>
            <a:off x="6084168" y="3418048"/>
            <a:ext cx="3070071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dirty="0" smtClean="0">
                <a:ln w="18415" cmpd="sng">
                  <a:noFill/>
                  <a:prstDash val="solid"/>
                </a:ln>
                <a:solidFill>
                  <a:schemeClr val="bg1">
                    <a:alpha val="19000"/>
                  </a:schemeClr>
                </a:solidFill>
                <a:latin typeface="Arial" pitchFamily="34" charset="0"/>
                <a:cs typeface="Arial" pitchFamily="34" charset="0"/>
              </a:rPr>
              <a:t>SORTEN</a:t>
            </a:r>
            <a:endParaRPr lang="de-DE" sz="7200" b="1" cap="none" spc="0" dirty="0">
              <a:ln w="18415" cmpd="sng">
                <a:noFill/>
                <a:prstDash val="solid"/>
              </a:ln>
              <a:solidFill>
                <a:schemeClr val="bg1">
                  <a:alpha val="19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1"/>
          <p:cNvSpPr/>
          <p:nvPr/>
        </p:nvSpPr>
        <p:spPr>
          <a:xfrm>
            <a:off x="5228127" y="2541837"/>
            <a:ext cx="371127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6600" dirty="0" smtClean="0">
                <a:ln w="18415" cmpd="sng">
                  <a:noFill/>
                  <a:prstDash val="solid"/>
                </a:ln>
                <a:solidFill>
                  <a:schemeClr val="bg1">
                    <a:alpha val="35000"/>
                  </a:schemeClr>
                </a:solidFill>
                <a:latin typeface="Arial Black" pitchFamily="34" charset="0"/>
              </a:rPr>
              <a:t>BILANZ</a:t>
            </a:r>
            <a:endParaRPr lang="de-DE" sz="5400" b="0" cap="none" spc="0" dirty="0">
              <a:ln w="18415" cmpd="sng">
                <a:noFill/>
                <a:prstDash val="solid"/>
              </a:ln>
              <a:solidFill>
                <a:schemeClr val="bg1">
                  <a:alpha val="3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14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Maria\AppData\Local\Microsoft\Windows\Temporary Internet Files\Content.IE5\HCNTVUMW\MP900404952[1]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6512" y="-1"/>
            <a:ext cx="9216000" cy="571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 9"/>
          <p:cNvSpPr/>
          <p:nvPr/>
        </p:nvSpPr>
        <p:spPr>
          <a:xfrm>
            <a:off x="5868144" y="1820957"/>
            <a:ext cx="3174267" cy="70788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000" b="1" dirty="0" smtClean="0">
                <a:ln w="18415" cmpd="sng">
                  <a:noFill/>
                  <a:prstDash val="solid"/>
                </a:ln>
                <a:solidFill>
                  <a:schemeClr val="bg1">
                    <a:alpha val="19000"/>
                  </a:schemeClr>
                </a:solidFill>
                <a:latin typeface="Arial" pitchFamily="34" charset="0"/>
                <a:cs typeface="Arial" pitchFamily="34" charset="0"/>
              </a:rPr>
              <a:t>VERGLEICH</a:t>
            </a:r>
            <a:endParaRPr lang="de-DE" sz="5400" b="1" cap="none" spc="0" dirty="0">
              <a:ln w="18415" cmpd="sng">
                <a:noFill/>
                <a:prstDash val="solid"/>
              </a:ln>
              <a:solidFill>
                <a:schemeClr val="bg1">
                  <a:alpha val="19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8"/>
          <p:cNvSpPr/>
          <p:nvPr/>
        </p:nvSpPr>
        <p:spPr>
          <a:xfrm>
            <a:off x="4234051" y="2271145"/>
            <a:ext cx="485261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7200" dirty="0" smtClean="0">
                <a:ln w="18415" cmpd="sng">
                  <a:noFill/>
                  <a:prstDash val="solid"/>
                </a:ln>
                <a:solidFill>
                  <a:schemeClr val="tx2">
                    <a:alpha val="23000"/>
                  </a:schemeClr>
                </a:solidFill>
                <a:latin typeface="Arial Black" pitchFamily="34" charset="0"/>
              </a:rPr>
              <a:t>GERICHT</a:t>
            </a:r>
            <a:endParaRPr lang="de-DE" sz="7200" b="0" cap="none" spc="0" dirty="0">
              <a:ln w="18415" cmpd="sng">
                <a:noFill/>
                <a:prstDash val="solid"/>
              </a:ln>
              <a:solidFill>
                <a:schemeClr val="tx2">
                  <a:alpha val="23000"/>
                </a:schemeClr>
              </a:solidFill>
              <a:latin typeface="Arial Black" pitchFamily="34" charset="0"/>
            </a:endParaRPr>
          </a:p>
        </p:txBody>
      </p:sp>
      <p:sp>
        <p:nvSpPr>
          <p:cNvPr id="15" name="TEXT 7"/>
          <p:cNvSpPr/>
          <p:nvPr/>
        </p:nvSpPr>
        <p:spPr>
          <a:xfrm>
            <a:off x="3833731" y="859025"/>
            <a:ext cx="312617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800" b="1" dirty="0" smtClean="0">
                <a:ln w="18415" cmpd="sng">
                  <a:noFill/>
                  <a:prstDash val="solid"/>
                </a:ln>
                <a:solidFill>
                  <a:schemeClr val="bg1">
                    <a:alpha val="49000"/>
                  </a:schemeClr>
                </a:solidFill>
                <a:latin typeface="Arial" pitchFamily="34" charset="0"/>
                <a:cs typeface="Arial" pitchFamily="34" charset="0"/>
              </a:rPr>
              <a:t>PROZESS</a:t>
            </a:r>
            <a:endParaRPr lang="de-DE" sz="4800" b="1" cap="none" spc="0" dirty="0">
              <a:ln w="18415" cmpd="sng">
                <a:noFill/>
                <a:prstDash val="solid"/>
              </a:ln>
              <a:solidFill>
                <a:schemeClr val="bg1">
                  <a:alpha val="49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5"/>
          <p:cNvSpPr/>
          <p:nvPr/>
        </p:nvSpPr>
        <p:spPr>
          <a:xfrm>
            <a:off x="5796136" y="3213776"/>
            <a:ext cx="334226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6000" b="1" dirty="0" smtClean="0">
                <a:ln w="18415" cmpd="sng">
                  <a:noFill/>
                  <a:prstDash val="solid"/>
                </a:ln>
                <a:solidFill>
                  <a:schemeClr val="bg2">
                    <a:lumMod val="50000"/>
                    <a:alpha val="19000"/>
                  </a:schemeClr>
                </a:solidFill>
                <a:latin typeface="Arial Black" pitchFamily="34" charset="0"/>
                <a:cs typeface="Arial" pitchFamily="34" charset="0"/>
              </a:rPr>
              <a:t>URTEIL</a:t>
            </a:r>
            <a:endParaRPr lang="de-DE" sz="6000" b="1" cap="none" spc="0" dirty="0">
              <a:ln w="18415" cmpd="sng">
                <a:noFill/>
                <a:prstDash val="solid"/>
              </a:ln>
              <a:solidFill>
                <a:schemeClr val="bg2">
                  <a:lumMod val="50000"/>
                  <a:alpha val="19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7" name="TEXT 4"/>
          <p:cNvSpPr/>
          <p:nvPr/>
        </p:nvSpPr>
        <p:spPr>
          <a:xfrm>
            <a:off x="806732" y="101060"/>
            <a:ext cx="775404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6000" b="1" dirty="0" smtClean="0">
                <a:ln w="18415" cmpd="sng">
                  <a:noFill/>
                  <a:prstDash val="solid"/>
                </a:ln>
                <a:solidFill>
                  <a:schemeClr val="tx2">
                    <a:alpha val="40000"/>
                  </a:schemeClr>
                </a:solidFill>
                <a:latin typeface="Arial" pitchFamily="34" charset="0"/>
                <a:cs typeface="Arial" pitchFamily="34" charset="0"/>
              </a:rPr>
              <a:t>RECHTSPRECHUNG</a:t>
            </a:r>
            <a:endParaRPr lang="de-DE" sz="6000" b="1" cap="none" spc="0" dirty="0">
              <a:ln w="18415" cmpd="sng">
                <a:noFill/>
                <a:prstDash val="solid"/>
              </a:ln>
              <a:solidFill>
                <a:schemeClr val="tx2">
                  <a:alpha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3"/>
          <p:cNvSpPr/>
          <p:nvPr/>
        </p:nvSpPr>
        <p:spPr>
          <a:xfrm>
            <a:off x="5348986" y="1432324"/>
            <a:ext cx="20313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600" b="1" dirty="0" smtClean="0">
                <a:ln w="18415" cmpd="sng">
                  <a:noFill/>
                  <a:prstDash val="solid"/>
                </a:ln>
                <a:solidFill>
                  <a:schemeClr val="bg1">
                    <a:alpha val="17000"/>
                  </a:schemeClr>
                </a:solidFill>
                <a:latin typeface="Arial" pitchFamily="34" charset="0"/>
                <a:cs typeface="Arial" pitchFamily="34" charset="0"/>
              </a:rPr>
              <a:t>GESETZ</a:t>
            </a:r>
            <a:endParaRPr lang="de-DE" sz="4800" b="1" cap="none" spc="0" dirty="0">
              <a:ln w="18415" cmpd="sng">
                <a:noFill/>
                <a:prstDash val="solid"/>
              </a:ln>
              <a:solidFill>
                <a:schemeClr val="bg1">
                  <a:alpha val="17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2"/>
          <p:cNvSpPr/>
          <p:nvPr/>
        </p:nvSpPr>
        <p:spPr>
          <a:xfrm>
            <a:off x="4707736" y="4729708"/>
            <a:ext cx="3608680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dirty="0" smtClean="0">
                <a:ln w="18415" cmpd="sng">
                  <a:noFill/>
                  <a:prstDash val="solid"/>
                </a:ln>
                <a:solidFill>
                  <a:schemeClr val="bg2">
                    <a:alpha val="61000"/>
                  </a:schemeClr>
                </a:solidFill>
                <a:latin typeface="Arial" pitchFamily="34" charset="0"/>
                <a:cs typeface="Arial" pitchFamily="34" charset="0"/>
              </a:rPr>
              <a:t>Paragraph</a:t>
            </a:r>
            <a:endParaRPr lang="de-DE" sz="7200" b="1" cap="none" spc="0" dirty="0">
              <a:ln w="18415" cmpd="sng">
                <a:noFill/>
                <a:prstDash val="solid"/>
              </a:ln>
              <a:solidFill>
                <a:schemeClr val="bg2">
                  <a:alpha val="61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1"/>
          <p:cNvSpPr/>
          <p:nvPr/>
        </p:nvSpPr>
        <p:spPr>
          <a:xfrm>
            <a:off x="3935380" y="3947307"/>
            <a:ext cx="420499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6000" b="1" dirty="0" smtClean="0">
                <a:ln w="18415" cmpd="sng">
                  <a:noFill/>
                  <a:prstDash val="solid"/>
                </a:ln>
                <a:solidFill>
                  <a:schemeClr val="bg1">
                    <a:alpha val="25000"/>
                  </a:schemeClr>
                </a:solidFill>
                <a:latin typeface="Arial Black" pitchFamily="34" charset="0"/>
                <a:cs typeface="Arial" pitchFamily="34" charset="0"/>
              </a:rPr>
              <a:t>JUSTITIA</a:t>
            </a:r>
            <a:endParaRPr lang="de-DE" sz="6000" b="1" dirty="0">
              <a:ln w="18415" cmpd="sng">
                <a:noFill/>
                <a:prstDash val="solid"/>
              </a:ln>
              <a:solidFill>
                <a:schemeClr val="bg1">
                  <a:alpha val="25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OTO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5488" y="0"/>
            <a:ext cx="9216000" cy="5760000"/>
          </a:xfrm>
          <a:prstGeom prst="rect">
            <a:avLst/>
          </a:prstGeom>
        </p:spPr>
      </p:pic>
      <p:sp>
        <p:nvSpPr>
          <p:cNvPr id="7" name="TEXT 8"/>
          <p:cNvSpPr/>
          <p:nvPr/>
        </p:nvSpPr>
        <p:spPr>
          <a:xfrm>
            <a:off x="4501993" y="3745403"/>
            <a:ext cx="444224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7200" dirty="0" smtClean="0">
                <a:ln w="18415" cmpd="sng">
                  <a:noFill/>
                  <a:prstDash val="solid"/>
                </a:ln>
                <a:solidFill>
                  <a:srgbClr val="FAC8A0">
                    <a:alpha val="19000"/>
                  </a:srgbClr>
                </a:solidFill>
                <a:latin typeface="Arial Black" pitchFamily="34" charset="0"/>
              </a:rPr>
              <a:t>STRAND</a:t>
            </a:r>
            <a:endParaRPr lang="de-DE" sz="7200" b="0" cap="none" spc="0" dirty="0">
              <a:ln w="18415" cmpd="sng">
                <a:noFill/>
                <a:prstDash val="solid"/>
              </a:ln>
              <a:solidFill>
                <a:srgbClr val="FAC8A0">
                  <a:alpha val="19000"/>
                </a:srgbClr>
              </a:solidFill>
              <a:latin typeface="Arial Black" pitchFamily="34" charset="0"/>
            </a:endParaRPr>
          </a:p>
        </p:txBody>
      </p:sp>
      <p:sp>
        <p:nvSpPr>
          <p:cNvPr id="8" name="TEXT 7"/>
          <p:cNvSpPr/>
          <p:nvPr/>
        </p:nvSpPr>
        <p:spPr>
          <a:xfrm>
            <a:off x="3247530" y="842521"/>
            <a:ext cx="251863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600" b="1" dirty="0" smtClean="0">
                <a:ln w="18415" cmpd="sng">
                  <a:noFill/>
                  <a:prstDash val="solid"/>
                </a:ln>
                <a:solidFill>
                  <a:schemeClr val="bg1">
                    <a:alpha val="19000"/>
                  </a:schemeClr>
                </a:solidFill>
                <a:latin typeface="Arial" pitchFamily="34" charset="0"/>
                <a:cs typeface="Arial" pitchFamily="34" charset="0"/>
              </a:rPr>
              <a:t>FERNWEH</a:t>
            </a:r>
            <a:endParaRPr lang="de-DE" sz="3600" b="1" cap="none" spc="0" dirty="0">
              <a:ln w="18415" cmpd="sng">
                <a:noFill/>
                <a:prstDash val="solid"/>
              </a:ln>
              <a:solidFill>
                <a:schemeClr val="bg1">
                  <a:alpha val="19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5"/>
          <p:cNvSpPr/>
          <p:nvPr/>
        </p:nvSpPr>
        <p:spPr>
          <a:xfrm>
            <a:off x="1331640" y="52656"/>
            <a:ext cx="557235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6000" b="1" dirty="0" smtClean="0">
                <a:ln w="18415" cmpd="sng">
                  <a:noFill/>
                  <a:prstDash val="solid"/>
                </a:ln>
                <a:solidFill>
                  <a:schemeClr val="accent1">
                    <a:lumMod val="75000"/>
                    <a:alpha val="16000"/>
                  </a:schemeClr>
                </a:solidFill>
                <a:latin typeface="Arial Black" pitchFamily="34" charset="0"/>
                <a:cs typeface="Arial" pitchFamily="34" charset="0"/>
              </a:rPr>
              <a:t>SEHNSUCHT</a:t>
            </a:r>
            <a:endParaRPr lang="de-DE" sz="6000" b="1" cap="none" spc="0" dirty="0">
              <a:ln w="18415" cmpd="sng">
                <a:noFill/>
                <a:prstDash val="solid"/>
              </a:ln>
              <a:solidFill>
                <a:schemeClr val="accent1">
                  <a:lumMod val="75000"/>
                  <a:alpha val="16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" name="TEXT 4"/>
          <p:cNvSpPr/>
          <p:nvPr/>
        </p:nvSpPr>
        <p:spPr>
          <a:xfrm>
            <a:off x="4499992" y="1477833"/>
            <a:ext cx="30315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dirty="0" smtClean="0">
                <a:ln w="18415" cmpd="sng">
                  <a:noFill/>
                  <a:prstDash val="solid"/>
                </a:ln>
                <a:solidFill>
                  <a:schemeClr val="accent1">
                    <a:lumMod val="75000"/>
                    <a:alpha val="40000"/>
                  </a:schemeClr>
                </a:solidFill>
                <a:latin typeface="Arial" pitchFamily="34" charset="0"/>
                <a:cs typeface="Arial" pitchFamily="34" charset="0"/>
              </a:rPr>
              <a:t>SEGELN</a:t>
            </a:r>
            <a:endParaRPr lang="de-DE" sz="5400" b="1" cap="none" spc="0" dirty="0">
              <a:ln w="18415" cmpd="sng">
                <a:noFill/>
                <a:prstDash val="solid"/>
              </a:ln>
              <a:solidFill>
                <a:schemeClr val="accent1">
                  <a:lumMod val="75000"/>
                  <a:alpha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3"/>
          <p:cNvSpPr/>
          <p:nvPr/>
        </p:nvSpPr>
        <p:spPr>
          <a:xfrm>
            <a:off x="6012160" y="1057300"/>
            <a:ext cx="17662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600" b="1" dirty="0" smtClean="0">
                <a:ln w="18415" cmpd="sng">
                  <a:noFill/>
                  <a:prstDash val="solid"/>
                </a:ln>
                <a:solidFill>
                  <a:schemeClr val="accent1">
                    <a:lumMod val="75000"/>
                    <a:alpha val="50000"/>
                  </a:schemeClr>
                </a:solidFill>
                <a:latin typeface="Arial" pitchFamily="34" charset="0"/>
                <a:cs typeface="Arial" pitchFamily="34" charset="0"/>
              </a:rPr>
              <a:t>NATUR</a:t>
            </a:r>
            <a:endParaRPr lang="de-DE" sz="4800" b="1" cap="none" spc="0" dirty="0">
              <a:ln w="18415" cmpd="sng">
                <a:noFill/>
                <a:prstDash val="solid"/>
              </a:ln>
              <a:solidFill>
                <a:schemeClr val="accent1">
                  <a:lumMod val="75000"/>
                  <a:alpha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2"/>
          <p:cNvSpPr/>
          <p:nvPr/>
        </p:nvSpPr>
        <p:spPr>
          <a:xfrm>
            <a:off x="7380312" y="3217540"/>
            <a:ext cx="1636987" cy="70788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000" b="1" dirty="0" smtClean="0">
                <a:ln w="18415" cmpd="sng">
                  <a:noFill/>
                  <a:prstDash val="solid"/>
                </a:ln>
                <a:solidFill>
                  <a:schemeClr val="bg2">
                    <a:alpha val="19000"/>
                  </a:schemeClr>
                </a:solidFill>
                <a:latin typeface="Arial" pitchFamily="34" charset="0"/>
                <a:cs typeface="Arial" pitchFamily="34" charset="0"/>
              </a:rPr>
              <a:t>RUHE</a:t>
            </a:r>
            <a:endParaRPr lang="de-DE" sz="5400" b="1" cap="none" spc="0" dirty="0">
              <a:ln w="18415" cmpd="sng">
                <a:noFill/>
                <a:prstDash val="solid"/>
              </a:ln>
              <a:solidFill>
                <a:schemeClr val="bg2">
                  <a:alpha val="19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1"/>
          <p:cNvSpPr/>
          <p:nvPr/>
        </p:nvSpPr>
        <p:spPr>
          <a:xfrm>
            <a:off x="5652120" y="2175365"/>
            <a:ext cx="286328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6600" dirty="0" smtClean="0">
                <a:ln w="18415" cmpd="sng">
                  <a:noFill/>
                  <a:prstDash val="solid"/>
                </a:ln>
                <a:solidFill>
                  <a:schemeClr val="bg1">
                    <a:alpha val="24000"/>
                  </a:schemeClr>
                </a:solidFill>
                <a:latin typeface="Arial Black" pitchFamily="34" charset="0"/>
              </a:rPr>
              <a:t>MEER</a:t>
            </a:r>
            <a:endParaRPr lang="de-DE" sz="5400" b="0" cap="none" spc="0" dirty="0">
              <a:ln w="18415" cmpd="sng">
                <a:noFill/>
                <a:prstDash val="solid"/>
              </a:ln>
              <a:solidFill>
                <a:schemeClr val="bg1">
                  <a:alpha val="24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10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8"/>
          <p:cNvSpPr/>
          <p:nvPr/>
        </p:nvSpPr>
        <p:spPr>
          <a:xfrm>
            <a:off x="5099130" y="4159765"/>
            <a:ext cx="338265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9600" dirty="0" smtClean="0">
                <a:ln w="18415" cmpd="sng">
                  <a:noFill/>
                  <a:prstDash val="solid"/>
                </a:ln>
                <a:solidFill>
                  <a:schemeClr val="bg1">
                    <a:alpha val="35000"/>
                  </a:schemeClr>
                </a:solidFill>
                <a:latin typeface="Arial Black" pitchFamily="34" charset="0"/>
              </a:rPr>
              <a:t>T</a:t>
            </a:r>
            <a:r>
              <a:rPr lang="de-DE" sz="7200" dirty="0" smtClean="0">
                <a:ln w="18415" cmpd="sng">
                  <a:noFill/>
                  <a:prstDash val="solid"/>
                </a:ln>
                <a:solidFill>
                  <a:schemeClr val="bg1">
                    <a:alpha val="35000"/>
                  </a:schemeClr>
                </a:solidFill>
                <a:latin typeface="Arial Black" pitchFamily="34" charset="0"/>
              </a:rPr>
              <a:t>IEFE</a:t>
            </a:r>
            <a:endParaRPr lang="de-DE" sz="7200" b="0" cap="none" spc="0" dirty="0">
              <a:ln w="18415" cmpd="sng">
                <a:noFill/>
                <a:prstDash val="solid"/>
              </a:ln>
              <a:solidFill>
                <a:schemeClr val="bg1">
                  <a:alpha val="3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TEXT 7"/>
          <p:cNvSpPr/>
          <p:nvPr/>
        </p:nvSpPr>
        <p:spPr>
          <a:xfrm>
            <a:off x="3582762" y="3649588"/>
            <a:ext cx="37010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400" b="1" dirty="0" smtClean="0">
                <a:ln w="18415" cmpd="sng">
                  <a:noFill/>
                  <a:prstDash val="solid"/>
                </a:ln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de-DE" sz="3600" b="1" dirty="0" smtClean="0">
                <a:ln w="18415" cmpd="sng">
                  <a:noFill/>
                  <a:prstDash val="solid"/>
                </a:ln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RANSPARENZ</a:t>
            </a:r>
            <a:endParaRPr lang="de-DE" sz="3600" b="1" cap="none" spc="0" dirty="0">
              <a:ln w="18415" cmpd="sng">
                <a:noFill/>
                <a:prstDash val="solid"/>
              </a:ln>
              <a:solidFill>
                <a:schemeClr val="tx1">
                  <a:alpha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5"/>
          <p:cNvSpPr/>
          <p:nvPr/>
        </p:nvSpPr>
        <p:spPr>
          <a:xfrm>
            <a:off x="3353299" y="2231797"/>
            <a:ext cx="349166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9600" b="1" dirty="0" smtClean="0">
                <a:ln w="18415" cmpd="sng">
                  <a:noFill/>
                  <a:prstDash val="solid"/>
                </a:ln>
                <a:solidFill>
                  <a:schemeClr val="bg1">
                    <a:alpha val="35000"/>
                  </a:schemeClr>
                </a:solidFill>
                <a:latin typeface="Arial Black" pitchFamily="34" charset="0"/>
                <a:cs typeface="Arial" pitchFamily="34" charset="0"/>
              </a:rPr>
              <a:t>K</a:t>
            </a:r>
            <a:r>
              <a:rPr lang="de-DE" sz="8000" b="1" dirty="0" smtClean="0">
                <a:ln w="18415" cmpd="sng">
                  <a:noFill/>
                  <a:prstDash val="solid"/>
                </a:ln>
                <a:solidFill>
                  <a:schemeClr val="bg1">
                    <a:alpha val="35000"/>
                  </a:schemeClr>
                </a:solidFill>
                <a:latin typeface="Arial Black" pitchFamily="34" charset="0"/>
                <a:cs typeface="Arial" pitchFamily="34" charset="0"/>
              </a:rPr>
              <a:t>LAR</a:t>
            </a:r>
            <a:endParaRPr lang="de-DE" sz="8000" b="1" cap="none" spc="0" dirty="0">
              <a:ln w="18415" cmpd="sng">
                <a:noFill/>
                <a:prstDash val="solid"/>
              </a:ln>
              <a:solidFill>
                <a:schemeClr val="bg1">
                  <a:alpha val="35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TEXT 4"/>
          <p:cNvSpPr/>
          <p:nvPr/>
        </p:nvSpPr>
        <p:spPr>
          <a:xfrm>
            <a:off x="4691764" y="1537844"/>
            <a:ext cx="313419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6600" b="1" dirty="0" smtClean="0">
                <a:ln w="18415" cmpd="sng">
                  <a:noFill/>
                  <a:prstDash val="solid"/>
                </a:ln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de-DE" sz="5400" b="1" dirty="0" smtClean="0">
                <a:ln w="18415" cmpd="sng">
                  <a:noFill/>
                  <a:prstDash val="solid"/>
                </a:ln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EGELN</a:t>
            </a:r>
            <a:endParaRPr lang="de-DE" sz="5400" b="1" cap="none" spc="0" dirty="0">
              <a:ln w="18415" cmpd="sng">
                <a:noFill/>
                <a:prstDash val="solid"/>
              </a:ln>
              <a:solidFill>
                <a:schemeClr val="tx1">
                  <a:alpha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3"/>
          <p:cNvSpPr/>
          <p:nvPr/>
        </p:nvSpPr>
        <p:spPr>
          <a:xfrm>
            <a:off x="6308539" y="1182446"/>
            <a:ext cx="230704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400" b="1" dirty="0" smtClean="0">
                <a:ln w="18415" cmpd="sng">
                  <a:noFill/>
                  <a:prstDash val="solid"/>
                </a:ln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de-DE" sz="3600" b="1" dirty="0" smtClean="0">
                <a:ln w="18415" cmpd="sng">
                  <a:noFill/>
                  <a:prstDash val="solid"/>
                </a:ln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ASSER</a:t>
            </a:r>
            <a:endParaRPr lang="de-DE" sz="4800" b="1" cap="none" spc="0" dirty="0">
              <a:ln w="18415" cmpd="sng">
                <a:noFill/>
                <a:prstDash val="solid"/>
              </a:ln>
              <a:solidFill>
                <a:schemeClr val="tx1">
                  <a:alpha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2"/>
          <p:cNvSpPr/>
          <p:nvPr/>
        </p:nvSpPr>
        <p:spPr>
          <a:xfrm>
            <a:off x="7164288" y="3387414"/>
            <a:ext cx="1710725" cy="83099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800" b="1" dirty="0" smtClean="0">
                <a:ln w="18415" cmpd="sng">
                  <a:noFill/>
                  <a:prstDash val="solid"/>
                </a:ln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de-DE" sz="4000" b="1" dirty="0" smtClean="0">
                <a:ln w="18415" cmpd="sng">
                  <a:noFill/>
                  <a:prstDash val="solid"/>
                </a:ln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UHE</a:t>
            </a:r>
            <a:endParaRPr lang="de-DE" sz="5400" b="1" cap="none" spc="0" dirty="0">
              <a:ln w="18415" cmpd="sng">
                <a:noFill/>
                <a:prstDash val="solid"/>
              </a:ln>
              <a:solidFill>
                <a:schemeClr val="tx1">
                  <a:alpha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1"/>
          <p:cNvSpPr/>
          <p:nvPr/>
        </p:nvSpPr>
        <p:spPr>
          <a:xfrm>
            <a:off x="1504995" y="149939"/>
            <a:ext cx="577914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8800" dirty="0" smtClean="0">
                <a:ln w="18415" cmpd="sng">
                  <a:noFill/>
                  <a:prstDash val="solid"/>
                </a:ln>
                <a:solidFill>
                  <a:schemeClr val="bg1">
                    <a:alpha val="35000"/>
                  </a:schemeClr>
                </a:solidFill>
                <a:latin typeface="Arial Black" pitchFamily="34" charset="0"/>
              </a:rPr>
              <a:t>W</a:t>
            </a:r>
            <a:r>
              <a:rPr lang="de-DE" sz="6600" dirty="0" smtClean="0">
                <a:ln w="18415" cmpd="sng">
                  <a:noFill/>
                  <a:prstDash val="solid"/>
                </a:ln>
                <a:solidFill>
                  <a:schemeClr val="bg1">
                    <a:alpha val="35000"/>
                  </a:schemeClr>
                </a:solidFill>
                <a:latin typeface="Arial Black" pitchFamily="34" charset="0"/>
              </a:rPr>
              <a:t>EITBLICK</a:t>
            </a:r>
            <a:endParaRPr lang="de-DE" sz="5400" b="0" cap="none" spc="0" dirty="0">
              <a:ln w="18415" cmpd="sng">
                <a:noFill/>
                <a:prstDash val="solid"/>
              </a:ln>
              <a:solidFill>
                <a:schemeClr val="bg1">
                  <a:alpha val="3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2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ria\AppData\Local\Microsoft\Windows\Temporary Internet Files\Content.IE5\AEX3JUUQ\MP900399041[1]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90"/>
          <a:stretch/>
        </p:blipFill>
        <p:spPr bwMode="auto">
          <a:xfrm>
            <a:off x="-36512" y="1900"/>
            <a:ext cx="9244568" cy="57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8"/>
          <p:cNvSpPr/>
          <p:nvPr/>
        </p:nvSpPr>
        <p:spPr>
          <a:xfrm>
            <a:off x="65976" y="2586886"/>
            <a:ext cx="8918340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16600" dirty="0" smtClean="0">
                <a:ln w="41275" cap="rnd" cmpd="sng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alpha val="19000"/>
                  </a:schemeClr>
                </a:solidFill>
                <a:effectLst>
                  <a:innerShdw blurRad="38100" dist="50800" dir="8100000">
                    <a:schemeClr val="bg1">
                      <a:alpha val="50000"/>
                    </a:schemeClr>
                  </a:innerShdw>
                </a:effectLst>
                <a:latin typeface="Arial Black" pitchFamily="34" charset="0"/>
              </a:rPr>
              <a:t>URTEIL</a:t>
            </a:r>
            <a:endParaRPr lang="de-DE" sz="16600" b="0" cap="none" spc="0" dirty="0">
              <a:ln w="41275" cap="rnd" cmpd="sng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chemeClr val="bg1">
                  <a:alpha val="19000"/>
                </a:schemeClr>
              </a:solidFill>
              <a:effectLst>
                <a:innerShdw blurRad="38100" dist="50800" dir="8100000">
                  <a:schemeClr val="bg1">
                    <a:alpha val="50000"/>
                  </a:schemeClr>
                </a:inn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25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I_Vorlage03">
  <a:themeElements>
    <a:clrScheme name="MMI_Colors">
      <a:dk1>
        <a:srgbClr val="000000"/>
      </a:dk1>
      <a:lt1>
        <a:srgbClr val="FFFFFF"/>
      </a:lt1>
      <a:dk2>
        <a:srgbClr val="EEECF0"/>
      </a:dk2>
      <a:lt2>
        <a:srgbClr val="A0BED2"/>
      </a:lt2>
      <a:accent1>
        <a:srgbClr val="4068B0"/>
      </a:accent1>
      <a:accent2>
        <a:srgbClr val="DA652A"/>
      </a:accent2>
      <a:accent3>
        <a:srgbClr val="56A4AE"/>
      </a:accent3>
      <a:accent4>
        <a:srgbClr val="A5A5A5"/>
      </a:accent4>
      <a:accent5>
        <a:srgbClr val="F8BA20"/>
      </a:accent5>
      <a:accent6>
        <a:srgbClr val="5DB040"/>
      </a:accent6>
      <a:hlink>
        <a:srgbClr val="4068B0"/>
      </a:hlink>
      <a:folHlink>
        <a:srgbClr val="A60046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Anwendertage-2011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00000"/>
              </a:schemeClr>
            </a:gs>
            <a:gs pos="35000">
              <a:schemeClr val="phClr">
                <a:tint val="40000"/>
                <a:satMod val="300000"/>
              </a:schemeClr>
            </a:gs>
            <a:gs pos="100000">
              <a:schemeClr val="phClr">
                <a:tint val="20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8000"/>
                <a:shade val="98000"/>
                <a:satMod val="110000"/>
              </a:schemeClr>
            </a:gs>
            <a:gs pos="35000">
              <a:schemeClr val="phClr">
                <a:shade val="95000"/>
                <a:satMod val="110000"/>
              </a:schemeClr>
            </a:gs>
            <a:gs pos="100000">
              <a:schemeClr val="phClr">
                <a:shade val="60000"/>
                <a:satMod val="11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1000000"/>
            </a:lightRig>
          </a:scene3d>
          <a:sp3d>
            <a:bevelT w="101600" h="12700"/>
          </a:sp3d>
        </a:effectStyle>
      </a:effectStyleLst>
      <a:bgFillStyleLst>
        <a:solidFill>
          <a:schemeClr val="phClr">
            <a:hueMod val="101000"/>
            <a:satMod val="85000"/>
          </a:schemeClr>
        </a:solidFill>
        <a:gradFill rotWithShape="1">
          <a:gsLst>
            <a:gs pos="0">
              <a:schemeClr val="phClr">
                <a:tint val="40000"/>
                <a:shade val="100000"/>
                <a:hueMod val="110000"/>
                <a:satMod val="120000"/>
              </a:schemeClr>
            </a:gs>
            <a:gs pos="80000">
              <a:schemeClr val="phClr">
                <a:shade val="50000"/>
                <a:satMod val="1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0"/>
                <a:shade val="100000"/>
                <a:alpha val="100000"/>
                <a:hueMod val="115000"/>
                <a:satMod val="120000"/>
              </a:schemeClr>
            </a:gs>
            <a:gs pos="20000">
              <a:schemeClr val="phClr">
                <a:tint val="20000"/>
                <a:shade val="100000"/>
                <a:hueMod val="110000"/>
                <a:satMod val="120000"/>
              </a:schemeClr>
            </a:gs>
            <a:gs pos="100000">
              <a:schemeClr val="phClr">
                <a:tint val="100000"/>
                <a:shade val="100000"/>
                <a:hueMod val="100000"/>
              </a:schemeClr>
            </a:gs>
          </a:gsLst>
          <a:path path="circle">
            <a:fillToRect l="180000" t="12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MMI_Vorlage03</Template>
  <TotalTime>0</TotalTime>
  <Words>159</Words>
  <Application>Microsoft Office PowerPoint</Application>
  <PresentationFormat>Bildschirmpräsentation (16:10)</PresentationFormat>
  <Paragraphs>85</Paragraphs>
  <Slides>16</Slides>
  <Notes>14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MMI_Vorlage03</vt:lpstr>
      <vt:lpstr>Kapitel 3 – weitere coole Effekte mit Bildern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Fotos transparent machen</vt:lpstr>
      <vt:lpstr>PowerPoint-Präsentation</vt:lpstr>
      <vt:lpstr>PowerPoint-Präsentation</vt:lpstr>
      <vt:lpstr>PowerPoint-Präsentation</vt:lpstr>
      <vt:lpstr>Bilder  transparent machen</vt:lpstr>
      <vt:lpstr>PowerPoint-Präsentation</vt:lpstr>
      <vt:lpstr>Fotos transparent machen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2012-03-08T09:55:28Z</dcterms:created>
  <dcterms:modified xsi:type="dcterms:W3CDTF">2012-05-31T17:02:50Z</dcterms:modified>
  <cp:version>42</cp:version>
</cp:coreProperties>
</file>