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2" r:id="rId2"/>
    <p:sldId id="256" r:id="rId3"/>
    <p:sldId id="260" r:id="rId4"/>
    <p:sldId id="257" r:id="rId5"/>
    <p:sldId id="258" r:id="rId6"/>
    <p:sldId id="259" r:id="rId7"/>
    <p:sldId id="261" r:id="rId8"/>
  </p:sldIdLst>
  <p:sldSz cx="9144000" cy="5715000" type="screen16x1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8" autoAdjust="0"/>
    <p:restoredTop sz="94660"/>
  </p:normalViewPr>
  <p:slideViewPr>
    <p:cSldViewPr>
      <p:cViewPr varScale="1">
        <p:scale>
          <a:sx n="134" d="100"/>
          <a:sy n="134" d="100"/>
        </p:scale>
        <p:origin x="-870" y="-90"/>
      </p:cViewPr>
      <p:guideLst>
        <p:guide orient="horz" pos="1800"/>
        <p:guide pos="2880"/>
        <p:guide pos="38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48A81-41AD-499F-B72D-F072EB2771FF}" type="datetimeFigureOut">
              <a:rPr lang="de-DE" smtClean="0"/>
              <a:t>06.04.2012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F86FD-422F-45A4-B69C-F8B286B50B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86635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6766520" cy="1225021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85800" y="3238500"/>
            <a:ext cx="6400800" cy="14605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5433549"/>
            <a:ext cx="2133600" cy="304271"/>
          </a:xfrm>
        </p:spPr>
        <p:txBody>
          <a:bodyPr/>
          <a:lstStyle>
            <a:lvl1pPr>
              <a:defRPr sz="1050"/>
            </a:lvl1pPr>
          </a:lstStyle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5433549"/>
            <a:ext cx="2895600" cy="304271"/>
          </a:xfrm>
        </p:spPr>
        <p:txBody>
          <a:bodyPr/>
          <a:lstStyle>
            <a:lvl1pPr>
              <a:defRPr sz="1050"/>
            </a:lvl1pPr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5433549"/>
            <a:ext cx="2133600" cy="304271"/>
          </a:xfrm>
        </p:spPr>
        <p:txBody>
          <a:bodyPr/>
          <a:lstStyle>
            <a:lvl1pPr>
              <a:defRPr sz="1050"/>
            </a:lvl1pPr>
          </a:lstStyle>
          <a:p>
            <a:fld id="{7F093130-DE79-42E0-822E-5BCA5353B55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646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090047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090047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93130-DE79-42E0-822E-5BCA5353B5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280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93130-DE79-42E0-822E-5BCA5353B5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2883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93130-DE79-42E0-822E-5BCA5353B5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6938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93130-DE79-42E0-822E-5BCA5353B5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3095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Halbrunde Form im Hintergrund"/>
          <p:cNvSpPr/>
          <p:nvPr userDrawn="1"/>
        </p:nvSpPr>
        <p:spPr>
          <a:xfrm>
            <a:off x="-71817" y="-23150"/>
            <a:ext cx="4932344" cy="5760000"/>
          </a:xfrm>
          <a:custGeom>
            <a:avLst/>
            <a:gdLst>
              <a:gd name="connsiteX0" fmla="*/ 0 w 7128792"/>
              <a:gd name="connsiteY0" fmla="*/ 0 h 5760000"/>
              <a:gd name="connsiteX1" fmla="*/ 7128792 w 7128792"/>
              <a:gd name="connsiteY1" fmla="*/ 0 h 5760000"/>
              <a:gd name="connsiteX2" fmla="*/ 3669278 w 7128792"/>
              <a:gd name="connsiteY2" fmla="*/ 8072 h 5760000"/>
              <a:gd name="connsiteX3" fmla="*/ 4811192 w 7128792"/>
              <a:gd name="connsiteY3" fmla="*/ 2915771 h 5760000"/>
              <a:gd name="connsiteX4" fmla="*/ 3732663 w 7128792"/>
              <a:gd name="connsiteY4" fmla="*/ 5760000 h 5760000"/>
              <a:gd name="connsiteX5" fmla="*/ 0 w 7128792"/>
              <a:gd name="connsiteY5" fmla="*/ 5760000 h 5760000"/>
              <a:gd name="connsiteX6" fmla="*/ 0 w 7128792"/>
              <a:gd name="connsiteY6" fmla="*/ 0 h 5760000"/>
              <a:gd name="connsiteX0" fmla="*/ 0 w 4811192"/>
              <a:gd name="connsiteY0" fmla="*/ 0 h 5760000"/>
              <a:gd name="connsiteX1" fmla="*/ 3669278 w 4811192"/>
              <a:gd name="connsiteY1" fmla="*/ 8072 h 5760000"/>
              <a:gd name="connsiteX2" fmla="*/ 4811192 w 4811192"/>
              <a:gd name="connsiteY2" fmla="*/ 2915771 h 5760000"/>
              <a:gd name="connsiteX3" fmla="*/ 3732663 w 4811192"/>
              <a:gd name="connsiteY3" fmla="*/ 5760000 h 5760000"/>
              <a:gd name="connsiteX4" fmla="*/ 0 w 4811192"/>
              <a:gd name="connsiteY4" fmla="*/ 5760000 h 5760000"/>
              <a:gd name="connsiteX5" fmla="*/ 0 w 4811192"/>
              <a:gd name="connsiteY5" fmla="*/ 0 h 57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11192" h="5760000">
                <a:moveTo>
                  <a:pt x="0" y="0"/>
                </a:moveTo>
                <a:lnTo>
                  <a:pt x="3669278" y="8072"/>
                </a:lnTo>
                <a:cubicBezTo>
                  <a:pt x="4365986" y="689629"/>
                  <a:pt x="4811192" y="1739006"/>
                  <a:pt x="4811192" y="2915771"/>
                </a:cubicBezTo>
                <a:cubicBezTo>
                  <a:pt x="4811192" y="4056506"/>
                  <a:pt x="4392832" y="5077533"/>
                  <a:pt x="3732663" y="5760000"/>
                </a:cubicBezTo>
                <a:lnTo>
                  <a:pt x="0" y="5760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3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Untertitel"/>
          <p:cNvSpPr>
            <a:spLocks noGrp="1"/>
          </p:cNvSpPr>
          <p:nvPr>
            <p:ph type="subTitle" idx="1"/>
          </p:nvPr>
        </p:nvSpPr>
        <p:spPr>
          <a:xfrm>
            <a:off x="4932039" y="3238500"/>
            <a:ext cx="3376003" cy="1460500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93130-DE79-42E0-822E-5BCA5353B55B}" type="slidenum">
              <a:rPr lang="de-DE" smtClean="0"/>
              <a:t>‹Nr.›</a:t>
            </a:fld>
            <a:endParaRPr lang="de-DE"/>
          </a:p>
        </p:txBody>
      </p:sp>
      <p:sp>
        <p:nvSpPr>
          <p:cNvPr id="15" name="Bildplatzhalter"/>
          <p:cNvSpPr>
            <a:spLocks noGrp="1"/>
          </p:cNvSpPr>
          <p:nvPr>
            <p:ph type="pic" sz="quarter" idx="13"/>
          </p:nvPr>
        </p:nvSpPr>
        <p:spPr>
          <a:xfrm>
            <a:off x="-36512" y="-7912"/>
            <a:ext cx="4787136" cy="5760000"/>
          </a:xfrm>
          <a:custGeom>
            <a:avLst/>
            <a:gdLst/>
            <a:ahLst/>
            <a:cxnLst/>
            <a:rect l="l" t="t" r="r" b="b"/>
            <a:pathLst>
              <a:path w="4787136" h="5731064">
                <a:moveTo>
                  <a:pt x="0" y="0"/>
                </a:moveTo>
                <a:lnTo>
                  <a:pt x="3645222" y="0"/>
                </a:lnTo>
                <a:cubicBezTo>
                  <a:pt x="4341930" y="678133"/>
                  <a:pt x="4787136" y="1722238"/>
                  <a:pt x="4787136" y="2893092"/>
                </a:cubicBezTo>
                <a:cubicBezTo>
                  <a:pt x="4787136" y="4032471"/>
                  <a:pt x="4365544" y="5051824"/>
                  <a:pt x="3701163" y="5731064"/>
                </a:cubicBezTo>
                <a:lnTo>
                  <a:pt x="0" y="5731064"/>
                </a:lnTo>
                <a:close/>
              </a:path>
            </a:pathLst>
          </a:custGeom>
          <a:effectLst/>
        </p:spPr>
        <p:txBody>
          <a:bodyPr/>
          <a:lstStyle/>
          <a:p>
            <a:endParaRPr lang="de-DE" dirty="0"/>
          </a:p>
        </p:txBody>
      </p:sp>
      <p:sp>
        <p:nvSpPr>
          <p:cNvPr id="32" name="Titel"/>
          <p:cNvSpPr>
            <a:spLocks noGrp="1"/>
          </p:cNvSpPr>
          <p:nvPr>
            <p:ph type="title"/>
          </p:nvPr>
        </p:nvSpPr>
        <p:spPr>
          <a:xfrm>
            <a:off x="4932040" y="1993404"/>
            <a:ext cx="3456384" cy="952500"/>
          </a:xfrm>
        </p:spPr>
        <p:txBody>
          <a:bodyPr/>
          <a:lstStyle>
            <a:lvl1pPr>
              <a:defRPr sz="28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9682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im Hintergrund"/>
          <p:cNvSpPr>
            <a:spLocks noChangeAspect="1"/>
          </p:cNvSpPr>
          <p:nvPr userDrawn="1"/>
        </p:nvSpPr>
        <p:spPr>
          <a:xfrm>
            <a:off x="548544" y="499236"/>
            <a:ext cx="5932800" cy="485748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Bildplatzhalter"/>
          <p:cNvSpPr>
            <a:spLocks noGrp="1"/>
          </p:cNvSpPr>
          <p:nvPr>
            <p:ph type="pic" idx="1"/>
          </p:nvPr>
        </p:nvSpPr>
        <p:spPr>
          <a:xfrm>
            <a:off x="634944" y="569976"/>
            <a:ext cx="5760000" cy="4716000"/>
          </a:xfrm>
          <a:prstGeom prst="ellipse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2328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-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93130-DE79-42E0-822E-5BCA5353B55B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Ellipse im Hintergrund"/>
          <p:cNvSpPr>
            <a:spLocks noChangeAspect="1"/>
          </p:cNvSpPr>
          <p:nvPr userDrawn="1"/>
        </p:nvSpPr>
        <p:spPr>
          <a:xfrm>
            <a:off x="522935" y="1324347"/>
            <a:ext cx="4265089" cy="349204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Bildplatzhalter"/>
          <p:cNvSpPr>
            <a:spLocks noGrp="1" noChangeAspect="1"/>
          </p:cNvSpPr>
          <p:nvPr>
            <p:ph type="pic" idx="1"/>
          </p:nvPr>
        </p:nvSpPr>
        <p:spPr>
          <a:xfrm>
            <a:off x="609332" y="1395088"/>
            <a:ext cx="4140864" cy="3390332"/>
          </a:xfrm>
          <a:prstGeom prst="ellipse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10" name="Ellipse im Hintergrund"/>
          <p:cNvSpPr>
            <a:spLocks noChangeAspect="1"/>
          </p:cNvSpPr>
          <p:nvPr userDrawn="1"/>
        </p:nvSpPr>
        <p:spPr>
          <a:xfrm>
            <a:off x="4843415" y="1324347"/>
            <a:ext cx="4265089" cy="349204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Bildplatzhalter"/>
          <p:cNvSpPr>
            <a:spLocks noGrp="1" noChangeAspect="1"/>
          </p:cNvSpPr>
          <p:nvPr>
            <p:ph type="pic" idx="13"/>
          </p:nvPr>
        </p:nvSpPr>
        <p:spPr>
          <a:xfrm>
            <a:off x="4929812" y="1395088"/>
            <a:ext cx="4140864" cy="3390332"/>
          </a:xfrm>
          <a:prstGeom prst="ellipse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9909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1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93130-DE79-42E0-822E-5BCA5353B55B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Ellipse im Hintergrund"/>
          <p:cNvSpPr>
            <a:spLocks noChangeAspect="1"/>
          </p:cNvSpPr>
          <p:nvPr userDrawn="1"/>
        </p:nvSpPr>
        <p:spPr>
          <a:xfrm>
            <a:off x="476536" y="1150442"/>
            <a:ext cx="6903776" cy="408332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Bildplatzhalter"/>
          <p:cNvSpPr>
            <a:spLocks noGrp="1" noChangeAspect="1"/>
          </p:cNvSpPr>
          <p:nvPr>
            <p:ph type="pic" idx="1"/>
          </p:nvPr>
        </p:nvSpPr>
        <p:spPr>
          <a:xfrm>
            <a:off x="562935" y="1221176"/>
            <a:ext cx="6702695" cy="3964390"/>
          </a:xfrm>
          <a:prstGeom prst="ellipse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9701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- Bild -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93130-DE79-42E0-822E-5BCA5353B55B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Ellipse im Hintergrund"/>
          <p:cNvSpPr>
            <a:spLocks noChangeAspect="1"/>
          </p:cNvSpPr>
          <p:nvPr userDrawn="1"/>
        </p:nvSpPr>
        <p:spPr>
          <a:xfrm>
            <a:off x="543099" y="1324347"/>
            <a:ext cx="4686912" cy="383740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Bildplatzhalter"/>
          <p:cNvSpPr>
            <a:spLocks noGrp="1" noChangeAspect="1"/>
          </p:cNvSpPr>
          <p:nvPr>
            <p:ph type="pic" idx="1"/>
          </p:nvPr>
        </p:nvSpPr>
        <p:spPr>
          <a:xfrm>
            <a:off x="611355" y="1380231"/>
            <a:ext cx="4550400" cy="3725640"/>
          </a:xfrm>
          <a:prstGeom prst="ellipse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9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5292080" y="1333500"/>
            <a:ext cx="3394720" cy="3771636"/>
          </a:xfrm>
        </p:spPr>
        <p:txBody>
          <a:bodyPr/>
          <a:lstStyle>
            <a:lvl1pPr marL="0" indent="0">
              <a:buFont typeface="Arial" pitchFamily="34" charset="0"/>
              <a:buNone/>
              <a:defRPr sz="2400" b="0" baseline="0"/>
            </a:lvl1pPr>
            <a:lvl2pPr marL="360363" indent="-360363">
              <a:buFont typeface="Arial" pitchFamily="34" charset="0"/>
              <a:buChar char="•"/>
              <a:defRPr sz="2000"/>
            </a:lvl2pPr>
            <a:lvl3pPr marL="719138" indent="-358775">
              <a:buFont typeface="Symbol" pitchFamily="18" charset="2"/>
              <a:buChar char="-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Erste Ebene eingeben</a:t>
            </a:r>
          </a:p>
          <a:p>
            <a:pPr lvl="1"/>
            <a:r>
              <a:rPr lang="de-DE" dirty="0" smtClean="0"/>
              <a:t>Aufzählung</a:t>
            </a:r>
          </a:p>
          <a:p>
            <a:pPr lvl="2"/>
            <a:r>
              <a:rPr lang="de-DE" dirty="0" smtClean="0"/>
              <a:t>Nächste Ebene</a:t>
            </a:r>
          </a:p>
        </p:txBody>
      </p:sp>
    </p:spTree>
    <p:extLst>
      <p:ext uri="{BB962C8B-B14F-4D97-AF65-F5344CB8AC3E}">
        <p14:creationId xmlns:p14="http://schemas.microsoft.com/office/powerpoint/2010/main" val="144702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93130-DE79-42E0-822E-5BCA5353B5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21880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93130-DE79-42E0-822E-5BCA5353B5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7934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93130-DE79-42E0-822E-5BCA5353B55B}" type="slidenum">
              <a:rPr lang="de-DE" smtClean="0"/>
              <a:t>‹Nr.›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7873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5770984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7283152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GRAFIKELEMENT Dreick unten"/>
          <p:cNvSpPr>
            <a:spLocks/>
          </p:cNvSpPr>
          <p:nvPr userDrawn="1"/>
        </p:nvSpPr>
        <p:spPr bwMode="auto">
          <a:xfrm>
            <a:off x="-19973" y="4417218"/>
            <a:ext cx="9144000" cy="132060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accent1">
              <a:lumMod val="75000"/>
              <a:alpha val="3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lvl="0"/>
            <a:endParaRPr kumimoji="0"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93130-DE79-42E0-822E-5BCA5353B55B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GRAFIKELEMENT Bogen schmal"/>
          <p:cNvSpPr>
            <a:spLocks/>
          </p:cNvSpPr>
          <p:nvPr userDrawn="1"/>
        </p:nvSpPr>
        <p:spPr bwMode="auto">
          <a:xfrm>
            <a:off x="7317269" y="0"/>
            <a:ext cx="1828800" cy="5715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alpha val="2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GRAFIKELEMENT Bogen breit"/>
          <p:cNvSpPr>
            <a:spLocks/>
          </p:cNvSpPr>
          <p:nvPr userDrawn="1"/>
        </p:nvSpPr>
        <p:spPr bwMode="auto">
          <a:xfrm>
            <a:off x="6156176" y="0"/>
            <a:ext cx="3038475" cy="573782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accent1">
              <a:lumMod val="75000"/>
              <a:alpha val="3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40271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7" r:id="rId3"/>
    <p:sldLayoutId id="2147483662" r:id="rId4"/>
    <p:sldLayoutId id="2147483661" r:id="rId5"/>
    <p:sldLayoutId id="2147483659" r:id="rId6"/>
    <p:sldLayoutId id="2147483650" r:id="rId7"/>
    <p:sldLayoutId id="2147483655" r:id="rId8"/>
    <p:sldLayoutId id="2147483654" r:id="rId9"/>
    <p:sldLayoutId id="2147483660" r:id="rId10"/>
    <p:sldLayoutId id="2147483652" r:id="rId11"/>
    <p:sldLayoutId id="2147483653" r:id="rId12"/>
    <p:sldLayoutId id="2147483656" r:id="rId1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03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060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617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10947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Bildplatzhalter 3"/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417365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Bildplatzhalter 5"/>
          <p:cNvSpPr>
            <a:spLocks noGrp="1"/>
          </p:cNvSpPr>
          <p:nvPr>
            <p:ph type="pic" idx="1"/>
          </p:nvPr>
        </p:nvSpPr>
        <p:spPr/>
      </p:sp>
      <p:sp>
        <p:nvSpPr>
          <p:cNvPr id="7" name="Bildplatzhalter 6"/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1053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225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(16:10)</PresentationFormat>
  <Paragraphs>0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Maria Hoeren</dc:creator>
  <cp:lastModifiedBy>Ute Simon</cp:lastModifiedBy>
  <cp:revision>26</cp:revision>
  <dcterms:created xsi:type="dcterms:W3CDTF">2012-03-13T07:09:43Z</dcterms:created>
  <dcterms:modified xsi:type="dcterms:W3CDTF">2012-04-06T17:16:00Z</dcterms:modified>
  <cp:version>42</cp:version>
</cp:coreProperties>
</file>