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8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9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0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23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24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25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8"/>
  </p:notesMasterIdLst>
  <p:sldIdLst>
    <p:sldId id="258" r:id="rId2"/>
    <p:sldId id="265" r:id="rId3"/>
    <p:sldId id="262" r:id="rId4"/>
    <p:sldId id="279" r:id="rId5"/>
    <p:sldId id="276" r:id="rId6"/>
    <p:sldId id="277" r:id="rId7"/>
    <p:sldId id="274" r:id="rId8"/>
    <p:sldId id="275" r:id="rId9"/>
    <p:sldId id="264" r:id="rId10"/>
    <p:sldId id="260" r:id="rId11"/>
    <p:sldId id="269" r:id="rId12"/>
    <p:sldId id="280" r:id="rId13"/>
    <p:sldId id="281" r:id="rId14"/>
    <p:sldId id="282" r:id="rId15"/>
    <p:sldId id="278" r:id="rId16"/>
    <p:sldId id="288" r:id="rId17"/>
    <p:sldId id="289" r:id="rId18"/>
    <p:sldId id="290" r:id="rId19"/>
    <p:sldId id="272" r:id="rId20"/>
    <p:sldId id="285" r:id="rId21"/>
    <p:sldId id="291" r:id="rId22"/>
    <p:sldId id="266" r:id="rId23"/>
    <p:sldId id="257" r:id="rId24"/>
    <p:sldId id="271" r:id="rId25"/>
    <p:sldId id="283" r:id="rId26"/>
    <p:sldId id="284" r:id="rId27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CC"/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5683" autoAdjust="0"/>
  </p:normalViewPr>
  <p:slideViewPr>
    <p:cSldViewPr showGuides="1">
      <p:cViewPr>
        <p:scale>
          <a:sx n="107" d="100"/>
          <a:sy n="107" d="100"/>
        </p:scale>
        <p:origin x="-894" y="-72"/>
      </p:cViewPr>
      <p:guideLst>
        <p:guide orient="horz" pos="1074"/>
        <p:guide orient="horz" pos="2072"/>
        <p:guide orient="horz" pos="3252"/>
        <p:guide orient="horz" pos="893"/>
        <p:guide orient="horz" pos="76"/>
        <p:guide orient="horz" pos="2753"/>
        <p:guide pos="2880"/>
        <p:guide pos="295"/>
        <p:guide pos="5465"/>
        <p:guide pos="748"/>
        <p:guide pos="5012"/>
        <p:guide pos="1292"/>
        <p:guide pos="319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692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474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556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1297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098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379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427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6096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546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6943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9573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8285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85170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75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7355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Quelle: PowerPoint aktuell – Sonderausgabe „Gekonnt zeichnen“ </a:t>
            </a:r>
            <a:br>
              <a:rPr lang="de-DE" dirty="0" smtClean="0"/>
            </a:b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Ausgabe 10/11 Autor: Yvonne </a:t>
            </a:r>
            <a:r>
              <a:rPr lang="de-DE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Woloschyn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17677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Quelle: PowerPoint aktuell – Sonderausgabe „Gekonnt zeichnen“ </a:t>
            </a:r>
            <a:br>
              <a:rPr lang="de-DE" dirty="0" smtClean="0"/>
            </a:b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Ausgabe 10/11 Autor: Yvonne </a:t>
            </a:r>
            <a:r>
              <a:rPr lang="de-DE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Woloschyn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7638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Quelle: PowerPoint aktuell – Sonderausgabe „Gekonnt zeichnen“ </a:t>
            </a:r>
            <a:br>
              <a:rPr lang="de-DE" dirty="0" smtClean="0"/>
            </a:b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Ausgabe 10/11 Autor: Yvonne </a:t>
            </a:r>
            <a:r>
              <a:rPr lang="de-DE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Woloschyn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7375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Quelle: PowerPoint aktuell – Sonderausgabe „Gekonnt zeichnen“ </a:t>
            </a:r>
            <a:br>
              <a:rPr lang="de-DE" dirty="0" smtClean="0"/>
            </a:b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Ausgabe 10/11 Autor: Yvonne </a:t>
            </a:r>
            <a:r>
              <a:rPr lang="de-DE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Woloschyn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546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750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6924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451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143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5185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94735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537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notesSlide" Target="../notesSlides/notesSlide16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tags" Target="../tags/tag33.xml"/><Relationship Id="rId18" Type="http://schemas.openxmlformats.org/officeDocument/2006/relationships/tags" Target="../tags/tag38.xml"/><Relationship Id="rId3" Type="http://schemas.openxmlformats.org/officeDocument/2006/relationships/tags" Target="../tags/tag23.xml"/><Relationship Id="rId21" Type="http://schemas.openxmlformats.org/officeDocument/2006/relationships/notesSlide" Target="../notesSlides/notesSlide17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17" Type="http://schemas.openxmlformats.org/officeDocument/2006/relationships/tags" Target="../tags/tag37.xml"/><Relationship Id="rId2" Type="http://schemas.openxmlformats.org/officeDocument/2006/relationships/tags" Target="../tags/tag22.xml"/><Relationship Id="rId16" Type="http://schemas.openxmlformats.org/officeDocument/2006/relationships/tags" Target="../tags/tag36.xml"/><Relationship Id="rId20" Type="http://schemas.openxmlformats.org/officeDocument/2006/relationships/slideLayout" Target="../slideLayouts/slideLayout6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5" Type="http://schemas.openxmlformats.org/officeDocument/2006/relationships/tags" Target="../tags/tag35.xml"/><Relationship Id="rId10" Type="http://schemas.openxmlformats.org/officeDocument/2006/relationships/tags" Target="../tags/tag30.xml"/><Relationship Id="rId19" Type="http://schemas.openxmlformats.org/officeDocument/2006/relationships/tags" Target="../tags/tag39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Relationship Id="rId22" Type="http://schemas.openxmlformats.org/officeDocument/2006/relationships/image" Target="../media/image7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tags" Target="../tags/tag52.xml"/><Relationship Id="rId18" Type="http://schemas.openxmlformats.org/officeDocument/2006/relationships/tags" Target="../tags/tag57.xml"/><Relationship Id="rId3" Type="http://schemas.openxmlformats.org/officeDocument/2006/relationships/tags" Target="../tags/tag42.xml"/><Relationship Id="rId21" Type="http://schemas.openxmlformats.org/officeDocument/2006/relationships/image" Target="../media/image8.jpg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17" Type="http://schemas.openxmlformats.org/officeDocument/2006/relationships/tags" Target="../tags/tag56.xml"/><Relationship Id="rId2" Type="http://schemas.openxmlformats.org/officeDocument/2006/relationships/tags" Target="../tags/tag41.xml"/><Relationship Id="rId16" Type="http://schemas.openxmlformats.org/officeDocument/2006/relationships/tags" Target="../tags/tag55.xml"/><Relationship Id="rId20" Type="http://schemas.openxmlformats.org/officeDocument/2006/relationships/notesSlide" Target="../notesSlides/notesSlide18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5" Type="http://schemas.openxmlformats.org/officeDocument/2006/relationships/tags" Target="../tags/tag54.xml"/><Relationship Id="rId10" Type="http://schemas.openxmlformats.org/officeDocument/2006/relationships/tags" Target="../tags/tag49.xml"/><Relationship Id="rId19" Type="http://schemas.openxmlformats.org/officeDocument/2006/relationships/slideLayout" Target="../slideLayouts/slideLayout6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13" Type="http://schemas.openxmlformats.org/officeDocument/2006/relationships/tags" Target="../tags/tag70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tags" Target="../tags/tag69.xml"/><Relationship Id="rId17" Type="http://schemas.openxmlformats.org/officeDocument/2006/relationships/image" Target="../media/image10.png"/><Relationship Id="rId2" Type="http://schemas.openxmlformats.org/officeDocument/2006/relationships/tags" Target="../tags/tag59.xml"/><Relationship Id="rId16" Type="http://schemas.openxmlformats.org/officeDocument/2006/relationships/image" Target="../media/image9.png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openxmlformats.org/officeDocument/2006/relationships/tags" Target="../tags/tag68.xml"/><Relationship Id="rId5" Type="http://schemas.openxmlformats.org/officeDocument/2006/relationships/tags" Target="../tags/tag62.xml"/><Relationship Id="rId15" Type="http://schemas.openxmlformats.org/officeDocument/2006/relationships/notesSlide" Target="../notesSlides/notesSlide19.xml"/><Relationship Id="rId10" Type="http://schemas.openxmlformats.org/officeDocument/2006/relationships/tags" Target="../tags/tag67.xml"/><Relationship Id="rId4" Type="http://schemas.openxmlformats.org/officeDocument/2006/relationships/tags" Target="../tags/tag61.xml"/><Relationship Id="rId9" Type="http://schemas.openxmlformats.org/officeDocument/2006/relationships/tags" Target="../tags/tag66.xml"/><Relationship Id="rId14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12" Type="http://schemas.openxmlformats.org/officeDocument/2006/relationships/image" Target="../media/image11.png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image" Target="../media/image10.png"/><Relationship Id="rId5" Type="http://schemas.openxmlformats.org/officeDocument/2006/relationships/tags" Target="../tags/tag75.xml"/><Relationship Id="rId10" Type="http://schemas.openxmlformats.org/officeDocument/2006/relationships/notesSlide" Target="../notesSlides/notesSlide20.xml"/><Relationship Id="rId4" Type="http://schemas.openxmlformats.org/officeDocument/2006/relationships/tags" Target="../tags/tag74.xml"/><Relationship Id="rId9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13" Type="http://schemas.openxmlformats.org/officeDocument/2006/relationships/tags" Target="../tags/tag91.xml"/><Relationship Id="rId18" Type="http://schemas.openxmlformats.org/officeDocument/2006/relationships/tags" Target="../tags/tag96.xml"/><Relationship Id="rId26" Type="http://schemas.openxmlformats.org/officeDocument/2006/relationships/tags" Target="../tags/tag104.xml"/><Relationship Id="rId3" Type="http://schemas.openxmlformats.org/officeDocument/2006/relationships/tags" Target="../tags/tag81.xml"/><Relationship Id="rId21" Type="http://schemas.openxmlformats.org/officeDocument/2006/relationships/tags" Target="../tags/tag99.xml"/><Relationship Id="rId34" Type="http://schemas.openxmlformats.org/officeDocument/2006/relationships/tags" Target="../tags/tag112.xml"/><Relationship Id="rId7" Type="http://schemas.openxmlformats.org/officeDocument/2006/relationships/tags" Target="../tags/tag85.xml"/><Relationship Id="rId12" Type="http://schemas.openxmlformats.org/officeDocument/2006/relationships/tags" Target="../tags/tag90.xml"/><Relationship Id="rId17" Type="http://schemas.openxmlformats.org/officeDocument/2006/relationships/tags" Target="../tags/tag95.xml"/><Relationship Id="rId25" Type="http://schemas.openxmlformats.org/officeDocument/2006/relationships/tags" Target="../tags/tag103.xml"/><Relationship Id="rId33" Type="http://schemas.openxmlformats.org/officeDocument/2006/relationships/tags" Target="../tags/tag111.xml"/><Relationship Id="rId2" Type="http://schemas.openxmlformats.org/officeDocument/2006/relationships/tags" Target="../tags/tag80.xml"/><Relationship Id="rId16" Type="http://schemas.openxmlformats.org/officeDocument/2006/relationships/tags" Target="../tags/tag94.xml"/><Relationship Id="rId20" Type="http://schemas.openxmlformats.org/officeDocument/2006/relationships/tags" Target="../tags/tag98.xml"/><Relationship Id="rId29" Type="http://schemas.openxmlformats.org/officeDocument/2006/relationships/tags" Target="../tags/tag107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tags" Target="../tags/tag89.xml"/><Relationship Id="rId24" Type="http://schemas.openxmlformats.org/officeDocument/2006/relationships/tags" Target="../tags/tag102.xml"/><Relationship Id="rId32" Type="http://schemas.openxmlformats.org/officeDocument/2006/relationships/tags" Target="../tags/tag110.xml"/><Relationship Id="rId5" Type="http://schemas.openxmlformats.org/officeDocument/2006/relationships/tags" Target="../tags/tag83.xml"/><Relationship Id="rId15" Type="http://schemas.openxmlformats.org/officeDocument/2006/relationships/tags" Target="../tags/tag93.xml"/><Relationship Id="rId23" Type="http://schemas.openxmlformats.org/officeDocument/2006/relationships/tags" Target="../tags/tag101.xml"/><Relationship Id="rId28" Type="http://schemas.openxmlformats.org/officeDocument/2006/relationships/tags" Target="../tags/tag106.xml"/><Relationship Id="rId36" Type="http://schemas.openxmlformats.org/officeDocument/2006/relationships/notesSlide" Target="../notesSlides/notesSlide21.xml"/><Relationship Id="rId10" Type="http://schemas.openxmlformats.org/officeDocument/2006/relationships/tags" Target="../tags/tag88.xml"/><Relationship Id="rId19" Type="http://schemas.openxmlformats.org/officeDocument/2006/relationships/tags" Target="../tags/tag97.xml"/><Relationship Id="rId31" Type="http://schemas.openxmlformats.org/officeDocument/2006/relationships/tags" Target="../tags/tag109.xml"/><Relationship Id="rId4" Type="http://schemas.openxmlformats.org/officeDocument/2006/relationships/tags" Target="../tags/tag82.xml"/><Relationship Id="rId9" Type="http://schemas.openxmlformats.org/officeDocument/2006/relationships/tags" Target="../tags/tag87.xml"/><Relationship Id="rId14" Type="http://schemas.openxmlformats.org/officeDocument/2006/relationships/tags" Target="../tags/tag92.xml"/><Relationship Id="rId22" Type="http://schemas.openxmlformats.org/officeDocument/2006/relationships/tags" Target="../tags/tag100.xml"/><Relationship Id="rId27" Type="http://schemas.openxmlformats.org/officeDocument/2006/relationships/tags" Target="../tags/tag105.xml"/><Relationship Id="rId30" Type="http://schemas.openxmlformats.org/officeDocument/2006/relationships/tags" Target="../tags/tag108.xml"/><Relationship Id="rId35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tags" Target="../tags/tag128.xml"/><Relationship Id="rId18" Type="http://schemas.openxmlformats.org/officeDocument/2006/relationships/tags" Target="../tags/tag133.xml"/><Relationship Id="rId26" Type="http://schemas.openxmlformats.org/officeDocument/2006/relationships/tags" Target="../tags/tag141.xml"/><Relationship Id="rId3" Type="http://schemas.openxmlformats.org/officeDocument/2006/relationships/tags" Target="../tags/tag118.xml"/><Relationship Id="rId21" Type="http://schemas.openxmlformats.org/officeDocument/2006/relationships/tags" Target="../tags/tag136.xml"/><Relationship Id="rId7" Type="http://schemas.openxmlformats.org/officeDocument/2006/relationships/tags" Target="../tags/tag122.xml"/><Relationship Id="rId12" Type="http://schemas.openxmlformats.org/officeDocument/2006/relationships/tags" Target="../tags/tag127.xml"/><Relationship Id="rId17" Type="http://schemas.openxmlformats.org/officeDocument/2006/relationships/tags" Target="../tags/tag132.xml"/><Relationship Id="rId25" Type="http://schemas.openxmlformats.org/officeDocument/2006/relationships/tags" Target="../tags/tag140.xml"/><Relationship Id="rId2" Type="http://schemas.openxmlformats.org/officeDocument/2006/relationships/tags" Target="../tags/tag117.xml"/><Relationship Id="rId16" Type="http://schemas.openxmlformats.org/officeDocument/2006/relationships/tags" Target="../tags/tag131.xml"/><Relationship Id="rId20" Type="http://schemas.openxmlformats.org/officeDocument/2006/relationships/tags" Target="../tags/tag135.xml"/><Relationship Id="rId29" Type="http://schemas.openxmlformats.org/officeDocument/2006/relationships/tags" Target="../tags/tag144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tags" Target="../tags/tag126.xml"/><Relationship Id="rId24" Type="http://schemas.openxmlformats.org/officeDocument/2006/relationships/tags" Target="../tags/tag139.xml"/><Relationship Id="rId32" Type="http://schemas.openxmlformats.org/officeDocument/2006/relationships/notesSlide" Target="../notesSlides/notesSlide24.xml"/><Relationship Id="rId5" Type="http://schemas.openxmlformats.org/officeDocument/2006/relationships/tags" Target="../tags/tag120.xml"/><Relationship Id="rId15" Type="http://schemas.openxmlformats.org/officeDocument/2006/relationships/tags" Target="../tags/tag130.xml"/><Relationship Id="rId23" Type="http://schemas.openxmlformats.org/officeDocument/2006/relationships/tags" Target="../tags/tag138.xml"/><Relationship Id="rId28" Type="http://schemas.openxmlformats.org/officeDocument/2006/relationships/tags" Target="../tags/tag143.xml"/><Relationship Id="rId10" Type="http://schemas.openxmlformats.org/officeDocument/2006/relationships/tags" Target="../tags/tag125.xml"/><Relationship Id="rId19" Type="http://schemas.openxmlformats.org/officeDocument/2006/relationships/tags" Target="../tags/tag134.xml"/><Relationship Id="rId31" Type="http://schemas.openxmlformats.org/officeDocument/2006/relationships/slideLayout" Target="../slideLayouts/slideLayout8.xml"/><Relationship Id="rId4" Type="http://schemas.openxmlformats.org/officeDocument/2006/relationships/tags" Target="../tags/tag119.xml"/><Relationship Id="rId9" Type="http://schemas.openxmlformats.org/officeDocument/2006/relationships/tags" Target="../tags/tag124.xml"/><Relationship Id="rId14" Type="http://schemas.openxmlformats.org/officeDocument/2006/relationships/tags" Target="../tags/tag129.xml"/><Relationship Id="rId22" Type="http://schemas.openxmlformats.org/officeDocument/2006/relationships/tags" Target="../tags/tag137.xml"/><Relationship Id="rId27" Type="http://schemas.openxmlformats.org/officeDocument/2006/relationships/tags" Target="../tags/tag142.xml"/><Relationship Id="rId30" Type="http://schemas.openxmlformats.org/officeDocument/2006/relationships/tags" Target="../tags/tag14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53.xml"/><Relationship Id="rId13" Type="http://schemas.openxmlformats.org/officeDocument/2006/relationships/tags" Target="../tags/tag158.xml"/><Relationship Id="rId3" Type="http://schemas.openxmlformats.org/officeDocument/2006/relationships/tags" Target="../tags/tag148.xml"/><Relationship Id="rId7" Type="http://schemas.openxmlformats.org/officeDocument/2006/relationships/tags" Target="../tags/tag152.xml"/><Relationship Id="rId12" Type="http://schemas.openxmlformats.org/officeDocument/2006/relationships/tags" Target="../tags/tag157.xml"/><Relationship Id="rId2" Type="http://schemas.openxmlformats.org/officeDocument/2006/relationships/tags" Target="../tags/tag147.xml"/><Relationship Id="rId16" Type="http://schemas.openxmlformats.org/officeDocument/2006/relationships/notesSlide" Target="../notesSlides/notesSlide25.xml"/><Relationship Id="rId1" Type="http://schemas.openxmlformats.org/officeDocument/2006/relationships/tags" Target="../tags/tag146.xml"/><Relationship Id="rId6" Type="http://schemas.openxmlformats.org/officeDocument/2006/relationships/tags" Target="../tags/tag151.xml"/><Relationship Id="rId11" Type="http://schemas.openxmlformats.org/officeDocument/2006/relationships/tags" Target="../tags/tag156.xml"/><Relationship Id="rId5" Type="http://schemas.openxmlformats.org/officeDocument/2006/relationships/tags" Target="../tags/tag150.xml"/><Relationship Id="rId15" Type="http://schemas.openxmlformats.org/officeDocument/2006/relationships/slideLayout" Target="../slideLayouts/slideLayout8.xml"/><Relationship Id="rId10" Type="http://schemas.openxmlformats.org/officeDocument/2006/relationships/tags" Target="../tags/tag155.xml"/><Relationship Id="rId4" Type="http://schemas.openxmlformats.org/officeDocument/2006/relationships/tags" Target="../tags/tag149.xml"/><Relationship Id="rId9" Type="http://schemas.openxmlformats.org/officeDocument/2006/relationships/tags" Target="../tags/tag154.xml"/><Relationship Id="rId14" Type="http://schemas.openxmlformats.org/officeDocument/2006/relationships/tags" Target="../tags/tag15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9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/>
              <a:t>Kapitel </a:t>
            </a:r>
            <a:r>
              <a:rPr lang="de-DE" dirty="0" smtClean="0"/>
              <a:t>3 – weitere </a:t>
            </a:r>
            <a:r>
              <a:rPr lang="de-DE" dirty="0"/>
              <a:t>coole Effekte mit Bildern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Formen kombinieren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435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084992"/>
            <a:ext cx="8207372" cy="811367"/>
          </a:xfrm>
        </p:spPr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Figuren anlegen</a:t>
            </a:r>
          </a:p>
        </p:txBody>
      </p:sp>
    </p:spTree>
    <p:extLst>
      <p:ext uri="{BB962C8B-B14F-4D97-AF65-F5344CB8AC3E}">
        <p14:creationId xmlns:p14="http://schemas.microsoft.com/office/powerpoint/2010/main" val="379001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Mann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4724935" y="1417340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/>
          <p:cNvSpPr/>
          <p:nvPr/>
        </p:nvSpPr>
        <p:spPr>
          <a:xfrm>
            <a:off x="4669667" y="2017324"/>
            <a:ext cx="584616" cy="1236205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/>
          <p:cNvSpPr/>
          <p:nvPr/>
        </p:nvSpPr>
        <p:spPr>
          <a:xfrm>
            <a:off x="4355976" y="2016884"/>
            <a:ext cx="1211998" cy="394265"/>
          </a:xfrm>
          <a:prstGeom prst="roundRect">
            <a:avLst>
              <a:gd name="adj" fmla="val 42064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 rot="16200000">
            <a:off x="3896633" y="2518689"/>
            <a:ext cx="115216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/>
          <p:cNvSpPr/>
          <p:nvPr/>
        </p:nvSpPr>
        <p:spPr>
          <a:xfrm rot="16200000">
            <a:off x="4875157" y="2517262"/>
            <a:ext cx="115216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 rot="16200000">
            <a:off x="4433221" y="3553077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 rot="16200000">
            <a:off x="4082079" y="3553077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/>
        </p:nvSpPr>
        <p:spPr>
          <a:xfrm>
            <a:off x="7032410" y="1436950"/>
            <a:ext cx="1211998" cy="2956799"/>
          </a:xfrm>
          <a:custGeom>
            <a:avLst/>
            <a:gdLst/>
            <a:ahLst/>
            <a:cxnLst/>
            <a:rect l="l" t="t" r="r" b="b"/>
            <a:pathLst>
              <a:path w="1211998" h="2956799">
                <a:moveTo>
                  <a:pt x="165844" y="599544"/>
                </a:moveTo>
                <a:lnTo>
                  <a:pt x="1046154" y="599544"/>
                </a:lnTo>
                <a:cubicBezTo>
                  <a:pt x="1117556" y="599544"/>
                  <a:pt x="1178419" y="644667"/>
                  <a:pt x="1200498" y="708427"/>
                </a:cubicBezTo>
                <a:cubicBezTo>
                  <a:pt x="1208114" y="723071"/>
                  <a:pt x="1211998" y="739740"/>
                  <a:pt x="1211998" y="757316"/>
                </a:cubicBezTo>
                <a:lnTo>
                  <a:pt x="1211998" y="765388"/>
                </a:lnTo>
                <a:lnTo>
                  <a:pt x="1211998" y="827965"/>
                </a:lnTo>
                <a:lnTo>
                  <a:pt x="1211998" y="1676002"/>
                </a:lnTo>
                <a:cubicBezTo>
                  <a:pt x="1211998" y="1740474"/>
                  <a:pt x="1159733" y="1792739"/>
                  <a:pt x="1095261" y="1792739"/>
                </a:cubicBezTo>
                <a:cubicBezTo>
                  <a:pt x="1030789" y="1792739"/>
                  <a:pt x="978524" y="1740474"/>
                  <a:pt x="978524" y="1676002"/>
                </a:cubicBezTo>
                <a:lnTo>
                  <a:pt x="978524" y="993809"/>
                </a:lnTo>
                <a:lnTo>
                  <a:pt x="898307" y="993809"/>
                </a:lnTo>
                <a:lnTo>
                  <a:pt x="898307" y="1664886"/>
                </a:lnTo>
                <a:lnTo>
                  <a:pt x="898307" y="1738751"/>
                </a:lnTo>
                <a:lnTo>
                  <a:pt x="898307" y="2840062"/>
                </a:lnTo>
                <a:cubicBezTo>
                  <a:pt x="898307" y="2904534"/>
                  <a:pt x="846042" y="2956799"/>
                  <a:pt x="781570" y="2956799"/>
                </a:cubicBezTo>
                <a:cubicBezTo>
                  <a:pt x="717098" y="2956799"/>
                  <a:pt x="664833" y="2904534"/>
                  <a:pt x="664833" y="2840062"/>
                </a:cubicBezTo>
                <a:lnTo>
                  <a:pt x="664833" y="1836189"/>
                </a:lnTo>
                <a:lnTo>
                  <a:pt x="547165" y="1836189"/>
                </a:lnTo>
                <a:lnTo>
                  <a:pt x="547165" y="2840062"/>
                </a:lnTo>
                <a:cubicBezTo>
                  <a:pt x="547165" y="2904534"/>
                  <a:pt x="494900" y="2956799"/>
                  <a:pt x="430428" y="2956799"/>
                </a:cubicBezTo>
                <a:cubicBezTo>
                  <a:pt x="365956" y="2956799"/>
                  <a:pt x="313691" y="2904534"/>
                  <a:pt x="313691" y="2840062"/>
                </a:cubicBezTo>
                <a:lnTo>
                  <a:pt x="313691" y="1738751"/>
                </a:lnTo>
                <a:lnTo>
                  <a:pt x="313691" y="1664886"/>
                </a:lnTo>
                <a:lnTo>
                  <a:pt x="313691" y="993809"/>
                </a:lnTo>
                <a:lnTo>
                  <a:pt x="233474" y="993809"/>
                </a:lnTo>
                <a:lnTo>
                  <a:pt x="233474" y="1677429"/>
                </a:lnTo>
                <a:cubicBezTo>
                  <a:pt x="233474" y="1741901"/>
                  <a:pt x="181209" y="1794166"/>
                  <a:pt x="116737" y="1794166"/>
                </a:cubicBezTo>
                <a:cubicBezTo>
                  <a:pt x="52265" y="1794166"/>
                  <a:pt x="0" y="1741901"/>
                  <a:pt x="0" y="1677429"/>
                </a:cubicBezTo>
                <a:lnTo>
                  <a:pt x="0" y="827965"/>
                </a:lnTo>
                <a:lnTo>
                  <a:pt x="0" y="765388"/>
                </a:lnTo>
                <a:lnTo>
                  <a:pt x="0" y="758743"/>
                </a:lnTo>
                <a:cubicBezTo>
                  <a:pt x="0" y="741426"/>
                  <a:pt x="3770" y="724990"/>
                  <a:pt x="11089" y="710464"/>
                </a:cubicBezTo>
                <a:cubicBezTo>
                  <a:pt x="32333" y="645596"/>
                  <a:pt x="93711" y="599544"/>
                  <a:pt x="165844" y="599544"/>
                </a:cubicBezTo>
                <a:close/>
                <a:moveTo>
                  <a:pt x="602959" y="0"/>
                </a:moveTo>
                <a:cubicBezTo>
                  <a:pt x="732194" y="0"/>
                  <a:pt x="836959" y="104765"/>
                  <a:pt x="836959" y="234000"/>
                </a:cubicBezTo>
                <a:cubicBezTo>
                  <a:pt x="836959" y="363235"/>
                  <a:pt x="732194" y="468000"/>
                  <a:pt x="602959" y="468000"/>
                </a:cubicBezTo>
                <a:cubicBezTo>
                  <a:pt x="473724" y="468000"/>
                  <a:pt x="368959" y="363235"/>
                  <a:pt x="368959" y="234000"/>
                </a:cubicBezTo>
                <a:cubicBezTo>
                  <a:pt x="368959" y="104765"/>
                  <a:pt x="473724" y="0"/>
                  <a:pt x="602959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Freihandform 19"/>
          <p:cNvSpPr/>
          <p:nvPr/>
        </p:nvSpPr>
        <p:spPr>
          <a:xfrm>
            <a:off x="3995936" y="4528280"/>
            <a:ext cx="1889525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 kern="1200" dirty="0" smtClean="0"/>
              <a:t>Formen zusammensetzen</a:t>
            </a:r>
            <a:endParaRPr lang="de-DE" sz="1600" kern="1200" dirty="0"/>
          </a:p>
        </p:txBody>
      </p:sp>
      <p:sp>
        <p:nvSpPr>
          <p:cNvPr id="22" name="Freihandform 21"/>
          <p:cNvSpPr/>
          <p:nvPr/>
        </p:nvSpPr>
        <p:spPr>
          <a:xfrm>
            <a:off x="6075848" y="4753233"/>
            <a:ext cx="400579" cy="468602"/>
          </a:xfrm>
          <a:custGeom>
            <a:avLst/>
            <a:gdLst>
              <a:gd name="connsiteX0" fmla="*/ 0 w 400579"/>
              <a:gd name="connsiteY0" fmla="*/ 93720 h 468602"/>
              <a:gd name="connsiteX1" fmla="*/ 200290 w 400579"/>
              <a:gd name="connsiteY1" fmla="*/ 93720 h 468602"/>
              <a:gd name="connsiteX2" fmla="*/ 200290 w 400579"/>
              <a:gd name="connsiteY2" fmla="*/ 0 h 468602"/>
              <a:gd name="connsiteX3" fmla="*/ 400579 w 400579"/>
              <a:gd name="connsiteY3" fmla="*/ 234301 h 468602"/>
              <a:gd name="connsiteX4" fmla="*/ 200290 w 400579"/>
              <a:gd name="connsiteY4" fmla="*/ 468602 h 468602"/>
              <a:gd name="connsiteX5" fmla="*/ 200290 w 400579"/>
              <a:gd name="connsiteY5" fmla="*/ 374882 h 468602"/>
              <a:gd name="connsiteX6" fmla="*/ 0 w 400579"/>
              <a:gd name="connsiteY6" fmla="*/ 374882 h 468602"/>
              <a:gd name="connsiteX7" fmla="*/ 0 w 400579"/>
              <a:gd name="connsiteY7" fmla="*/ 93720 h 46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0579" h="468602">
                <a:moveTo>
                  <a:pt x="0" y="93720"/>
                </a:moveTo>
                <a:lnTo>
                  <a:pt x="200290" y="93720"/>
                </a:lnTo>
                <a:lnTo>
                  <a:pt x="200290" y="0"/>
                </a:lnTo>
                <a:lnTo>
                  <a:pt x="400579" y="234301"/>
                </a:lnTo>
                <a:lnTo>
                  <a:pt x="200290" y="468602"/>
                </a:lnTo>
                <a:lnTo>
                  <a:pt x="200290" y="374882"/>
                </a:lnTo>
                <a:lnTo>
                  <a:pt x="0" y="374882"/>
                </a:lnTo>
                <a:lnTo>
                  <a:pt x="0" y="93720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3720" rIns="120174" bIns="9372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400" kern="1200"/>
          </a:p>
        </p:txBody>
      </p:sp>
      <p:sp>
        <p:nvSpPr>
          <p:cNvPr id="23" name="Freihandform 22"/>
          <p:cNvSpPr/>
          <p:nvPr/>
        </p:nvSpPr>
        <p:spPr>
          <a:xfrm>
            <a:off x="6735064" y="4528280"/>
            <a:ext cx="1889525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1200" dirty="0" smtClean="0"/>
              <a:t>Formen kombinieren</a:t>
            </a:r>
            <a:endParaRPr lang="de-DE" sz="1600" kern="1200" dirty="0"/>
          </a:p>
        </p:txBody>
      </p:sp>
      <p:pic>
        <p:nvPicPr>
          <p:cNvPr id="3074" name="Picture 2" descr="C:\Users\Maria\AppData\Local\Temp\SNAGHTMLde7a7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84" y="2016884"/>
            <a:ext cx="22098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reihandform 23"/>
          <p:cNvSpPr/>
          <p:nvPr/>
        </p:nvSpPr>
        <p:spPr>
          <a:xfrm>
            <a:off x="733259" y="4527868"/>
            <a:ext cx="1889525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 kern="1200" dirty="0" smtClean="0"/>
              <a:t>Krümmung der Form individuell anpassen</a:t>
            </a:r>
            <a:endParaRPr lang="de-DE" sz="1600" kern="1200" dirty="0"/>
          </a:p>
        </p:txBody>
      </p:sp>
    </p:spTree>
    <p:extLst>
      <p:ext uri="{BB962C8B-B14F-4D97-AF65-F5344CB8AC3E}">
        <p14:creationId xmlns:p14="http://schemas.microsoft.com/office/powerpoint/2010/main" val="188659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Mann – eine Spur beweglicher</a:t>
            </a:r>
            <a:endParaRPr lang="de-DE" dirty="0"/>
          </a:p>
        </p:txBody>
      </p:sp>
      <p:sp>
        <p:nvSpPr>
          <p:cNvPr id="11" name="Ellipse 10"/>
          <p:cNvSpPr/>
          <p:nvPr/>
        </p:nvSpPr>
        <p:spPr>
          <a:xfrm>
            <a:off x="1375292" y="1381549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1320024" y="1981533"/>
            <a:ext cx="584616" cy="1236205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/>
          <p:cNvSpPr/>
          <p:nvPr/>
        </p:nvSpPr>
        <p:spPr>
          <a:xfrm rot="11017959">
            <a:off x="1773289" y="2026311"/>
            <a:ext cx="64800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 rot="16200000">
            <a:off x="1083578" y="3517286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/>
          <p:cNvSpPr/>
          <p:nvPr/>
        </p:nvSpPr>
        <p:spPr>
          <a:xfrm rot="16200000">
            <a:off x="732436" y="3517286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/>
          <p:cNvSpPr/>
          <p:nvPr/>
        </p:nvSpPr>
        <p:spPr>
          <a:xfrm rot="7980320">
            <a:off x="2140034" y="1906824"/>
            <a:ext cx="57600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Abgerundetes Rechteck 17"/>
          <p:cNvSpPr/>
          <p:nvPr/>
        </p:nvSpPr>
        <p:spPr>
          <a:xfrm rot="19496264">
            <a:off x="855360" y="2134612"/>
            <a:ext cx="64800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s Rechteck 18"/>
          <p:cNvSpPr/>
          <p:nvPr/>
        </p:nvSpPr>
        <p:spPr>
          <a:xfrm rot="9971241">
            <a:off x="559095" y="2301570"/>
            <a:ext cx="57600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/>
        </p:nvSpPr>
        <p:spPr>
          <a:xfrm>
            <a:off x="6026582" y="1401965"/>
            <a:ext cx="2097564" cy="2956799"/>
          </a:xfrm>
          <a:custGeom>
            <a:avLst/>
            <a:gdLst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543065 w 2097564"/>
              <a:gd name="connsiteY20" fmla="*/ 1063142 h 2956799"/>
              <a:gd name="connsiteX21" fmla="*/ 477256 w 2097564"/>
              <a:gd name="connsiteY21" fmla="*/ 1109231 h 2956799"/>
              <a:gd name="connsiteX22" fmla="*/ 144635 w 2097564"/>
              <a:gd name="connsiteY22" fmla="*/ 1191008 h 2956799"/>
              <a:gd name="connsiteX23" fmla="*/ 3403 w 2097564"/>
              <a:gd name="connsiteY23" fmla="*/ 1105517 h 2956799"/>
              <a:gd name="connsiteX24" fmla="*/ 88893 w 2097564"/>
              <a:gd name="connsiteY24" fmla="*/ 964286 h 2956799"/>
              <a:gd name="connsiteX25" fmla="*/ 379200 w 2097564"/>
              <a:gd name="connsiteY25" fmla="*/ 892912 h 2956799"/>
              <a:gd name="connsiteX26" fmla="*/ 717929 w 2097564"/>
              <a:gd name="connsiteY26" fmla="*/ 655182 h 2956799"/>
              <a:gd name="connsiteX27" fmla="*/ 853442 w 2097564"/>
              <a:gd name="connsiteY27" fmla="*/ 599984 h 2956799"/>
              <a:gd name="connsiteX28" fmla="*/ 1243182 w 2097564"/>
              <a:gd name="connsiteY28" fmla="*/ 599984 h 2956799"/>
              <a:gd name="connsiteX29" fmla="*/ 1315978 w 2097564"/>
              <a:gd name="connsiteY29" fmla="*/ 634303 h 2956799"/>
              <a:gd name="connsiteX30" fmla="*/ 1333819 w 2097564"/>
              <a:gd name="connsiteY30" fmla="*/ 631865 h 2956799"/>
              <a:gd name="connsiteX31" fmla="*/ 1692603 w 2097564"/>
              <a:gd name="connsiteY31" fmla="*/ 654643 h 2956799"/>
              <a:gd name="connsiteX32" fmla="*/ 1895459 w 2097564"/>
              <a:gd name="connsiteY32" fmla="*/ 437147 h 2956799"/>
              <a:gd name="connsiteX33" fmla="*/ 1976764 w 2097564"/>
              <a:gd name="connsiteY33" fmla="*/ 400103 h 2956799"/>
              <a:gd name="connsiteX34" fmla="*/ 1045272 w 2097564"/>
              <a:gd name="connsiteY34" fmla="*/ 0 h 2956799"/>
              <a:gd name="connsiteX35" fmla="*/ 1279272 w 2097564"/>
              <a:gd name="connsiteY35" fmla="*/ 234000 h 2956799"/>
              <a:gd name="connsiteX36" fmla="*/ 1045272 w 2097564"/>
              <a:gd name="connsiteY36" fmla="*/ 468000 h 2956799"/>
              <a:gd name="connsiteX37" fmla="*/ 811272 w 2097564"/>
              <a:gd name="connsiteY37" fmla="*/ 234000 h 2956799"/>
              <a:gd name="connsiteX38" fmla="*/ 1045272 w 2097564"/>
              <a:gd name="connsiteY38" fmla="*/ 0 h 2956799"/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477256 w 2097564"/>
              <a:gd name="connsiteY20" fmla="*/ 1109231 h 2956799"/>
              <a:gd name="connsiteX21" fmla="*/ 144635 w 2097564"/>
              <a:gd name="connsiteY21" fmla="*/ 1191008 h 2956799"/>
              <a:gd name="connsiteX22" fmla="*/ 3403 w 2097564"/>
              <a:gd name="connsiteY22" fmla="*/ 1105517 h 2956799"/>
              <a:gd name="connsiteX23" fmla="*/ 88893 w 2097564"/>
              <a:gd name="connsiteY23" fmla="*/ 964286 h 2956799"/>
              <a:gd name="connsiteX24" fmla="*/ 379200 w 2097564"/>
              <a:gd name="connsiteY24" fmla="*/ 892912 h 2956799"/>
              <a:gd name="connsiteX25" fmla="*/ 717929 w 2097564"/>
              <a:gd name="connsiteY25" fmla="*/ 655182 h 2956799"/>
              <a:gd name="connsiteX26" fmla="*/ 853442 w 2097564"/>
              <a:gd name="connsiteY26" fmla="*/ 599984 h 2956799"/>
              <a:gd name="connsiteX27" fmla="*/ 1243182 w 2097564"/>
              <a:gd name="connsiteY27" fmla="*/ 599984 h 2956799"/>
              <a:gd name="connsiteX28" fmla="*/ 1315978 w 2097564"/>
              <a:gd name="connsiteY28" fmla="*/ 634303 h 2956799"/>
              <a:gd name="connsiteX29" fmla="*/ 1333819 w 2097564"/>
              <a:gd name="connsiteY29" fmla="*/ 631865 h 2956799"/>
              <a:gd name="connsiteX30" fmla="*/ 1692603 w 2097564"/>
              <a:gd name="connsiteY30" fmla="*/ 654643 h 2956799"/>
              <a:gd name="connsiteX31" fmla="*/ 1895459 w 2097564"/>
              <a:gd name="connsiteY31" fmla="*/ 437147 h 2956799"/>
              <a:gd name="connsiteX32" fmla="*/ 1976764 w 2097564"/>
              <a:gd name="connsiteY32" fmla="*/ 400103 h 2956799"/>
              <a:gd name="connsiteX33" fmla="*/ 1045272 w 2097564"/>
              <a:gd name="connsiteY33" fmla="*/ 0 h 2956799"/>
              <a:gd name="connsiteX34" fmla="*/ 1279272 w 2097564"/>
              <a:gd name="connsiteY34" fmla="*/ 234000 h 2956799"/>
              <a:gd name="connsiteX35" fmla="*/ 1045272 w 2097564"/>
              <a:gd name="connsiteY35" fmla="*/ 468000 h 2956799"/>
              <a:gd name="connsiteX36" fmla="*/ 811272 w 2097564"/>
              <a:gd name="connsiteY36" fmla="*/ 234000 h 2956799"/>
              <a:gd name="connsiteX37" fmla="*/ 1045272 w 2097564"/>
              <a:gd name="connsiteY37" fmla="*/ 0 h 2956799"/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477256 w 2097564"/>
              <a:gd name="connsiteY20" fmla="*/ 1109231 h 2956799"/>
              <a:gd name="connsiteX21" fmla="*/ 144635 w 2097564"/>
              <a:gd name="connsiteY21" fmla="*/ 1191008 h 2956799"/>
              <a:gd name="connsiteX22" fmla="*/ 3403 w 2097564"/>
              <a:gd name="connsiteY22" fmla="*/ 1105517 h 2956799"/>
              <a:gd name="connsiteX23" fmla="*/ 88893 w 2097564"/>
              <a:gd name="connsiteY23" fmla="*/ 964286 h 2956799"/>
              <a:gd name="connsiteX24" fmla="*/ 379200 w 2097564"/>
              <a:gd name="connsiteY24" fmla="*/ 892912 h 2956799"/>
              <a:gd name="connsiteX25" fmla="*/ 717929 w 2097564"/>
              <a:gd name="connsiteY25" fmla="*/ 655182 h 2956799"/>
              <a:gd name="connsiteX26" fmla="*/ 853442 w 2097564"/>
              <a:gd name="connsiteY26" fmla="*/ 599984 h 2956799"/>
              <a:gd name="connsiteX27" fmla="*/ 1243182 w 2097564"/>
              <a:gd name="connsiteY27" fmla="*/ 599984 h 2956799"/>
              <a:gd name="connsiteX28" fmla="*/ 1315978 w 2097564"/>
              <a:gd name="connsiteY28" fmla="*/ 634303 h 2956799"/>
              <a:gd name="connsiteX29" fmla="*/ 1333819 w 2097564"/>
              <a:gd name="connsiteY29" fmla="*/ 631865 h 2956799"/>
              <a:gd name="connsiteX30" fmla="*/ 1692603 w 2097564"/>
              <a:gd name="connsiteY30" fmla="*/ 654643 h 2956799"/>
              <a:gd name="connsiteX31" fmla="*/ 1895459 w 2097564"/>
              <a:gd name="connsiteY31" fmla="*/ 437147 h 2956799"/>
              <a:gd name="connsiteX32" fmla="*/ 1976764 w 2097564"/>
              <a:gd name="connsiteY32" fmla="*/ 400103 h 2956799"/>
              <a:gd name="connsiteX33" fmla="*/ 1045272 w 2097564"/>
              <a:gd name="connsiteY33" fmla="*/ 0 h 2956799"/>
              <a:gd name="connsiteX34" fmla="*/ 1279272 w 2097564"/>
              <a:gd name="connsiteY34" fmla="*/ 234000 h 2956799"/>
              <a:gd name="connsiteX35" fmla="*/ 1045272 w 2097564"/>
              <a:gd name="connsiteY35" fmla="*/ 468000 h 2956799"/>
              <a:gd name="connsiteX36" fmla="*/ 811272 w 2097564"/>
              <a:gd name="connsiteY36" fmla="*/ 234000 h 2956799"/>
              <a:gd name="connsiteX37" fmla="*/ 1045272 w 2097564"/>
              <a:gd name="connsiteY37" fmla="*/ 0 h 2956799"/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477256 w 2097564"/>
              <a:gd name="connsiteY20" fmla="*/ 1109231 h 2956799"/>
              <a:gd name="connsiteX21" fmla="*/ 144635 w 2097564"/>
              <a:gd name="connsiteY21" fmla="*/ 1191008 h 2956799"/>
              <a:gd name="connsiteX22" fmla="*/ 3403 w 2097564"/>
              <a:gd name="connsiteY22" fmla="*/ 1105517 h 2956799"/>
              <a:gd name="connsiteX23" fmla="*/ 88893 w 2097564"/>
              <a:gd name="connsiteY23" fmla="*/ 964286 h 2956799"/>
              <a:gd name="connsiteX24" fmla="*/ 379200 w 2097564"/>
              <a:gd name="connsiteY24" fmla="*/ 892912 h 2956799"/>
              <a:gd name="connsiteX25" fmla="*/ 717929 w 2097564"/>
              <a:gd name="connsiteY25" fmla="*/ 655182 h 2956799"/>
              <a:gd name="connsiteX26" fmla="*/ 853442 w 2097564"/>
              <a:gd name="connsiteY26" fmla="*/ 599984 h 2956799"/>
              <a:gd name="connsiteX27" fmla="*/ 1243182 w 2097564"/>
              <a:gd name="connsiteY27" fmla="*/ 599984 h 2956799"/>
              <a:gd name="connsiteX28" fmla="*/ 1315978 w 2097564"/>
              <a:gd name="connsiteY28" fmla="*/ 634303 h 2956799"/>
              <a:gd name="connsiteX29" fmla="*/ 1333819 w 2097564"/>
              <a:gd name="connsiteY29" fmla="*/ 624245 h 2956799"/>
              <a:gd name="connsiteX30" fmla="*/ 1692603 w 2097564"/>
              <a:gd name="connsiteY30" fmla="*/ 654643 h 2956799"/>
              <a:gd name="connsiteX31" fmla="*/ 1895459 w 2097564"/>
              <a:gd name="connsiteY31" fmla="*/ 437147 h 2956799"/>
              <a:gd name="connsiteX32" fmla="*/ 1976764 w 2097564"/>
              <a:gd name="connsiteY32" fmla="*/ 400103 h 2956799"/>
              <a:gd name="connsiteX33" fmla="*/ 1045272 w 2097564"/>
              <a:gd name="connsiteY33" fmla="*/ 0 h 2956799"/>
              <a:gd name="connsiteX34" fmla="*/ 1279272 w 2097564"/>
              <a:gd name="connsiteY34" fmla="*/ 234000 h 2956799"/>
              <a:gd name="connsiteX35" fmla="*/ 1045272 w 2097564"/>
              <a:gd name="connsiteY35" fmla="*/ 468000 h 2956799"/>
              <a:gd name="connsiteX36" fmla="*/ 811272 w 2097564"/>
              <a:gd name="connsiteY36" fmla="*/ 234000 h 2956799"/>
              <a:gd name="connsiteX37" fmla="*/ 1045272 w 2097564"/>
              <a:gd name="connsiteY37" fmla="*/ 0 h 2956799"/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477256 w 2097564"/>
              <a:gd name="connsiteY20" fmla="*/ 1109231 h 2956799"/>
              <a:gd name="connsiteX21" fmla="*/ 144635 w 2097564"/>
              <a:gd name="connsiteY21" fmla="*/ 1191008 h 2956799"/>
              <a:gd name="connsiteX22" fmla="*/ 3403 w 2097564"/>
              <a:gd name="connsiteY22" fmla="*/ 1105517 h 2956799"/>
              <a:gd name="connsiteX23" fmla="*/ 88893 w 2097564"/>
              <a:gd name="connsiteY23" fmla="*/ 964286 h 2956799"/>
              <a:gd name="connsiteX24" fmla="*/ 379200 w 2097564"/>
              <a:gd name="connsiteY24" fmla="*/ 892912 h 2956799"/>
              <a:gd name="connsiteX25" fmla="*/ 717929 w 2097564"/>
              <a:gd name="connsiteY25" fmla="*/ 655182 h 2956799"/>
              <a:gd name="connsiteX26" fmla="*/ 853442 w 2097564"/>
              <a:gd name="connsiteY26" fmla="*/ 599984 h 2956799"/>
              <a:gd name="connsiteX27" fmla="*/ 1243182 w 2097564"/>
              <a:gd name="connsiteY27" fmla="*/ 599984 h 2956799"/>
              <a:gd name="connsiteX28" fmla="*/ 1315978 w 2097564"/>
              <a:gd name="connsiteY28" fmla="*/ 634303 h 2956799"/>
              <a:gd name="connsiteX29" fmla="*/ 1333819 w 2097564"/>
              <a:gd name="connsiteY29" fmla="*/ 624245 h 2956799"/>
              <a:gd name="connsiteX30" fmla="*/ 1692603 w 2097564"/>
              <a:gd name="connsiteY30" fmla="*/ 654643 h 2956799"/>
              <a:gd name="connsiteX31" fmla="*/ 1895459 w 2097564"/>
              <a:gd name="connsiteY31" fmla="*/ 437147 h 2956799"/>
              <a:gd name="connsiteX32" fmla="*/ 1976764 w 2097564"/>
              <a:gd name="connsiteY32" fmla="*/ 400103 h 2956799"/>
              <a:gd name="connsiteX33" fmla="*/ 1045272 w 2097564"/>
              <a:gd name="connsiteY33" fmla="*/ 0 h 2956799"/>
              <a:gd name="connsiteX34" fmla="*/ 1279272 w 2097564"/>
              <a:gd name="connsiteY34" fmla="*/ 234000 h 2956799"/>
              <a:gd name="connsiteX35" fmla="*/ 1045272 w 2097564"/>
              <a:gd name="connsiteY35" fmla="*/ 468000 h 2956799"/>
              <a:gd name="connsiteX36" fmla="*/ 811272 w 2097564"/>
              <a:gd name="connsiteY36" fmla="*/ 234000 h 2956799"/>
              <a:gd name="connsiteX37" fmla="*/ 1045272 w 2097564"/>
              <a:gd name="connsiteY37" fmla="*/ 0 h 2956799"/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477256 w 2097564"/>
              <a:gd name="connsiteY20" fmla="*/ 1109231 h 2956799"/>
              <a:gd name="connsiteX21" fmla="*/ 144635 w 2097564"/>
              <a:gd name="connsiteY21" fmla="*/ 1191008 h 2956799"/>
              <a:gd name="connsiteX22" fmla="*/ 3403 w 2097564"/>
              <a:gd name="connsiteY22" fmla="*/ 1105517 h 2956799"/>
              <a:gd name="connsiteX23" fmla="*/ 88893 w 2097564"/>
              <a:gd name="connsiteY23" fmla="*/ 964286 h 2956799"/>
              <a:gd name="connsiteX24" fmla="*/ 379200 w 2097564"/>
              <a:gd name="connsiteY24" fmla="*/ 892912 h 2956799"/>
              <a:gd name="connsiteX25" fmla="*/ 717929 w 2097564"/>
              <a:gd name="connsiteY25" fmla="*/ 655182 h 2956799"/>
              <a:gd name="connsiteX26" fmla="*/ 853442 w 2097564"/>
              <a:gd name="connsiteY26" fmla="*/ 599984 h 2956799"/>
              <a:gd name="connsiteX27" fmla="*/ 1243182 w 2097564"/>
              <a:gd name="connsiteY27" fmla="*/ 599984 h 2956799"/>
              <a:gd name="connsiteX28" fmla="*/ 1315978 w 2097564"/>
              <a:gd name="connsiteY28" fmla="*/ 634303 h 2956799"/>
              <a:gd name="connsiteX29" fmla="*/ 1692603 w 2097564"/>
              <a:gd name="connsiteY29" fmla="*/ 654643 h 2956799"/>
              <a:gd name="connsiteX30" fmla="*/ 1895459 w 2097564"/>
              <a:gd name="connsiteY30" fmla="*/ 437147 h 2956799"/>
              <a:gd name="connsiteX31" fmla="*/ 1976764 w 2097564"/>
              <a:gd name="connsiteY31" fmla="*/ 400103 h 2956799"/>
              <a:gd name="connsiteX32" fmla="*/ 1045272 w 2097564"/>
              <a:gd name="connsiteY32" fmla="*/ 0 h 2956799"/>
              <a:gd name="connsiteX33" fmla="*/ 1279272 w 2097564"/>
              <a:gd name="connsiteY33" fmla="*/ 234000 h 2956799"/>
              <a:gd name="connsiteX34" fmla="*/ 1045272 w 2097564"/>
              <a:gd name="connsiteY34" fmla="*/ 468000 h 2956799"/>
              <a:gd name="connsiteX35" fmla="*/ 811272 w 2097564"/>
              <a:gd name="connsiteY35" fmla="*/ 234000 h 2956799"/>
              <a:gd name="connsiteX36" fmla="*/ 1045272 w 2097564"/>
              <a:gd name="connsiteY36" fmla="*/ 0 h 2956799"/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477256 w 2097564"/>
              <a:gd name="connsiteY20" fmla="*/ 1109231 h 2956799"/>
              <a:gd name="connsiteX21" fmla="*/ 144635 w 2097564"/>
              <a:gd name="connsiteY21" fmla="*/ 1191008 h 2956799"/>
              <a:gd name="connsiteX22" fmla="*/ 3403 w 2097564"/>
              <a:gd name="connsiteY22" fmla="*/ 1105517 h 2956799"/>
              <a:gd name="connsiteX23" fmla="*/ 88893 w 2097564"/>
              <a:gd name="connsiteY23" fmla="*/ 964286 h 2956799"/>
              <a:gd name="connsiteX24" fmla="*/ 379200 w 2097564"/>
              <a:gd name="connsiteY24" fmla="*/ 892912 h 2956799"/>
              <a:gd name="connsiteX25" fmla="*/ 717929 w 2097564"/>
              <a:gd name="connsiteY25" fmla="*/ 655182 h 2956799"/>
              <a:gd name="connsiteX26" fmla="*/ 853442 w 2097564"/>
              <a:gd name="connsiteY26" fmla="*/ 599984 h 2956799"/>
              <a:gd name="connsiteX27" fmla="*/ 1243182 w 2097564"/>
              <a:gd name="connsiteY27" fmla="*/ 599984 h 2956799"/>
              <a:gd name="connsiteX28" fmla="*/ 1315978 w 2097564"/>
              <a:gd name="connsiteY28" fmla="*/ 634303 h 2956799"/>
              <a:gd name="connsiteX29" fmla="*/ 1692603 w 2097564"/>
              <a:gd name="connsiteY29" fmla="*/ 654643 h 2956799"/>
              <a:gd name="connsiteX30" fmla="*/ 1895459 w 2097564"/>
              <a:gd name="connsiteY30" fmla="*/ 437147 h 2956799"/>
              <a:gd name="connsiteX31" fmla="*/ 1976764 w 2097564"/>
              <a:gd name="connsiteY31" fmla="*/ 400103 h 2956799"/>
              <a:gd name="connsiteX32" fmla="*/ 1045272 w 2097564"/>
              <a:gd name="connsiteY32" fmla="*/ 0 h 2956799"/>
              <a:gd name="connsiteX33" fmla="*/ 1279272 w 2097564"/>
              <a:gd name="connsiteY33" fmla="*/ 234000 h 2956799"/>
              <a:gd name="connsiteX34" fmla="*/ 1045272 w 2097564"/>
              <a:gd name="connsiteY34" fmla="*/ 468000 h 2956799"/>
              <a:gd name="connsiteX35" fmla="*/ 811272 w 2097564"/>
              <a:gd name="connsiteY35" fmla="*/ 234000 h 2956799"/>
              <a:gd name="connsiteX36" fmla="*/ 1045272 w 2097564"/>
              <a:gd name="connsiteY36" fmla="*/ 0 h 2956799"/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477256 w 2097564"/>
              <a:gd name="connsiteY20" fmla="*/ 1109231 h 2956799"/>
              <a:gd name="connsiteX21" fmla="*/ 144635 w 2097564"/>
              <a:gd name="connsiteY21" fmla="*/ 1191008 h 2956799"/>
              <a:gd name="connsiteX22" fmla="*/ 3403 w 2097564"/>
              <a:gd name="connsiteY22" fmla="*/ 1105517 h 2956799"/>
              <a:gd name="connsiteX23" fmla="*/ 88893 w 2097564"/>
              <a:gd name="connsiteY23" fmla="*/ 964286 h 2956799"/>
              <a:gd name="connsiteX24" fmla="*/ 379200 w 2097564"/>
              <a:gd name="connsiteY24" fmla="*/ 892912 h 2956799"/>
              <a:gd name="connsiteX25" fmla="*/ 717929 w 2097564"/>
              <a:gd name="connsiteY25" fmla="*/ 655182 h 2956799"/>
              <a:gd name="connsiteX26" fmla="*/ 853442 w 2097564"/>
              <a:gd name="connsiteY26" fmla="*/ 599984 h 2956799"/>
              <a:gd name="connsiteX27" fmla="*/ 1243182 w 2097564"/>
              <a:gd name="connsiteY27" fmla="*/ 599984 h 2956799"/>
              <a:gd name="connsiteX28" fmla="*/ 1315978 w 2097564"/>
              <a:gd name="connsiteY28" fmla="*/ 634303 h 2956799"/>
              <a:gd name="connsiteX29" fmla="*/ 1692603 w 2097564"/>
              <a:gd name="connsiteY29" fmla="*/ 654643 h 2956799"/>
              <a:gd name="connsiteX30" fmla="*/ 1895459 w 2097564"/>
              <a:gd name="connsiteY30" fmla="*/ 437147 h 2956799"/>
              <a:gd name="connsiteX31" fmla="*/ 1976764 w 2097564"/>
              <a:gd name="connsiteY31" fmla="*/ 400103 h 2956799"/>
              <a:gd name="connsiteX32" fmla="*/ 1045272 w 2097564"/>
              <a:gd name="connsiteY32" fmla="*/ 0 h 2956799"/>
              <a:gd name="connsiteX33" fmla="*/ 1279272 w 2097564"/>
              <a:gd name="connsiteY33" fmla="*/ 234000 h 2956799"/>
              <a:gd name="connsiteX34" fmla="*/ 1045272 w 2097564"/>
              <a:gd name="connsiteY34" fmla="*/ 468000 h 2956799"/>
              <a:gd name="connsiteX35" fmla="*/ 811272 w 2097564"/>
              <a:gd name="connsiteY35" fmla="*/ 234000 h 2956799"/>
              <a:gd name="connsiteX36" fmla="*/ 1045272 w 2097564"/>
              <a:gd name="connsiteY36" fmla="*/ 0 h 2956799"/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477256 w 2097564"/>
              <a:gd name="connsiteY20" fmla="*/ 1109231 h 2956799"/>
              <a:gd name="connsiteX21" fmla="*/ 144635 w 2097564"/>
              <a:gd name="connsiteY21" fmla="*/ 1191008 h 2956799"/>
              <a:gd name="connsiteX22" fmla="*/ 3403 w 2097564"/>
              <a:gd name="connsiteY22" fmla="*/ 1105517 h 2956799"/>
              <a:gd name="connsiteX23" fmla="*/ 88893 w 2097564"/>
              <a:gd name="connsiteY23" fmla="*/ 964286 h 2956799"/>
              <a:gd name="connsiteX24" fmla="*/ 379200 w 2097564"/>
              <a:gd name="connsiteY24" fmla="*/ 892912 h 2956799"/>
              <a:gd name="connsiteX25" fmla="*/ 717929 w 2097564"/>
              <a:gd name="connsiteY25" fmla="*/ 655182 h 2956799"/>
              <a:gd name="connsiteX26" fmla="*/ 853442 w 2097564"/>
              <a:gd name="connsiteY26" fmla="*/ 599984 h 2956799"/>
              <a:gd name="connsiteX27" fmla="*/ 1243182 w 2097564"/>
              <a:gd name="connsiteY27" fmla="*/ 599984 h 2956799"/>
              <a:gd name="connsiteX28" fmla="*/ 1315978 w 2097564"/>
              <a:gd name="connsiteY28" fmla="*/ 634303 h 2956799"/>
              <a:gd name="connsiteX29" fmla="*/ 1692603 w 2097564"/>
              <a:gd name="connsiteY29" fmla="*/ 654643 h 2956799"/>
              <a:gd name="connsiteX30" fmla="*/ 1895459 w 2097564"/>
              <a:gd name="connsiteY30" fmla="*/ 437147 h 2956799"/>
              <a:gd name="connsiteX31" fmla="*/ 1976764 w 2097564"/>
              <a:gd name="connsiteY31" fmla="*/ 400103 h 2956799"/>
              <a:gd name="connsiteX32" fmla="*/ 1045272 w 2097564"/>
              <a:gd name="connsiteY32" fmla="*/ 0 h 2956799"/>
              <a:gd name="connsiteX33" fmla="*/ 1279272 w 2097564"/>
              <a:gd name="connsiteY33" fmla="*/ 234000 h 2956799"/>
              <a:gd name="connsiteX34" fmla="*/ 1045272 w 2097564"/>
              <a:gd name="connsiteY34" fmla="*/ 468000 h 2956799"/>
              <a:gd name="connsiteX35" fmla="*/ 811272 w 2097564"/>
              <a:gd name="connsiteY35" fmla="*/ 234000 h 2956799"/>
              <a:gd name="connsiteX36" fmla="*/ 1045272 w 2097564"/>
              <a:gd name="connsiteY36" fmla="*/ 0 h 2956799"/>
              <a:gd name="connsiteX0" fmla="*/ 1976764 w 2097564"/>
              <a:gd name="connsiteY0" fmla="*/ 400103 h 2956799"/>
              <a:gd name="connsiteX1" fmla="*/ 2060450 w 2097564"/>
              <a:gd name="connsiteY1" fmla="*/ 431400 h 2956799"/>
              <a:gd name="connsiteX2" fmla="*/ 2066196 w 2097564"/>
              <a:gd name="connsiteY2" fmla="*/ 596392 h 2956799"/>
              <a:gd name="connsiteX3" fmla="*/ 1832570 w 2097564"/>
              <a:gd name="connsiteY3" fmla="*/ 846877 h 2956799"/>
              <a:gd name="connsiteX4" fmla="*/ 1824848 w 2097564"/>
              <a:gd name="connsiteY4" fmla="*/ 852402 h 2956799"/>
              <a:gd name="connsiteX5" fmla="*/ 1732719 w 2097564"/>
              <a:gd name="connsiteY5" fmla="*/ 891134 h 2956799"/>
              <a:gd name="connsiteX6" fmla="*/ 1340620 w 2097564"/>
              <a:gd name="connsiteY6" fmla="*/ 866240 h 2956799"/>
              <a:gd name="connsiteX7" fmla="*/ 1340620 w 2097564"/>
              <a:gd name="connsiteY7" fmla="*/ 1664886 h 2956799"/>
              <a:gd name="connsiteX8" fmla="*/ 1340620 w 2097564"/>
              <a:gd name="connsiteY8" fmla="*/ 1738751 h 2956799"/>
              <a:gd name="connsiteX9" fmla="*/ 1340620 w 2097564"/>
              <a:gd name="connsiteY9" fmla="*/ 2840062 h 2956799"/>
              <a:gd name="connsiteX10" fmla="*/ 1223883 w 2097564"/>
              <a:gd name="connsiteY10" fmla="*/ 2956799 h 2956799"/>
              <a:gd name="connsiteX11" fmla="*/ 1107146 w 2097564"/>
              <a:gd name="connsiteY11" fmla="*/ 2840062 h 2956799"/>
              <a:gd name="connsiteX12" fmla="*/ 1107146 w 2097564"/>
              <a:gd name="connsiteY12" fmla="*/ 1836189 h 2956799"/>
              <a:gd name="connsiteX13" fmla="*/ 989478 w 2097564"/>
              <a:gd name="connsiteY13" fmla="*/ 1836189 h 2956799"/>
              <a:gd name="connsiteX14" fmla="*/ 989478 w 2097564"/>
              <a:gd name="connsiteY14" fmla="*/ 2840062 h 2956799"/>
              <a:gd name="connsiteX15" fmla="*/ 872741 w 2097564"/>
              <a:gd name="connsiteY15" fmla="*/ 2956799 h 2956799"/>
              <a:gd name="connsiteX16" fmla="*/ 756004 w 2097564"/>
              <a:gd name="connsiteY16" fmla="*/ 2840062 h 2956799"/>
              <a:gd name="connsiteX17" fmla="*/ 756004 w 2097564"/>
              <a:gd name="connsiteY17" fmla="*/ 1738751 h 2956799"/>
              <a:gd name="connsiteX18" fmla="*/ 756004 w 2097564"/>
              <a:gd name="connsiteY18" fmla="*/ 1664886 h 2956799"/>
              <a:gd name="connsiteX19" fmla="*/ 756004 w 2097564"/>
              <a:gd name="connsiteY19" fmla="*/ 913696 h 2956799"/>
              <a:gd name="connsiteX20" fmla="*/ 477256 w 2097564"/>
              <a:gd name="connsiteY20" fmla="*/ 1109231 h 2956799"/>
              <a:gd name="connsiteX21" fmla="*/ 144635 w 2097564"/>
              <a:gd name="connsiteY21" fmla="*/ 1191008 h 2956799"/>
              <a:gd name="connsiteX22" fmla="*/ 3403 w 2097564"/>
              <a:gd name="connsiteY22" fmla="*/ 1105517 h 2956799"/>
              <a:gd name="connsiteX23" fmla="*/ 88893 w 2097564"/>
              <a:gd name="connsiteY23" fmla="*/ 964286 h 2956799"/>
              <a:gd name="connsiteX24" fmla="*/ 379200 w 2097564"/>
              <a:gd name="connsiteY24" fmla="*/ 892912 h 2956799"/>
              <a:gd name="connsiteX25" fmla="*/ 717929 w 2097564"/>
              <a:gd name="connsiteY25" fmla="*/ 655182 h 2956799"/>
              <a:gd name="connsiteX26" fmla="*/ 853442 w 2097564"/>
              <a:gd name="connsiteY26" fmla="*/ 599984 h 2956799"/>
              <a:gd name="connsiteX27" fmla="*/ 1243182 w 2097564"/>
              <a:gd name="connsiteY27" fmla="*/ 599984 h 2956799"/>
              <a:gd name="connsiteX28" fmla="*/ 1692603 w 2097564"/>
              <a:gd name="connsiteY28" fmla="*/ 654643 h 2956799"/>
              <a:gd name="connsiteX29" fmla="*/ 1895459 w 2097564"/>
              <a:gd name="connsiteY29" fmla="*/ 437147 h 2956799"/>
              <a:gd name="connsiteX30" fmla="*/ 1976764 w 2097564"/>
              <a:gd name="connsiteY30" fmla="*/ 400103 h 2956799"/>
              <a:gd name="connsiteX31" fmla="*/ 1045272 w 2097564"/>
              <a:gd name="connsiteY31" fmla="*/ 0 h 2956799"/>
              <a:gd name="connsiteX32" fmla="*/ 1279272 w 2097564"/>
              <a:gd name="connsiteY32" fmla="*/ 234000 h 2956799"/>
              <a:gd name="connsiteX33" fmla="*/ 1045272 w 2097564"/>
              <a:gd name="connsiteY33" fmla="*/ 468000 h 2956799"/>
              <a:gd name="connsiteX34" fmla="*/ 811272 w 2097564"/>
              <a:gd name="connsiteY34" fmla="*/ 234000 h 2956799"/>
              <a:gd name="connsiteX35" fmla="*/ 1045272 w 2097564"/>
              <a:gd name="connsiteY35" fmla="*/ 0 h 295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097564" h="2956799">
                <a:moveTo>
                  <a:pt x="1976764" y="400103"/>
                </a:moveTo>
                <a:cubicBezTo>
                  <a:pt x="2006621" y="399063"/>
                  <a:pt x="2036876" y="409413"/>
                  <a:pt x="2060450" y="431400"/>
                </a:cubicBezTo>
                <a:cubicBezTo>
                  <a:pt x="2107597" y="475375"/>
                  <a:pt x="2110170" y="549244"/>
                  <a:pt x="2066196" y="596392"/>
                </a:cubicBezTo>
                <a:lnTo>
                  <a:pt x="1832570" y="846877"/>
                </a:lnTo>
                <a:lnTo>
                  <a:pt x="1824848" y="852402"/>
                </a:lnTo>
                <a:cubicBezTo>
                  <a:pt x="1803086" y="878637"/>
                  <a:pt x="1769339" y="893458"/>
                  <a:pt x="1732719" y="891134"/>
                </a:cubicBezTo>
                <a:lnTo>
                  <a:pt x="1340620" y="866240"/>
                </a:lnTo>
                <a:lnTo>
                  <a:pt x="1340620" y="1664886"/>
                </a:lnTo>
                <a:lnTo>
                  <a:pt x="1340620" y="1738751"/>
                </a:lnTo>
                <a:lnTo>
                  <a:pt x="1340620" y="2840062"/>
                </a:lnTo>
                <a:cubicBezTo>
                  <a:pt x="1340620" y="2904534"/>
                  <a:pt x="1288355" y="2956799"/>
                  <a:pt x="1223883" y="2956799"/>
                </a:cubicBezTo>
                <a:cubicBezTo>
                  <a:pt x="1159411" y="2956799"/>
                  <a:pt x="1107146" y="2904534"/>
                  <a:pt x="1107146" y="2840062"/>
                </a:cubicBezTo>
                <a:lnTo>
                  <a:pt x="1107146" y="1836189"/>
                </a:lnTo>
                <a:lnTo>
                  <a:pt x="989478" y="1836189"/>
                </a:lnTo>
                <a:lnTo>
                  <a:pt x="989478" y="2840062"/>
                </a:lnTo>
                <a:cubicBezTo>
                  <a:pt x="989478" y="2904534"/>
                  <a:pt x="937213" y="2956799"/>
                  <a:pt x="872741" y="2956799"/>
                </a:cubicBezTo>
                <a:cubicBezTo>
                  <a:pt x="808269" y="2956799"/>
                  <a:pt x="756004" y="2904534"/>
                  <a:pt x="756004" y="2840062"/>
                </a:cubicBezTo>
                <a:lnTo>
                  <a:pt x="756004" y="1738751"/>
                </a:lnTo>
                <a:lnTo>
                  <a:pt x="756004" y="1664886"/>
                </a:lnTo>
                <a:lnTo>
                  <a:pt x="756004" y="913696"/>
                </a:lnTo>
                <a:lnTo>
                  <a:pt x="477256" y="1109231"/>
                </a:lnTo>
                <a:lnTo>
                  <a:pt x="144635" y="1191008"/>
                </a:lnTo>
                <a:cubicBezTo>
                  <a:pt x="82027" y="1206400"/>
                  <a:pt x="18796" y="1168125"/>
                  <a:pt x="3403" y="1105517"/>
                </a:cubicBezTo>
                <a:cubicBezTo>
                  <a:pt x="-11990" y="1042910"/>
                  <a:pt x="26286" y="979678"/>
                  <a:pt x="88893" y="964286"/>
                </a:cubicBezTo>
                <a:lnTo>
                  <a:pt x="379200" y="892912"/>
                </a:lnTo>
                <a:lnTo>
                  <a:pt x="717929" y="655182"/>
                </a:lnTo>
                <a:cubicBezTo>
                  <a:pt x="796969" y="606361"/>
                  <a:pt x="765900" y="609184"/>
                  <a:pt x="853442" y="599984"/>
                </a:cubicBezTo>
                <a:lnTo>
                  <a:pt x="1243182" y="599984"/>
                </a:lnTo>
                <a:cubicBezTo>
                  <a:pt x="1383042" y="609094"/>
                  <a:pt x="1583890" y="681782"/>
                  <a:pt x="1692603" y="654643"/>
                </a:cubicBezTo>
                <a:lnTo>
                  <a:pt x="1895459" y="437147"/>
                </a:lnTo>
                <a:cubicBezTo>
                  <a:pt x="1917446" y="413573"/>
                  <a:pt x="1946906" y="401143"/>
                  <a:pt x="1976764" y="400103"/>
                </a:cubicBezTo>
                <a:close/>
                <a:moveTo>
                  <a:pt x="1045272" y="0"/>
                </a:moveTo>
                <a:cubicBezTo>
                  <a:pt x="1174507" y="0"/>
                  <a:pt x="1279272" y="104765"/>
                  <a:pt x="1279272" y="234000"/>
                </a:cubicBezTo>
                <a:cubicBezTo>
                  <a:pt x="1279272" y="363235"/>
                  <a:pt x="1174507" y="468000"/>
                  <a:pt x="1045272" y="468000"/>
                </a:cubicBezTo>
                <a:cubicBezTo>
                  <a:pt x="916037" y="468000"/>
                  <a:pt x="811272" y="363235"/>
                  <a:pt x="811272" y="234000"/>
                </a:cubicBezTo>
                <a:cubicBezTo>
                  <a:pt x="811272" y="104765"/>
                  <a:pt x="916037" y="0"/>
                  <a:pt x="1045272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201316"/>
            <a:ext cx="2880000" cy="332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ihandform 4"/>
          <p:cNvSpPr/>
          <p:nvPr/>
        </p:nvSpPr>
        <p:spPr>
          <a:xfrm>
            <a:off x="608736" y="4528280"/>
            <a:ext cx="1889525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 kern="1200" dirty="0" smtClean="0"/>
              <a:t>Formen zusammensetzen</a:t>
            </a:r>
            <a:endParaRPr lang="de-DE" sz="1600" kern="1200" dirty="0"/>
          </a:p>
        </p:txBody>
      </p:sp>
      <p:sp>
        <p:nvSpPr>
          <p:cNvPr id="6" name="Freihandform 5"/>
          <p:cNvSpPr/>
          <p:nvPr/>
        </p:nvSpPr>
        <p:spPr>
          <a:xfrm>
            <a:off x="2688648" y="4753233"/>
            <a:ext cx="400579" cy="468602"/>
          </a:xfrm>
          <a:custGeom>
            <a:avLst/>
            <a:gdLst>
              <a:gd name="connsiteX0" fmla="*/ 0 w 400579"/>
              <a:gd name="connsiteY0" fmla="*/ 93720 h 468602"/>
              <a:gd name="connsiteX1" fmla="*/ 200290 w 400579"/>
              <a:gd name="connsiteY1" fmla="*/ 93720 h 468602"/>
              <a:gd name="connsiteX2" fmla="*/ 200290 w 400579"/>
              <a:gd name="connsiteY2" fmla="*/ 0 h 468602"/>
              <a:gd name="connsiteX3" fmla="*/ 400579 w 400579"/>
              <a:gd name="connsiteY3" fmla="*/ 234301 h 468602"/>
              <a:gd name="connsiteX4" fmla="*/ 200290 w 400579"/>
              <a:gd name="connsiteY4" fmla="*/ 468602 h 468602"/>
              <a:gd name="connsiteX5" fmla="*/ 200290 w 400579"/>
              <a:gd name="connsiteY5" fmla="*/ 374882 h 468602"/>
              <a:gd name="connsiteX6" fmla="*/ 0 w 400579"/>
              <a:gd name="connsiteY6" fmla="*/ 374882 h 468602"/>
              <a:gd name="connsiteX7" fmla="*/ 0 w 400579"/>
              <a:gd name="connsiteY7" fmla="*/ 93720 h 46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0579" h="468602">
                <a:moveTo>
                  <a:pt x="0" y="93720"/>
                </a:moveTo>
                <a:lnTo>
                  <a:pt x="200290" y="93720"/>
                </a:lnTo>
                <a:lnTo>
                  <a:pt x="200290" y="0"/>
                </a:lnTo>
                <a:lnTo>
                  <a:pt x="400579" y="234301"/>
                </a:lnTo>
                <a:lnTo>
                  <a:pt x="200290" y="468602"/>
                </a:lnTo>
                <a:lnTo>
                  <a:pt x="200290" y="374882"/>
                </a:lnTo>
                <a:lnTo>
                  <a:pt x="0" y="374882"/>
                </a:lnTo>
                <a:lnTo>
                  <a:pt x="0" y="93720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3720" rIns="120174" bIns="9372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400" kern="1200"/>
          </a:p>
        </p:txBody>
      </p:sp>
      <p:sp>
        <p:nvSpPr>
          <p:cNvPr id="7" name="Freihandform 6"/>
          <p:cNvSpPr/>
          <p:nvPr/>
        </p:nvSpPr>
        <p:spPr>
          <a:xfrm>
            <a:off x="3347864" y="4528280"/>
            <a:ext cx="2016224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1200" dirty="0" smtClean="0"/>
              <a:t>Formen kombinieren und </a:t>
            </a: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 kern="1200" dirty="0" smtClean="0"/>
              <a:t>Umrisse korrigieren</a:t>
            </a:r>
            <a:endParaRPr lang="de-DE" sz="1600" kern="1200" dirty="0"/>
          </a:p>
        </p:txBody>
      </p:sp>
      <p:sp>
        <p:nvSpPr>
          <p:cNvPr id="8" name="Freihandform 7"/>
          <p:cNvSpPr/>
          <p:nvPr/>
        </p:nvSpPr>
        <p:spPr>
          <a:xfrm>
            <a:off x="5540325" y="4753233"/>
            <a:ext cx="400579" cy="468602"/>
          </a:xfrm>
          <a:custGeom>
            <a:avLst/>
            <a:gdLst>
              <a:gd name="connsiteX0" fmla="*/ 0 w 400579"/>
              <a:gd name="connsiteY0" fmla="*/ 93720 h 468602"/>
              <a:gd name="connsiteX1" fmla="*/ 200290 w 400579"/>
              <a:gd name="connsiteY1" fmla="*/ 93720 h 468602"/>
              <a:gd name="connsiteX2" fmla="*/ 200290 w 400579"/>
              <a:gd name="connsiteY2" fmla="*/ 0 h 468602"/>
              <a:gd name="connsiteX3" fmla="*/ 400579 w 400579"/>
              <a:gd name="connsiteY3" fmla="*/ 234301 h 468602"/>
              <a:gd name="connsiteX4" fmla="*/ 200290 w 400579"/>
              <a:gd name="connsiteY4" fmla="*/ 468602 h 468602"/>
              <a:gd name="connsiteX5" fmla="*/ 200290 w 400579"/>
              <a:gd name="connsiteY5" fmla="*/ 374882 h 468602"/>
              <a:gd name="connsiteX6" fmla="*/ 0 w 400579"/>
              <a:gd name="connsiteY6" fmla="*/ 374882 h 468602"/>
              <a:gd name="connsiteX7" fmla="*/ 0 w 400579"/>
              <a:gd name="connsiteY7" fmla="*/ 93720 h 46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0579" h="468602">
                <a:moveTo>
                  <a:pt x="0" y="93720"/>
                </a:moveTo>
                <a:lnTo>
                  <a:pt x="200290" y="93720"/>
                </a:lnTo>
                <a:lnTo>
                  <a:pt x="200290" y="0"/>
                </a:lnTo>
                <a:lnTo>
                  <a:pt x="400579" y="234301"/>
                </a:lnTo>
                <a:lnTo>
                  <a:pt x="200290" y="468602"/>
                </a:lnTo>
                <a:lnTo>
                  <a:pt x="200290" y="374882"/>
                </a:lnTo>
                <a:lnTo>
                  <a:pt x="0" y="374882"/>
                </a:lnTo>
                <a:lnTo>
                  <a:pt x="0" y="93720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3720" rIns="120174" bIns="9372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400" kern="1200"/>
          </a:p>
        </p:txBody>
      </p:sp>
      <p:sp>
        <p:nvSpPr>
          <p:cNvPr id="9" name="Freihandform 8"/>
          <p:cNvSpPr/>
          <p:nvPr/>
        </p:nvSpPr>
        <p:spPr>
          <a:xfrm>
            <a:off x="6156637" y="4544733"/>
            <a:ext cx="1889525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 kern="1200" dirty="0" smtClean="0"/>
              <a:t>Fertig ist die </a:t>
            </a:r>
            <a:br>
              <a:rPr lang="de-DE" sz="1600" kern="1200" dirty="0" smtClean="0"/>
            </a:br>
            <a:r>
              <a:rPr lang="de-DE" sz="1600" kern="1200" dirty="0" smtClean="0"/>
              <a:t>neue Figur!</a:t>
            </a:r>
            <a:endParaRPr lang="de-DE" sz="1600" kern="1200" dirty="0"/>
          </a:p>
        </p:txBody>
      </p:sp>
    </p:spTree>
    <p:extLst>
      <p:ext uri="{BB962C8B-B14F-4D97-AF65-F5344CB8AC3E}">
        <p14:creationId xmlns:p14="http://schemas.microsoft.com/office/powerpoint/2010/main" val="395465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Frau</a:t>
            </a:r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>
            <a:off x="2659619" y="1345332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/>
          <p:cNvSpPr/>
          <p:nvPr/>
        </p:nvSpPr>
        <p:spPr>
          <a:xfrm>
            <a:off x="2455150" y="1944876"/>
            <a:ext cx="864802" cy="394265"/>
          </a:xfrm>
          <a:prstGeom prst="roundRect">
            <a:avLst>
              <a:gd name="adj" fmla="val 42064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 rot="17151627">
            <a:off x="1910403" y="2433943"/>
            <a:ext cx="1047371" cy="198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/>
          <p:cNvSpPr/>
          <p:nvPr/>
        </p:nvSpPr>
        <p:spPr>
          <a:xfrm rot="15203393">
            <a:off x="2816098" y="2426774"/>
            <a:ext cx="1061902" cy="198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/>
          <p:cNvSpPr/>
          <p:nvPr/>
        </p:nvSpPr>
        <p:spPr>
          <a:xfrm rot="16200000">
            <a:off x="2367905" y="3481069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Abgerundetes Rechteck 17"/>
          <p:cNvSpPr/>
          <p:nvPr/>
        </p:nvSpPr>
        <p:spPr>
          <a:xfrm rot="16200000">
            <a:off x="2016763" y="3481069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rapezoid 18"/>
          <p:cNvSpPr/>
          <p:nvPr/>
        </p:nvSpPr>
        <p:spPr>
          <a:xfrm>
            <a:off x="2396690" y="2029361"/>
            <a:ext cx="994974" cy="1398231"/>
          </a:xfrm>
          <a:prstGeom prst="trapezoid">
            <a:avLst>
              <a:gd name="adj" fmla="val 36631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/>
        </p:nvSpPr>
        <p:spPr>
          <a:xfrm>
            <a:off x="5075579" y="1345332"/>
            <a:ext cx="1350553" cy="2956799"/>
          </a:xfrm>
          <a:custGeom>
            <a:avLst/>
            <a:gdLst/>
            <a:ahLst/>
            <a:cxnLst/>
            <a:rect l="l" t="t" r="r" b="b"/>
            <a:pathLst>
              <a:path w="1350553" h="2956799">
                <a:moveTo>
                  <a:pt x="401996" y="599544"/>
                </a:moveTo>
                <a:lnTo>
                  <a:pt x="935110" y="599544"/>
                </a:lnTo>
                <a:cubicBezTo>
                  <a:pt x="1012925" y="599544"/>
                  <a:pt x="1078222" y="653136"/>
                  <a:pt x="1093039" y="726182"/>
                </a:cubicBezTo>
                <a:cubicBezTo>
                  <a:pt x="1096523" y="729530"/>
                  <a:pt x="1098124" y="733792"/>
                  <a:pt x="1099444" y="738216"/>
                </a:cubicBezTo>
                <a:lnTo>
                  <a:pt x="1346397" y="1566069"/>
                </a:lnTo>
                <a:cubicBezTo>
                  <a:pt x="1362026" y="1618463"/>
                  <a:pt x="1332222" y="1673608"/>
                  <a:pt x="1279828" y="1689238"/>
                </a:cubicBezTo>
                <a:cubicBezTo>
                  <a:pt x="1227433" y="1704867"/>
                  <a:pt x="1172288" y="1675063"/>
                  <a:pt x="1156659" y="1622669"/>
                </a:cubicBezTo>
                <a:lnTo>
                  <a:pt x="967138" y="987343"/>
                </a:lnTo>
                <a:cubicBezTo>
                  <a:pt x="957222" y="992702"/>
                  <a:pt x="946296" y="993809"/>
                  <a:pt x="935110" y="993809"/>
                </a:cubicBezTo>
                <a:lnTo>
                  <a:pt x="888946" y="993809"/>
                </a:lnTo>
                <a:lnTo>
                  <a:pt x="1172666" y="2082260"/>
                </a:lnTo>
                <a:lnTo>
                  <a:pt x="969969" y="2082260"/>
                </a:lnTo>
                <a:lnTo>
                  <a:pt x="969969" y="2840062"/>
                </a:lnTo>
                <a:cubicBezTo>
                  <a:pt x="969969" y="2904534"/>
                  <a:pt x="917704" y="2956799"/>
                  <a:pt x="853232" y="2956799"/>
                </a:cubicBezTo>
                <a:cubicBezTo>
                  <a:pt x="788760" y="2956799"/>
                  <a:pt x="736495" y="2904534"/>
                  <a:pt x="736495" y="2840062"/>
                </a:cubicBezTo>
                <a:lnTo>
                  <a:pt x="736495" y="2082260"/>
                </a:lnTo>
                <a:lnTo>
                  <a:pt x="618827" y="2082260"/>
                </a:lnTo>
                <a:lnTo>
                  <a:pt x="618827" y="2840062"/>
                </a:lnTo>
                <a:cubicBezTo>
                  <a:pt x="618827" y="2904534"/>
                  <a:pt x="566562" y="2956799"/>
                  <a:pt x="502090" y="2956799"/>
                </a:cubicBezTo>
                <a:cubicBezTo>
                  <a:pt x="437618" y="2956799"/>
                  <a:pt x="385353" y="2904534"/>
                  <a:pt x="385353" y="2840062"/>
                </a:cubicBezTo>
                <a:lnTo>
                  <a:pt x="385353" y="2082260"/>
                </a:lnTo>
                <a:lnTo>
                  <a:pt x="177692" y="2082260"/>
                </a:lnTo>
                <a:lnTo>
                  <a:pt x="461413" y="993809"/>
                </a:lnTo>
                <a:lnTo>
                  <a:pt x="401996" y="993809"/>
                </a:lnTo>
                <a:lnTo>
                  <a:pt x="374639" y="988286"/>
                </a:lnTo>
                <a:lnTo>
                  <a:pt x="194257" y="1623185"/>
                </a:lnTo>
                <a:cubicBezTo>
                  <a:pt x="179314" y="1675780"/>
                  <a:pt x="124564" y="1706303"/>
                  <a:pt x="71969" y="1691360"/>
                </a:cubicBezTo>
                <a:cubicBezTo>
                  <a:pt x="19375" y="1676417"/>
                  <a:pt x="-11148" y="1621667"/>
                  <a:pt x="3794" y="1569073"/>
                </a:cubicBezTo>
                <a:lnTo>
                  <a:pt x="235924" y="752037"/>
                </a:lnTo>
                <a:lnTo>
                  <a:pt x="240729" y="742717"/>
                </a:lnTo>
                <a:cubicBezTo>
                  <a:pt x="248980" y="661637"/>
                  <a:pt x="318237" y="599544"/>
                  <a:pt x="401996" y="599544"/>
                </a:cubicBezTo>
                <a:close/>
                <a:moveTo>
                  <a:pt x="674621" y="0"/>
                </a:moveTo>
                <a:cubicBezTo>
                  <a:pt x="803856" y="0"/>
                  <a:pt x="908621" y="104765"/>
                  <a:pt x="908621" y="234000"/>
                </a:cubicBezTo>
                <a:cubicBezTo>
                  <a:pt x="908621" y="363235"/>
                  <a:pt x="803856" y="468000"/>
                  <a:pt x="674621" y="468000"/>
                </a:cubicBezTo>
                <a:cubicBezTo>
                  <a:pt x="545386" y="468000"/>
                  <a:pt x="440621" y="363235"/>
                  <a:pt x="440621" y="234000"/>
                </a:cubicBezTo>
                <a:cubicBezTo>
                  <a:pt x="440621" y="104765"/>
                  <a:pt x="545386" y="0"/>
                  <a:pt x="67462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reihandform 20"/>
          <p:cNvSpPr/>
          <p:nvPr/>
        </p:nvSpPr>
        <p:spPr>
          <a:xfrm>
            <a:off x="2051720" y="4528280"/>
            <a:ext cx="1889525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 kern="1200" dirty="0" smtClean="0"/>
              <a:t>Formen zusammensetzen</a:t>
            </a:r>
            <a:endParaRPr lang="de-DE" sz="1600" kern="1200" dirty="0"/>
          </a:p>
        </p:txBody>
      </p:sp>
      <p:sp>
        <p:nvSpPr>
          <p:cNvPr id="22" name="Freihandform 21"/>
          <p:cNvSpPr/>
          <p:nvPr/>
        </p:nvSpPr>
        <p:spPr>
          <a:xfrm>
            <a:off x="4131632" y="4753233"/>
            <a:ext cx="400579" cy="468602"/>
          </a:xfrm>
          <a:custGeom>
            <a:avLst/>
            <a:gdLst>
              <a:gd name="connsiteX0" fmla="*/ 0 w 400579"/>
              <a:gd name="connsiteY0" fmla="*/ 93720 h 468602"/>
              <a:gd name="connsiteX1" fmla="*/ 200290 w 400579"/>
              <a:gd name="connsiteY1" fmla="*/ 93720 h 468602"/>
              <a:gd name="connsiteX2" fmla="*/ 200290 w 400579"/>
              <a:gd name="connsiteY2" fmla="*/ 0 h 468602"/>
              <a:gd name="connsiteX3" fmla="*/ 400579 w 400579"/>
              <a:gd name="connsiteY3" fmla="*/ 234301 h 468602"/>
              <a:gd name="connsiteX4" fmla="*/ 200290 w 400579"/>
              <a:gd name="connsiteY4" fmla="*/ 468602 h 468602"/>
              <a:gd name="connsiteX5" fmla="*/ 200290 w 400579"/>
              <a:gd name="connsiteY5" fmla="*/ 374882 h 468602"/>
              <a:gd name="connsiteX6" fmla="*/ 0 w 400579"/>
              <a:gd name="connsiteY6" fmla="*/ 374882 h 468602"/>
              <a:gd name="connsiteX7" fmla="*/ 0 w 400579"/>
              <a:gd name="connsiteY7" fmla="*/ 93720 h 46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0579" h="468602">
                <a:moveTo>
                  <a:pt x="0" y="93720"/>
                </a:moveTo>
                <a:lnTo>
                  <a:pt x="200290" y="93720"/>
                </a:lnTo>
                <a:lnTo>
                  <a:pt x="200290" y="0"/>
                </a:lnTo>
                <a:lnTo>
                  <a:pt x="400579" y="234301"/>
                </a:lnTo>
                <a:lnTo>
                  <a:pt x="200290" y="468602"/>
                </a:lnTo>
                <a:lnTo>
                  <a:pt x="200290" y="374882"/>
                </a:lnTo>
                <a:lnTo>
                  <a:pt x="0" y="374882"/>
                </a:lnTo>
                <a:lnTo>
                  <a:pt x="0" y="93720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3720" rIns="120174" bIns="9372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400" kern="1200"/>
          </a:p>
        </p:txBody>
      </p:sp>
      <p:sp>
        <p:nvSpPr>
          <p:cNvPr id="23" name="Freihandform 22"/>
          <p:cNvSpPr/>
          <p:nvPr/>
        </p:nvSpPr>
        <p:spPr>
          <a:xfrm>
            <a:off x="4790848" y="4528280"/>
            <a:ext cx="1889525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1200" dirty="0" smtClean="0"/>
              <a:t>Formen kombinieren</a:t>
            </a:r>
            <a:endParaRPr lang="de-DE" sz="1600" kern="1200" dirty="0"/>
          </a:p>
        </p:txBody>
      </p:sp>
    </p:spTree>
    <p:extLst>
      <p:ext uri="{BB962C8B-B14F-4D97-AF65-F5344CB8AC3E}">
        <p14:creationId xmlns:p14="http://schemas.microsoft.com/office/powerpoint/2010/main" val="151352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Kinder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1703088" y="2065413"/>
            <a:ext cx="310512" cy="310511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/>
          <p:cNvSpPr/>
          <p:nvPr/>
        </p:nvSpPr>
        <p:spPr>
          <a:xfrm>
            <a:off x="1729477" y="2435603"/>
            <a:ext cx="265402" cy="745130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/>
          <p:cNvSpPr/>
          <p:nvPr/>
        </p:nvSpPr>
        <p:spPr>
          <a:xfrm rot="506139">
            <a:off x="1242060" y="2402982"/>
            <a:ext cx="610306" cy="14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 rot="21074793">
            <a:off x="1871991" y="2405914"/>
            <a:ext cx="602637" cy="14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/>
          <p:cNvSpPr/>
          <p:nvPr/>
        </p:nvSpPr>
        <p:spPr>
          <a:xfrm rot="15420000">
            <a:off x="1516304" y="3185202"/>
            <a:ext cx="972000" cy="180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 rot="16827938">
            <a:off x="1259945" y="3185675"/>
            <a:ext cx="972000" cy="180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3545614" y="2082477"/>
            <a:ext cx="310512" cy="310511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>
            <a:off x="3058388" y="2453072"/>
            <a:ext cx="610306" cy="14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 rot="21074793">
            <a:off x="3656952" y="2404841"/>
            <a:ext cx="685185" cy="14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 rot="15420000">
            <a:off x="3639331" y="3430268"/>
            <a:ext cx="504000" cy="180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/>
          <p:cNvSpPr/>
          <p:nvPr>
            <p:custDataLst>
              <p:tags r:id="rId1"/>
            </p:custDataLst>
          </p:nvPr>
        </p:nvSpPr>
        <p:spPr>
          <a:xfrm rot="16827938">
            <a:off x="3272490" y="3432846"/>
            <a:ext cx="504000" cy="180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rapezoid 13"/>
          <p:cNvSpPr/>
          <p:nvPr/>
        </p:nvSpPr>
        <p:spPr>
          <a:xfrm>
            <a:off x="3342614" y="2453106"/>
            <a:ext cx="708438" cy="987510"/>
          </a:xfrm>
          <a:prstGeom prst="trapezoid">
            <a:avLst>
              <a:gd name="adj" fmla="val 36694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5087767" y="2065412"/>
            <a:ext cx="1227394" cy="1689690"/>
          </a:xfrm>
          <a:custGeom>
            <a:avLst/>
            <a:gdLst/>
            <a:ahLst/>
            <a:cxnLst/>
            <a:rect l="l" t="t" r="r" b="b"/>
            <a:pathLst>
              <a:path w="1227394" h="1689690">
                <a:moveTo>
                  <a:pt x="82571" y="304145"/>
                </a:moveTo>
                <a:lnTo>
                  <a:pt x="528815" y="370324"/>
                </a:lnTo>
                <a:cubicBezTo>
                  <a:pt x="528923" y="370191"/>
                  <a:pt x="529031" y="370190"/>
                  <a:pt x="529139" y="370190"/>
                </a:cubicBezTo>
                <a:lnTo>
                  <a:pt x="706071" y="370190"/>
                </a:lnTo>
                <a:lnTo>
                  <a:pt x="712667" y="372922"/>
                </a:lnTo>
                <a:lnTo>
                  <a:pt x="1144427" y="306442"/>
                </a:lnTo>
                <a:cubicBezTo>
                  <a:pt x="1183729" y="300390"/>
                  <a:pt x="1220494" y="327344"/>
                  <a:pt x="1226546" y="366646"/>
                </a:cubicBezTo>
                <a:cubicBezTo>
                  <a:pt x="1232597" y="405948"/>
                  <a:pt x="1205643" y="442713"/>
                  <a:pt x="1166341" y="448764"/>
                </a:cubicBezTo>
                <a:lnTo>
                  <a:pt x="750306" y="512824"/>
                </a:lnTo>
                <a:lnTo>
                  <a:pt x="750306" y="790391"/>
                </a:lnTo>
                <a:cubicBezTo>
                  <a:pt x="753736" y="794189"/>
                  <a:pt x="755226" y="798850"/>
                  <a:pt x="756344" y="803693"/>
                </a:cubicBezTo>
                <a:lnTo>
                  <a:pt x="934505" y="1575394"/>
                </a:lnTo>
                <a:cubicBezTo>
                  <a:pt x="945687" y="1623826"/>
                  <a:pt x="915490" y="1672152"/>
                  <a:pt x="867058" y="1683333"/>
                </a:cubicBezTo>
                <a:cubicBezTo>
                  <a:pt x="818626" y="1694515"/>
                  <a:pt x="770300" y="1664317"/>
                  <a:pt x="759119" y="1615885"/>
                </a:cubicBezTo>
                <a:lnTo>
                  <a:pt x="643554" y="1115320"/>
                </a:lnTo>
                <a:lnTo>
                  <a:pt x="610432" y="1115320"/>
                </a:lnTo>
                <a:lnTo>
                  <a:pt x="517943" y="1616023"/>
                </a:lnTo>
                <a:cubicBezTo>
                  <a:pt x="508915" y="1664902"/>
                  <a:pt x="461972" y="1697206"/>
                  <a:pt x="413092" y="1688177"/>
                </a:cubicBezTo>
                <a:cubicBezTo>
                  <a:pt x="364213" y="1679148"/>
                  <a:pt x="331908" y="1632206"/>
                  <a:pt x="340937" y="1583326"/>
                </a:cubicBezTo>
                <a:lnTo>
                  <a:pt x="484801" y="804502"/>
                </a:lnTo>
                <a:lnTo>
                  <a:pt x="484904" y="804246"/>
                </a:lnTo>
                <a:lnTo>
                  <a:pt x="484904" y="509387"/>
                </a:lnTo>
                <a:lnTo>
                  <a:pt x="61447" y="446587"/>
                </a:lnTo>
                <a:cubicBezTo>
                  <a:pt x="22112" y="440754"/>
                  <a:pt x="-5046" y="404138"/>
                  <a:pt x="788" y="364804"/>
                </a:cubicBezTo>
                <a:cubicBezTo>
                  <a:pt x="6621" y="325469"/>
                  <a:pt x="43237" y="298311"/>
                  <a:pt x="82571" y="304145"/>
                </a:cubicBezTo>
                <a:close/>
                <a:moveTo>
                  <a:pt x="613771" y="0"/>
                </a:moveTo>
                <a:cubicBezTo>
                  <a:pt x="699517" y="0"/>
                  <a:pt x="769027" y="69510"/>
                  <a:pt x="769027" y="155256"/>
                </a:cubicBezTo>
                <a:cubicBezTo>
                  <a:pt x="769027" y="241002"/>
                  <a:pt x="699517" y="310512"/>
                  <a:pt x="613771" y="310512"/>
                </a:cubicBezTo>
                <a:cubicBezTo>
                  <a:pt x="528025" y="310512"/>
                  <a:pt x="458515" y="241002"/>
                  <a:pt x="458515" y="155256"/>
                </a:cubicBezTo>
                <a:cubicBezTo>
                  <a:pt x="458515" y="69510"/>
                  <a:pt x="528025" y="0"/>
                  <a:pt x="61377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/>
          <p:cNvSpPr/>
          <p:nvPr/>
        </p:nvSpPr>
        <p:spPr>
          <a:xfrm>
            <a:off x="6901582" y="2082476"/>
            <a:ext cx="1280607" cy="1689690"/>
          </a:xfrm>
          <a:custGeom>
            <a:avLst/>
            <a:gdLst/>
            <a:ahLst/>
            <a:cxnLst/>
            <a:rect l="l" t="t" r="r" b="b"/>
            <a:pathLst>
              <a:path w="1280607" h="1689690">
                <a:moveTo>
                  <a:pt x="1197640" y="282023"/>
                </a:moveTo>
                <a:cubicBezTo>
                  <a:pt x="1236942" y="275972"/>
                  <a:pt x="1273707" y="302925"/>
                  <a:pt x="1279759" y="342227"/>
                </a:cubicBezTo>
                <a:cubicBezTo>
                  <a:pt x="1285810" y="381529"/>
                  <a:pt x="1258856" y="418294"/>
                  <a:pt x="1219554" y="424346"/>
                </a:cubicBezTo>
                <a:lnTo>
                  <a:pt x="765264" y="494296"/>
                </a:lnTo>
                <a:lnTo>
                  <a:pt x="992664" y="1358139"/>
                </a:lnTo>
                <a:lnTo>
                  <a:pt x="906922" y="1358139"/>
                </a:lnTo>
                <a:lnTo>
                  <a:pt x="957079" y="1575394"/>
                </a:lnTo>
                <a:cubicBezTo>
                  <a:pt x="968260" y="1623826"/>
                  <a:pt x="938063" y="1672151"/>
                  <a:pt x="889631" y="1683333"/>
                </a:cubicBezTo>
                <a:cubicBezTo>
                  <a:pt x="841199" y="1694514"/>
                  <a:pt x="792874" y="1664317"/>
                  <a:pt x="781692" y="1615885"/>
                </a:cubicBezTo>
                <a:lnTo>
                  <a:pt x="722187" y="1358139"/>
                </a:lnTo>
                <a:lnTo>
                  <a:pt x="572814" y="1358139"/>
                </a:lnTo>
                <a:lnTo>
                  <a:pt x="525178" y="1616022"/>
                </a:lnTo>
                <a:cubicBezTo>
                  <a:pt x="516150" y="1664901"/>
                  <a:pt x="469206" y="1697206"/>
                  <a:pt x="420327" y="1688177"/>
                </a:cubicBezTo>
                <a:cubicBezTo>
                  <a:pt x="371448" y="1679148"/>
                  <a:pt x="339143" y="1632205"/>
                  <a:pt x="348172" y="1583326"/>
                </a:cubicBezTo>
                <a:lnTo>
                  <a:pt x="389769" y="1358139"/>
                </a:lnTo>
                <a:lnTo>
                  <a:pt x="284226" y="1358139"/>
                </a:lnTo>
                <a:lnTo>
                  <a:pt x="506282" y="514595"/>
                </a:lnTo>
                <a:lnTo>
                  <a:pt x="72000" y="514595"/>
                </a:lnTo>
                <a:cubicBezTo>
                  <a:pt x="32235" y="514595"/>
                  <a:pt x="0" y="482360"/>
                  <a:pt x="0" y="442595"/>
                </a:cubicBezTo>
                <a:cubicBezTo>
                  <a:pt x="0" y="402830"/>
                  <a:pt x="32235" y="370595"/>
                  <a:pt x="72000" y="370595"/>
                </a:cubicBezTo>
                <a:lnTo>
                  <a:pt x="538306" y="370595"/>
                </a:lnTo>
                <a:lnTo>
                  <a:pt x="543745" y="372284"/>
                </a:lnTo>
                <a:lnTo>
                  <a:pt x="544180" y="370629"/>
                </a:lnTo>
                <a:lnTo>
                  <a:pt x="649557" y="370629"/>
                </a:lnTo>
                <a:cubicBezTo>
                  <a:pt x="653097" y="366383"/>
                  <a:pt x="657831" y="365141"/>
                  <a:pt x="662759" y="364382"/>
                </a:cubicBezTo>
                <a:close/>
                <a:moveTo>
                  <a:pt x="642482" y="0"/>
                </a:moveTo>
                <a:cubicBezTo>
                  <a:pt x="728228" y="0"/>
                  <a:pt x="797738" y="69510"/>
                  <a:pt x="797738" y="155256"/>
                </a:cubicBezTo>
                <a:cubicBezTo>
                  <a:pt x="797738" y="241002"/>
                  <a:pt x="728228" y="310512"/>
                  <a:pt x="642482" y="310512"/>
                </a:cubicBezTo>
                <a:cubicBezTo>
                  <a:pt x="556736" y="310512"/>
                  <a:pt x="487226" y="241002"/>
                  <a:pt x="487226" y="155256"/>
                </a:cubicBezTo>
                <a:cubicBezTo>
                  <a:pt x="487226" y="69510"/>
                  <a:pt x="556736" y="0"/>
                  <a:pt x="642482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Freihandform 17"/>
          <p:cNvSpPr/>
          <p:nvPr/>
        </p:nvSpPr>
        <p:spPr>
          <a:xfrm>
            <a:off x="2535635" y="4528280"/>
            <a:ext cx="1889525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 kern="1200" dirty="0" smtClean="0"/>
              <a:t>Formen zusammensetzen</a:t>
            </a:r>
            <a:endParaRPr lang="de-DE" sz="1600" kern="1200" dirty="0"/>
          </a:p>
        </p:txBody>
      </p:sp>
      <p:sp>
        <p:nvSpPr>
          <p:cNvPr id="19" name="Freihandform 18"/>
          <p:cNvSpPr/>
          <p:nvPr/>
        </p:nvSpPr>
        <p:spPr>
          <a:xfrm>
            <a:off x="4615547" y="4753233"/>
            <a:ext cx="400579" cy="468602"/>
          </a:xfrm>
          <a:custGeom>
            <a:avLst/>
            <a:gdLst>
              <a:gd name="connsiteX0" fmla="*/ 0 w 400579"/>
              <a:gd name="connsiteY0" fmla="*/ 93720 h 468602"/>
              <a:gd name="connsiteX1" fmla="*/ 200290 w 400579"/>
              <a:gd name="connsiteY1" fmla="*/ 93720 h 468602"/>
              <a:gd name="connsiteX2" fmla="*/ 200290 w 400579"/>
              <a:gd name="connsiteY2" fmla="*/ 0 h 468602"/>
              <a:gd name="connsiteX3" fmla="*/ 400579 w 400579"/>
              <a:gd name="connsiteY3" fmla="*/ 234301 h 468602"/>
              <a:gd name="connsiteX4" fmla="*/ 200290 w 400579"/>
              <a:gd name="connsiteY4" fmla="*/ 468602 h 468602"/>
              <a:gd name="connsiteX5" fmla="*/ 200290 w 400579"/>
              <a:gd name="connsiteY5" fmla="*/ 374882 h 468602"/>
              <a:gd name="connsiteX6" fmla="*/ 0 w 400579"/>
              <a:gd name="connsiteY6" fmla="*/ 374882 h 468602"/>
              <a:gd name="connsiteX7" fmla="*/ 0 w 400579"/>
              <a:gd name="connsiteY7" fmla="*/ 93720 h 46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0579" h="468602">
                <a:moveTo>
                  <a:pt x="0" y="93720"/>
                </a:moveTo>
                <a:lnTo>
                  <a:pt x="200290" y="93720"/>
                </a:lnTo>
                <a:lnTo>
                  <a:pt x="200290" y="0"/>
                </a:lnTo>
                <a:lnTo>
                  <a:pt x="400579" y="234301"/>
                </a:lnTo>
                <a:lnTo>
                  <a:pt x="200290" y="468602"/>
                </a:lnTo>
                <a:lnTo>
                  <a:pt x="200290" y="374882"/>
                </a:lnTo>
                <a:lnTo>
                  <a:pt x="0" y="374882"/>
                </a:lnTo>
                <a:lnTo>
                  <a:pt x="0" y="93720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3720" rIns="120174" bIns="9372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400" kern="1200"/>
          </a:p>
        </p:txBody>
      </p:sp>
      <p:sp>
        <p:nvSpPr>
          <p:cNvPr id="20" name="Freihandform 19"/>
          <p:cNvSpPr/>
          <p:nvPr/>
        </p:nvSpPr>
        <p:spPr>
          <a:xfrm>
            <a:off x="5274763" y="4528280"/>
            <a:ext cx="1889525" cy="918508"/>
          </a:xfrm>
          <a:custGeom>
            <a:avLst/>
            <a:gdLst>
              <a:gd name="connsiteX0" fmla="*/ 0 w 1889525"/>
              <a:gd name="connsiteY0" fmla="*/ 129314 h 1293144"/>
              <a:gd name="connsiteX1" fmla="*/ 129314 w 1889525"/>
              <a:gd name="connsiteY1" fmla="*/ 0 h 1293144"/>
              <a:gd name="connsiteX2" fmla="*/ 1760211 w 1889525"/>
              <a:gd name="connsiteY2" fmla="*/ 0 h 1293144"/>
              <a:gd name="connsiteX3" fmla="*/ 1889525 w 1889525"/>
              <a:gd name="connsiteY3" fmla="*/ 129314 h 1293144"/>
              <a:gd name="connsiteX4" fmla="*/ 1889525 w 1889525"/>
              <a:gd name="connsiteY4" fmla="*/ 1163830 h 1293144"/>
              <a:gd name="connsiteX5" fmla="*/ 1760211 w 1889525"/>
              <a:gd name="connsiteY5" fmla="*/ 1293144 h 1293144"/>
              <a:gd name="connsiteX6" fmla="*/ 129314 w 1889525"/>
              <a:gd name="connsiteY6" fmla="*/ 1293144 h 1293144"/>
              <a:gd name="connsiteX7" fmla="*/ 0 w 1889525"/>
              <a:gd name="connsiteY7" fmla="*/ 1163830 h 1293144"/>
              <a:gd name="connsiteX8" fmla="*/ 0 w 1889525"/>
              <a:gd name="connsiteY8" fmla="*/ 129314 h 129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9525" h="1293144">
                <a:moveTo>
                  <a:pt x="0" y="129314"/>
                </a:moveTo>
                <a:cubicBezTo>
                  <a:pt x="0" y="57896"/>
                  <a:pt x="57896" y="0"/>
                  <a:pt x="129314" y="0"/>
                </a:cubicBezTo>
                <a:lnTo>
                  <a:pt x="1760211" y="0"/>
                </a:lnTo>
                <a:cubicBezTo>
                  <a:pt x="1831629" y="0"/>
                  <a:pt x="1889525" y="57896"/>
                  <a:pt x="1889525" y="129314"/>
                </a:cubicBezTo>
                <a:lnTo>
                  <a:pt x="1889525" y="1163830"/>
                </a:lnTo>
                <a:cubicBezTo>
                  <a:pt x="1889525" y="1235248"/>
                  <a:pt x="1831629" y="1293144"/>
                  <a:pt x="1760211" y="1293144"/>
                </a:cubicBezTo>
                <a:lnTo>
                  <a:pt x="129314" y="1293144"/>
                </a:lnTo>
                <a:cubicBezTo>
                  <a:pt x="57896" y="1293144"/>
                  <a:pt x="0" y="1235248"/>
                  <a:pt x="0" y="1163830"/>
                </a:cubicBezTo>
                <a:lnTo>
                  <a:pt x="0" y="12931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455" tIns="106455" rIns="106455" bIns="106455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1200" dirty="0" smtClean="0"/>
              <a:t>Formen kombinieren</a:t>
            </a:r>
            <a:endParaRPr lang="de-DE" sz="1600" kern="1200" dirty="0"/>
          </a:p>
        </p:txBody>
      </p:sp>
    </p:spTree>
    <p:extLst>
      <p:ext uri="{BB962C8B-B14F-4D97-AF65-F5344CB8AC3E}">
        <p14:creationId xmlns:p14="http://schemas.microsoft.com/office/powerpoint/2010/main" val="126086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084992"/>
            <a:ext cx="8207372" cy="811367"/>
          </a:xfrm>
        </p:spPr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Beispiele</a:t>
            </a:r>
            <a:endParaRPr lang="de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1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Senioren stürmen die Urlaubs-Hitliste</a:t>
            </a:r>
            <a:endParaRPr lang="de-DE" dirty="0"/>
          </a:p>
        </p:txBody>
      </p:sp>
      <p:grpSp>
        <p:nvGrpSpPr>
          <p:cNvPr id="35" name="Gruppieren 34"/>
          <p:cNvGrpSpPr>
            <a:grpSpLocks noChangeAspect="1"/>
          </p:cNvGrpSpPr>
          <p:nvPr/>
        </p:nvGrpSpPr>
        <p:grpSpPr>
          <a:xfrm>
            <a:off x="2497541" y="2022115"/>
            <a:ext cx="2675994" cy="1767342"/>
            <a:chOff x="2789034" y="2418916"/>
            <a:chExt cx="2058457" cy="1359494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2" name="Abgerundetes Rechteck 70"/>
            <p:cNvSpPr/>
            <p:nvPr>
              <p:custDataLst>
                <p:tags r:id="rId12"/>
              </p:custDataLst>
            </p:nvPr>
          </p:nvSpPr>
          <p:spPr>
            <a:xfrm>
              <a:off x="4283153" y="3130795"/>
              <a:ext cx="564338" cy="637416"/>
            </a:xfrm>
            <a:custGeom>
              <a:avLst/>
              <a:gdLst/>
              <a:ahLst/>
              <a:cxnLst/>
              <a:rect l="l" t="t" r="r" b="b"/>
              <a:pathLst>
                <a:path w="1227393" h="1386333">
                  <a:moveTo>
                    <a:pt x="82572" y="788"/>
                  </a:moveTo>
                  <a:lnTo>
                    <a:pt x="528816" y="66967"/>
                  </a:lnTo>
                  <a:cubicBezTo>
                    <a:pt x="528923" y="66834"/>
                    <a:pt x="529031" y="66833"/>
                    <a:pt x="529139" y="66833"/>
                  </a:cubicBezTo>
                  <a:lnTo>
                    <a:pt x="706071" y="66833"/>
                  </a:lnTo>
                  <a:lnTo>
                    <a:pt x="712667" y="69565"/>
                  </a:lnTo>
                  <a:lnTo>
                    <a:pt x="1144427" y="3084"/>
                  </a:lnTo>
                  <a:cubicBezTo>
                    <a:pt x="1183729" y="-2968"/>
                    <a:pt x="1220494" y="23986"/>
                    <a:pt x="1226545" y="63288"/>
                  </a:cubicBezTo>
                  <a:cubicBezTo>
                    <a:pt x="1232597" y="102590"/>
                    <a:pt x="1205643" y="139356"/>
                    <a:pt x="1166341" y="145407"/>
                  </a:cubicBezTo>
                  <a:lnTo>
                    <a:pt x="750306" y="209467"/>
                  </a:lnTo>
                  <a:lnTo>
                    <a:pt x="750306" y="487035"/>
                  </a:lnTo>
                  <a:cubicBezTo>
                    <a:pt x="753736" y="490833"/>
                    <a:pt x="755226" y="495493"/>
                    <a:pt x="756344" y="500336"/>
                  </a:cubicBezTo>
                  <a:lnTo>
                    <a:pt x="934505" y="1272037"/>
                  </a:lnTo>
                  <a:cubicBezTo>
                    <a:pt x="945686" y="1320469"/>
                    <a:pt x="915489" y="1368795"/>
                    <a:pt x="867057" y="1379976"/>
                  </a:cubicBezTo>
                  <a:cubicBezTo>
                    <a:pt x="818625" y="1391158"/>
                    <a:pt x="770300" y="1360960"/>
                    <a:pt x="759118" y="1312528"/>
                  </a:cubicBezTo>
                  <a:lnTo>
                    <a:pt x="643554" y="811963"/>
                  </a:lnTo>
                  <a:lnTo>
                    <a:pt x="610432" y="811963"/>
                  </a:lnTo>
                  <a:lnTo>
                    <a:pt x="517943" y="1312666"/>
                  </a:lnTo>
                  <a:cubicBezTo>
                    <a:pt x="508914" y="1361545"/>
                    <a:pt x="461971" y="1393849"/>
                    <a:pt x="413092" y="1384820"/>
                  </a:cubicBezTo>
                  <a:cubicBezTo>
                    <a:pt x="364213" y="1375791"/>
                    <a:pt x="331909" y="1328849"/>
                    <a:pt x="340937" y="1279969"/>
                  </a:cubicBezTo>
                  <a:lnTo>
                    <a:pt x="484801" y="501145"/>
                  </a:lnTo>
                  <a:lnTo>
                    <a:pt x="484904" y="500888"/>
                  </a:lnTo>
                  <a:lnTo>
                    <a:pt x="484904" y="206030"/>
                  </a:lnTo>
                  <a:lnTo>
                    <a:pt x="61447" y="143230"/>
                  </a:lnTo>
                  <a:cubicBezTo>
                    <a:pt x="22112" y="137397"/>
                    <a:pt x="-5045" y="100782"/>
                    <a:pt x="788" y="61446"/>
                  </a:cubicBezTo>
                  <a:cubicBezTo>
                    <a:pt x="6622" y="22112"/>
                    <a:pt x="43237" y="-5046"/>
                    <a:pt x="82572" y="788"/>
                  </a:cubicBez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Abgerundetes Rechteck 58"/>
            <p:cNvSpPr/>
            <p:nvPr>
              <p:custDataLst>
                <p:tags r:id="rId13"/>
              </p:custDataLst>
            </p:nvPr>
          </p:nvSpPr>
          <p:spPr>
            <a:xfrm>
              <a:off x="2789034" y="3130795"/>
              <a:ext cx="588805" cy="647615"/>
            </a:xfrm>
            <a:custGeom>
              <a:avLst/>
              <a:gdLst/>
              <a:ahLst/>
              <a:cxnLst/>
              <a:rect l="l" t="t" r="r" b="b"/>
              <a:pathLst>
                <a:path w="1280607" h="1408515">
                  <a:moveTo>
                    <a:pt x="1197640" y="848"/>
                  </a:moveTo>
                  <a:cubicBezTo>
                    <a:pt x="1236942" y="-5204"/>
                    <a:pt x="1273707" y="21750"/>
                    <a:pt x="1279759" y="61052"/>
                  </a:cubicBezTo>
                  <a:cubicBezTo>
                    <a:pt x="1285810" y="100355"/>
                    <a:pt x="1258856" y="137120"/>
                    <a:pt x="1219554" y="143171"/>
                  </a:cubicBezTo>
                  <a:lnTo>
                    <a:pt x="765265" y="213121"/>
                  </a:lnTo>
                  <a:lnTo>
                    <a:pt x="992664" y="1076964"/>
                  </a:lnTo>
                  <a:lnTo>
                    <a:pt x="906922" y="1076964"/>
                  </a:lnTo>
                  <a:lnTo>
                    <a:pt x="957079" y="1294219"/>
                  </a:lnTo>
                  <a:cubicBezTo>
                    <a:pt x="968260" y="1342651"/>
                    <a:pt x="938063" y="1390976"/>
                    <a:pt x="889631" y="1402158"/>
                  </a:cubicBezTo>
                  <a:cubicBezTo>
                    <a:pt x="841199" y="1413339"/>
                    <a:pt x="792874" y="1383142"/>
                    <a:pt x="781692" y="1334710"/>
                  </a:cubicBezTo>
                  <a:lnTo>
                    <a:pt x="722187" y="1076964"/>
                  </a:lnTo>
                  <a:lnTo>
                    <a:pt x="572814" y="1076964"/>
                  </a:lnTo>
                  <a:lnTo>
                    <a:pt x="525178" y="1334847"/>
                  </a:lnTo>
                  <a:cubicBezTo>
                    <a:pt x="516150" y="1383726"/>
                    <a:pt x="469207" y="1416031"/>
                    <a:pt x="420328" y="1407002"/>
                  </a:cubicBezTo>
                  <a:cubicBezTo>
                    <a:pt x="371448" y="1397973"/>
                    <a:pt x="339144" y="1351030"/>
                    <a:pt x="348173" y="1302151"/>
                  </a:cubicBezTo>
                  <a:lnTo>
                    <a:pt x="389769" y="1076964"/>
                  </a:lnTo>
                  <a:lnTo>
                    <a:pt x="284226" y="1076964"/>
                  </a:lnTo>
                  <a:lnTo>
                    <a:pt x="506282" y="233420"/>
                  </a:lnTo>
                  <a:lnTo>
                    <a:pt x="72000" y="233420"/>
                  </a:lnTo>
                  <a:cubicBezTo>
                    <a:pt x="32235" y="233420"/>
                    <a:pt x="0" y="201185"/>
                    <a:pt x="0" y="161420"/>
                  </a:cubicBezTo>
                  <a:cubicBezTo>
                    <a:pt x="0" y="121655"/>
                    <a:pt x="32235" y="89420"/>
                    <a:pt x="72000" y="89420"/>
                  </a:cubicBezTo>
                  <a:lnTo>
                    <a:pt x="538306" y="89420"/>
                  </a:lnTo>
                  <a:lnTo>
                    <a:pt x="543745" y="91109"/>
                  </a:lnTo>
                  <a:lnTo>
                    <a:pt x="544180" y="89454"/>
                  </a:lnTo>
                  <a:lnTo>
                    <a:pt x="649558" y="89454"/>
                  </a:lnTo>
                  <a:cubicBezTo>
                    <a:pt x="653098" y="85207"/>
                    <a:pt x="657831" y="83966"/>
                    <a:pt x="662759" y="83207"/>
                  </a:cubicBez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Ellipse 4"/>
            <p:cNvSpPr/>
            <p:nvPr>
              <p:custDataLst>
                <p:tags r:id="rId14"/>
              </p:custDataLst>
            </p:nvPr>
          </p:nvSpPr>
          <p:spPr>
            <a:xfrm>
              <a:off x="3426410" y="2418916"/>
              <a:ext cx="215180" cy="21518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Abgerundetes Rechteck 23"/>
            <p:cNvSpPr/>
            <p:nvPr>
              <p:custDataLst>
                <p:tags r:id="rId15"/>
              </p:custDataLst>
            </p:nvPr>
          </p:nvSpPr>
          <p:spPr>
            <a:xfrm>
              <a:off x="3256768" y="2694578"/>
              <a:ext cx="557260" cy="1083832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Ellipse 6"/>
            <p:cNvSpPr/>
            <p:nvPr>
              <p:custDataLst>
                <p:tags r:id="rId16"/>
              </p:custDataLst>
            </p:nvPr>
          </p:nvSpPr>
          <p:spPr>
            <a:xfrm>
              <a:off x="3955997" y="2418916"/>
              <a:ext cx="215180" cy="21518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Abgerundetes Rechteck 40"/>
            <p:cNvSpPr/>
            <p:nvPr>
              <p:custDataLst>
                <p:tags r:id="rId17"/>
              </p:custDataLst>
            </p:nvPr>
          </p:nvSpPr>
          <p:spPr>
            <a:xfrm>
              <a:off x="3753406" y="2694578"/>
              <a:ext cx="620965" cy="1083832"/>
            </a:xfrm>
            <a:custGeom>
              <a:avLst/>
              <a:gdLst/>
              <a:ahLst/>
              <a:cxnLst/>
              <a:rect l="l" t="t" r="r" b="b"/>
              <a:pathLst>
                <a:path w="1350552" h="2357255">
                  <a:moveTo>
                    <a:pt x="401995" y="0"/>
                  </a:moveTo>
                  <a:lnTo>
                    <a:pt x="935109" y="0"/>
                  </a:lnTo>
                  <a:cubicBezTo>
                    <a:pt x="1012923" y="0"/>
                    <a:pt x="1078221" y="53592"/>
                    <a:pt x="1093038" y="126638"/>
                  </a:cubicBezTo>
                  <a:cubicBezTo>
                    <a:pt x="1096522" y="129986"/>
                    <a:pt x="1098123" y="134249"/>
                    <a:pt x="1099443" y="138672"/>
                  </a:cubicBezTo>
                  <a:lnTo>
                    <a:pt x="1346396" y="966525"/>
                  </a:lnTo>
                  <a:cubicBezTo>
                    <a:pt x="1362025" y="1018919"/>
                    <a:pt x="1332221" y="1074064"/>
                    <a:pt x="1279827" y="1089694"/>
                  </a:cubicBezTo>
                  <a:cubicBezTo>
                    <a:pt x="1227432" y="1105323"/>
                    <a:pt x="1172287" y="1075519"/>
                    <a:pt x="1156658" y="1023125"/>
                  </a:cubicBezTo>
                  <a:lnTo>
                    <a:pt x="967137" y="387799"/>
                  </a:lnTo>
                  <a:cubicBezTo>
                    <a:pt x="957221" y="393158"/>
                    <a:pt x="946294" y="394265"/>
                    <a:pt x="935109" y="394265"/>
                  </a:cubicBezTo>
                  <a:lnTo>
                    <a:pt x="888945" y="394265"/>
                  </a:lnTo>
                  <a:lnTo>
                    <a:pt x="1172665" y="1482716"/>
                  </a:lnTo>
                  <a:lnTo>
                    <a:pt x="969968" y="1482716"/>
                  </a:lnTo>
                  <a:lnTo>
                    <a:pt x="969968" y="2240518"/>
                  </a:lnTo>
                  <a:cubicBezTo>
                    <a:pt x="969968" y="2304990"/>
                    <a:pt x="917703" y="2357255"/>
                    <a:pt x="853231" y="2357255"/>
                  </a:cubicBezTo>
                  <a:cubicBezTo>
                    <a:pt x="788759" y="2357255"/>
                    <a:pt x="736494" y="2304990"/>
                    <a:pt x="736494" y="2240518"/>
                  </a:cubicBezTo>
                  <a:lnTo>
                    <a:pt x="736494" y="1482716"/>
                  </a:lnTo>
                  <a:lnTo>
                    <a:pt x="618826" y="1482716"/>
                  </a:lnTo>
                  <a:lnTo>
                    <a:pt x="618826" y="2240518"/>
                  </a:lnTo>
                  <a:cubicBezTo>
                    <a:pt x="618826" y="2304990"/>
                    <a:pt x="566561" y="2357255"/>
                    <a:pt x="502089" y="2357255"/>
                  </a:cubicBezTo>
                  <a:cubicBezTo>
                    <a:pt x="437617" y="2357255"/>
                    <a:pt x="385352" y="2304990"/>
                    <a:pt x="385352" y="2240518"/>
                  </a:cubicBezTo>
                  <a:lnTo>
                    <a:pt x="385352" y="1482716"/>
                  </a:lnTo>
                  <a:lnTo>
                    <a:pt x="177691" y="1482716"/>
                  </a:lnTo>
                  <a:lnTo>
                    <a:pt x="461411" y="394265"/>
                  </a:lnTo>
                  <a:lnTo>
                    <a:pt x="401995" y="394265"/>
                  </a:lnTo>
                  <a:lnTo>
                    <a:pt x="374638" y="388742"/>
                  </a:lnTo>
                  <a:lnTo>
                    <a:pt x="194256" y="1023641"/>
                  </a:lnTo>
                  <a:cubicBezTo>
                    <a:pt x="179313" y="1076236"/>
                    <a:pt x="124563" y="1106759"/>
                    <a:pt x="71969" y="1091816"/>
                  </a:cubicBezTo>
                  <a:cubicBezTo>
                    <a:pt x="19374" y="1076873"/>
                    <a:pt x="-11149" y="1022123"/>
                    <a:pt x="3794" y="969529"/>
                  </a:cubicBezTo>
                  <a:lnTo>
                    <a:pt x="235923" y="152493"/>
                  </a:lnTo>
                  <a:lnTo>
                    <a:pt x="240728" y="143173"/>
                  </a:lnTo>
                  <a:cubicBezTo>
                    <a:pt x="248980" y="62093"/>
                    <a:pt x="318236" y="0"/>
                    <a:pt x="401995" y="0"/>
                  </a:cubicBez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Ellipse 8"/>
            <p:cNvSpPr/>
            <p:nvPr>
              <p:custDataLst>
                <p:tags r:id="rId18"/>
              </p:custDataLst>
            </p:nvPr>
          </p:nvSpPr>
          <p:spPr>
            <a:xfrm>
              <a:off x="3013054" y="3001515"/>
              <a:ext cx="142769" cy="142768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Ellipse 10"/>
            <p:cNvSpPr/>
            <p:nvPr>
              <p:custDataLst>
                <p:tags r:id="rId19"/>
              </p:custDataLst>
            </p:nvPr>
          </p:nvSpPr>
          <p:spPr>
            <a:xfrm>
              <a:off x="4493972" y="2991316"/>
              <a:ext cx="142769" cy="142768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" name="Gruppieren 19"/>
          <p:cNvGrpSpPr>
            <a:grpSpLocks noChangeAspect="1"/>
          </p:cNvGrpSpPr>
          <p:nvPr/>
        </p:nvGrpSpPr>
        <p:grpSpPr>
          <a:xfrm>
            <a:off x="395536" y="2022115"/>
            <a:ext cx="1452884" cy="1767342"/>
            <a:chOff x="689206" y="2408717"/>
            <a:chExt cx="1117603" cy="1359494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3" name="Ellipse 12"/>
            <p:cNvSpPr/>
            <p:nvPr>
              <p:custDataLst>
                <p:tags r:id="rId8"/>
              </p:custDataLst>
            </p:nvPr>
          </p:nvSpPr>
          <p:spPr>
            <a:xfrm>
              <a:off x="858848" y="2408717"/>
              <a:ext cx="215180" cy="21518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Abgerundetes Rechteck 23"/>
            <p:cNvSpPr/>
            <p:nvPr>
              <p:custDataLst>
                <p:tags r:id="rId9"/>
              </p:custDataLst>
            </p:nvPr>
          </p:nvSpPr>
          <p:spPr>
            <a:xfrm>
              <a:off x="689206" y="2684379"/>
              <a:ext cx="557260" cy="1083832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>
              <p:custDataLst>
                <p:tags r:id="rId10"/>
              </p:custDataLst>
            </p:nvPr>
          </p:nvSpPr>
          <p:spPr>
            <a:xfrm>
              <a:off x="1388435" y="2408717"/>
              <a:ext cx="215180" cy="21518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Abgerundetes Rechteck 40"/>
            <p:cNvSpPr/>
            <p:nvPr>
              <p:custDataLst>
                <p:tags r:id="rId11"/>
              </p:custDataLst>
            </p:nvPr>
          </p:nvSpPr>
          <p:spPr>
            <a:xfrm>
              <a:off x="1185844" y="2684379"/>
              <a:ext cx="620965" cy="1083832"/>
            </a:xfrm>
            <a:custGeom>
              <a:avLst/>
              <a:gdLst/>
              <a:ahLst/>
              <a:cxnLst/>
              <a:rect l="l" t="t" r="r" b="b"/>
              <a:pathLst>
                <a:path w="1350552" h="2357255">
                  <a:moveTo>
                    <a:pt x="401995" y="0"/>
                  </a:moveTo>
                  <a:lnTo>
                    <a:pt x="935109" y="0"/>
                  </a:lnTo>
                  <a:cubicBezTo>
                    <a:pt x="1012923" y="0"/>
                    <a:pt x="1078221" y="53592"/>
                    <a:pt x="1093038" y="126638"/>
                  </a:cubicBezTo>
                  <a:cubicBezTo>
                    <a:pt x="1096522" y="129986"/>
                    <a:pt x="1098123" y="134249"/>
                    <a:pt x="1099443" y="138672"/>
                  </a:cubicBezTo>
                  <a:lnTo>
                    <a:pt x="1346396" y="966525"/>
                  </a:lnTo>
                  <a:cubicBezTo>
                    <a:pt x="1362025" y="1018919"/>
                    <a:pt x="1332221" y="1074064"/>
                    <a:pt x="1279827" y="1089694"/>
                  </a:cubicBezTo>
                  <a:cubicBezTo>
                    <a:pt x="1227432" y="1105323"/>
                    <a:pt x="1172287" y="1075519"/>
                    <a:pt x="1156658" y="1023125"/>
                  </a:cubicBezTo>
                  <a:lnTo>
                    <a:pt x="967137" y="387799"/>
                  </a:lnTo>
                  <a:cubicBezTo>
                    <a:pt x="957221" y="393158"/>
                    <a:pt x="946294" y="394265"/>
                    <a:pt x="935109" y="394265"/>
                  </a:cubicBezTo>
                  <a:lnTo>
                    <a:pt x="888945" y="394265"/>
                  </a:lnTo>
                  <a:lnTo>
                    <a:pt x="1172665" y="1482716"/>
                  </a:lnTo>
                  <a:lnTo>
                    <a:pt x="969968" y="1482716"/>
                  </a:lnTo>
                  <a:lnTo>
                    <a:pt x="969968" y="2240518"/>
                  </a:lnTo>
                  <a:cubicBezTo>
                    <a:pt x="969968" y="2304990"/>
                    <a:pt x="917703" y="2357255"/>
                    <a:pt x="853231" y="2357255"/>
                  </a:cubicBezTo>
                  <a:cubicBezTo>
                    <a:pt x="788759" y="2357255"/>
                    <a:pt x="736494" y="2304990"/>
                    <a:pt x="736494" y="2240518"/>
                  </a:cubicBezTo>
                  <a:lnTo>
                    <a:pt x="736494" y="1482716"/>
                  </a:lnTo>
                  <a:lnTo>
                    <a:pt x="618826" y="1482716"/>
                  </a:lnTo>
                  <a:lnTo>
                    <a:pt x="618826" y="2240518"/>
                  </a:lnTo>
                  <a:cubicBezTo>
                    <a:pt x="618826" y="2304990"/>
                    <a:pt x="566561" y="2357255"/>
                    <a:pt x="502089" y="2357255"/>
                  </a:cubicBezTo>
                  <a:cubicBezTo>
                    <a:pt x="437617" y="2357255"/>
                    <a:pt x="385352" y="2304990"/>
                    <a:pt x="385352" y="2240518"/>
                  </a:cubicBezTo>
                  <a:lnTo>
                    <a:pt x="385352" y="1482716"/>
                  </a:lnTo>
                  <a:lnTo>
                    <a:pt x="177691" y="1482716"/>
                  </a:lnTo>
                  <a:lnTo>
                    <a:pt x="461411" y="394265"/>
                  </a:lnTo>
                  <a:lnTo>
                    <a:pt x="401995" y="394265"/>
                  </a:lnTo>
                  <a:lnTo>
                    <a:pt x="374638" y="388742"/>
                  </a:lnTo>
                  <a:lnTo>
                    <a:pt x="194256" y="1023641"/>
                  </a:lnTo>
                  <a:cubicBezTo>
                    <a:pt x="179313" y="1076236"/>
                    <a:pt x="124563" y="1106759"/>
                    <a:pt x="71969" y="1091816"/>
                  </a:cubicBezTo>
                  <a:cubicBezTo>
                    <a:pt x="19374" y="1076873"/>
                    <a:pt x="-11149" y="1022123"/>
                    <a:pt x="3794" y="969529"/>
                  </a:cubicBezTo>
                  <a:lnTo>
                    <a:pt x="235923" y="152493"/>
                  </a:lnTo>
                  <a:lnTo>
                    <a:pt x="240728" y="143173"/>
                  </a:lnTo>
                  <a:cubicBezTo>
                    <a:pt x="248980" y="62093"/>
                    <a:pt x="318236" y="0"/>
                    <a:pt x="401995" y="0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9" name="Gruppieren 28"/>
          <p:cNvGrpSpPr>
            <a:grpSpLocks noChangeAspect="1"/>
          </p:cNvGrpSpPr>
          <p:nvPr/>
        </p:nvGrpSpPr>
        <p:grpSpPr>
          <a:xfrm>
            <a:off x="5822656" y="2022115"/>
            <a:ext cx="724438" cy="1767342"/>
            <a:chOff x="5724128" y="2408717"/>
            <a:chExt cx="557260" cy="1359494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8" name="Ellipse 17"/>
            <p:cNvSpPr/>
            <p:nvPr>
              <p:custDataLst>
                <p:tags r:id="rId6"/>
              </p:custDataLst>
            </p:nvPr>
          </p:nvSpPr>
          <p:spPr>
            <a:xfrm>
              <a:off x="5893770" y="2408717"/>
              <a:ext cx="215180" cy="215180"/>
            </a:xfrm>
            <a:prstGeom prst="ellips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Abgerundetes Rechteck 23"/>
            <p:cNvSpPr/>
            <p:nvPr>
              <p:custDataLst>
                <p:tags r:id="rId7"/>
              </p:custDataLst>
            </p:nvPr>
          </p:nvSpPr>
          <p:spPr>
            <a:xfrm>
              <a:off x="5724128" y="2684379"/>
              <a:ext cx="557260" cy="1083832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" name="Gruppieren 1"/>
          <p:cNvGrpSpPr>
            <a:grpSpLocks noChangeAspect="1"/>
          </p:cNvGrpSpPr>
          <p:nvPr/>
        </p:nvGrpSpPr>
        <p:grpSpPr>
          <a:xfrm>
            <a:off x="7196215" y="2001484"/>
            <a:ext cx="1552249" cy="1808604"/>
            <a:chOff x="7616593" y="2434502"/>
            <a:chExt cx="1194038" cy="1391234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1" name="Ellipse 20"/>
            <p:cNvSpPr/>
            <p:nvPr>
              <p:custDataLst>
                <p:tags r:id="rId2"/>
              </p:custDataLst>
            </p:nvPr>
          </p:nvSpPr>
          <p:spPr>
            <a:xfrm>
              <a:off x="8328150" y="2434502"/>
              <a:ext cx="206119" cy="206119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Abgerundetes Rechteck 72"/>
            <p:cNvSpPr/>
            <p:nvPr>
              <p:custDataLst>
                <p:tags r:id="rId3"/>
              </p:custDataLst>
            </p:nvPr>
          </p:nvSpPr>
          <p:spPr>
            <a:xfrm rot="16200000">
              <a:off x="7896471" y="2874299"/>
              <a:ext cx="1129062" cy="699258"/>
            </a:xfrm>
            <a:custGeom>
              <a:avLst/>
              <a:gdLst/>
              <a:ahLst/>
              <a:cxnLst/>
              <a:rect l="l" t="t" r="r" b="b"/>
              <a:pathLst>
                <a:path w="2563577" h="1587690">
                  <a:moveTo>
                    <a:pt x="2562737" y="864283"/>
                  </a:moveTo>
                  <a:cubicBezTo>
                    <a:pt x="2568941" y="922595"/>
                    <a:pt x="2540540" y="981668"/>
                    <a:pt x="2486025" y="1011886"/>
                  </a:cubicBezTo>
                  <a:lnTo>
                    <a:pt x="1649925" y="1475344"/>
                  </a:lnTo>
                  <a:lnTo>
                    <a:pt x="1622853" y="1483924"/>
                  </a:lnTo>
                  <a:lnTo>
                    <a:pt x="1622853" y="1494242"/>
                  </a:lnTo>
                  <a:lnTo>
                    <a:pt x="434853" y="1587690"/>
                  </a:lnTo>
                  <a:lnTo>
                    <a:pt x="434853" y="1425645"/>
                  </a:lnTo>
                  <a:lnTo>
                    <a:pt x="162000" y="1425645"/>
                  </a:lnTo>
                  <a:cubicBezTo>
                    <a:pt x="72530" y="1425645"/>
                    <a:pt x="0" y="1353115"/>
                    <a:pt x="0" y="1263645"/>
                  </a:cubicBezTo>
                  <a:cubicBezTo>
                    <a:pt x="0" y="1174175"/>
                    <a:pt x="72530" y="1101645"/>
                    <a:pt x="162000" y="1101645"/>
                  </a:cubicBezTo>
                  <a:lnTo>
                    <a:pt x="434853" y="1101645"/>
                  </a:lnTo>
                  <a:lnTo>
                    <a:pt x="434853" y="939600"/>
                  </a:lnTo>
                  <a:lnTo>
                    <a:pt x="1564988" y="1028496"/>
                  </a:lnTo>
                  <a:lnTo>
                    <a:pt x="2137988" y="710877"/>
                  </a:lnTo>
                  <a:lnTo>
                    <a:pt x="2012395" y="591158"/>
                  </a:lnTo>
                  <a:cubicBezTo>
                    <a:pt x="1995670" y="575215"/>
                    <a:pt x="1985179" y="555190"/>
                    <a:pt x="1982934" y="533742"/>
                  </a:cubicBezTo>
                  <a:cubicBezTo>
                    <a:pt x="1967108" y="516418"/>
                    <a:pt x="1958465" y="493218"/>
                    <a:pt x="1958465" y="468000"/>
                  </a:cubicBezTo>
                  <a:lnTo>
                    <a:pt x="1958465" y="108000"/>
                  </a:lnTo>
                  <a:cubicBezTo>
                    <a:pt x="1958465" y="48353"/>
                    <a:pt x="2006818" y="0"/>
                    <a:pt x="2066465" y="0"/>
                  </a:cubicBezTo>
                  <a:cubicBezTo>
                    <a:pt x="2126112" y="0"/>
                    <a:pt x="2174465" y="48353"/>
                    <a:pt x="2174465" y="108000"/>
                  </a:cubicBezTo>
                  <a:lnTo>
                    <a:pt x="2174465" y="447235"/>
                  </a:lnTo>
                  <a:lnTo>
                    <a:pt x="2353316" y="617721"/>
                  </a:lnTo>
                  <a:cubicBezTo>
                    <a:pt x="2404894" y="616572"/>
                    <a:pt x="2454363" y="644378"/>
                    <a:pt x="2481153" y="692708"/>
                  </a:cubicBezTo>
                  <a:lnTo>
                    <a:pt x="2544683" y="807320"/>
                  </a:lnTo>
                  <a:cubicBezTo>
                    <a:pt x="2554756" y="825492"/>
                    <a:pt x="2560669" y="844845"/>
                    <a:pt x="2562737" y="864283"/>
                  </a:cubicBez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2" name="Gruppieren 31"/>
            <p:cNvGrpSpPr/>
            <p:nvPr/>
          </p:nvGrpSpPr>
          <p:grpSpPr>
            <a:xfrm>
              <a:off x="7627704" y="2863218"/>
              <a:ext cx="187603" cy="962518"/>
              <a:chOff x="6868843" y="3078294"/>
              <a:chExt cx="187603" cy="962518"/>
            </a:xfrm>
          </p:grpSpPr>
          <p:sp>
            <p:nvSpPr>
              <p:cNvPr id="26" name="Bogen 25"/>
              <p:cNvSpPr/>
              <p:nvPr/>
            </p:nvSpPr>
            <p:spPr>
              <a:xfrm rot="17653217">
                <a:off x="6778543" y="3168594"/>
                <a:ext cx="351608" cy="171007"/>
              </a:xfrm>
              <a:prstGeom prst="arc">
                <a:avLst>
                  <a:gd name="adj1" fmla="val 17788330"/>
                  <a:gd name="adj2" fmla="val 2833681"/>
                </a:avLst>
              </a:prstGeom>
              <a:noFill/>
              <a:ln w="9525"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7" name="Gerade Verbindung 26"/>
              <p:cNvCxnSpPr/>
              <p:nvPr/>
            </p:nvCxnSpPr>
            <p:spPr>
              <a:xfrm>
                <a:off x="7055832" y="3171820"/>
                <a:ext cx="614" cy="868992"/>
              </a:xfrm>
              <a:prstGeom prst="line">
                <a:avLst/>
              </a:prstGeom>
              <a:ln w="9525"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</p:grpSp>
        <p:sp>
          <p:nvSpPr>
            <p:cNvPr id="23" name="Ellipse 22"/>
            <p:cNvSpPr/>
            <p:nvPr>
              <p:custDataLst>
                <p:tags r:id="rId4"/>
              </p:custDataLst>
            </p:nvPr>
          </p:nvSpPr>
          <p:spPr>
            <a:xfrm>
              <a:off x="7938403" y="2441346"/>
              <a:ext cx="206119" cy="206119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Abgerundetes Rechteck 86"/>
            <p:cNvSpPr/>
            <p:nvPr>
              <p:custDataLst>
                <p:tags r:id="rId5"/>
              </p:custDataLst>
            </p:nvPr>
          </p:nvSpPr>
          <p:spPr>
            <a:xfrm rot="18817702">
              <a:off x="7792737" y="2651295"/>
              <a:ext cx="731622" cy="1083909"/>
            </a:xfrm>
            <a:custGeom>
              <a:avLst/>
              <a:gdLst/>
              <a:ahLst/>
              <a:cxnLst/>
              <a:rect l="l" t="t" r="r" b="b"/>
              <a:pathLst>
                <a:path w="1661175" h="2461055">
                  <a:moveTo>
                    <a:pt x="1607955" y="313003"/>
                  </a:moveTo>
                  <a:cubicBezTo>
                    <a:pt x="1652680" y="350931"/>
                    <a:pt x="1672882" y="413286"/>
                    <a:pt x="1654272" y="472773"/>
                  </a:cubicBezTo>
                  <a:lnTo>
                    <a:pt x="1390160" y="1317019"/>
                  </a:lnTo>
                  <a:cubicBezTo>
                    <a:pt x="1391190" y="1370243"/>
                    <a:pt x="1370291" y="1423404"/>
                    <a:pt x="1328723" y="1463027"/>
                  </a:cubicBezTo>
                  <a:lnTo>
                    <a:pt x="340020" y="2405490"/>
                  </a:lnTo>
                  <a:cubicBezTo>
                    <a:pt x="259589" y="2482160"/>
                    <a:pt x="132234" y="2479111"/>
                    <a:pt x="55565" y="2398679"/>
                  </a:cubicBezTo>
                  <a:cubicBezTo>
                    <a:pt x="-21105" y="2318248"/>
                    <a:pt x="-18056" y="2190894"/>
                    <a:pt x="62376" y="2114224"/>
                  </a:cubicBezTo>
                  <a:lnTo>
                    <a:pt x="955895" y="1262493"/>
                  </a:lnTo>
                  <a:cubicBezTo>
                    <a:pt x="955341" y="1260179"/>
                    <a:pt x="955927" y="1258161"/>
                    <a:pt x="956557" y="1256146"/>
                  </a:cubicBezTo>
                  <a:lnTo>
                    <a:pt x="1194662" y="495031"/>
                  </a:lnTo>
                  <a:lnTo>
                    <a:pt x="1021151" y="495031"/>
                  </a:lnTo>
                  <a:cubicBezTo>
                    <a:pt x="998045" y="495031"/>
                    <a:pt x="976634" y="487775"/>
                    <a:pt x="960210" y="473799"/>
                  </a:cubicBezTo>
                  <a:cubicBezTo>
                    <a:pt x="936802" y="472179"/>
                    <a:pt x="914539" y="461350"/>
                    <a:pt x="897139" y="443096"/>
                  </a:cubicBezTo>
                  <a:lnTo>
                    <a:pt x="648746" y="182517"/>
                  </a:lnTo>
                  <a:cubicBezTo>
                    <a:pt x="607591" y="139343"/>
                    <a:pt x="609228" y="70981"/>
                    <a:pt x="652402" y="29826"/>
                  </a:cubicBezTo>
                  <a:cubicBezTo>
                    <a:pt x="695577" y="-11329"/>
                    <a:pt x="763939" y="-9692"/>
                    <a:pt x="805094" y="33482"/>
                  </a:cubicBezTo>
                  <a:lnTo>
                    <a:pt x="1039159" y="279031"/>
                  </a:lnTo>
                  <a:lnTo>
                    <a:pt x="1286248" y="279031"/>
                  </a:lnTo>
                  <a:cubicBezTo>
                    <a:pt x="1322789" y="242611"/>
                    <a:pt x="1377781" y="228605"/>
                    <a:pt x="1430520" y="245104"/>
                  </a:cubicBezTo>
                  <a:lnTo>
                    <a:pt x="1555585" y="284229"/>
                  </a:lnTo>
                  <a:cubicBezTo>
                    <a:pt x="1575413" y="290432"/>
                    <a:pt x="1593047" y="300361"/>
                    <a:pt x="1607955" y="313003"/>
                  </a:cubicBez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1" name="Gerade Verbindung 30"/>
          <p:cNvCxnSpPr/>
          <p:nvPr>
            <p:custDataLst>
              <p:tags r:id="rId1"/>
            </p:custDataLst>
          </p:nvPr>
        </p:nvCxnSpPr>
        <p:spPr>
          <a:xfrm>
            <a:off x="410161" y="3793604"/>
            <a:ext cx="8410311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35496" y="4351665"/>
            <a:ext cx="21913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68% </a:t>
            </a:r>
            <a:r>
              <a:rPr lang="de-DE" dirty="0" smtClean="0"/>
              <a:t>der Paare</a:t>
            </a:r>
          </a:p>
          <a:p>
            <a:pPr algn="ctr"/>
            <a:r>
              <a:rPr lang="de-DE" dirty="0" smtClean="0"/>
              <a:t>gönnen sich einen</a:t>
            </a:r>
          </a:p>
          <a:p>
            <a:pPr algn="ctr"/>
            <a:r>
              <a:rPr lang="de-DE" dirty="0" smtClean="0"/>
              <a:t>gemeinsamen Urlaub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2659622" y="4351665"/>
            <a:ext cx="22724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24% </a:t>
            </a:r>
            <a:r>
              <a:rPr lang="de-DE" dirty="0" smtClean="0"/>
              <a:t>der Familien</a:t>
            </a:r>
          </a:p>
          <a:p>
            <a:pPr algn="ctr"/>
            <a:r>
              <a:rPr lang="de-DE" dirty="0" smtClean="0"/>
              <a:t>gehen mit </a:t>
            </a:r>
            <a:br>
              <a:rPr lang="de-DE" dirty="0" smtClean="0"/>
            </a:br>
            <a:r>
              <a:rPr lang="de-DE" dirty="0" smtClean="0"/>
              <a:t>Kind &amp; Kegel auf Tour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5155149" y="4351665"/>
            <a:ext cx="21531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81% </a:t>
            </a:r>
            <a:r>
              <a:rPr lang="de-DE" dirty="0" smtClean="0"/>
              <a:t>der Singles</a:t>
            </a:r>
          </a:p>
          <a:p>
            <a:pPr algn="ctr"/>
            <a:r>
              <a:rPr lang="de-DE" dirty="0" smtClean="0"/>
              <a:t>suchen Abwechslung</a:t>
            </a:r>
          </a:p>
          <a:p>
            <a:pPr algn="ctr"/>
            <a:r>
              <a:rPr lang="de-DE" dirty="0" smtClean="0"/>
              <a:t>im Urlaub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7424358" y="4351665"/>
            <a:ext cx="15785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85% </a:t>
            </a:r>
            <a:r>
              <a:rPr lang="de-DE" dirty="0" smtClean="0"/>
              <a:t>der </a:t>
            </a:r>
            <a:br>
              <a:rPr lang="de-DE" dirty="0" smtClean="0"/>
            </a:br>
            <a:r>
              <a:rPr lang="de-DE" dirty="0" smtClean="0"/>
              <a:t>Senioren</a:t>
            </a:r>
            <a:br>
              <a:rPr lang="de-DE" dirty="0" smtClean="0"/>
            </a:br>
            <a:r>
              <a:rPr lang="de-DE" dirty="0" smtClean="0"/>
              <a:t>sind reiselustig</a:t>
            </a:r>
          </a:p>
        </p:txBody>
      </p:sp>
    </p:spTree>
    <p:extLst>
      <p:ext uri="{BB962C8B-B14F-4D97-AF65-F5344CB8AC3E}">
        <p14:creationId xmlns:p14="http://schemas.microsoft.com/office/powerpoint/2010/main" val="21726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Jahresbudget für den Urlaub (pro Person)</a:t>
            </a:r>
            <a:endParaRPr lang="de-DE" dirty="0"/>
          </a:p>
        </p:txBody>
      </p:sp>
      <p:grpSp>
        <p:nvGrpSpPr>
          <p:cNvPr id="35" name="Gruppieren 34"/>
          <p:cNvGrpSpPr>
            <a:grpSpLocks noChangeAspect="1"/>
          </p:cNvGrpSpPr>
          <p:nvPr/>
        </p:nvGrpSpPr>
        <p:grpSpPr>
          <a:xfrm>
            <a:off x="2473538" y="1979039"/>
            <a:ext cx="2675996" cy="1767344"/>
            <a:chOff x="2789034" y="2418916"/>
            <a:chExt cx="2058457" cy="1359494"/>
          </a:xfrm>
          <a:blipFill>
            <a:blip r:embed="rId22"/>
            <a:stretch>
              <a:fillRect t="-46613" b="-35525"/>
            </a:stretch>
          </a:blipFill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Abgerundetes Rechteck 70"/>
            <p:cNvSpPr/>
            <p:nvPr>
              <p:custDataLst>
                <p:tags r:id="rId12"/>
              </p:custDataLst>
            </p:nvPr>
          </p:nvSpPr>
          <p:spPr>
            <a:xfrm>
              <a:off x="4283153" y="3130795"/>
              <a:ext cx="564338" cy="637416"/>
            </a:xfrm>
            <a:custGeom>
              <a:avLst/>
              <a:gdLst/>
              <a:ahLst/>
              <a:cxnLst/>
              <a:rect l="l" t="t" r="r" b="b"/>
              <a:pathLst>
                <a:path w="1227393" h="1386333">
                  <a:moveTo>
                    <a:pt x="82572" y="788"/>
                  </a:moveTo>
                  <a:lnTo>
                    <a:pt x="528816" y="66967"/>
                  </a:lnTo>
                  <a:cubicBezTo>
                    <a:pt x="528923" y="66834"/>
                    <a:pt x="529031" y="66833"/>
                    <a:pt x="529139" y="66833"/>
                  </a:cubicBezTo>
                  <a:lnTo>
                    <a:pt x="706071" y="66833"/>
                  </a:lnTo>
                  <a:lnTo>
                    <a:pt x="712667" y="69565"/>
                  </a:lnTo>
                  <a:lnTo>
                    <a:pt x="1144427" y="3084"/>
                  </a:lnTo>
                  <a:cubicBezTo>
                    <a:pt x="1183729" y="-2968"/>
                    <a:pt x="1220494" y="23986"/>
                    <a:pt x="1226545" y="63288"/>
                  </a:cubicBezTo>
                  <a:cubicBezTo>
                    <a:pt x="1232597" y="102590"/>
                    <a:pt x="1205643" y="139356"/>
                    <a:pt x="1166341" y="145407"/>
                  </a:cubicBezTo>
                  <a:lnTo>
                    <a:pt x="750306" y="209467"/>
                  </a:lnTo>
                  <a:lnTo>
                    <a:pt x="750306" y="487035"/>
                  </a:lnTo>
                  <a:cubicBezTo>
                    <a:pt x="753736" y="490833"/>
                    <a:pt x="755226" y="495493"/>
                    <a:pt x="756344" y="500336"/>
                  </a:cubicBezTo>
                  <a:lnTo>
                    <a:pt x="934505" y="1272037"/>
                  </a:lnTo>
                  <a:cubicBezTo>
                    <a:pt x="945686" y="1320469"/>
                    <a:pt x="915489" y="1368795"/>
                    <a:pt x="867057" y="1379976"/>
                  </a:cubicBezTo>
                  <a:cubicBezTo>
                    <a:pt x="818625" y="1391158"/>
                    <a:pt x="770300" y="1360960"/>
                    <a:pt x="759118" y="1312528"/>
                  </a:cubicBezTo>
                  <a:lnTo>
                    <a:pt x="643554" y="811963"/>
                  </a:lnTo>
                  <a:lnTo>
                    <a:pt x="610432" y="811963"/>
                  </a:lnTo>
                  <a:lnTo>
                    <a:pt x="517943" y="1312666"/>
                  </a:lnTo>
                  <a:cubicBezTo>
                    <a:pt x="508914" y="1361545"/>
                    <a:pt x="461971" y="1393849"/>
                    <a:pt x="413092" y="1384820"/>
                  </a:cubicBezTo>
                  <a:cubicBezTo>
                    <a:pt x="364213" y="1375791"/>
                    <a:pt x="331909" y="1328849"/>
                    <a:pt x="340937" y="1279969"/>
                  </a:cubicBezTo>
                  <a:lnTo>
                    <a:pt x="484801" y="501145"/>
                  </a:lnTo>
                  <a:lnTo>
                    <a:pt x="484904" y="500888"/>
                  </a:lnTo>
                  <a:lnTo>
                    <a:pt x="484904" y="206030"/>
                  </a:lnTo>
                  <a:lnTo>
                    <a:pt x="61447" y="143230"/>
                  </a:lnTo>
                  <a:cubicBezTo>
                    <a:pt x="22112" y="137397"/>
                    <a:pt x="-5045" y="100782"/>
                    <a:pt x="788" y="61446"/>
                  </a:cubicBezTo>
                  <a:cubicBezTo>
                    <a:pt x="6622" y="22112"/>
                    <a:pt x="43237" y="-5046"/>
                    <a:pt x="82572" y="788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Abgerundetes Rechteck 58"/>
            <p:cNvSpPr/>
            <p:nvPr>
              <p:custDataLst>
                <p:tags r:id="rId13"/>
              </p:custDataLst>
            </p:nvPr>
          </p:nvSpPr>
          <p:spPr>
            <a:xfrm>
              <a:off x="2789034" y="3130795"/>
              <a:ext cx="588805" cy="647615"/>
            </a:xfrm>
            <a:custGeom>
              <a:avLst/>
              <a:gdLst/>
              <a:ahLst/>
              <a:cxnLst/>
              <a:rect l="l" t="t" r="r" b="b"/>
              <a:pathLst>
                <a:path w="1280607" h="1408515">
                  <a:moveTo>
                    <a:pt x="1197640" y="848"/>
                  </a:moveTo>
                  <a:cubicBezTo>
                    <a:pt x="1236942" y="-5204"/>
                    <a:pt x="1273707" y="21750"/>
                    <a:pt x="1279759" y="61052"/>
                  </a:cubicBezTo>
                  <a:cubicBezTo>
                    <a:pt x="1285810" y="100355"/>
                    <a:pt x="1258856" y="137120"/>
                    <a:pt x="1219554" y="143171"/>
                  </a:cubicBezTo>
                  <a:lnTo>
                    <a:pt x="765265" y="213121"/>
                  </a:lnTo>
                  <a:lnTo>
                    <a:pt x="992664" y="1076964"/>
                  </a:lnTo>
                  <a:lnTo>
                    <a:pt x="906922" y="1076964"/>
                  </a:lnTo>
                  <a:lnTo>
                    <a:pt x="957079" y="1294219"/>
                  </a:lnTo>
                  <a:cubicBezTo>
                    <a:pt x="968260" y="1342651"/>
                    <a:pt x="938063" y="1390976"/>
                    <a:pt x="889631" y="1402158"/>
                  </a:cubicBezTo>
                  <a:cubicBezTo>
                    <a:pt x="841199" y="1413339"/>
                    <a:pt x="792874" y="1383142"/>
                    <a:pt x="781692" y="1334710"/>
                  </a:cubicBezTo>
                  <a:lnTo>
                    <a:pt x="722187" y="1076964"/>
                  </a:lnTo>
                  <a:lnTo>
                    <a:pt x="572814" y="1076964"/>
                  </a:lnTo>
                  <a:lnTo>
                    <a:pt x="525178" y="1334847"/>
                  </a:lnTo>
                  <a:cubicBezTo>
                    <a:pt x="516150" y="1383726"/>
                    <a:pt x="469207" y="1416031"/>
                    <a:pt x="420328" y="1407002"/>
                  </a:cubicBezTo>
                  <a:cubicBezTo>
                    <a:pt x="371448" y="1397973"/>
                    <a:pt x="339144" y="1351030"/>
                    <a:pt x="348173" y="1302151"/>
                  </a:cubicBezTo>
                  <a:lnTo>
                    <a:pt x="389769" y="1076964"/>
                  </a:lnTo>
                  <a:lnTo>
                    <a:pt x="284226" y="1076964"/>
                  </a:lnTo>
                  <a:lnTo>
                    <a:pt x="506282" y="233420"/>
                  </a:lnTo>
                  <a:lnTo>
                    <a:pt x="72000" y="233420"/>
                  </a:lnTo>
                  <a:cubicBezTo>
                    <a:pt x="32235" y="233420"/>
                    <a:pt x="0" y="201185"/>
                    <a:pt x="0" y="161420"/>
                  </a:cubicBezTo>
                  <a:cubicBezTo>
                    <a:pt x="0" y="121655"/>
                    <a:pt x="32235" y="89420"/>
                    <a:pt x="72000" y="89420"/>
                  </a:cubicBezTo>
                  <a:lnTo>
                    <a:pt x="538306" y="89420"/>
                  </a:lnTo>
                  <a:lnTo>
                    <a:pt x="543745" y="91109"/>
                  </a:lnTo>
                  <a:lnTo>
                    <a:pt x="544180" y="89454"/>
                  </a:lnTo>
                  <a:lnTo>
                    <a:pt x="649558" y="89454"/>
                  </a:lnTo>
                  <a:cubicBezTo>
                    <a:pt x="653098" y="85207"/>
                    <a:pt x="657831" y="83966"/>
                    <a:pt x="662759" y="83207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Ellipse 4"/>
            <p:cNvSpPr/>
            <p:nvPr>
              <p:custDataLst>
                <p:tags r:id="rId14"/>
              </p:custDataLst>
            </p:nvPr>
          </p:nvSpPr>
          <p:spPr>
            <a:xfrm>
              <a:off x="3426410" y="2418916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Abgerundetes Rechteck 23"/>
            <p:cNvSpPr/>
            <p:nvPr>
              <p:custDataLst>
                <p:tags r:id="rId15"/>
              </p:custDataLst>
            </p:nvPr>
          </p:nvSpPr>
          <p:spPr>
            <a:xfrm>
              <a:off x="3256768" y="2694578"/>
              <a:ext cx="557260" cy="1083832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Ellipse 6"/>
            <p:cNvSpPr/>
            <p:nvPr>
              <p:custDataLst>
                <p:tags r:id="rId16"/>
              </p:custDataLst>
            </p:nvPr>
          </p:nvSpPr>
          <p:spPr>
            <a:xfrm>
              <a:off x="3955997" y="2418916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Abgerundetes Rechteck 40"/>
            <p:cNvSpPr/>
            <p:nvPr>
              <p:custDataLst>
                <p:tags r:id="rId17"/>
              </p:custDataLst>
            </p:nvPr>
          </p:nvSpPr>
          <p:spPr>
            <a:xfrm>
              <a:off x="3753406" y="2694578"/>
              <a:ext cx="620965" cy="1083832"/>
            </a:xfrm>
            <a:custGeom>
              <a:avLst/>
              <a:gdLst/>
              <a:ahLst/>
              <a:cxnLst/>
              <a:rect l="l" t="t" r="r" b="b"/>
              <a:pathLst>
                <a:path w="1350552" h="2357255">
                  <a:moveTo>
                    <a:pt x="401995" y="0"/>
                  </a:moveTo>
                  <a:lnTo>
                    <a:pt x="935109" y="0"/>
                  </a:lnTo>
                  <a:cubicBezTo>
                    <a:pt x="1012923" y="0"/>
                    <a:pt x="1078221" y="53592"/>
                    <a:pt x="1093038" y="126638"/>
                  </a:cubicBezTo>
                  <a:cubicBezTo>
                    <a:pt x="1096522" y="129986"/>
                    <a:pt x="1098123" y="134249"/>
                    <a:pt x="1099443" y="138672"/>
                  </a:cubicBezTo>
                  <a:lnTo>
                    <a:pt x="1346396" y="966525"/>
                  </a:lnTo>
                  <a:cubicBezTo>
                    <a:pt x="1362025" y="1018919"/>
                    <a:pt x="1332221" y="1074064"/>
                    <a:pt x="1279827" y="1089694"/>
                  </a:cubicBezTo>
                  <a:cubicBezTo>
                    <a:pt x="1227432" y="1105323"/>
                    <a:pt x="1172287" y="1075519"/>
                    <a:pt x="1156658" y="1023125"/>
                  </a:cubicBezTo>
                  <a:lnTo>
                    <a:pt x="967137" y="387799"/>
                  </a:lnTo>
                  <a:cubicBezTo>
                    <a:pt x="957221" y="393158"/>
                    <a:pt x="946294" y="394265"/>
                    <a:pt x="935109" y="394265"/>
                  </a:cubicBezTo>
                  <a:lnTo>
                    <a:pt x="888945" y="394265"/>
                  </a:lnTo>
                  <a:lnTo>
                    <a:pt x="1172665" y="1482716"/>
                  </a:lnTo>
                  <a:lnTo>
                    <a:pt x="969968" y="1482716"/>
                  </a:lnTo>
                  <a:lnTo>
                    <a:pt x="969968" y="2240518"/>
                  </a:lnTo>
                  <a:cubicBezTo>
                    <a:pt x="969968" y="2304990"/>
                    <a:pt x="917703" y="2357255"/>
                    <a:pt x="853231" y="2357255"/>
                  </a:cubicBezTo>
                  <a:cubicBezTo>
                    <a:pt x="788759" y="2357255"/>
                    <a:pt x="736494" y="2304990"/>
                    <a:pt x="736494" y="2240518"/>
                  </a:cubicBezTo>
                  <a:lnTo>
                    <a:pt x="736494" y="1482716"/>
                  </a:lnTo>
                  <a:lnTo>
                    <a:pt x="618826" y="1482716"/>
                  </a:lnTo>
                  <a:lnTo>
                    <a:pt x="618826" y="2240518"/>
                  </a:lnTo>
                  <a:cubicBezTo>
                    <a:pt x="618826" y="2304990"/>
                    <a:pt x="566561" y="2357255"/>
                    <a:pt x="502089" y="2357255"/>
                  </a:cubicBezTo>
                  <a:cubicBezTo>
                    <a:pt x="437617" y="2357255"/>
                    <a:pt x="385352" y="2304990"/>
                    <a:pt x="385352" y="2240518"/>
                  </a:cubicBezTo>
                  <a:lnTo>
                    <a:pt x="385352" y="1482716"/>
                  </a:lnTo>
                  <a:lnTo>
                    <a:pt x="177691" y="1482716"/>
                  </a:lnTo>
                  <a:lnTo>
                    <a:pt x="461411" y="394265"/>
                  </a:lnTo>
                  <a:lnTo>
                    <a:pt x="401995" y="394265"/>
                  </a:lnTo>
                  <a:lnTo>
                    <a:pt x="374638" y="388742"/>
                  </a:lnTo>
                  <a:lnTo>
                    <a:pt x="194256" y="1023641"/>
                  </a:lnTo>
                  <a:cubicBezTo>
                    <a:pt x="179313" y="1076236"/>
                    <a:pt x="124563" y="1106759"/>
                    <a:pt x="71969" y="1091816"/>
                  </a:cubicBezTo>
                  <a:cubicBezTo>
                    <a:pt x="19374" y="1076873"/>
                    <a:pt x="-11149" y="1022123"/>
                    <a:pt x="3794" y="969529"/>
                  </a:cubicBezTo>
                  <a:lnTo>
                    <a:pt x="235923" y="152493"/>
                  </a:lnTo>
                  <a:lnTo>
                    <a:pt x="240728" y="143173"/>
                  </a:lnTo>
                  <a:cubicBezTo>
                    <a:pt x="248980" y="62093"/>
                    <a:pt x="318236" y="0"/>
                    <a:pt x="401995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Ellipse 8"/>
            <p:cNvSpPr/>
            <p:nvPr>
              <p:custDataLst>
                <p:tags r:id="rId18"/>
              </p:custDataLst>
            </p:nvPr>
          </p:nvSpPr>
          <p:spPr>
            <a:xfrm>
              <a:off x="3013054" y="3001515"/>
              <a:ext cx="142769" cy="14276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Ellipse 10"/>
            <p:cNvSpPr/>
            <p:nvPr>
              <p:custDataLst>
                <p:tags r:id="rId19"/>
              </p:custDataLst>
            </p:nvPr>
          </p:nvSpPr>
          <p:spPr>
            <a:xfrm>
              <a:off x="4493972" y="2991316"/>
              <a:ext cx="142769" cy="14276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" name="Gruppieren 19"/>
          <p:cNvGrpSpPr>
            <a:grpSpLocks noChangeAspect="1"/>
          </p:cNvGrpSpPr>
          <p:nvPr/>
        </p:nvGrpSpPr>
        <p:grpSpPr>
          <a:xfrm>
            <a:off x="467544" y="1987440"/>
            <a:ext cx="1452886" cy="1767344"/>
            <a:chOff x="689206" y="2408717"/>
            <a:chExt cx="1117603" cy="1359494"/>
          </a:xfrm>
          <a:blipFill>
            <a:blip r:embed="rId22"/>
            <a:stretch>
              <a:fillRect t="-46613" b="-35525"/>
            </a:stretch>
          </a:blipFill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3" name="Ellipse 12"/>
            <p:cNvSpPr/>
            <p:nvPr>
              <p:custDataLst>
                <p:tags r:id="rId8"/>
              </p:custDataLst>
            </p:nvPr>
          </p:nvSpPr>
          <p:spPr>
            <a:xfrm>
              <a:off x="858848" y="2408717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Abgerundetes Rechteck 23"/>
            <p:cNvSpPr/>
            <p:nvPr>
              <p:custDataLst>
                <p:tags r:id="rId9"/>
              </p:custDataLst>
            </p:nvPr>
          </p:nvSpPr>
          <p:spPr>
            <a:xfrm>
              <a:off x="689206" y="2684379"/>
              <a:ext cx="557260" cy="1083832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>
              <p:custDataLst>
                <p:tags r:id="rId10"/>
              </p:custDataLst>
            </p:nvPr>
          </p:nvSpPr>
          <p:spPr>
            <a:xfrm>
              <a:off x="1388435" y="2408717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Abgerundetes Rechteck 40"/>
            <p:cNvSpPr/>
            <p:nvPr>
              <p:custDataLst>
                <p:tags r:id="rId11"/>
              </p:custDataLst>
            </p:nvPr>
          </p:nvSpPr>
          <p:spPr>
            <a:xfrm>
              <a:off x="1185844" y="2684379"/>
              <a:ext cx="620965" cy="1083832"/>
            </a:xfrm>
            <a:custGeom>
              <a:avLst/>
              <a:gdLst/>
              <a:ahLst/>
              <a:cxnLst/>
              <a:rect l="l" t="t" r="r" b="b"/>
              <a:pathLst>
                <a:path w="1350552" h="2357255">
                  <a:moveTo>
                    <a:pt x="401995" y="0"/>
                  </a:moveTo>
                  <a:lnTo>
                    <a:pt x="935109" y="0"/>
                  </a:lnTo>
                  <a:cubicBezTo>
                    <a:pt x="1012923" y="0"/>
                    <a:pt x="1078221" y="53592"/>
                    <a:pt x="1093038" y="126638"/>
                  </a:cubicBezTo>
                  <a:cubicBezTo>
                    <a:pt x="1096522" y="129986"/>
                    <a:pt x="1098123" y="134249"/>
                    <a:pt x="1099443" y="138672"/>
                  </a:cubicBezTo>
                  <a:lnTo>
                    <a:pt x="1346396" y="966525"/>
                  </a:lnTo>
                  <a:cubicBezTo>
                    <a:pt x="1362025" y="1018919"/>
                    <a:pt x="1332221" y="1074064"/>
                    <a:pt x="1279827" y="1089694"/>
                  </a:cubicBezTo>
                  <a:cubicBezTo>
                    <a:pt x="1227432" y="1105323"/>
                    <a:pt x="1172287" y="1075519"/>
                    <a:pt x="1156658" y="1023125"/>
                  </a:cubicBezTo>
                  <a:lnTo>
                    <a:pt x="967137" y="387799"/>
                  </a:lnTo>
                  <a:cubicBezTo>
                    <a:pt x="957221" y="393158"/>
                    <a:pt x="946294" y="394265"/>
                    <a:pt x="935109" y="394265"/>
                  </a:cubicBezTo>
                  <a:lnTo>
                    <a:pt x="888945" y="394265"/>
                  </a:lnTo>
                  <a:lnTo>
                    <a:pt x="1172665" y="1482716"/>
                  </a:lnTo>
                  <a:lnTo>
                    <a:pt x="969968" y="1482716"/>
                  </a:lnTo>
                  <a:lnTo>
                    <a:pt x="969968" y="2240518"/>
                  </a:lnTo>
                  <a:cubicBezTo>
                    <a:pt x="969968" y="2304990"/>
                    <a:pt x="917703" y="2357255"/>
                    <a:pt x="853231" y="2357255"/>
                  </a:cubicBezTo>
                  <a:cubicBezTo>
                    <a:pt x="788759" y="2357255"/>
                    <a:pt x="736494" y="2304990"/>
                    <a:pt x="736494" y="2240518"/>
                  </a:cubicBezTo>
                  <a:lnTo>
                    <a:pt x="736494" y="1482716"/>
                  </a:lnTo>
                  <a:lnTo>
                    <a:pt x="618826" y="1482716"/>
                  </a:lnTo>
                  <a:lnTo>
                    <a:pt x="618826" y="2240518"/>
                  </a:lnTo>
                  <a:cubicBezTo>
                    <a:pt x="618826" y="2304990"/>
                    <a:pt x="566561" y="2357255"/>
                    <a:pt x="502089" y="2357255"/>
                  </a:cubicBezTo>
                  <a:cubicBezTo>
                    <a:pt x="437617" y="2357255"/>
                    <a:pt x="385352" y="2304990"/>
                    <a:pt x="385352" y="2240518"/>
                  </a:cubicBezTo>
                  <a:lnTo>
                    <a:pt x="385352" y="1482716"/>
                  </a:lnTo>
                  <a:lnTo>
                    <a:pt x="177691" y="1482716"/>
                  </a:lnTo>
                  <a:lnTo>
                    <a:pt x="461411" y="394265"/>
                  </a:lnTo>
                  <a:lnTo>
                    <a:pt x="401995" y="394265"/>
                  </a:lnTo>
                  <a:lnTo>
                    <a:pt x="374638" y="388742"/>
                  </a:lnTo>
                  <a:lnTo>
                    <a:pt x="194256" y="1023641"/>
                  </a:lnTo>
                  <a:cubicBezTo>
                    <a:pt x="179313" y="1076236"/>
                    <a:pt x="124563" y="1106759"/>
                    <a:pt x="71969" y="1091816"/>
                  </a:cubicBezTo>
                  <a:cubicBezTo>
                    <a:pt x="19374" y="1076873"/>
                    <a:pt x="-11149" y="1022123"/>
                    <a:pt x="3794" y="969529"/>
                  </a:cubicBezTo>
                  <a:lnTo>
                    <a:pt x="235923" y="152493"/>
                  </a:lnTo>
                  <a:lnTo>
                    <a:pt x="240728" y="143173"/>
                  </a:lnTo>
                  <a:cubicBezTo>
                    <a:pt x="248980" y="62093"/>
                    <a:pt x="318236" y="0"/>
                    <a:pt x="401995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9" name="Gruppieren 28"/>
          <p:cNvGrpSpPr>
            <a:grpSpLocks noChangeAspect="1"/>
          </p:cNvGrpSpPr>
          <p:nvPr/>
        </p:nvGrpSpPr>
        <p:grpSpPr>
          <a:xfrm>
            <a:off x="5702642" y="1978465"/>
            <a:ext cx="724440" cy="1767344"/>
            <a:chOff x="5724128" y="2408717"/>
            <a:chExt cx="557260" cy="1359494"/>
          </a:xfrm>
          <a:blipFill>
            <a:blip r:embed="rId22"/>
            <a:stretch>
              <a:fillRect t="-46613" b="-35525"/>
            </a:stretch>
          </a:blipFill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8" name="Ellipse 17"/>
            <p:cNvSpPr/>
            <p:nvPr>
              <p:custDataLst>
                <p:tags r:id="rId6"/>
              </p:custDataLst>
            </p:nvPr>
          </p:nvSpPr>
          <p:spPr>
            <a:xfrm>
              <a:off x="5893770" y="2408717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Abgerundetes Rechteck 23"/>
            <p:cNvSpPr/>
            <p:nvPr>
              <p:custDataLst>
                <p:tags r:id="rId7"/>
              </p:custDataLst>
            </p:nvPr>
          </p:nvSpPr>
          <p:spPr>
            <a:xfrm>
              <a:off x="5724128" y="2684379"/>
              <a:ext cx="557260" cy="1083832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6899783" y="1994625"/>
            <a:ext cx="1632657" cy="1808604"/>
            <a:chOff x="6899783" y="1994625"/>
            <a:chExt cx="1632657" cy="1808604"/>
          </a:xfrm>
        </p:grpSpPr>
        <p:sp>
          <p:nvSpPr>
            <p:cNvPr id="34" name="Bogen 33"/>
            <p:cNvSpPr/>
            <p:nvPr/>
          </p:nvSpPr>
          <p:spPr>
            <a:xfrm rot="17653217">
              <a:off x="6787765" y="2605564"/>
              <a:ext cx="531772" cy="307736"/>
            </a:xfrm>
            <a:prstGeom prst="arc">
              <a:avLst>
                <a:gd name="adj1" fmla="val 17788330"/>
                <a:gd name="adj2" fmla="val 2833681"/>
              </a:avLst>
            </a:prstGeom>
            <a:noFill/>
            <a:ln w="9525"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0" name="Gerade Verbindung 39"/>
            <p:cNvCxnSpPr/>
            <p:nvPr/>
          </p:nvCxnSpPr>
          <p:spPr>
            <a:xfrm>
              <a:off x="7232422" y="2615796"/>
              <a:ext cx="48615" cy="1177808"/>
            </a:xfrm>
            <a:prstGeom prst="line">
              <a:avLst/>
            </a:prstGeom>
            <a:ln w="9525"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  <p:grpSp>
          <p:nvGrpSpPr>
            <p:cNvPr id="33" name="Gruppieren 32"/>
            <p:cNvGrpSpPr>
              <a:grpSpLocks noChangeAspect="1"/>
            </p:cNvGrpSpPr>
            <p:nvPr/>
          </p:nvGrpSpPr>
          <p:grpSpPr>
            <a:xfrm>
              <a:off x="6980190" y="1994625"/>
              <a:ext cx="1552250" cy="1808604"/>
              <a:chOff x="7369201" y="2434502"/>
              <a:chExt cx="1194038" cy="1391234"/>
            </a:xfrm>
            <a:blipFill>
              <a:blip r:embed="rId22"/>
              <a:stretch>
                <a:fillRect t="-46613" b="-35525"/>
              </a:stretch>
            </a:blipFill>
            <a:effectLst>
              <a:reflection blurRad="6350" stA="52000" endA="300" endPos="35000" dir="5400000" sy="-100000" algn="bl" rotWithShape="0"/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21" name="Ellipse 20"/>
              <p:cNvSpPr/>
              <p:nvPr>
                <p:custDataLst>
                  <p:tags r:id="rId2"/>
                </p:custDataLst>
              </p:nvPr>
            </p:nvSpPr>
            <p:spPr>
              <a:xfrm>
                <a:off x="8080758" y="2434502"/>
                <a:ext cx="206119" cy="206119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Abgerundetes Rechteck 72"/>
              <p:cNvSpPr/>
              <p:nvPr>
                <p:custDataLst>
                  <p:tags r:id="rId3"/>
                </p:custDataLst>
              </p:nvPr>
            </p:nvSpPr>
            <p:spPr>
              <a:xfrm rot="16200000">
                <a:off x="7649079" y="2874299"/>
                <a:ext cx="1129062" cy="699258"/>
              </a:xfrm>
              <a:custGeom>
                <a:avLst/>
                <a:gdLst/>
                <a:ahLst/>
                <a:cxnLst/>
                <a:rect l="l" t="t" r="r" b="b"/>
                <a:pathLst>
                  <a:path w="2563577" h="1587690">
                    <a:moveTo>
                      <a:pt x="2562737" y="864283"/>
                    </a:moveTo>
                    <a:cubicBezTo>
                      <a:pt x="2568941" y="922595"/>
                      <a:pt x="2540540" y="981668"/>
                      <a:pt x="2486025" y="1011886"/>
                    </a:cubicBezTo>
                    <a:lnTo>
                      <a:pt x="1649925" y="1475344"/>
                    </a:lnTo>
                    <a:lnTo>
                      <a:pt x="1622853" y="1483924"/>
                    </a:lnTo>
                    <a:lnTo>
                      <a:pt x="1622853" y="1494242"/>
                    </a:lnTo>
                    <a:lnTo>
                      <a:pt x="434853" y="1587690"/>
                    </a:lnTo>
                    <a:lnTo>
                      <a:pt x="434853" y="1425645"/>
                    </a:lnTo>
                    <a:lnTo>
                      <a:pt x="162000" y="1425645"/>
                    </a:lnTo>
                    <a:cubicBezTo>
                      <a:pt x="72530" y="1425645"/>
                      <a:pt x="0" y="1353115"/>
                      <a:pt x="0" y="1263645"/>
                    </a:cubicBezTo>
                    <a:cubicBezTo>
                      <a:pt x="0" y="1174175"/>
                      <a:pt x="72530" y="1101645"/>
                      <a:pt x="162000" y="1101645"/>
                    </a:cubicBezTo>
                    <a:lnTo>
                      <a:pt x="434853" y="1101645"/>
                    </a:lnTo>
                    <a:lnTo>
                      <a:pt x="434853" y="939600"/>
                    </a:lnTo>
                    <a:lnTo>
                      <a:pt x="1564988" y="1028496"/>
                    </a:lnTo>
                    <a:lnTo>
                      <a:pt x="2137988" y="710877"/>
                    </a:lnTo>
                    <a:lnTo>
                      <a:pt x="2012395" y="591158"/>
                    </a:lnTo>
                    <a:cubicBezTo>
                      <a:pt x="1995670" y="575215"/>
                      <a:pt x="1985179" y="555190"/>
                      <a:pt x="1982934" y="533742"/>
                    </a:cubicBezTo>
                    <a:cubicBezTo>
                      <a:pt x="1967108" y="516418"/>
                      <a:pt x="1958465" y="493218"/>
                      <a:pt x="1958465" y="468000"/>
                    </a:cubicBezTo>
                    <a:lnTo>
                      <a:pt x="1958465" y="108000"/>
                    </a:lnTo>
                    <a:cubicBezTo>
                      <a:pt x="1958465" y="48353"/>
                      <a:pt x="2006818" y="0"/>
                      <a:pt x="2066465" y="0"/>
                    </a:cubicBezTo>
                    <a:cubicBezTo>
                      <a:pt x="2126112" y="0"/>
                      <a:pt x="2174465" y="48353"/>
                      <a:pt x="2174465" y="108000"/>
                    </a:cubicBezTo>
                    <a:lnTo>
                      <a:pt x="2174465" y="447235"/>
                    </a:lnTo>
                    <a:lnTo>
                      <a:pt x="2353316" y="617721"/>
                    </a:lnTo>
                    <a:cubicBezTo>
                      <a:pt x="2404894" y="616572"/>
                      <a:pt x="2454363" y="644378"/>
                      <a:pt x="2481153" y="692708"/>
                    </a:cubicBezTo>
                    <a:lnTo>
                      <a:pt x="2544683" y="807320"/>
                    </a:lnTo>
                    <a:cubicBezTo>
                      <a:pt x="2554756" y="825492"/>
                      <a:pt x="2560669" y="844845"/>
                      <a:pt x="2562737" y="86428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7" name="Gerade Verbindung 26"/>
              <p:cNvCxnSpPr/>
              <p:nvPr/>
            </p:nvCxnSpPr>
            <p:spPr>
              <a:xfrm>
                <a:off x="7567301" y="2956744"/>
                <a:ext cx="614" cy="868992"/>
              </a:xfrm>
              <a:prstGeom prst="line">
                <a:avLst/>
              </a:prstGeom>
              <a:grpFill/>
              <a:ln w="9525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sp>
            <p:nvSpPr>
              <p:cNvPr id="23" name="Ellipse 22"/>
              <p:cNvSpPr/>
              <p:nvPr>
                <p:custDataLst>
                  <p:tags r:id="rId4"/>
                </p:custDataLst>
              </p:nvPr>
            </p:nvSpPr>
            <p:spPr>
              <a:xfrm>
                <a:off x="7691011" y="2441346"/>
                <a:ext cx="206119" cy="206119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Abgerundetes Rechteck 86"/>
              <p:cNvSpPr/>
              <p:nvPr>
                <p:custDataLst>
                  <p:tags r:id="rId5"/>
                </p:custDataLst>
              </p:nvPr>
            </p:nvSpPr>
            <p:spPr>
              <a:xfrm rot="18817702">
                <a:off x="7545345" y="2651295"/>
                <a:ext cx="731622" cy="1083909"/>
              </a:xfrm>
              <a:custGeom>
                <a:avLst/>
                <a:gdLst/>
                <a:ahLst/>
                <a:cxnLst/>
                <a:rect l="l" t="t" r="r" b="b"/>
                <a:pathLst>
                  <a:path w="1661175" h="2461055">
                    <a:moveTo>
                      <a:pt x="1607955" y="313003"/>
                    </a:moveTo>
                    <a:cubicBezTo>
                      <a:pt x="1652680" y="350931"/>
                      <a:pt x="1672882" y="413286"/>
                      <a:pt x="1654272" y="472773"/>
                    </a:cubicBezTo>
                    <a:lnTo>
                      <a:pt x="1390160" y="1317019"/>
                    </a:lnTo>
                    <a:cubicBezTo>
                      <a:pt x="1391190" y="1370243"/>
                      <a:pt x="1370291" y="1423404"/>
                      <a:pt x="1328723" y="1463027"/>
                    </a:cubicBezTo>
                    <a:lnTo>
                      <a:pt x="340020" y="2405490"/>
                    </a:lnTo>
                    <a:cubicBezTo>
                      <a:pt x="259589" y="2482160"/>
                      <a:pt x="132234" y="2479111"/>
                      <a:pt x="55565" y="2398679"/>
                    </a:cubicBezTo>
                    <a:cubicBezTo>
                      <a:pt x="-21105" y="2318248"/>
                      <a:pt x="-18056" y="2190894"/>
                      <a:pt x="62376" y="2114224"/>
                    </a:cubicBezTo>
                    <a:lnTo>
                      <a:pt x="955895" y="1262493"/>
                    </a:lnTo>
                    <a:cubicBezTo>
                      <a:pt x="955341" y="1260179"/>
                      <a:pt x="955927" y="1258161"/>
                      <a:pt x="956557" y="1256146"/>
                    </a:cubicBezTo>
                    <a:lnTo>
                      <a:pt x="1194662" y="495031"/>
                    </a:lnTo>
                    <a:lnTo>
                      <a:pt x="1021151" y="495031"/>
                    </a:lnTo>
                    <a:cubicBezTo>
                      <a:pt x="998045" y="495031"/>
                      <a:pt x="976634" y="487775"/>
                      <a:pt x="960210" y="473799"/>
                    </a:cubicBezTo>
                    <a:cubicBezTo>
                      <a:pt x="936802" y="472179"/>
                      <a:pt x="914539" y="461350"/>
                      <a:pt x="897139" y="443096"/>
                    </a:cubicBezTo>
                    <a:lnTo>
                      <a:pt x="648746" y="182517"/>
                    </a:lnTo>
                    <a:cubicBezTo>
                      <a:pt x="607591" y="139343"/>
                      <a:pt x="609228" y="70981"/>
                      <a:pt x="652402" y="29826"/>
                    </a:cubicBezTo>
                    <a:cubicBezTo>
                      <a:pt x="695577" y="-11329"/>
                      <a:pt x="763939" y="-9692"/>
                      <a:pt x="805094" y="33482"/>
                    </a:cubicBezTo>
                    <a:lnTo>
                      <a:pt x="1039159" y="279031"/>
                    </a:lnTo>
                    <a:lnTo>
                      <a:pt x="1286248" y="279031"/>
                    </a:lnTo>
                    <a:cubicBezTo>
                      <a:pt x="1322789" y="242611"/>
                      <a:pt x="1377781" y="228605"/>
                      <a:pt x="1430520" y="245104"/>
                    </a:cubicBezTo>
                    <a:lnTo>
                      <a:pt x="1555585" y="284229"/>
                    </a:lnTo>
                    <a:cubicBezTo>
                      <a:pt x="1575413" y="290432"/>
                      <a:pt x="1593047" y="300361"/>
                      <a:pt x="1607955" y="31300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31" name="Gerade Verbindung 30"/>
          <p:cNvCxnSpPr/>
          <p:nvPr>
            <p:custDataLst>
              <p:tags r:id="rId1"/>
            </p:custDataLst>
          </p:nvPr>
        </p:nvCxnSpPr>
        <p:spPr>
          <a:xfrm>
            <a:off x="410161" y="3793604"/>
            <a:ext cx="8410311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638060" y="4351665"/>
            <a:ext cx="1051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/>
              <a:t>Paare</a:t>
            </a:r>
          </a:p>
          <a:p>
            <a:pPr algn="ctr"/>
            <a:r>
              <a:rPr lang="de-DE" dirty="0" smtClean="0"/>
              <a:t>&gt; 1.800 €</a:t>
            </a:r>
          </a:p>
          <a:p>
            <a:pPr algn="ctr"/>
            <a:endParaRPr lang="de-DE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3016286" y="4351665"/>
            <a:ext cx="12073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/>
              <a:t>Familien</a:t>
            </a:r>
          </a:p>
          <a:p>
            <a:pPr algn="ctr"/>
            <a:r>
              <a:rPr lang="de-DE" dirty="0" smtClean="0"/>
              <a:t>bis 1.000 €</a:t>
            </a:r>
          </a:p>
          <a:p>
            <a:pPr algn="ctr"/>
            <a:endParaRPr lang="de-DE" b="1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5424970" y="4351664"/>
            <a:ext cx="136396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/>
              <a:t>Singles</a:t>
            </a:r>
          </a:p>
          <a:p>
            <a:pPr algn="ctr"/>
            <a:r>
              <a:rPr lang="de-DE" dirty="0" smtClean="0"/>
              <a:t>&gt; 1.500 Euro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7531631" y="4351665"/>
            <a:ext cx="1363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/>
              <a:t>Senioren</a:t>
            </a:r>
          </a:p>
          <a:p>
            <a:pPr algn="ctr"/>
            <a:r>
              <a:rPr lang="de-DE" dirty="0"/>
              <a:t>&gt; </a:t>
            </a:r>
            <a:r>
              <a:rPr lang="de-DE" dirty="0" smtClean="0"/>
              <a:t>2.000 Euro</a:t>
            </a:r>
          </a:p>
        </p:txBody>
      </p:sp>
    </p:spTree>
    <p:extLst>
      <p:ext uri="{BB962C8B-B14F-4D97-AF65-F5344CB8AC3E}">
        <p14:creationId xmlns:p14="http://schemas.microsoft.com/office/powerpoint/2010/main" val="208317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1">
            <a:alphaModFix amt="50000"/>
            <a:lum/>
          </a:blip>
          <a:srcRect/>
          <a:stretch>
            <a:fillRect t="-6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Jahresbudget für den Urlaub (pro Person)</a:t>
            </a:r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35" name="Gruppieren 34"/>
          <p:cNvGrpSpPr>
            <a:grpSpLocks noChangeAspect="1"/>
          </p:cNvGrpSpPr>
          <p:nvPr/>
        </p:nvGrpSpPr>
        <p:grpSpPr>
          <a:xfrm>
            <a:off x="2473538" y="1979039"/>
            <a:ext cx="2675996" cy="1767344"/>
            <a:chOff x="2789034" y="2418916"/>
            <a:chExt cx="2058457" cy="1359494"/>
          </a:xfrm>
          <a:solidFill>
            <a:schemeClr val="accent2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Abgerundetes Rechteck 70"/>
            <p:cNvSpPr/>
            <p:nvPr>
              <p:custDataLst>
                <p:tags r:id="rId11"/>
              </p:custDataLst>
            </p:nvPr>
          </p:nvSpPr>
          <p:spPr>
            <a:xfrm>
              <a:off x="4283153" y="3130795"/>
              <a:ext cx="564338" cy="637416"/>
            </a:xfrm>
            <a:custGeom>
              <a:avLst/>
              <a:gdLst/>
              <a:ahLst/>
              <a:cxnLst/>
              <a:rect l="l" t="t" r="r" b="b"/>
              <a:pathLst>
                <a:path w="1227393" h="1386333">
                  <a:moveTo>
                    <a:pt x="82572" y="788"/>
                  </a:moveTo>
                  <a:lnTo>
                    <a:pt x="528816" y="66967"/>
                  </a:lnTo>
                  <a:cubicBezTo>
                    <a:pt x="528923" y="66834"/>
                    <a:pt x="529031" y="66833"/>
                    <a:pt x="529139" y="66833"/>
                  </a:cubicBezTo>
                  <a:lnTo>
                    <a:pt x="706071" y="66833"/>
                  </a:lnTo>
                  <a:lnTo>
                    <a:pt x="712667" y="69565"/>
                  </a:lnTo>
                  <a:lnTo>
                    <a:pt x="1144427" y="3084"/>
                  </a:lnTo>
                  <a:cubicBezTo>
                    <a:pt x="1183729" y="-2968"/>
                    <a:pt x="1220494" y="23986"/>
                    <a:pt x="1226545" y="63288"/>
                  </a:cubicBezTo>
                  <a:cubicBezTo>
                    <a:pt x="1232597" y="102590"/>
                    <a:pt x="1205643" y="139356"/>
                    <a:pt x="1166341" y="145407"/>
                  </a:cubicBezTo>
                  <a:lnTo>
                    <a:pt x="750306" y="209467"/>
                  </a:lnTo>
                  <a:lnTo>
                    <a:pt x="750306" y="487035"/>
                  </a:lnTo>
                  <a:cubicBezTo>
                    <a:pt x="753736" y="490833"/>
                    <a:pt x="755226" y="495493"/>
                    <a:pt x="756344" y="500336"/>
                  </a:cubicBezTo>
                  <a:lnTo>
                    <a:pt x="934505" y="1272037"/>
                  </a:lnTo>
                  <a:cubicBezTo>
                    <a:pt x="945686" y="1320469"/>
                    <a:pt x="915489" y="1368795"/>
                    <a:pt x="867057" y="1379976"/>
                  </a:cubicBezTo>
                  <a:cubicBezTo>
                    <a:pt x="818625" y="1391158"/>
                    <a:pt x="770300" y="1360960"/>
                    <a:pt x="759118" y="1312528"/>
                  </a:cubicBezTo>
                  <a:lnTo>
                    <a:pt x="643554" y="811963"/>
                  </a:lnTo>
                  <a:lnTo>
                    <a:pt x="610432" y="811963"/>
                  </a:lnTo>
                  <a:lnTo>
                    <a:pt x="517943" y="1312666"/>
                  </a:lnTo>
                  <a:cubicBezTo>
                    <a:pt x="508914" y="1361545"/>
                    <a:pt x="461971" y="1393849"/>
                    <a:pt x="413092" y="1384820"/>
                  </a:cubicBezTo>
                  <a:cubicBezTo>
                    <a:pt x="364213" y="1375791"/>
                    <a:pt x="331909" y="1328849"/>
                    <a:pt x="340937" y="1279969"/>
                  </a:cubicBezTo>
                  <a:lnTo>
                    <a:pt x="484801" y="501145"/>
                  </a:lnTo>
                  <a:lnTo>
                    <a:pt x="484904" y="500888"/>
                  </a:lnTo>
                  <a:lnTo>
                    <a:pt x="484904" y="206030"/>
                  </a:lnTo>
                  <a:lnTo>
                    <a:pt x="61447" y="143230"/>
                  </a:lnTo>
                  <a:cubicBezTo>
                    <a:pt x="22112" y="137397"/>
                    <a:pt x="-5045" y="100782"/>
                    <a:pt x="788" y="61446"/>
                  </a:cubicBezTo>
                  <a:cubicBezTo>
                    <a:pt x="6622" y="22112"/>
                    <a:pt x="43237" y="-5046"/>
                    <a:pt x="82572" y="788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Abgerundetes Rechteck 58"/>
            <p:cNvSpPr/>
            <p:nvPr>
              <p:custDataLst>
                <p:tags r:id="rId12"/>
              </p:custDataLst>
            </p:nvPr>
          </p:nvSpPr>
          <p:spPr>
            <a:xfrm>
              <a:off x="2789034" y="3130795"/>
              <a:ext cx="588805" cy="647615"/>
            </a:xfrm>
            <a:custGeom>
              <a:avLst/>
              <a:gdLst/>
              <a:ahLst/>
              <a:cxnLst/>
              <a:rect l="l" t="t" r="r" b="b"/>
              <a:pathLst>
                <a:path w="1280607" h="1408515">
                  <a:moveTo>
                    <a:pt x="1197640" y="848"/>
                  </a:moveTo>
                  <a:cubicBezTo>
                    <a:pt x="1236942" y="-5204"/>
                    <a:pt x="1273707" y="21750"/>
                    <a:pt x="1279759" y="61052"/>
                  </a:cubicBezTo>
                  <a:cubicBezTo>
                    <a:pt x="1285810" y="100355"/>
                    <a:pt x="1258856" y="137120"/>
                    <a:pt x="1219554" y="143171"/>
                  </a:cubicBezTo>
                  <a:lnTo>
                    <a:pt x="765265" y="213121"/>
                  </a:lnTo>
                  <a:lnTo>
                    <a:pt x="992664" y="1076964"/>
                  </a:lnTo>
                  <a:lnTo>
                    <a:pt x="906922" y="1076964"/>
                  </a:lnTo>
                  <a:lnTo>
                    <a:pt x="957079" y="1294219"/>
                  </a:lnTo>
                  <a:cubicBezTo>
                    <a:pt x="968260" y="1342651"/>
                    <a:pt x="938063" y="1390976"/>
                    <a:pt x="889631" y="1402158"/>
                  </a:cubicBezTo>
                  <a:cubicBezTo>
                    <a:pt x="841199" y="1413339"/>
                    <a:pt x="792874" y="1383142"/>
                    <a:pt x="781692" y="1334710"/>
                  </a:cubicBezTo>
                  <a:lnTo>
                    <a:pt x="722187" y="1076964"/>
                  </a:lnTo>
                  <a:lnTo>
                    <a:pt x="572814" y="1076964"/>
                  </a:lnTo>
                  <a:lnTo>
                    <a:pt x="525178" y="1334847"/>
                  </a:lnTo>
                  <a:cubicBezTo>
                    <a:pt x="516150" y="1383726"/>
                    <a:pt x="469207" y="1416031"/>
                    <a:pt x="420328" y="1407002"/>
                  </a:cubicBezTo>
                  <a:cubicBezTo>
                    <a:pt x="371448" y="1397973"/>
                    <a:pt x="339144" y="1351030"/>
                    <a:pt x="348173" y="1302151"/>
                  </a:cubicBezTo>
                  <a:lnTo>
                    <a:pt x="389769" y="1076964"/>
                  </a:lnTo>
                  <a:lnTo>
                    <a:pt x="284226" y="1076964"/>
                  </a:lnTo>
                  <a:lnTo>
                    <a:pt x="506282" y="233420"/>
                  </a:lnTo>
                  <a:lnTo>
                    <a:pt x="72000" y="233420"/>
                  </a:lnTo>
                  <a:cubicBezTo>
                    <a:pt x="32235" y="233420"/>
                    <a:pt x="0" y="201185"/>
                    <a:pt x="0" y="161420"/>
                  </a:cubicBezTo>
                  <a:cubicBezTo>
                    <a:pt x="0" y="121655"/>
                    <a:pt x="32235" y="89420"/>
                    <a:pt x="72000" y="89420"/>
                  </a:cubicBezTo>
                  <a:lnTo>
                    <a:pt x="538306" y="89420"/>
                  </a:lnTo>
                  <a:lnTo>
                    <a:pt x="543745" y="91109"/>
                  </a:lnTo>
                  <a:lnTo>
                    <a:pt x="544180" y="89454"/>
                  </a:lnTo>
                  <a:lnTo>
                    <a:pt x="649558" y="89454"/>
                  </a:lnTo>
                  <a:cubicBezTo>
                    <a:pt x="653098" y="85207"/>
                    <a:pt x="657831" y="83966"/>
                    <a:pt x="662759" y="83207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Ellipse 4"/>
            <p:cNvSpPr/>
            <p:nvPr>
              <p:custDataLst>
                <p:tags r:id="rId13"/>
              </p:custDataLst>
            </p:nvPr>
          </p:nvSpPr>
          <p:spPr>
            <a:xfrm>
              <a:off x="3426410" y="2418916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Abgerundetes Rechteck 23"/>
            <p:cNvSpPr/>
            <p:nvPr>
              <p:custDataLst>
                <p:tags r:id="rId14"/>
              </p:custDataLst>
            </p:nvPr>
          </p:nvSpPr>
          <p:spPr>
            <a:xfrm>
              <a:off x="3256768" y="2694578"/>
              <a:ext cx="557260" cy="1083832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Ellipse 6"/>
            <p:cNvSpPr/>
            <p:nvPr>
              <p:custDataLst>
                <p:tags r:id="rId15"/>
              </p:custDataLst>
            </p:nvPr>
          </p:nvSpPr>
          <p:spPr>
            <a:xfrm>
              <a:off x="3955997" y="2418916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Abgerundetes Rechteck 40"/>
            <p:cNvSpPr/>
            <p:nvPr>
              <p:custDataLst>
                <p:tags r:id="rId16"/>
              </p:custDataLst>
            </p:nvPr>
          </p:nvSpPr>
          <p:spPr>
            <a:xfrm>
              <a:off x="3753406" y="2694578"/>
              <a:ext cx="620965" cy="1083832"/>
            </a:xfrm>
            <a:custGeom>
              <a:avLst/>
              <a:gdLst/>
              <a:ahLst/>
              <a:cxnLst/>
              <a:rect l="l" t="t" r="r" b="b"/>
              <a:pathLst>
                <a:path w="1350552" h="2357255">
                  <a:moveTo>
                    <a:pt x="401995" y="0"/>
                  </a:moveTo>
                  <a:lnTo>
                    <a:pt x="935109" y="0"/>
                  </a:lnTo>
                  <a:cubicBezTo>
                    <a:pt x="1012923" y="0"/>
                    <a:pt x="1078221" y="53592"/>
                    <a:pt x="1093038" y="126638"/>
                  </a:cubicBezTo>
                  <a:cubicBezTo>
                    <a:pt x="1096522" y="129986"/>
                    <a:pt x="1098123" y="134249"/>
                    <a:pt x="1099443" y="138672"/>
                  </a:cubicBezTo>
                  <a:lnTo>
                    <a:pt x="1346396" y="966525"/>
                  </a:lnTo>
                  <a:cubicBezTo>
                    <a:pt x="1362025" y="1018919"/>
                    <a:pt x="1332221" y="1074064"/>
                    <a:pt x="1279827" y="1089694"/>
                  </a:cubicBezTo>
                  <a:cubicBezTo>
                    <a:pt x="1227432" y="1105323"/>
                    <a:pt x="1172287" y="1075519"/>
                    <a:pt x="1156658" y="1023125"/>
                  </a:cubicBezTo>
                  <a:lnTo>
                    <a:pt x="967137" y="387799"/>
                  </a:lnTo>
                  <a:cubicBezTo>
                    <a:pt x="957221" y="393158"/>
                    <a:pt x="946294" y="394265"/>
                    <a:pt x="935109" y="394265"/>
                  </a:cubicBezTo>
                  <a:lnTo>
                    <a:pt x="888945" y="394265"/>
                  </a:lnTo>
                  <a:lnTo>
                    <a:pt x="1172665" y="1482716"/>
                  </a:lnTo>
                  <a:lnTo>
                    <a:pt x="969968" y="1482716"/>
                  </a:lnTo>
                  <a:lnTo>
                    <a:pt x="969968" y="2240518"/>
                  </a:lnTo>
                  <a:cubicBezTo>
                    <a:pt x="969968" y="2304990"/>
                    <a:pt x="917703" y="2357255"/>
                    <a:pt x="853231" y="2357255"/>
                  </a:cubicBezTo>
                  <a:cubicBezTo>
                    <a:pt x="788759" y="2357255"/>
                    <a:pt x="736494" y="2304990"/>
                    <a:pt x="736494" y="2240518"/>
                  </a:cubicBezTo>
                  <a:lnTo>
                    <a:pt x="736494" y="1482716"/>
                  </a:lnTo>
                  <a:lnTo>
                    <a:pt x="618826" y="1482716"/>
                  </a:lnTo>
                  <a:lnTo>
                    <a:pt x="618826" y="2240518"/>
                  </a:lnTo>
                  <a:cubicBezTo>
                    <a:pt x="618826" y="2304990"/>
                    <a:pt x="566561" y="2357255"/>
                    <a:pt x="502089" y="2357255"/>
                  </a:cubicBezTo>
                  <a:cubicBezTo>
                    <a:pt x="437617" y="2357255"/>
                    <a:pt x="385352" y="2304990"/>
                    <a:pt x="385352" y="2240518"/>
                  </a:cubicBezTo>
                  <a:lnTo>
                    <a:pt x="385352" y="1482716"/>
                  </a:lnTo>
                  <a:lnTo>
                    <a:pt x="177691" y="1482716"/>
                  </a:lnTo>
                  <a:lnTo>
                    <a:pt x="461411" y="394265"/>
                  </a:lnTo>
                  <a:lnTo>
                    <a:pt x="401995" y="394265"/>
                  </a:lnTo>
                  <a:lnTo>
                    <a:pt x="374638" y="388742"/>
                  </a:lnTo>
                  <a:lnTo>
                    <a:pt x="194256" y="1023641"/>
                  </a:lnTo>
                  <a:cubicBezTo>
                    <a:pt x="179313" y="1076236"/>
                    <a:pt x="124563" y="1106759"/>
                    <a:pt x="71969" y="1091816"/>
                  </a:cubicBezTo>
                  <a:cubicBezTo>
                    <a:pt x="19374" y="1076873"/>
                    <a:pt x="-11149" y="1022123"/>
                    <a:pt x="3794" y="969529"/>
                  </a:cubicBezTo>
                  <a:lnTo>
                    <a:pt x="235923" y="152493"/>
                  </a:lnTo>
                  <a:lnTo>
                    <a:pt x="240728" y="143173"/>
                  </a:lnTo>
                  <a:cubicBezTo>
                    <a:pt x="248980" y="62093"/>
                    <a:pt x="318236" y="0"/>
                    <a:pt x="401995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Ellipse 8"/>
            <p:cNvSpPr/>
            <p:nvPr>
              <p:custDataLst>
                <p:tags r:id="rId17"/>
              </p:custDataLst>
            </p:nvPr>
          </p:nvSpPr>
          <p:spPr>
            <a:xfrm>
              <a:off x="3013054" y="3001515"/>
              <a:ext cx="142769" cy="14276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Ellipse 10"/>
            <p:cNvSpPr/>
            <p:nvPr>
              <p:custDataLst>
                <p:tags r:id="rId18"/>
              </p:custDataLst>
            </p:nvPr>
          </p:nvSpPr>
          <p:spPr>
            <a:xfrm>
              <a:off x="4493972" y="2991316"/>
              <a:ext cx="142769" cy="14276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" name="Gruppieren 19"/>
          <p:cNvGrpSpPr>
            <a:grpSpLocks noChangeAspect="1"/>
          </p:cNvGrpSpPr>
          <p:nvPr/>
        </p:nvGrpSpPr>
        <p:grpSpPr>
          <a:xfrm>
            <a:off x="467544" y="1987440"/>
            <a:ext cx="1452886" cy="1767344"/>
            <a:chOff x="689206" y="2408717"/>
            <a:chExt cx="1117603" cy="1359494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3" name="Ellipse 12"/>
            <p:cNvSpPr/>
            <p:nvPr>
              <p:custDataLst>
                <p:tags r:id="rId7"/>
              </p:custDataLst>
            </p:nvPr>
          </p:nvSpPr>
          <p:spPr>
            <a:xfrm>
              <a:off x="858848" y="2408717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Abgerundetes Rechteck 23"/>
            <p:cNvSpPr/>
            <p:nvPr>
              <p:custDataLst>
                <p:tags r:id="rId8"/>
              </p:custDataLst>
            </p:nvPr>
          </p:nvSpPr>
          <p:spPr>
            <a:xfrm>
              <a:off x="689206" y="2684379"/>
              <a:ext cx="557260" cy="1083832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>
              <p:custDataLst>
                <p:tags r:id="rId9"/>
              </p:custDataLst>
            </p:nvPr>
          </p:nvSpPr>
          <p:spPr>
            <a:xfrm>
              <a:off x="1388435" y="2408717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Abgerundetes Rechteck 40"/>
            <p:cNvSpPr/>
            <p:nvPr>
              <p:custDataLst>
                <p:tags r:id="rId10"/>
              </p:custDataLst>
            </p:nvPr>
          </p:nvSpPr>
          <p:spPr>
            <a:xfrm>
              <a:off x="1185844" y="2684379"/>
              <a:ext cx="620965" cy="1083832"/>
            </a:xfrm>
            <a:custGeom>
              <a:avLst/>
              <a:gdLst/>
              <a:ahLst/>
              <a:cxnLst/>
              <a:rect l="l" t="t" r="r" b="b"/>
              <a:pathLst>
                <a:path w="1350552" h="2357255">
                  <a:moveTo>
                    <a:pt x="401995" y="0"/>
                  </a:moveTo>
                  <a:lnTo>
                    <a:pt x="935109" y="0"/>
                  </a:lnTo>
                  <a:cubicBezTo>
                    <a:pt x="1012923" y="0"/>
                    <a:pt x="1078221" y="53592"/>
                    <a:pt x="1093038" y="126638"/>
                  </a:cubicBezTo>
                  <a:cubicBezTo>
                    <a:pt x="1096522" y="129986"/>
                    <a:pt x="1098123" y="134249"/>
                    <a:pt x="1099443" y="138672"/>
                  </a:cubicBezTo>
                  <a:lnTo>
                    <a:pt x="1346396" y="966525"/>
                  </a:lnTo>
                  <a:cubicBezTo>
                    <a:pt x="1362025" y="1018919"/>
                    <a:pt x="1332221" y="1074064"/>
                    <a:pt x="1279827" y="1089694"/>
                  </a:cubicBezTo>
                  <a:cubicBezTo>
                    <a:pt x="1227432" y="1105323"/>
                    <a:pt x="1172287" y="1075519"/>
                    <a:pt x="1156658" y="1023125"/>
                  </a:cubicBezTo>
                  <a:lnTo>
                    <a:pt x="967137" y="387799"/>
                  </a:lnTo>
                  <a:cubicBezTo>
                    <a:pt x="957221" y="393158"/>
                    <a:pt x="946294" y="394265"/>
                    <a:pt x="935109" y="394265"/>
                  </a:cubicBezTo>
                  <a:lnTo>
                    <a:pt x="888945" y="394265"/>
                  </a:lnTo>
                  <a:lnTo>
                    <a:pt x="1172665" y="1482716"/>
                  </a:lnTo>
                  <a:lnTo>
                    <a:pt x="969968" y="1482716"/>
                  </a:lnTo>
                  <a:lnTo>
                    <a:pt x="969968" y="2240518"/>
                  </a:lnTo>
                  <a:cubicBezTo>
                    <a:pt x="969968" y="2304990"/>
                    <a:pt x="917703" y="2357255"/>
                    <a:pt x="853231" y="2357255"/>
                  </a:cubicBezTo>
                  <a:cubicBezTo>
                    <a:pt x="788759" y="2357255"/>
                    <a:pt x="736494" y="2304990"/>
                    <a:pt x="736494" y="2240518"/>
                  </a:cubicBezTo>
                  <a:lnTo>
                    <a:pt x="736494" y="1482716"/>
                  </a:lnTo>
                  <a:lnTo>
                    <a:pt x="618826" y="1482716"/>
                  </a:lnTo>
                  <a:lnTo>
                    <a:pt x="618826" y="2240518"/>
                  </a:lnTo>
                  <a:cubicBezTo>
                    <a:pt x="618826" y="2304990"/>
                    <a:pt x="566561" y="2357255"/>
                    <a:pt x="502089" y="2357255"/>
                  </a:cubicBezTo>
                  <a:cubicBezTo>
                    <a:pt x="437617" y="2357255"/>
                    <a:pt x="385352" y="2304990"/>
                    <a:pt x="385352" y="2240518"/>
                  </a:cubicBezTo>
                  <a:lnTo>
                    <a:pt x="385352" y="1482716"/>
                  </a:lnTo>
                  <a:lnTo>
                    <a:pt x="177691" y="1482716"/>
                  </a:lnTo>
                  <a:lnTo>
                    <a:pt x="461411" y="394265"/>
                  </a:lnTo>
                  <a:lnTo>
                    <a:pt x="401995" y="394265"/>
                  </a:lnTo>
                  <a:lnTo>
                    <a:pt x="374638" y="388742"/>
                  </a:lnTo>
                  <a:lnTo>
                    <a:pt x="194256" y="1023641"/>
                  </a:lnTo>
                  <a:cubicBezTo>
                    <a:pt x="179313" y="1076236"/>
                    <a:pt x="124563" y="1106759"/>
                    <a:pt x="71969" y="1091816"/>
                  </a:cubicBezTo>
                  <a:cubicBezTo>
                    <a:pt x="19374" y="1076873"/>
                    <a:pt x="-11149" y="1022123"/>
                    <a:pt x="3794" y="969529"/>
                  </a:cubicBezTo>
                  <a:lnTo>
                    <a:pt x="235923" y="152493"/>
                  </a:lnTo>
                  <a:lnTo>
                    <a:pt x="240728" y="143173"/>
                  </a:lnTo>
                  <a:cubicBezTo>
                    <a:pt x="248980" y="62093"/>
                    <a:pt x="318236" y="0"/>
                    <a:pt x="401995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9" name="Gruppieren 28"/>
          <p:cNvGrpSpPr>
            <a:grpSpLocks noChangeAspect="1"/>
          </p:cNvGrpSpPr>
          <p:nvPr/>
        </p:nvGrpSpPr>
        <p:grpSpPr>
          <a:xfrm>
            <a:off x="5702642" y="1978465"/>
            <a:ext cx="724440" cy="1767344"/>
            <a:chOff x="5724128" y="2408717"/>
            <a:chExt cx="557260" cy="1359494"/>
          </a:xfrm>
          <a:solidFill>
            <a:schemeClr val="accent4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8" name="Ellipse 17"/>
            <p:cNvSpPr/>
            <p:nvPr>
              <p:custDataLst>
                <p:tags r:id="rId5"/>
              </p:custDataLst>
            </p:nvPr>
          </p:nvSpPr>
          <p:spPr>
            <a:xfrm>
              <a:off x="5893770" y="2408717"/>
              <a:ext cx="215180" cy="21518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Abgerundetes Rechteck 23"/>
            <p:cNvSpPr/>
            <p:nvPr>
              <p:custDataLst>
                <p:tags r:id="rId6"/>
              </p:custDataLst>
            </p:nvPr>
          </p:nvSpPr>
          <p:spPr>
            <a:xfrm>
              <a:off x="5724128" y="2684379"/>
              <a:ext cx="557260" cy="1083832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6899783" y="1994625"/>
            <a:ext cx="1632657" cy="1808604"/>
            <a:chOff x="6899783" y="1994625"/>
            <a:chExt cx="1632657" cy="1808604"/>
          </a:xfrm>
          <a:solidFill>
            <a:schemeClr val="accent3"/>
          </a:solidFill>
        </p:grpSpPr>
        <p:sp>
          <p:nvSpPr>
            <p:cNvPr id="34" name="Bogen 33"/>
            <p:cNvSpPr/>
            <p:nvPr/>
          </p:nvSpPr>
          <p:spPr>
            <a:xfrm rot="17653217">
              <a:off x="6787765" y="2605564"/>
              <a:ext cx="531772" cy="307736"/>
            </a:xfrm>
            <a:prstGeom prst="arc">
              <a:avLst>
                <a:gd name="adj1" fmla="val 17788330"/>
                <a:gd name="adj2" fmla="val 2833681"/>
              </a:avLst>
            </a:prstGeom>
            <a:noFill/>
            <a:ln w="9525"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0" name="Gerade Verbindung 39"/>
            <p:cNvCxnSpPr/>
            <p:nvPr/>
          </p:nvCxnSpPr>
          <p:spPr>
            <a:xfrm>
              <a:off x="7232422" y="2615796"/>
              <a:ext cx="48615" cy="1177808"/>
            </a:xfrm>
            <a:prstGeom prst="line">
              <a:avLst/>
            </a:prstGeom>
            <a:grpFill/>
            <a:ln w="9525"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  <p:grpSp>
          <p:nvGrpSpPr>
            <p:cNvPr id="33" name="Gruppieren 32"/>
            <p:cNvGrpSpPr>
              <a:grpSpLocks noChangeAspect="1"/>
            </p:cNvGrpSpPr>
            <p:nvPr/>
          </p:nvGrpSpPr>
          <p:grpSpPr>
            <a:xfrm>
              <a:off x="6980190" y="1994625"/>
              <a:ext cx="1552250" cy="1808604"/>
              <a:chOff x="7369201" y="2434502"/>
              <a:chExt cx="1194038" cy="1391234"/>
            </a:xfrm>
            <a:grpFill/>
            <a:effectLst>
              <a:reflection blurRad="6350" stA="52000" endA="300" endPos="35000" dir="5400000" sy="-100000" algn="bl" rotWithShape="0"/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21" name="Ellipse 20"/>
              <p:cNvSpPr/>
              <p:nvPr>
                <p:custDataLst>
                  <p:tags r:id="rId1"/>
                </p:custDataLst>
              </p:nvPr>
            </p:nvSpPr>
            <p:spPr>
              <a:xfrm>
                <a:off x="8080758" y="2434502"/>
                <a:ext cx="206119" cy="206119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Abgerundetes Rechteck 72"/>
              <p:cNvSpPr/>
              <p:nvPr>
                <p:custDataLst>
                  <p:tags r:id="rId2"/>
                </p:custDataLst>
              </p:nvPr>
            </p:nvSpPr>
            <p:spPr>
              <a:xfrm rot="16200000">
                <a:off x="7649079" y="2874299"/>
                <a:ext cx="1129062" cy="699258"/>
              </a:xfrm>
              <a:custGeom>
                <a:avLst/>
                <a:gdLst/>
                <a:ahLst/>
                <a:cxnLst/>
                <a:rect l="l" t="t" r="r" b="b"/>
                <a:pathLst>
                  <a:path w="2563577" h="1587690">
                    <a:moveTo>
                      <a:pt x="2562737" y="864283"/>
                    </a:moveTo>
                    <a:cubicBezTo>
                      <a:pt x="2568941" y="922595"/>
                      <a:pt x="2540540" y="981668"/>
                      <a:pt x="2486025" y="1011886"/>
                    </a:cubicBezTo>
                    <a:lnTo>
                      <a:pt x="1649925" y="1475344"/>
                    </a:lnTo>
                    <a:lnTo>
                      <a:pt x="1622853" y="1483924"/>
                    </a:lnTo>
                    <a:lnTo>
                      <a:pt x="1622853" y="1494242"/>
                    </a:lnTo>
                    <a:lnTo>
                      <a:pt x="434853" y="1587690"/>
                    </a:lnTo>
                    <a:lnTo>
                      <a:pt x="434853" y="1425645"/>
                    </a:lnTo>
                    <a:lnTo>
                      <a:pt x="162000" y="1425645"/>
                    </a:lnTo>
                    <a:cubicBezTo>
                      <a:pt x="72530" y="1425645"/>
                      <a:pt x="0" y="1353115"/>
                      <a:pt x="0" y="1263645"/>
                    </a:cubicBezTo>
                    <a:cubicBezTo>
                      <a:pt x="0" y="1174175"/>
                      <a:pt x="72530" y="1101645"/>
                      <a:pt x="162000" y="1101645"/>
                    </a:cubicBezTo>
                    <a:lnTo>
                      <a:pt x="434853" y="1101645"/>
                    </a:lnTo>
                    <a:lnTo>
                      <a:pt x="434853" y="939600"/>
                    </a:lnTo>
                    <a:lnTo>
                      <a:pt x="1564988" y="1028496"/>
                    </a:lnTo>
                    <a:lnTo>
                      <a:pt x="2137988" y="710877"/>
                    </a:lnTo>
                    <a:lnTo>
                      <a:pt x="2012395" y="591158"/>
                    </a:lnTo>
                    <a:cubicBezTo>
                      <a:pt x="1995670" y="575215"/>
                      <a:pt x="1985179" y="555190"/>
                      <a:pt x="1982934" y="533742"/>
                    </a:cubicBezTo>
                    <a:cubicBezTo>
                      <a:pt x="1967108" y="516418"/>
                      <a:pt x="1958465" y="493218"/>
                      <a:pt x="1958465" y="468000"/>
                    </a:cubicBezTo>
                    <a:lnTo>
                      <a:pt x="1958465" y="108000"/>
                    </a:lnTo>
                    <a:cubicBezTo>
                      <a:pt x="1958465" y="48353"/>
                      <a:pt x="2006818" y="0"/>
                      <a:pt x="2066465" y="0"/>
                    </a:cubicBezTo>
                    <a:cubicBezTo>
                      <a:pt x="2126112" y="0"/>
                      <a:pt x="2174465" y="48353"/>
                      <a:pt x="2174465" y="108000"/>
                    </a:cubicBezTo>
                    <a:lnTo>
                      <a:pt x="2174465" y="447235"/>
                    </a:lnTo>
                    <a:lnTo>
                      <a:pt x="2353316" y="617721"/>
                    </a:lnTo>
                    <a:cubicBezTo>
                      <a:pt x="2404894" y="616572"/>
                      <a:pt x="2454363" y="644378"/>
                      <a:pt x="2481153" y="692708"/>
                    </a:cubicBezTo>
                    <a:lnTo>
                      <a:pt x="2544683" y="807320"/>
                    </a:lnTo>
                    <a:cubicBezTo>
                      <a:pt x="2554756" y="825492"/>
                      <a:pt x="2560669" y="844845"/>
                      <a:pt x="2562737" y="86428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7" name="Gerade Verbindung 26"/>
              <p:cNvCxnSpPr/>
              <p:nvPr/>
            </p:nvCxnSpPr>
            <p:spPr>
              <a:xfrm>
                <a:off x="7567301" y="2956744"/>
                <a:ext cx="614" cy="868992"/>
              </a:xfrm>
              <a:prstGeom prst="line">
                <a:avLst/>
              </a:prstGeom>
              <a:grpFill/>
              <a:ln w="9525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sp>
            <p:nvSpPr>
              <p:cNvPr id="23" name="Ellipse 22"/>
              <p:cNvSpPr/>
              <p:nvPr>
                <p:custDataLst>
                  <p:tags r:id="rId3"/>
                </p:custDataLst>
              </p:nvPr>
            </p:nvSpPr>
            <p:spPr>
              <a:xfrm>
                <a:off x="7691011" y="2441346"/>
                <a:ext cx="206119" cy="206119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Abgerundetes Rechteck 86"/>
              <p:cNvSpPr/>
              <p:nvPr>
                <p:custDataLst>
                  <p:tags r:id="rId4"/>
                </p:custDataLst>
              </p:nvPr>
            </p:nvSpPr>
            <p:spPr>
              <a:xfrm rot="18817702">
                <a:off x="7545345" y="2651295"/>
                <a:ext cx="731622" cy="1083909"/>
              </a:xfrm>
              <a:custGeom>
                <a:avLst/>
                <a:gdLst/>
                <a:ahLst/>
                <a:cxnLst/>
                <a:rect l="l" t="t" r="r" b="b"/>
                <a:pathLst>
                  <a:path w="1661175" h="2461055">
                    <a:moveTo>
                      <a:pt x="1607955" y="313003"/>
                    </a:moveTo>
                    <a:cubicBezTo>
                      <a:pt x="1652680" y="350931"/>
                      <a:pt x="1672882" y="413286"/>
                      <a:pt x="1654272" y="472773"/>
                    </a:cubicBezTo>
                    <a:lnTo>
                      <a:pt x="1390160" y="1317019"/>
                    </a:lnTo>
                    <a:cubicBezTo>
                      <a:pt x="1391190" y="1370243"/>
                      <a:pt x="1370291" y="1423404"/>
                      <a:pt x="1328723" y="1463027"/>
                    </a:cubicBezTo>
                    <a:lnTo>
                      <a:pt x="340020" y="2405490"/>
                    </a:lnTo>
                    <a:cubicBezTo>
                      <a:pt x="259589" y="2482160"/>
                      <a:pt x="132234" y="2479111"/>
                      <a:pt x="55565" y="2398679"/>
                    </a:cubicBezTo>
                    <a:cubicBezTo>
                      <a:pt x="-21105" y="2318248"/>
                      <a:pt x="-18056" y="2190894"/>
                      <a:pt x="62376" y="2114224"/>
                    </a:cubicBezTo>
                    <a:lnTo>
                      <a:pt x="955895" y="1262493"/>
                    </a:lnTo>
                    <a:cubicBezTo>
                      <a:pt x="955341" y="1260179"/>
                      <a:pt x="955927" y="1258161"/>
                      <a:pt x="956557" y="1256146"/>
                    </a:cubicBezTo>
                    <a:lnTo>
                      <a:pt x="1194662" y="495031"/>
                    </a:lnTo>
                    <a:lnTo>
                      <a:pt x="1021151" y="495031"/>
                    </a:lnTo>
                    <a:cubicBezTo>
                      <a:pt x="998045" y="495031"/>
                      <a:pt x="976634" y="487775"/>
                      <a:pt x="960210" y="473799"/>
                    </a:cubicBezTo>
                    <a:cubicBezTo>
                      <a:pt x="936802" y="472179"/>
                      <a:pt x="914539" y="461350"/>
                      <a:pt x="897139" y="443096"/>
                    </a:cubicBezTo>
                    <a:lnTo>
                      <a:pt x="648746" y="182517"/>
                    </a:lnTo>
                    <a:cubicBezTo>
                      <a:pt x="607591" y="139343"/>
                      <a:pt x="609228" y="70981"/>
                      <a:pt x="652402" y="29826"/>
                    </a:cubicBezTo>
                    <a:cubicBezTo>
                      <a:pt x="695577" y="-11329"/>
                      <a:pt x="763939" y="-9692"/>
                      <a:pt x="805094" y="33482"/>
                    </a:cubicBezTo>
                    <a:lnTo>
                      <a:pt x="1039159" y="279031"/>
                    </a:lnTo>
                    <a:lnTo>
                      <a:pt x="1286248" y="279031"/>
                    </a:lnTo>
                    <a:cubicBezTo>
                      <a:pt x="1322789" y="242611"/>
                      <a:pt x="1377781" y="228605"/>
                      <a:pt x="1430520" y="245104"/>
                    </a:cubicBezTo>
                    <a:lnTo>
                      <a:pt x="1555585" y="284229"/>
                    </a:lnTo>
                    <a:cubicBezTo>
                      <a:pt x="1575413" y="290432"/>
                      <a:pt x="1593047" y="300361"/>
                      <a:pt x="1607955" y="31300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36" name="Textfeld 35"/>
          <p:cNvSpPr txBox="1"/>
          <p:nvPr/>
        </p:nvSpPr>
        <p:spPr>
          <a:xfrm>
            <a:off x="638060" y="4351665"/>
            <a:ext cx="1051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002060"/>
                </a:solidFill>
              </a:rPr>
              <a:t>Paare</a:t>
            </a:r>
          </a:p>
          <a:p>
            <a:pPr algn="ctr"/>
            <a:r>
              <a:rPr lang="de-DE" dirty="0" smtClean="0">
                <a:solidFill>
                  <a:srgbClr val="002060"/>
                </a:solidFill>
              </a:rPr>
              <a:t>&gt; 1.800 €</a:t>
            </a:r>
          </a:p>
          <a:p>
            <a:pPr algn="ctr"/>
            <a:endParaRPr lang="de-DE" dirty="0" smtClean="0">
              <a:solidFill>
                <a:srgbClr val="002060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016286" y="4351665"/>
            <a:ext cx="12073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002060"/>
                </a:solidFill>
              </a:rPr>
              <a:t>Familien</a:t>
            </a:r>
          </a:p>
          <a:p>
            <a:pPr algn="ctr"/>
            <a:r>
              <a:rPr lang="de-DE" dirty="0" smtClean="0">
                <a:solidFill>
                  <a:srgbClr val="002060"/>
                </a:solidFill>
              </a:rPr>
              <a:t>bis 1.000 €</a:t>
            </a:r>
          </a:p>
          <a:p>
            <a:pPr algn="ctr"/>
            <a:endParaRPr lang="de-DE" b="1" dirty="0" smtClean="0">
              <a:solidFill>
                <a:srgbClr val="002060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24970" y="4351664"/>
            <a:ext cx="136396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002060"/>
                </a:solidFill>
              </a:rPr>
              <a:t>Singles</a:t>
            </a:r>
          </a:p>
          <a:p>
            <a:pPr algn="ctr"/>
            <a:r>
              <a:rPr lang="de-DE" dirty="0" smtClean="0">
                <a:solidFill>
                  <a:srgbClr val="002060"/>
                </a:solidFill>
              </a:rPr>
              <a:t>&gt; 1.500 Euro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7531631" y="4351665"/>
            <a:ext cx="1363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002060"/>
                </a:solidFill>
              </a:rPr>
              <a:t>Senioren</a:t>
            </a:r>
          </a:p>
          <a:p>
            <a:pPr algn="ctr"/>
            <a:r>
              <a:rPr lang="de-DE" dirty="0">
                <a:solidFill>
                  <a:srgbClr val="002060"/>
                </a:solidFill>
              </a:rPr>
              <a:t>&gt; </a:t>
            </a:r>
            <a:r>
              <a:rPr lang="de-DE" dirty="0" smtClean="0">
                <a:solidFill>
                  <a:srgbClr val="002060"/>
                </a:solidFill>
              </a:rPr>
              <a:t>2.000 Euro</a:t>
            </a:r>
          </a:p>
        </p:txBody>
      </p:sp>
    </p:spTree>
    <p:extLst>
      <p:ext uri="{BB962C8B-B14F-4D97-AF65-F5344CB8AC3E}">
        <p14:creationId xmlns:p14="http://schemas.microsoft.com/office/powerpoint/2010/main" val="194315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Alleinerziehende im Ländervergleich</a:t>
            </a:r>
            <a:endParaRPr lang="de-DE" dirty="0"/>
          </a:p>
        </p:txBody>
      </p:sp>
      <p:cxnSp>
        <p:nvCxnSpPr>
          <p:cNvPr id="16" name="Gerade Verbindung 15"/>
          <p:cNvCxnSpPr/>
          <p:nvPr>
            <p:custDataLst>
              <p:tags r:id="rId1"/>
            </p:custDataLst>
          </p:nvPr>
        </p:nvCxnSpPr>
        <p:spPr>
          <a:xfrm>
            <a:off x="265377" y="4654231"/>
            <a:ext cx="8410311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uppieren 28"/>
          <p:cNvGrpSpPr/>
          <p:nvPr/>
        </p:nvGrpSpPr>
        <p:grpSpPr>
          <a:xfrm>
            <a:off x="5537404" y="1682004"/>
            <a:ext cx="1097906" cy="2956799"/>
            <a:chOff x="6601189" y="1682004"/>
            <a:chExt cx="1097906" cy="2956799"/>
          </a:xfrm>
          <a:blipFill>
            <a:blip r:embed="rId16"/>
            <a:stretch>
              <a:fillRect/>
            </a:stretch>
          </a:blipFill>
          <a:effectLst>
            <a:reflection blurRad="6350" stA="50000" endA="300" endPos="38500" dist="50800" dir="5400000" sy="-100000" algn="bl" rotWithShape="0"/>
          </a:effectLst>
        </p:grpSpPr>
        <p:sp>
          <p:nvSpPr>
            <p:cNvPr id="17" name="Trapezoid 108"/>
            <p:cNvSpPr/>
            <p:nvPr>
              <p:custDataLst>
                <p:tags r:id="rId10"/>
              </p:custDataLst>
            </p:nvPr>
          </p:nvSpPr>
          <p:spPr>
            <a:xfrm flipH="1">
              <a:off x="6601189" y="2281548"/>
              <a:ext cx="1047588" cy="2357255"/>
            </a:xfrm>
            <a:custGeom>
              <a:avLst/>
              <a:gdLst/>
              <a:ahLst/>
              <a:cxnLst/>
              <a:rect l="l" t="t" r="r" b="b"/>
              <a:pathLst>
                <a:path w="1047588" h="2357255">
                  <a:moveTo>
                    <a:pt x="794033" y="386873"/>
                  </a:moveTo>
                  <a:cubicBezTo>
                    <a:pt x="782760" y="392806"/>
                    <a:pt x="770259" y="394265"/>
                    <a:pt x="757417" y="394265"/>
                  </a:cubicBezTo>
                  <a:lnTo>
                    <a:pt x="711254" y="394265"/>
                  </a:lnTo>
                  <a:lnTo>
                    <a:pt x="752930" y="554148"/>
                  </a:lnTo>
                  <a:lnTo>
                    <a:pt x="828593" y="502728"/>
                  </a:lnTo>
                  <a:close/>
                  <a:moveTo>
                    <a:pt x="373504" y="0"/>
                  </a:moveTo>
                  <a:lnTo>
                    <a:pt x="757417" y="0"/>
                  </a:lnTo>
                  <a:cubicBezTo>
                    <a:pt x="833350" y="0"/>
                    <a:pt x="897365" y="51032"/>
                    <a:pt x="914297" y="121443"/>
                  </a:cubicBezTo>
                  <a:cubicBezTo>
                    <a:pt x="921796" y="130082"/>
                    <a:pt x="927177" y="140555"/>
                    <a:pt x="930630" y="152130"/>
                  </a:cubicBezTo>
                  <a:lnTo>
                    <a:pt x="1036815" y="508091"/>
                  </a:lnTo>
                  <a:cubicBezTo>
                    <a:pt x="1059645" y="552798"/>
                    <a:pt x="1045272" y="608164"/>
                    <a:pt x="1002416" y="637289"/>
                  </a:cubicBezTo>
                  <a:lnTo>
                    <a:pt x="808885" y="768812"/>
                  </a:lnTo>
                  <a:lnTo>
                    <a:pt x="994974" y="1482716"/>
                  </a:lnTo>
                  <a:lnTo>
                    <a:pt x="792277" y="1482716"/>
                  </a:lnTo>
                  <a:lnTo>
                    <a:pt x="792277" y="2240518"/>
                  </a:lnTo>
                  <a:cubicBezTo>
                    <a:pt x="792277" y="2304990"/>
                    <a:pt x="740012" y="2357255"/>
                    <a:pt x="675540" y="2357255"/>
                  </a:cubicBezTo>
                  <a:cubicBezTo>
                    <a:pt x="611068" y="2357255"/>
                    <a:pt x="558803" y="2304990"/>
                    <a:pt x="558803" y="2240518"/>
                  </a:cubicBezTo>
                  <a:lnTo>
                    <a:pt x="558803" y="1482716"/>
                  </a:lnTo>
                  <a:lnTo>
                    <a:pt x="441135" y="1482716"/>
                  </a:lnTo>
                  <a:lnTo>
                    <a:pt x="441135" y="2240518"/>
                  </a:lnTo>
                  <a:cubicBezTo>
                    <a:pt x="441135" y="2304990"/>
                    <a:pt x="388870" y="2357255"/>
                    <a:pt x="324398" y="2357255"/>
                  </a:cubicBezTo>
                  <a:cubicBezTo>
                    <a:pt x="259926" y="2357255"/>
                    <a:pt x="207661" y="2304990"/>
                    <a:pt x="207661" y="2240518"/>
                  </a:cubicBezTo>
                  <a:lnTo>
                    <a:pt x="207661" y="1482716"/>
                  </a:lnTo>
                  <a:lnTo>
                    <a:pt x="0" y="1482716"/>
                  </a:lnTo>
                  <a:lnTo>
                    <a:pt x="290381" y="368713"/>
                  </a:lnTo>
                  <a:cubicBezTo>
                    <a:pt x="240281" y="342222"/>
                    <a:pt x="207660" y="289131"/>
                    <a:pt x="207660" y="228421"/>
                  </a:cubicBezTo>
                  <a:lnTo>
                    <a:pt x="207660" y="165844"/>
                  </a:lnTo>
                  <a:cubicBezTo>
                    <a:pt x="207660" y="74251"/>
                    <a:pt x="281911" y="0"/>
                    <a:pt x="373504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Ellipse 19"/>
            <p:cNvSpPr/>
            <p:nvPr>
              <p:custDataLst>
                <p:tags r:id="rId11"/>
              </p:custDataLst>
            </p:nvPr>
          </p:nvSpPr>
          <p:spPr>
            <a:xfrm flipH="1">
              <a:off x="6917848" y="1682004"/>
              <a:ext cx="468000" cy="46800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/>
            <p:cNvSpPr/>
            <p:nvPr>
              <p:custDataLst>
                <p:tags r:id="rId12"/>
              </p:custDataLst>
            </p:nvPr>
          </p:nvSpPr>
          <p:spPr>
            <a:xfrm flipH="1">
              <a:off x="7411055" y="1984830"/>
              <a:ext cx="288040" cy="28804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Abgerundetes Rechteck 111"/>
            <p:cNvSpPr/>
            <p:nvPr>
              <p:custDataLst>
                <p:tags r:id="rId13"/>
              </p:custDataLst>
            </p:nvPr>
          </p:nvSpPr>
          <p:spPr>
            <a:xfrm rot="768145" flipH="1">
              <a:off x="6958468" y="2264978"/>
              <a:ext cx="725347" cy="952946"/>
            </a:xfrm>
            <a:custGeom>
              <a:avLst/>
              <a:gdLst/>
              <a:ahLst/>
              <a:cxnLst/>
              <a:rect l="l" t="t" r="r" b="b"/>
              <a:pathLst>
                <a:path w="725347" h="952946">
                  <a:moveTo>
                    <a:pt x="670989" y="8258"/>
                  </a:moveTo>
                  <a:cubicBezTo>
                    <a:pt x="702933" y="21769"/>
                    <a:pt x="725347" y="53400"/>
                    <a:pt x="725347" y="90265"/>
                  </a:cubicBezTo>
                  <a:cubicBezTo>
                    <a:pt x="725347" y="139419"/>
                    <a:pt x="685500" y="179266"/>
                    <a:pt x="636346" y="179266"/>
                  </a:cubicBezTo>
                  <a:lnTo>
                    <a:pt x="460476" y="179266"/>
                  </a:lnTo>
                  <a:cubicBezTo>
                    <a:pt x="463784" y="201011"/>
                    <a:pt x="462670" y="223627"/>
                    <a:pt x="457525" y="246268"/>
                  </a:cubicBezTo>
                  <a:lnTo>
                    <a:pt x="405235" y="476377"/>
                  </a:lnTo>
                  <a:lnTo>
                    <a:pt x="526572" y="503949"/>
                  </a:lnTo>
                  <a:cubicBezTo>
                    <a:pt x="572122" y="514300"/>
                    <a:pt x="605346" y="549979"/>
                    <a:pt x="613977" y="592936"/>
                  </a:cubicBezTo>
                  <a:cubicBezTo>
                    <a:pt x="622578" y="609214"/>
                    <a:pt x="626627" y="627804"/>
                    <a:pt x="626574" y="647340"/>
                  </a:cubicBezTo>
                  <a:lnTo>
                    <a:pt x="626114" y="816658"/>
                  </a:lnTo>
                  <a:cubicBezTo>
                    <a:pt x="625909" y="892133"/>
                    <a:pt x="564560" y="953151"/>
                    <a:pt x="489085" y="952946"/>
                  </a:cubicBezTo>
                  <a:lnTo>
                    <a:pt x="489085" y="952945"/>
                  </a:lnTo>
                  <a:cubicBezTo>
                    <a:pt x="413610" y="952740"/>
                    <a:pt x="352592" y="891390"/>
                    <a:pt x="352797" y="815915"/>
                  </a:cubicBezTo>
                  <a:lnTo>
                    <a:pt x="353102" y="703999"/>
                  </a:lnTo>
                  <a:lnTo>
                    <a:pt x="156949" y="659426"/>
                  </a:lnTo>
                  <a:cubicBezTo>
                    <a:pt x="156946" y="659426"/>
                    <a:pt x="156943" y="659425"/>
                    <a:pt x="156939" y="659425"/>
                  </a:cubicBezTo>
                  <a:lnTo>
                    <a:pt x="156941" y="659424"/>
                  </a:lnTo>
                  <a:lnTo>
                    <a:pt x="156635" y="659355"/>
                  </a:lnTo>
                  <a:lnTo>
                    <a:pt x="156345" y="659224"/>
                  </a:lnTo>
                  <a:cubicBezTo>
                    <a:pt x="48135" y="634352"/>
                    <a:pt x="-19567" y="526558"/>
                    <a:pt x="5054" y="418210"/>
                  </a:cubicBezTo>
                  <a:lnTo>
                    <a:pt x="64425" y="156941"/>
                  </a:lnTo>
                  <a:cubicBezTo>
                    <a:pt x="89092" y="48389"/>
                    <a:pt x="197087" y="-19613"/>
                    <a:pt x="305639" y="5054"/>
                  </a:cubicBezTo>
                  <a:lnTo>
                    <a:pt x="307939" y="5826"/>
                  </a:lnTo>
                  <a:cubicBezTo>
                    <a:pt x="314864" y="2309"/>
                    <a:pt x="322579" y="1264"/>
                    <a:pt x="330538" y="1264"/>
                  </a:cubicBezTo>
                  <a:lnTo>
                    <a:pt x="636346" y="1264"/>
                  </a:lnTo>
                  <a:cubicBezTo>
                    <a:pt x="648635" y="1264"/>
                    <a:pt x="660342" y="3754"/>
                    <a:pt x="670989" y="8258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1367137" y="1697432"/>
            <a:ext cx="1097906" cy="2956799"/>
            <a:chOff x="6601189" y="1682004"/>
            <a:chExt cx="1097906" cy="2956799"/>
          </a:xfrm>
          <a:blipFill>
            <a:blip r:embed="rId17"/>
            <a:stretch>
              <a:fillRect/>
            </a:stretch>
          </a:blipFill>
          <a:effectLst>
            <a:reflection blurRad="6350" stA="52000" endA="300" endPos="35000" dir="5400000" sy="-100000" algn="bl" rotWithShape="0"/>
          </a:effectLst>
        </p:grpSpPr>
        <p:sp>
          <p:nvSpPr>
            <p:cNvPr id="25" name="Trapezoid 108"/>
            <p:cNvSpPr/>
            <p:nvPr>
              <p:custDataLst>
                <p:tags r:id="rId6"/>
              </p:custDataLst>
            </p:nvPr>
          </p:nvSpPr>
          <p:spPr>
            <a:xfrm>
              <a:off x="6651507" y="2281548"/>
              <a:ext cx="1047588" cy="2357255"/>
            </a:xfrm>
            <a:custGeom>
              <a:avLst/>
              <a:gdLst/>
              <a:ahLst/>
              <a:cxnLst/>
              <a:rect l="l" t="t" r="r" b="b"/>
              <a:pathLst>
                <a:path w="1047588" h="2357255">
                  <a:moveTo>
                    <a:pt x="794033" y="386873"/>
                  </a:moveTo>
                  <a:cubicBezTo>
                    <a:pt x="782760" y="392806"/>
                    <a:pt x="770259" y="394265"/>
                    <a:pt x="757417" y="394265"/>
                  </a:cubicBezTo>
                  <a:lnTo>
                    <a:pt x="711254" y="394265"/>
                  </a:lnTo>
                  <a:lnTo>
                    <a:pt x="752930" y="554148"/>
                  </a:lnTo>
                  <a:lnTo>
                    <a:pt x="828593" y="502728"/>
                  </a:lnTo>
                  <a:close/>
                  <a:moveTo>
                    <a:pt x="373504" y="0"/>
                  </a:moveTo>
                  <a:lnTo>
                    <a:pt x="757417" y="0"/>
                  </a:lnTo>
                  <a:cubicBezTo>
                    <a:pt x="833350" y="0"/>
                    <a:pt x="897365" y="51032"/>
                    <a:pt x="914297" y="121443"/>
                  </a:cubicBezTo>
                  <a:cubicBezTo>
                    <a:pt x="921796" y="130082"/>
                    <a:pt x="927177" y="140555"/>
                    <a:pt x="930630" y="152130"/>
                  </a:cubicBezTo>
                  <a:lnTo>
                    <a:pt x="1036815" y="508091"/>
                  </a:lnTo>
                  <a:cubicBezTo>
                    <a:pt x="1059645" y="552798"/>
                    <a:pt x="1045272" y="608164"/>
                    <a:pt x="1002416" y="637289"/>
                  </a:cubicBezTo>
                  <a:lnTo>
                    <a:pt x="808885" y="768812"/>
                  </a:lnTo>
                  <a:lnTo>
                    <a:pt x="994974" y="1482716"/>
                  </a:lnTo>
                  <a:lnTo>
                    <a:pt x="792277" y="1482716"/>
                  </a:lnTo>
                  <a:lnTo>
                    <a:pt x="792277" y="2240518"/>
                  </a:lnTo>
                  <a:cubicBezTo>
                    <a:pt x="792277" y="2304990"/>
                    <a:pt x="740012" y="2357255"/>
                    <a:pt x="675540" y="2357255"/>
                  </a:cubicBezTo>
                  <a:cubicBezTo>
                    <a:pt x="611068" y="2357255"/>
                    <a:pt x="558803" y="2304990"/>
                    <a:pt x="558803" y="2240518"/>
                  </a:cubicBezTo>
                  <a:lnTo>
                    <a:pt x="558803" y="1482716"/>
                  </a:lnTo>
                  <a:lnTo>
                    <a:pt x="441135" y="1482716"/>
                  </a:lnTo>
                  <a:lnTo>
                    <a:pt x="441135" y="2240518"/>
                  </a:lnTo>
                  <a:cubicBezTo>
                    <a:pt x="441135" y="2304990"/>
                    <a:pt x="388870" y="2357255"/>
                    <a:pt x="324398" y="2357255"/>
                  </a:cubicBezTo>
                  <a:cubicBezTo>
                    <a:pt x="259926" y="2357255"/>
                    <a:pt x="207661" y="2304990"/>
                    <a:pt x="207661" y="2240518"/>
                  </a:cubicBezTo>
                  <a:lnTo>
                    <a:pt x="207661" y="1482716"/>
                  </a:lnTo>
                  <a:lnTo>
                    <a:pt x="0" y="1482716"/>
                  </a:lnTo>
                  <a:lnTo>
                    <a:pt x="290381" y="368713"/>
                  </a:lnTo>
                  <a:cubicBezTo>
                    <a:pt x="240281" y="342222"/>
                    <a:pt x="207660" y="289131"/>
                    <a:pt x="207660" y="228421"/>
                  </a:cubicBezTo>
                  <a:lnTo>
                    <a:pt x="207660" y="165844"/>
                  </a:lnTo>
                  <a:cubicBezTo>
                    <a:pt x="207660" y="74251"/>
                    <a:pt x="281911" y="0"/>
                    <a:pt x="373504" y="0"/>
                  </a:cubicBezTo>
                  <a:close/>
                </a:path>
              </a:pathLst>
            </a:custGeom>
            <a:grp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63500">
                <a:bevelT w="107950" h="63500"/>
                <a:bevelB w="38100" h="114300"/>
                <a:extrusionClr>
                  <a:schemeClr val="bg2"/>
                </a:extrusionClr>
              </a:sp3d>
            </a:bodyPr>
            <a:lstStyle/>
            <a:p>
              <a:pPr algn="ctr"/>
              <a:endParaRPr lang="de-DE"/>
            </a:p>
          </p:txBody>
        </p:sp>
        <p:sp>
          <p:nvSpPr>
            <p:cNvPr id="26" name="Ellipse 25"/>
            <p:cNvSpPr/>
            <p:nvPr>
              <p:custDataLst>
                <p:tags r:id="rId7"/>
              </p:custDataLst>
            </p:nvPr>
          </p:nvSpPr>
          <p:spPr>
            <a:xfrm>
              <a:off x="6914436" y="1682004"/>
              <a:ext cx="468000" cy="468000"/>
            </a:xfrm>
            <a:prstGeom prst="ellipse">
              <a:avLst/>
            </a:prstGeom>
            <a:grp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63500">
                <a:bevelT w="107950" h="63500"/>
                <a:bevelB w="38100" h="114300"/>
                <a:extrusionClr>
                  <a:schemeClr val="bg2"/>
                </a:extrusionClr>
              </a:sp3d>
            </a:bodyPr>
            <a:lstStyle/>
            <a:p>
              <a:pPr algn="ctr"/>
              <a:endParaRPr lang="de-DE"/>
            </a:p>
          </p:txBody>
        </p:sp>
        <p:sp>
          <p:nvSpPr>
            <p:cNvPr id="27" name="Ellipse 26"/>
            <p:cNvSpPr/>
            <p:nvPr>
              <p:custDataLst>
                <p:tags r:id="rId8"/>
              </p:custDataLst>
            </p:nvPr>
          </p:nvSpPr>
          <p:spPr>
            <a:xfrm>
              <a:off x="6601189" y="1984830"/>
              <a:ext cx="288040" cy="288040"/>
            </a:xfrm>
            <a:prstGeom prst="ellipse">
              <a:avLst/>
            </a:prstGeom>
            <a:grp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63500">
                <a:bevelT w="107950" h="63500"/>
                <a:bevelB w="38100" h="114300"/>
                <a:extrusionClr>
                  <a:schemeClr val="bg2"/>
                </a:extrusionClr>
              </a:sp3d>
            </a:bodyPr>
            <a:lstStyle/>
            <a:p>
              <a:pPr algn="ctr"/>
              <a:endParaRPr lang="de-DE"/>
            </a:p>
          </p:txBody>
        </p:sp>
        <p:sp>
          <p:nvSpPr>
            <p:cNvPr id="28" name="Abgerundetes Rechteck 111"/>
            <p:cNvSpPr/>
            <p:nvPr>
              <p:custDataLst>
                <p:tags r:id="rId9"/>
              </p:custDataLst>
            </p:nvPr>
          </p:nvSpPr>
          <p:spPr>
            <a:xfrm rot="20831855">
              <a:off x="6616469" y="2264978"/>
              <a:ext cx="725347" cy="952946"/>
            </a:xfrm>
            <a:custGeom>
              <a:avLst/>
              <a:gdLst/>
              <a:ahLst/>
              <a:cxnLst/>
              <a:rect l="l" t="t" r="r" b="b"/>
              <a:pathLst>
                <a:path w="725347" h="952946">
                  <a:moveTo>
                    <a:pt x="670989" y="8258"/>
                  </a:moveTo>
                  <a:cubicBezTo>
                    <a:pt x="702933" y="21769"/>
                    <a:pt x="725347" y="53400"/>
                    <a:pt x="725347" y="90265"/>
                  </a:cubicBezTo>
                  <a:cubicBezTo>
                    <a:pt x="725347" y="139419"/>
                    <a:pt x="685500" y="179266"/>
                    <a:pt x="636346" y="179266"/>
                  </a:cubicBezTo>
                  <a:lnTo>
                    <a:pt x="460476" y="179266"/>
                  </a:lnTo>
                  <a:cubicBezTo>
                    <a:pt x="463784" y="201011"/>
                    <a:pt x="462670" y="223627"/>
                    <a:pt x="457525" y="246268"/>
                  </a:cubicBezTo>
                  <a:lnTo>
                    <a:pt x="405235" y="476377"/>
                  </a:lnTo>
                  <a:lnTo>
                    <a:pt x="526572" y="503949"/>
                  </a:lnTo>
                  <a:cubicBezTo>
                    <a:pt x="572122" y="514300"/>
                    <a:pt x="605346" y="549979"/>
                    <a:pt x="613977" y="592936"/>
                  </a:cubicBezTo>
                  <a:cubicBezTo>
                    <a:pt x="622578" y="609214"/>
                    <a:pt x="626627" y="627804"/>
                    <a:pt x="626574" y="647340"/>
                  </a:cubicBezTo>
                  <a:lnTo>
                    <a:pt x="626114" y="816658"/>
                  </a:lnTo>
                  <a:cubicBezTo>
                    <a:pt x="625909" y="892133"/>
                    <a:pt x="564560" y="953151"/>
                    <a:pt x="489085" y="952946"/>
                  </a:cubicBezTo>
                  <a:lnTo>
                    <a:pt x="489085" y="952945"/>
                  </a:lnTo>
                  <a:cubicBezTo>
                    <a:pt x="413610" y="952740"/>
                    <a:pt x="352592" y="891390"/>
                    <a:pt x="352797" y="815915"/>
                  </a:cubicBezTo>
                  <a:lnTo>
                    <a:pt x="353102" y="703999"/>
                  </a:lnTo>
                  <a:lnTo>
                    <a:pt x="156949" y="659426"/>
                  </a:lnTo>
                  <a:cubicBezTo>
                    <a:pt x="156946" y="659426"/>
                    <a:pt x="156943" y="659425"/>
                    <a:pt x="156939" y="659425"/>
                  </a:cubicBezTo>
                  <a:lnTo>
                    <a:pt x="156941" y="659424"/>
                  </a:lnTo>
                  <a:lnTo>
                    <a:pt x="156635" y="659355"/>
                  </a:lnTo>
                  <a:lnTo>
                    <a:pt x="156345" y="659224"/>
                  </a:lnTo>
                  <a:cubicBezTo>
                    <a:pt x="48135" y="634352"/>
                    <a:pt x="-19567" y="526558"/>
                    <a:pt x="5054" y="418210"/>
                  </a:cubicBezTo>
                  <a:lnTo>
                    <a:pt x="64425" y="156941"/>
                  </a:lnTo>
                  <a:cubicBezTo>
                    <a:pt x="89092" y="48389"/>
                    <a:pt x="197087" y="-19613"/>
                    <a:pt x="305639" y="5054"/>
                  </a:cubicBezTo>
                  <a:lnTo>
                    <a:pt x="307939" y="5826"/>
                  </a:lnTo>
                  <a:cubicBezTo>
                    <a:pt x="314864" y="2309"/>
                    <a:pt x="322579" y="1264"/>
                    <a:pt x="330538" y="1264"/>
                  </a:cubicBezTo>
                  <a:lnTo>
                    <a:pt x="636346" y="1264"/>
                  </a:lnTo>
                  <a:cubicBezTo>
                    <a:pt x="648635" y="1264"/>
                    <a:pt x="660342" y="3754"/>
                    <a:pt x="670989" y="8258"/>
                  </a:cubicBezTo>
                  <a:close/>
                </a:path>
              </a:pathLst>
            </a:custGeom>
            <a:grp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63500">
                <a:bevelT w="107950" h="63500"/>
                <a:bevelB w="38100" h="114300"/>
                <a:extrusionClr>
                  <a:schemeClr val="bg2"/>
                </a:extrusionClr>
              </a:sp3d>
            </a:bodyPr>
            <a:lstStyle/>
            <a:p>
              <a:pPr algn="ctr"/>
              <a:endParaRPr lang="de-DE"/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4067944" y="1682004"/>
            <a:ext cx="1207697" cy="2956799"/>
            <a:chOff x="6601189" y="1682004"/>
            <a:chExt cx="1097906" cy="2956799"/>
          </a:xfrm>
          <a:blipFill>
            <a:blip r:embed="rId16"/>
            <a:stretch>
              <a:fillRect/>
            </a:stretch>
          </a:blipFill>
          <a:effectLst>
            <a:reflection blurRad="6350" stA="50000" endA="300" endPos="38500" dist="50800" dir="5400000" sy="-100000" algn="bl" rotWithShape="0"/>
          </a:effectLst>
        </p:grpSpPr>
        <p:sp>
          <p:nvSpPr>
            <p:cNvPr id="31" name="Trapezoid 108"/>
            <p:cNvSpPr/>
            <p:nvPr>
              <p:custDataLst>
                <p:tags r:id="rId2"/>
              </p:custDataLst>
            </p:nvPr>
          </p:nvSpPr>
          <p:spPr>
            <a:xfrm flipH="1">
              <a:off x="6601189" y="2281548"/>
              <a:ext cx="1047588" cy="2357255"/>
            </a:xfrm>
            <a:custGeom>
              <a:avLst/>
              <a:gdLst/>
              <a:ahLst/>
              <a:cxnLst/>
              <a:rect l="l" t="t" r="r" b="b"/>
              <a:pathLst>
                <a:path w="1047588" h="2357255">
                  <a:moveTo>
                    <a:pt x="794033" y="386873"/>
                  </a:moveTo>
                  <a:cubicBezTo>
                    <a:pt x="782760" y="392806"/>
                    <a:pt x="770259" y="394265"/>
                    <a:pt x="757417" y="394265"/>
                  </a:cubicBezTo>
                  <a:lnTo>
                    <a:pt x="711254" y="394265"/>
                  </a:lnTo>
                  <a:lnTo>
                    <a:pt x="752930" y="554148"/>
                  </a:lnTo>
                  <a:lnTo>
                    <a:pt x="828593" y="502728"/>
                  </a:lnTo>
                  <a:close/>
                  <a:moveTo>
                    <a:pt x="373504" y="0"/>
                  </a:moveTo>
                  <a:lnTo>
                    <a:pt x="757417" y="0"/>
                  </a:lnTo>
                  <a:cubicBezTo>
                    <a:pt x="833350" y="0"/>
                    <a:pt x="897365" y="51032"/>
                    <a:pt x="914297" y="121443"/>
                  </a:cubicBezTo>
                  <a:cubicBezTo>
                    <a:pt x="921796" y="130082"/>
                    <a:pt x="927177" y="140555"/>
                    <a:pt x="930630" y="152130"/>
                  </a:cubicBezTo>
                  <a:lnTo>
                    <a:pt x="1036815" y="508091"/>
                  </a:lnTo>
                  <a:cubicBezTo>
                    <a:pt x="1059645" y="552798"/>
                    <a:pt x="1045272" y="608164"/>
                    <a:pt x="1002416" y="637289"/>
                  </a:cubicBezTo>
                  <a:lnTo>
                    <a:pt x="808885" y="768812"/>
                  </a:lnTo>
                  <a:lnTo>
                    <a:pt x="994974" y="1482716"/>
                  </a:lnTo>
                  <a:lnTo>
                    <a:pt x="792277" y="1482716"/>
                  </a:lnTo>
                  <a:lnTo>
                    <a:pt x="792277" y="2240518"/>
                  </a:lnTo>
                  <a:cubicBezTo>
                    <a:pt x="792277" y="2304990"/>
                    <a:pt x="740012" y="2357255"/>
                    <a:pt x="675540" y="2357255"/>
                  </a:cubicBezTo>
                  <a:cubicBezTo>
                    <a:pt x="611068" y="2357255"/>
                    <a:pt x="558803" y="2304990"/>
                    <a:pt x="558803" y="2240518"/>
                  </a:cubicBezTo>
                  <a:lnTo>
                    <a:pt x="558803" y="1482716"/>
                  </a:lnTo>
                  <a:lnTo>
                    <a:pt x="441135" y="1482716"/>
                  </a:lnTo>
                  <a:lnTo>
                    <a:pt x="441135" y="2240518"/>
                  </a:lnTo>
                  <a:cubicBezTo>
                    <a:pt x="441135" y="2304990"/>
                    <a:pt x="388870" y="2357255"/>
                    <a:pt x="324398" y="2357255"/>
                  </a:cubicBezTo>
                  <a:cubicBezTo>
                    <a:pt x="259926" y="2357255"/>
                    <a:pt x="207661" y="2304990"/>
                    <a:pt x="207661" y="2240518"/>
                  </a:cubicBezTo>
                  <a:lnTo>
                    <a:pt x="207661" y="1482716"/>
                  </a:lnTo>
                  <a:lnTo>
                    <a:pt x="0" y="1482716"/>
                  </a:lnTo>
                  <a:lnTo>
                    <a:pt x="290381" y="368713"/>
                  </a:lnTo>
                  <a:cubicBezTo>
                    <a:pt x="240281" y="342222"/>
                    <a:pt x="207660" y="289131"/>
                    <a:pt x="207660" y="228421"/>
                  </a:cubicBezTo>
                  <a:lnTo>
                    <a:pt x="207660" y="165844"/>
                  </a:lnTo>
                  <a:cubicBezTo>
                    <a:pt x="207660" y="74251"/>
                    <a:pt x="281911" y="0"/>
                    <a:pt x="373504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Ellipse 31"/>
            <p:cNvSpPr/>
            <p:nvPr>
              <p:custDataLst>
                <p:tags r:id="rId3"/>
              </p:custDataLst>
            </p:nvPr>
          </p:nvSpPr>
          <p:spPr>
            <a:xfrm flipH="1">
              <a:off x="6917848" y="1682004"/>
              <a:ext cx="468000" cy="46800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Ellipse 32"/>
            <p:cNvSpPr/>
            <p:nvPr>
              <p:custDataLst>
                <p:tags r:id="rId4"/>
              </p:custDataLst>
            </p:nvPr>
          </p:nvSpPr>
          <p:spPr>
            <a:xfrm flipH="1">
              <a:off x="7411055" y="1984830"/>
              <a:ext cx="288040" cy="288040"/>
            </a:xfrm>
            <a:prstGeom prst="ellipse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Abgerundetes Rechteck 111"/>
            <p:cNvSpPr/>
            <p:nvPr>
              <p:custDataLst>
                <p:tags r:id="rId5"/>
              </p:custDataLst>
            </p:nvPr>
          </p:nvSpPr>
          <p:spPr>
            <a:xfrm rot="768145" flipH="1">
              <a:off x="6958468" y="2264978"/>
              <a:ext cx="725347" cy="952946"/>
            </a:xfrm>
            <a:custGeom>
              <a:avLst/>
              <a:gdLst/>
              <a:ahLst/>
              <a:cxnLst/>
              <a:rect l="l" t="t" r="r" b="b"/>
              <a:pathLst>
                <a:path w="725347" h="952946">
                  <a:moveTo>
                    <a:pt x="670989" y="8258"/>
                  </a:moveTo>
                  <a:cubicBezTo>
                    <a:pt x="702933" y="21769"/>
                    <a:pt x="725347" y="53400"/>
                    <a:pt x="725347" y="90265"/>
                  </a:cubicBezTo>
                  <a:cubicBezTo>
                    <a:pt x="725347" y="139419"/>
                    <a:pt x="685500" y="179266"/>
                    <a:pt x="636346" y="179266"/>
                  </a:cubicBezTo>
                  <a:lnTo>
                    <a:pt x="460476" y="179266"/>
                  </a:lnTo>
                  <a:cubicBezTo>
                    <a:pt x="463784" y="201011"/>
                    <a:pt x="462670" y="223627"/>
                    <a:pt x="457525" y="246268"/>
                  </a:cubicBezTo>
                  <a:lnTo>
                    <a:pt x="405235" y="476377"/>
                  </a:lnTo>
                  <a:lnTo>
                    <a:pt x="526572" y="503949"/>
                  </a:lnTo>
                  <a:cubicBezTo>
                    <a:pt x="572122" y="514300"/>
                    <a:pt x="605346" y="549979"/>
                    <a:pt x="613977" y="592936"/>
                  </a:cubicBezTo>
                  <a:cubicBezTo>
                    <a:pt x="622578" y="609214"/>
                    <a:pt x="626627" y="627804"/>
                    <a:pt x="626574" y="647340"/>
                  </a:cubicBezTo>
                  <a:lnTo>
                    <a:pt x="626114" y="816658"/>
                  </a:lnTo>
                  <a:cubicBezTo>
                    <a:pt x="625909" y="892133"/>
                    <a:pt x="564560" y="953151"/>
                    <a:pt x="489085" y="952946"/>
                  </a:cubicBezTo>
                  <a:lnTo>
                    <a:pt x="489085" y="952945"/>
                  </a:lnTo>
                  <a:cubicBezTo>
                    <a:pt x="413610" y="952740"/>
                    <a:pt x="352592" y="891390"/>
                    <a:pt x="352797" y="815915"/>
                  </a:cubicBezTo>
                  <a:lnTo>
                    <a:pt x="353102" y="703999"/>
                  </a:lnTo>
                  <a:lnTo>
                    <a:pt x="156949" y="659426"/>
                  </a:lnTo>
                  <a:cubicBezTo>
                    <a:pt x="156946" y="659426"/>
                    <a:pt x="156943" y="659425"/>
                    <a:pt x="156939" y="659425"/>
                  </a:cubicBezTo>
                  <a:lnTo>
                    <a:pt x="156941" y="659424"/>
                  </a:lnTo>
                  <a:lnTo>
                    <a:pt x="156635" y="659355"/>
                  </a:lnTo>
                  <a:lnTo>
                    <a:pt x="156345" y="659224"/>
                  </a:lnTo>
                  <a:cubicBezTo>
                    <a:pt x="48135" y="634352"/>
                    <a:pt x="-19567" y="526558"/>
                    <a:pt x="5054" y="418210"/>
                  </a:cubicBezTo>
                  <a:lnTo>
                    <a:pt x="64425" y="156941"/>
                  </a:lnTo>
                  <a:cubicBezTo>
                    <a:pt x="89092" y="48389"/>
                    <a:pt x="197087" y="-19613"/>
                    <a:pt x="305639" y="5054"/>
                  </a:cubicBezTo>
                  <a:lnTo>
                    <a:pt x="307939" y="5826"/>
                  </a:lnTo>
                  <a:cubicBezTo>
                    <a:pt x="314864" y="2309"/>
                    <a:pt x="322579" y="1264"/>
                    <a:pt x="330538" y="1264"/>
                  </a:cubicBezTo>
                  <a:lnTo>
                    <a:pt x="636346" y="1264"/>
                  </a:lnTo>
                  <a:cubicBezTo>
                    <a:pt x="648635" y="1264"/>
                    <a:pt x="660342" y="3754"/>
                    <a:pt x="670989" y="8258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39309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 dieser Beispieldatei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395288" y="1450969"/>
            <a:ext cx="612000" cy="612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/>
              <a:t>1</a:t>
            </a:r>
            <a:endParaRPr lang="de-DE" sz="2000" b="1" dirty="0"/>
          </a:p>
        </p:txBody>
      </p:sp>
      <p:sp>
        <p:nvSpPr>
          <p:cNvPr id="7" name="Rechteck 6"/>
          <p:cNvSpPr/>
          <p:nvPr/>
        </p:nvSpPr>
        <p:spPr>
          <a:xfrm>
            <a:off x="1075022" y="1450969"/>
            <a:ext cx="7637178" cy="61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accent3">
                    <a:lumMod val="50000"/>
                  </a:schemeClr>
                </a:solidFill>
              </a:rPr>
              <a:t>Die neuen Zeichenfunktionen </a:t>
            </a:r>
            <a:r>
              <a:rPr lang="de-DE" sz="2000" b="1" dirty="0" smtClean="0">
                <a:solidFill>
                  <a:schemeClr val="accent3">
                    <a:lumMod val="50000"/>
                  </a:schemeClr>
                </a:solidFill>
              </a:rPr>
              <a:t>Formen kombinieren</a:t>
            </a:r>
            <a:endParaRPr lang="de-DE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95288" y="2233431"/>
            <a:ext cx="612000" cy="612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/>
              <a:t>2</a:t>
            </a:r>
            <a:endParaRPr lang="de-DE" sz="2000" b="1" dirty="0"/>
          </a:p>
        </p:txBody>
      </p:sp>
      <p:sp>
        <p:nvSpPr>
          <p:cNvPr id="9" name="Rechteck 8"/>
          <p:cNvSpPr/>
          <p:nvPr/>
        </p:nvSpPr>
        <p:spPr>
          <a:xfrm>
            <a:off x="1075022" y="2233431"/>
            <a:ext cx="7637178" cy="61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accent3">
                    <a:lumMod val="50000"/>
                  </a:schemeClr>
                </a:solidFill>
              </a:rPr>
              <a:t>Einfache Beispiele</a:t>
            </a:r>
            <a:endParaRPr lang="de-DE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395288" y="3015893"/>
            <a:ext cx="612000" cy="612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/>
              <a:t>3</a:t>
            </a:r>
            <a:endParaRPr lang="de-DE" sz="2000" b="1" dirty="0"/>
          </a:p>
        </p:txBody>
      </p:sp>
      <p:sp>
        <p:nvSpPr>
          <p:cNvPr id="11" name="Rechteck 10"/>
          <p:cNvSpPr/>
          <p:nvPr/>
        </p:nvSpPr>
        <p:spPr>
          <a:xfrm>
            <a:off x="1075022" y="3015893"/>
            <a:ext cx="7637178" cy="61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accent3">
                    <a:lumMod val="50000"/>
                  </a:schemeClr>
                </a:solidFill>
              </a:rPr>
              <a:t>Eigene Zielgruppenfiguren bauen</a:t>
            </a:r>
            <a:endParaRPr lang="de-DE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95288" y="3798355"/>
            <a:ext cx="612000" cy="612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/>
              <a:t>4</a:t>
            </a:r>
            <a:endParaRPr lang="de-DE" sz="2000" b="1" dirty="0"/>
          </a:p>
        </p:txBody>
      </p:sp>
      <p:sp>
        <p:nvSpPr>
          <p:cNvPr id="13" name="Rechteck 12"/>
          <p:cNvSpPr/>
          <p:nvPr/>
        </p:nvSpPr>
        <p:spPr>
          <a:xfrm>
            <a:off x="1075022" y="3798355"/>
            <a:ext cx="7637178" cy="61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accent3">
                    <a:lumMod val="50000"/>
                  </a:schemeClr>
                </a:solidFill>
              </a:rPr>
              <a:t>Beispiele mit den Zielgruppenfiguren</a:t>
            </a:r>
            <a:endParaRPr lang="de-DE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395288" y="4580817"/>
            <a:ext cx="612000" cy="612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/>
              <a:t>5</a:t>
            </a:r>
            <a:endParaRPr lang="de-DE" sz="2000" b="1" dirty="0"/>
          </a:p>
        </p:txBody>
      </p:sp>
      <p:sp>
        <p:nvSpPr>
          <p:cNvPr id="15" name="Rechteck 14"/>
          <p:cNvSpPr/>
          <p:nvPr/>
        </p:nvSpPr>
        <p:spPr>
          <a:xfrm>
            <a:off x="1075022" y="4580817"/>
            <a:ext cx="7637178" cy="61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accent3">
                    <a:lumMod val="50000"/>
                  </a:schemeClr>
                </a:solidFill>
              </a:rPr>
              <a:t>Vorlagen Zielgruppen</a:t>
            </a:r>
            <a:endParaRPr lang="de-DE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29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52385725"/>
              </p:ext>
            </p:extLst>
          </p:nvPr>
        </p:nvGraphicFramePr>
        <p:xfrm>
          <a:off x="468313" y="1344611"/>
          <a:ext cx="8206317" cy="3961161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2735439"/>
                <a:gridCol w="2735439"/>
                <a:gridCol w="2735439"/>
              </a:tblGrid>
              <a:tr h="927595"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>
                          <a:solidFill>
                            <a:schemeClr val="bg1"/>
                          </a:solidFill>
                        </a:rPr>
                        <a:t>2005</a:t>
                      </a:r>
                      <a:endParaRPr lang="de-DE" sz="2800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>
                          <a:solidFill>
                            <a:schemeClr val="bg1"/>
                          </a:solidFill>
                        </a:rPr>
                        <a:t>2010</a:t>
                      </a:r>
                      <a:endParaRPr lang="de-DE" sz="2800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anchor="ctr">
                    <a:solidFill>
                      <a:schemeClr val="accent1"/>
                    </a:solidFill>
                  </a:tcPr>
                </a:tc>
              </a:tr>
              <a:tr h="1516783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121904" marR="121904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4,2%</a:t>
                      </a:r>
                      <a:endParaRPr lang="de-DE" sz="2800" dirty="0"/>
                    </a:p>
                  </a:txBody>
                  <a:tcPr marL="121904" marR="121904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DE" sz="2800" kern="1200" dirty="0" smtClean="0"/>
                        <a:t>3,4%</a:t>
                      </a:r>
                      <a:endParaRPr kumimoji="0" lang="de-DE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04" marR="121904" anchor="ctr">
                    <a:solidFill>
                      <a:schemeClr val="tx2"/>
                    </a:solidFill>
                  </a:tcPr>
                </a:tc>
              </a:tr>
              <a:tr h="1516783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121904" marR="121904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DE" sz="2800" kern="1200" dirty="0" smtClean="0"/>
                        <a:t>5,7%</a:t>
                      </a:r>
                      <a:endParaRPr kumimoji="0" lang="de-DE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04" marR="121904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DE" sz="2800" kern="1200" dirty="0" smtClean="0"/>
                        <a:t>7,1%</a:t>
                      </a:r>
                      <a:endParaRPr kumimoji="0" lang="de-DE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04" marR="121904" anchor="ctr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BRD: Anzahl der 3-Kinder-Haushalte sinkt weiter</a:t>
            </a:r>
            <a:endParaRPr lang="de-DE" dirty="0"/>
          </a:p>
        </p:txBody>
      </p:sp>
      <p:grpSp>
        <p:nvGrpSpPr>
          <p:cNvPr id="63" name="Gruppieren 62"/>
          <p:cNvGrpSpPr/>
          <p:nvPr/>
        </p:nvGrpSpPr>
        <p:grpSpPr>
          <a:xfrm>
            <a:off x="825415" y="2462572"/>
            <a:ext cx="2272637" cy="1163371"/>
            <a:chOff x="918112" y="2463869"/>
            <a:chExt cx="2272637" cy="1163371"/>
          </a:xfrm>
          <a:blipFill>
            <a:blip r:embed="rId11"/>
            <a:stretch>
              <a:fillRect/>
            </a:stretch>
          </a:blip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64" name="Gruppieren 63"/>
            <p:cNvGrpSpPr/>
            <p:nvPr/>
          </p:nvGrpSpPr>
          <p:grpSpPr>
            <a:xfrm>
              <a:off x="918112" y="2463869"/>
              <a:ext cx="484799" cy="1163371"/>
              <a:chOff x="3707904" y="1012085"/>
              <a:chExt cx="1211998" cy="2908427"/>
            </a:xfrm>
            <a:grpFill/>
          </p:grpSpPr>
          <p:sp>
            <p:nvSpPr>
              <p:cNvPr id="77" name="Ellipse 76"/>
              <p:cNvSpPr/>
              <p:nvPr/>
            </p:nvSpPr>
            <p:spPr>
              <a:xfrm>
                <a:off x="4079903" y="1012085"/>
                <a:ext cx="468000" cy="468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Abgerundetes Rechteck 23"/>
              <p:cNvSpPr/>
              <p:nvPr/>
            </p:nvSpPr>
            <p:spPr>
              <a:xfrm>
                <a:off x="3707904" y="1563257"/>
                <a:ext cx="1211998" cy="2357255"/>
              </a:xfrm>
              <a:custGeom>
                <a:avLst/>
                <a:gdLst/>
                <a:ahLst/>
                <a:cxnLst/>
                <a:rect l="l" t="t" r="r" b="b"/>
                <a:pathLst>
                  <a:path w="1211998" h="2357255">
                    <a:moveTo>
                      <a:pt x="165844" y="0"/>
                    </a:moveTo>
                    <a:lnTo>
                      <a:pt x="1046154" y="0"/>
                    </a:lnTo>
                    <a:cubicBezTo>
                      <a:pt x="1117556" y="0"/>
                      <a:pt x="1178419" y="45123"/>
                      <a:pt x="1200498" y="108882"/>
                    </a:cubicBezTo>
                    <a:cubicBezTo>
                      <a:pt x="1208114" y="123526"/>
                      <a:pt x="1211998" y="140196"/>
                      <a:pt x="1211998" y="157772"/>
                    </a:cubicBezTo>
                    <a:lnTo>
                      <a:pt x="1211998" y="165844"/>
                    </a:lnTo>
                    <a:lnTo>
                      <a:pt x="1211998" y="228421"/>
                    </a:lnTo>
                    <a:lnTo>
                      <a:pt x="1211998" y="1076458"/>
                    </a:lnTo>
                    <a:cubicBezTo>
                      <a:pt x="1211998" y="1140930"/>
                      <a:pt x="1159733" y="1193195"/>
                      <a:pt x="1095261" y="1193195"/>
                    </a:cubicBezTo>
                    <a:cubicBezTo>
                      <a:pt x="1030789" y="1193195"/>
                      <a:pt x="978524" y="1140930"/>
                      <a:pt x="978524" y="1076458"/>
                    </a:cubicBezTo>
                    <a:lnTo>
                      <a:pt x="978524" y="394265"/>
                    </a:lnTo>
                    <a:lnTo>
                      <a:pt x="898307" y="394265"/>
                    </a:lnTo>
                    <a:lnTo>
                      <a:pt x="898307" y="1065342"/>
                    </a:lnTo>
                    <a:lnTo>
                      <a:pt x="898307" y="1139207"/>
                    </a:lnTo>
                    <a:lnTo>
                      <a:pt x="898307" y="2240518"/>
                    </a:lnTo>
                    <a:cubicBezTo>
                      <a:pt x="898307" y="2304990"/>
                      <a:pt x="846042" y="2357255"/>
                      <a:pt x="781570" y="2357255"/>
                    </a:cubicBezTo>
                    <a:cubicBezTo>
                      <a:pt x="717098" y="2357255"/>
                      <a:pt x="664833" y="2304990"/>
                      <a:pt x="664833" y="2240518"/>
                    </a:cubicBezTo>
                    <a:lnTo>
                      <a:pt x="664833" y="1236645"/>
                    </a:lnTo>
                    <a:lnTo>
                      <a:pt x="547165" y="1236645"/>
                    </a:lnTo>
                    <a:lnTo>
                      <a:pt x="547165" y="2240518"/>
                    </a:lnTo>
                    <a:cubicBezTo>
                      <a:pt x="547165" y="2304990"/>
                      <a:pt x="494900" y="2357255"/>
                      <a:pt x="430428" y="2357255"/>
                    </a:cubicBezTo>
                    <a:cubicBezTo>
                      <a:pt x="365956" y="2357255"/>
                      <a:pt x="313691" y="2304990"/>
                      <a:pt x="313691" y="2240518"/>
                    </a:cubicBezTo>
                    <a:lnTo>
                      <a:pt x="313691" y="1139207"/>
                    </a:lnTo>
                    <a:lnTo>
                      <a:pt x="313691" y="1065342"/>
                    </a:lnTo>
                    <a:lnTo>
                      <a:pt x="313691" y="394265"/>
                    </a:lnTo>
                    <a:lnTo>
                      <a:pt x="233474" y="394265"/>
                    </a:lnTo>
                    <a:lnTo>
                      <a:pt x="233474" y="1077885"/>
                    </a:lnTo>
                    <a:cubicBezTo>
                      <a:pt x="233474" y="1142357"/>
                      <a:pt x="181209" y="1194622"/>
                      <a:pt x="116737" y="1194622"/>
                    </a:cubicBezTo>
                    <a:cubicBezTo>
                      <a:pt x="52265" y="1194622"/>
                      <a:pt x="0" y="1142357"/>
                      <a:pt x="0" y="1077885"/>
                    </a:cubicBezTo>
                    <a:lnTo>
                      <a:pt x="0" y="228421"/>
                    </a:lnTo>
                    <a:lnTo>
                      <a:pt x="0" y="165844"/>
                    </a:lnTo>
                    <a:lnTo>
                      <a:pt x="0" y="159199"/>
                    </a:lnTo>
                    <a:cubicBezTo>
                      <a:pt x="0" y="141882"/>
                      <a:pt x="3770" y="125446"/>
                      <a:pt x="11089" y="110919"/>
                    </a:cubicBezTo>
                    <a:cubicBezTo>
                      <a:pt x="32333" y="46052"/>
                      <a:pt x="93711" y="0"/>
                      <a:pt x="165844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5" name="Gruppieren 64"/>
            <p:cNvGrpSpPr/>
            <p:nvPr/>
          </p:nvGrpSpPr>
          <p:grpSpPr>
            <a:xfrm>
              <a:off x="1350160" y="2947487"/>
              <a:ext cx="512243" cy="679753"/>
              <a:chOff x="4788024" y="2221131"/>
              <a:chExt cx="1280607" cy="1699381"/>
            </a:xfrm>
            <a:grpFill/>
          </p:grpSpPr>
          <p:sp>
            <p:nvSpPr>
              <p:cNvPr id="75" name="Ellipse 74"/>
              <p:cNvSpPr/>
              <p:nvPr/>
            </p:nvSpPr>
            <p:spPr>
              <a:xfrm>
                <a:off x="5273071" y="2221131"/>
                <a:ext cx="310512" cy="310511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Abgerundetes Rechteck 58"/>
              <p:cNvSpPr/>
              <p:nvPr/>
            </p:nvSpPr>
            <p:spPr>
              <a:xfrm>
                <a:off x="4788024" y="2511997"/>
                <a:ext cx="1280607" cy="1408515"/>
              </a:xfrm>
              <a:custGeom>
                <a:avLst/>
                <a:gdLst/>
                <a:ahLst/>
                <a:cxnLst/>
                <a:rect l="l" t="t" r="r" b="b"/>
                <a:pathLst>
                  <a:path w="1280607" h="1408515">
                    <a:moveTo>
                      <a:pt x="1197640" y="848"/>
                    </a:moveTo>
                    <a:cubicBezTo>
                      <a:pt x="1236942" y="-5204"/>
                      <a:pt x="1273707" y="21750"/>
                      <a:pt x="1279759" y="61052"/>
                    </a:cubicBezTo>
                    <a:cubicBezTo>
                      <a:pt x="1285810" y="100355"/>
                      <a:pt x="1258856" y="137120"/>
                      <a:pt x="1219554" y="143171"/>
                    </a:cubicBezTo>
                    <a:lnTo>
                      <a:pt x="765265" y="213121"/>
                    </a:lnTo>
                    <a:lnTo>
                      <a:pt x="992664" y="1076964"/>
                    </a:lnTo>
                    <a:lnTo>
                      <a:pt x="906922" y="1076964"/>
                    </a:lnTo>
                    <a:lnTo>
                      <a:pt x="957079" y="1294219"/>
                    </a:lnTo>
                    <a:cubicBezTo>
                      <a:pt x="968260" y="1342651"/>
                      <a:pt x="938063" y="1390976"/>
                      <a:pt x="889631" y="1402158"/>
                    </a:cubicBezTo>
                    <a:cubicBezTo>
                      <a:pt x="841199" y="1413339"/>
                      <a:pt x="792874" y="1383142"/>
                      <a:pt x="781692" y="1334710"/>
                    </a:cubicBezTo>
                    <a:lnTo>
                      <a:pt x="722187" y="1076964"/>
                    </a:lnTo>
                    <a:lnTo>
                      <a:pt x="572814" y="1076964"/>
                    </a:lnTo>
                    <a:lnTo>
                      <a:pt x="525178" y="1334847"/>
                    </a:lnTo>
                    <a:cubicBezTo>
                      <a:pt x="516150" y="1383726"/>
                      <a:pt x="469207" y="1416031"/>
                      <a:pt x="420328" y="1407002"/>
                    </a:cubicBezTo>
                    <a:cubicBezTo>
                      <a:pt x="371448" y="1397973"/>
                      <a:pt x="339144" y="1351030"/>
                      <a:pt x="348173" y="1302151"/>
                    </a:cubicBezTo>
                    <a:lnTo>
                      <a:pt x="389769" y="1076964"/>
                    </a:lnTo>
                    <a:lnTo>
                      <a:pt x="284226" y="1076964"/>
                    </a:lnTo>
                    <a:lnTo>
                      <a:pt x="506282" y="233420"/>
                    </a:lnTo>
                    <a:lnTo>
                      <a:pt x="72000" y="233420"/>
                    </a:lnTo>
                    <a:cubicBezTo>
                      <a:pt x="32235" y="233420"/>
                      <a:pt x="0" y="201185"/>
                      <a:pt x="0" y="161420"/>
                    </a:cubicBezTo>
                    <a:cubicBezTo>
                      <a:pt x="0" y="121655"/>
                      <a:pt x="32235" y="89420"/>
                      <a:pt x="72000" y="89420"/>
                    </a:cubicBezTo>
                    <a:lnTo>
                      <a:pt x="538306" y="89420"/>
                    </a:lnTo>
                    <a:lnTo>
                      <a:pt x="543745" y="91109"/>
                    </a:lnTo>
                    <a:lnTo>
                      <a:pt x="544180" y="89454"/>
                    </a:lnTo>
                    <a:lnTo>
                      <a:pt x="649558" y="89454"/>
                    </a:lnTo>
                    <a:cubicBezTo>
                      <a:pt x="653098" y="85207"/>
                      <a:pt x="657831" y="83966"/>
                      <a:pt x="662759" y="83207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6" name="Gruppieren 65"/>
            <p:cNvGrpSpPr/>
            <p:nvPr/>
          </p:nvGrpSpPr>
          <p:grpSpPr>
            <a:xfrm>
              <a:off x="1769991" y="2958768"/>
              <a:ext cx="490957" cy="668472"/>
              <a:chOff x="5837601" y="2249332"/>
              <a:chExt cx="1227393" cy="1671180"/>
            </a:xfrm>
            <a:grpFill/>
          </p:grpSpPr>
          <p:sp>
            <p:nvSpPr>
              <p:cNvPr id="73" name="Ellipse 72"/>
              <p:cNvSpPr/>
              <p:nvPr>
                <p:custDataLst>
                  <p:tags r:id="rId7"/>
                </p:custDataLst>
              </p:nvPr>
            </p:nvSpPr>
            <p:spPr>
              <a:xfrm>
                <a:off x="6316959" y="2249332"/>
                <a:ext cx="310512" cy="310511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Abgerundetes Rechteck 70"/>
              <p:cNvSpPr/>
              <p:nvPr>
                <p:custDataLst>
                  <p:tags r:id="rId8"/>
                </p:custDataLst>
              </p:nvPr>
            </p:nvSpPr>
            <p:spPr>
              <a:xfrm>
                <a:off x="5837601" y="2534179"/>
                <a:ext cx="1227393" cy="1386333"/>
              </a:xfrm>
              <a:custGeom>
                <a:avLst/>
                <a:gdLst/>
                <a:ahLst/>
                <a:cxnLst/>
                <a:rect l="l" t="t" r="r" b="b"/>
                <a:pathLst>
                  <a:path w="1227393" h="1386333">
                    <a:moveTo>
                      <a:pt x="82572" y="788"/>
                    </a:moveTo>
                    <a:lnTo>
                      <a:pt x="528816" y="66967"/>
                    </a:lnTo>
                    <a:cubicBezTo>
                      <a:pt x="528923" y="66834"/>
                      <a:pt x="529031" y="66833"/>
                      <a:pt x="529139" y="66833"/>
                    </a:cubicBezTo>
                    <a:lnTo>
                      <a:pt x="706071" y="66833"/>
                    </a:lnTo>
                    <a:lnTo>
                      <a:pt x="712667" y="69565"/>
                    </a:lnTo>
                    <a:lnTo>
                      <a:pt x="1144427" y="3084"/>
                    </a:lnTo>
                    <a:cubicBezTo>
                      <a:pt x="1183729" y="-2968"/>
                      <a:pt x="1220494" y="23986"/>
                      <a:pt x="1226545" y="63288"/>
                    </a:cubicBezTo>
                    <a:cubicBezTo>
                      <a:pt x="1232597" y="102590"/>
                      <a:pt x="1205643" y="139356"/>
                      <a:pt x="1166341" y="145407"/>
                    </a:cubicBezTo>
                    <a:lnTo>
                      <a:pt x="750306" y="209467"/>
                    </a:lnTo>
                    <a:lnTo>
                      <a:pt x="750306" y="487035"/>
                    </a:lnTo>
                    <a:cubicBezTo>
                      <a:pt x="753736" y="490833"/>
                      <a:pt x="755226" y="495493"/>
                      <a:pt x="756344" y="500336"/>
                    </a:cubicBezTo>
                    <a:lnTo>
                      <a:pt x="934505" y="1272037"/>
                    </a:lnTo>
                    <a:cubicBezTo>
                      <a:pt x="945686" y="1320469"/>
                      <a:pt x="915489" y="1368795"/>
                      <a:pt x="867057" y="1379976"/>
                    </a:cubicBezTo>
                    <a:cubicBezTo>
                      <a:pt x="818625" y="1391158"/>
                      <a:pt x="770300" y="1360960"/>
                      <a:pt x="759118" y="1312528"/>
                    </a:cubicBezTo>
                    <a:lnTo>
                      <a:pt x="643554" y="811963"/>
                    </a:lnTo>
                    <a:lnTo>
                      <a:pt x="610432" y="811963"/>
                    </a:lnTo>
                    <a:lnTo>
                      <a:pt x="517943" y="1312666"/>
                    </a:lnTo>
                    <a:cubicBezTo>
                      <a:pt x="508914" y="1361545"/>
                      <a:pt x="461971" y="1393849"/>
                      <a:pt x="413092" y="1384820"/>
                    </a:cubicBezTo>
                    <a:cubicBezTo>
                      <a:pt x="364213" y="1375791"/>
                      <a:pt x="331909" y="1328849"/>
                      <a:pt x="340937" y="1279969"/>
                    </a:cubicBezTo>
                    <a:lnTo>
                      <a:pt x="484801" y="501145"/>
                    </a:lnTo>
                    <a:lnTo>
                      <a:pt x="484904" y="500888"/>
                    </a:lnTo>
                    <a:lnTo>
                      <a:pt x="484904" y="206030"/>
                    </a:lnTo>
                    <a:lnTo>
                      <a:pt x="61447" y="143230"/>
                    </a:lnTo>
                    <a:cubicBezTo>
                      <a:pt x="22112" y="137397"/>
                      <a:pt x="-5045" y="100782"/>
                      <a:pt x="788" y="61446"/>
                    </a:cubicBezTo>
                    <a:cubicBezTo>
                      <a:pt x="6622" y="22112"/>
                      <a:pt x="43237" y="-5046"/>
                      <a:pt x="82572" y="788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7" name="Gruppieren 66"/>
            <p:cNvGrpSpPr>
              <a:grpSpLocks noChangeAspect="1"/>
            </p:cNvGrpSpPr>
            <p:nvPr/>
          </p:nvGrpSpPr>
          <p:grpSpPr>
            <a:xfrm>
              <a:off x="2230474" y="2471640"/>
              <a:ext cx="527834" cy="1155600"/>
              <a:chOff x="937829" y="193204"/>
              <a:chExt cx="1350552" cy="2956799"/>
            </a:xfrm>
            <a:grpFill/>
          </p:grpSpPr>
          <p:sp>
            <p:nvSpPr>
              <p:cNvPr id="71" name="Ellipse 70"/>
              <p:cNvSpPr/>
              <p:nvPr/>
            </p:nvSpPr>
            <p:spPr>
              <a:xfrm>
                <a:off x="1378449" y="193204"/>
                <a:ext cx="468000" cy="468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Abgerundetes Rechteck 40"/>
              <p:cNvSpPr/>
              <p:nvPr/>
            </p:nvSpPr>
            <p:spPr>
              <a:xfrm>
                <a:off x="937829" y="792748"/>
                <a:ext cx="1350552" cy="2357255"/>
              </a:xfrm>
              <a:custGeom>
                <a:avLst/>
                <a:gdLst/>
                <a:ahLst/>
                <a:cxnLst/>
                <a:rect l="l" t="t" r="r" b="b"/>
                <a:pathLst>
                  <a:path w="1350552" h="2357255">
                    <a:moveTo>
                      <a:pt x="401995" y="0"/>
                    </a:moveTo>
                    <a:lnTo>
                      <a:pt x="935109" y="0"/>
                    </a:lnTo>
                    <a:cubicBezTo>
                      <a:pt x="1012923" y="0"/>
                      <a:pt x="1078221" y="53592"/>
                      <a:pt x="1093038" y="126638"/>
                    </a:cubicBezTo>
                    <a:cubicBezTo>
                      <a:pt x="1096522" y="129986"/>
                      <a:pt x="1098123" y="134249"/>
                      <a:pt x="1099443" y="138672"/>
                    </a:cubicBezTo>
                    <a:lnTo>
                      <a:pt x="1346396" y="966525"/>
                    </a:lnTo>
                    <a:cubicBezTo>
                      <a:pt x="1362025" y="1018919"/>
                      <a:pt x="1332221" y="1074064"/>
                      <a:pt x="1279827" y="1089694"/>
                    </a:cubicBezTo>
                    <a:cubicBezTo>
                      <a:pt x="1227432" y="1105323"/>
                      <a:pt x="1172287" y="1075519"/>
                      <a:pt x="1156658" y="1023125"/>
                    </a:cubicBezTo>
                    <a:lnTo>
                      <a:pt x="967137" y="387799"/>
                    </a:lnTo>
                    <a:cubicBezTo>
                      <a:pt x="957221" y="393158"/>
                      <a:pt x="946294" y="394265"/>
                      <a:pt x="935109" y="394265"/>
                    </a:cubicBezTo>
                    <a:lnTo>
                      <a:pt x="888945" y="394265"/>
                    </a:lnTo>
                    <a:lnTo>
                      <a:pt x="1172665" y="1482716"/>
                    </a:lnTo>
                    <a:lnTo>
                      <a:pt x="969968" y="1482716"/>
                    </a:lnTo>
                    <a:lnTo>
                      <a:pt x="969968" y="2240518"/>
                    </a:lnTo>
                    <a:cubicBezTo>
                      <a:pt x="969968" y="2304990"/>
                      <a:pt x="917703" y="2357255"/>
                      <a:pt x="853231" y="2357255"/>
                    </a:cubicBezTo>
                    <a:cubicBezTo>
                      <a:pt x="788759" y="2357255"/>
                      <a:pt x="736494" y="2304990"/>
                      <a:pt x="736494" y="2240518"/>
                    </a:cubicBezTo>
                    <a:lnTo>
                      <a:pt x="736494" y="1482716"/>
                    </a:lnTo>
                    <a:lnTo>
                      <a:pt x="618826" y="1482716"/>
                    </a:lnTo>
                    <a:lnTo>
                      <a:pt x="618826" y="2240518"/>
                    </a:lnTo>
                    <a:cubicBezTo>
                      <a:pt x="618826" y="2304990"/>
                      <a:pt x="566561" y="2357255"/>
                      <a:pt x="502089" y="2357255"/>
                    </a:cubicBezTo>
                    <a:cubicBezTo>
                      <a:pt x="437617" y="2357255"/>
                      <a:pt x="385352" y="2304990"/>
                      <a:pt x="385352" y="2240518"/>
                    </a:cubicBezTo>
                    <a:lnTo>
                      <a:pt x="385352" y="1482716"/>
                    </a:lnTo>
                    <a:lnTo>
                      <a:pt x="177691" y="1482716"/>
                    </a:lnTo>
                    <a:lnTo>
                      <a:pt x="461411" y="394265"/>
                    </a:lnTo>
                    <a:lnTo>
                      <a:pt x="401995" y="394265"/>
                    </a:lnTo>
                    <a:lnTo>
                      <a:pt x="374638" y="388742"/>
                    </a:lnTo>
                    <a:lnTo>
                      <a:pt x="194256" y="1023641"/>
                    </a:lnTo>
                    <a:cubicBezTo>
                      <a:pt x="179313" y="1076236"/>
                      <a:pt x="124563" y="1106759"/>
                      <a:pt x="71969" y="1091816"/>
                    </a:cubicBezTo>
                    <a:cubicBezTo>
                      <a:pt x="19374" y="1076873"/>
                      <a:pt x="-11149" y="1022123"/>
                      <a:pt x="3794" y="969529"/>
                    </a:cubicBezTo>
                    <a:lnTo>
                      <a:pt x="235923" y="152493"/>
                    </a:lnTo>
                    <a:lnTo>
                      <a:pt x="240728" y="143173"/>
                    </a:lnTo>
                    <a:cubicBezTo>
                      <a:pt x="248980" y="62093"/>
                      <a:pt x="318236" y="0"/>
                      <a:pt x="401995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8" name="Gruppieren 67"/>
            <p:cNvGrpSpPr/>
            <p:nvPr/>
          </p:nvGrpSpPr>
          <p:grpSpPr>
            <a:xfrm>
              <a:off x="2699792" y="2958768"/>
              <a:ext cx="490957" cy="668472"/>
              <a:chOff x="5837601" y="2249332"/>
              <a:chExt cx="1227393" cy="1671180"/>
            </a:xfrm>
            <a:grpFill/>
          </p:grpSpPr>
          <p:sp>
            <p:nvSpPr>
              <p:cNvPr id="69" name="Ellipse 68"/>
              <p:cNvSpPr/>
              <p:nvPr>
                <p:custDataLst>
                  <p:tags r:id="rId5"/>
                </p:custDataLst>
              </p:nvPr>
            </p:nvSpPr>
            <p:spPr>
              <a:xfrm>
                <a:off x="6316959" y="2249332"/>
                <a:ext cx="310512" cy="310511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Abgerundetes Rechteck 70"/>
              <p:cNvSpPr/>
              <p:nvPr>
                <p:custDataLst>
                  <p:tags r:id="rId6"/>
                </p:custDataLst>
              </p:nvPr>
            </p:nvSpPr>
            <p:spPr>
              <a:xfrm>
                <a:off x="5837601" y="2534179"/>
                <a:ext cx="1227393" cy="1386333"/>
              </a:xfrm>
              <a:custGeom>
                <a:avLst/>
                <a:gdLst/>
                <a:ahLst/>
                <a:cxnLst/>
                <a:rect l="l" t="t" r="r" b="b"/>
                <a:pathLst>
                  <a:path w="1227393" h="1386333">
                    <a:moveTo>
                      <a:pt x="82572" y="788"/>
                    </a:moveTo>
                    <a:lnTo>
                      <a:pt x="528816" y="66967"/>
                    </a:lnTo>
                    <a:cubicBezTo>
                      <a:pt x="528923" y="66834"/>
                      <a:pt x="529031" y="66833"/>
                      <a:pt x="529139" y="66833"/>
                    </a:cubicBezTo>
                    <a:lnTo>
                      <a:pt x="706071" y="66833"/>
                    </a:lnTo>
                    <a:lnTo>
                      <a:pt x="712667" y="69565"/>
                    </a:lnTo>
                    <a:lnTo>
                      <a:pt x="1144427" y="3084"/>
                    </a:lnTo>
                    <a:cubicBezTo>
                      <a:pt x="1183729" y="-2968"/>
                      <a:pt x="1220494" y="23986"/>
                      <a:pt x="1226545" y="63288"/>
                    </a:cubicBezTo>
                    <a:cubicBezTo>
                      <a:pt x="1232597" y="102590"/>
                      <a:pt x="1205643" y="139356"/>
                      <a:pt x="1166341" y="145407"/>
                    </a:cubicBezTo>
                    <a:lnTo>
                      <a:pt x="750306" y="209467"/>
                    </a:lnTo>
                    <a:lnTo>
                      <a:pt x="750306" y="487035"/>
                    </a:lnTo>
                    <a:cubicBezTo>
                      <a:pt x="753736" y="490833"/>
                      <a:pt x="755226" y="495493"/>
                      <a:pt x="756344" y="500336"/>
                    </a:cubicBezTo>
                    <a:lnTo>
                      <a:pt x="934505" y="1272037"/>
                    </a:lnTo>
                    <a:cubicBezTo>
                      <a:pt x="945686" y="1320469"/>
                      <a:pt x="915489" y="1368795"/>
                      <a:pt x="867057" y="1379976"/>
                    </a:cubicBezTo>
                    <a:cubicBezTo>
                      <a:pt x="818625" y="1391158"/>
                      <a:pt x="770300" y="1360960"/>
                      <a:pt x="759118" y="1312528"/>
                    </a:cubicBezTo>
                    <a:lnTo>
                      <a:pt x="643554" y="811963"/>
                    </a:lnTo>
                    <a:lnTo>
                      <a:pt x="610432" y="811963"/>
                    </a:lnTo>
                    <a:lnTo>
                      <a:pt x="517943" y="1312666"/>
                    </a:lnTo>
                    <a:cubicBezTo>
                      <a:pt x="508914" y="1361545"/>
                      <a:pt x="461971" y="1393849"/>
                      <a:pt x="413092" y="1384820"/>
                    </a:cubicBezTo>
                    <a:cubicBezTo>
                      <a:pt x="364213" y="1375791"/>
                      <a:pt x="331909" y="1328849"/>
                      <a:pt x="340937" y="1279969"/>
                    </a:cubicBezTo>
                    <a:lnTo>
                      <a:pt x="484801" y="501145"/>
                    </a:lnTo>
                    <a:lnTo>
                      <a:pt x="484904" y="500888"/>
                    </a:lnTo>
                    <a:lnTo>
                      <a:pt x="484904" y="206030"/>
                    </a:lnTo>
                    <a:lnTo>
                      <a:pt x="61447" y="143230"/>
                    </a:lnTo>
                    <a:cubicBezTo>
                      <a:pt x="22112" y="137397"/>
                      <a:pt x="-5045" y="100782"/>
                      <a:pt x="788" y="61446"/>
                    </a:cubicBezTo>
                    <a:cubicBezTo>
                      <a:pt x="6622" y="22112"/>
                      <a:pt x="43237" y="-5046"/>
                      <a:pt x="82572" y="788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80" name="Gruppieren 79"/>
          <p:cNvGrpSpPr/>
          <p:nvPr/>
        </p:nvGrpSpPr>
        <p:grpSpPr>
          <a:xfrm>
            <a:off x="825415" y="3998385"/>
            <a:ext cx="484799" cy="1163371"/>
            <a:chOff x="3707904" y="1012085"/>
            <a:chExt cx="1211998" cy="2908427"/>
          </a:xfrm>
          <a:blipFill>
            <a:blip r:embed="rId12"/>
            <a:stretch>
              <a:fillRect/>
            </a:stretch>
          </a:blip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3" name="Ellipse 92"/>
            <p:cNvSpPr/>
            <p:nvPr/>
          </p:nvSpPr>
          <p:spPr>
            <a:xfrm>
              <a:off x="4079903" y="1012085"/>
              <a:ext cx="468000" cy="468000"/>
            </a:xfrm>
            <a:prstGeom prst="ellipse">
              <a:avLst/>
            </a:pr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4" name="Abgerundetes Rechteck 23"/>
            <p:cNvSpPr/>
            <p:nvPr/>
          </p:nvSpPr>
          <p:spPr>
            <a:xfrm>
              <a:off x="3707904" y="1563257"/>
              <a:ext cx="1211998" cy="2357255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1" name="Gruppieren 80"/>
          <p:cNvGrpSpPr/>
          <p:nvPr/>
        </p:nvGrpSpPr>
        <p:grpSpPr>
          <a:xfrm>
            <a:off x="1257463" y="4482003"/>
            <a:ext cx="512243" cy="679753"/>
            <a:chOff x="4788024" y="2221131"/>
            <a:chExt cx="1280607" cy="1699381"/>
          </a:xfrm>
          <a:blipFill>
            <a:blip r:embed="rId12"/>
            <a:stretch>
              <a:fillRect/>
            </a:stretch>
          </a:blip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Ellipse 90"/>
            <p:cNvSpPr/>
            <p:nvPr/>
          </p:nvSpPr>
          <p:spPr>
            <a:xfrm>
              <a:off x="5273071" y="2221131"/>
              <a:ext cx="310512" cy="310511"/>
            </a:xfrm>
            <a:prstGeom prst="ellipse">
              <a:avLst/>
            </a:pr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Abgerundetes Rechteck 58"/>
            <p:cNvSpPr/>
            <p:nvPr/>
          </p:nvSpPr>
          <p:spPr>
            <a:xfrm>
              <a:off x="4788024" y="2511997"/>
              <a:ext cx="1280607" cy="1408515"/>
            </a:xfrm>
            <a:custGeom>
              <a:avLst/>
              <a:gdLst/>
              <a:ahLst/>
              <a:cxnLst/>
              <a:rect l="l" t="t" r="r" b="b"/>
              <a:pathLst>
                <a:path w="1280607" h="1408515">
                  <a:moveTo>
                    <a:pt x="1197640" y="848"/>
                  </a:moveTo>
                  <a:cubicBezTo>
                    <a:pt x="1236942" y="-5204"/>
                    <a:pt x="1273707" y="21750"/>
                    <a:pt x="1279759" y="61052"/>
                  </a:cubicBezTo>
                  <a:cubicBezTo>
                    <a:pt x="1285810" y="100355"/>
                    <a:pt x="1258856" y="137120"/>
                    <a:pt x="1219554" y="143171"/>
                  </a:cubicBezTo>
                  <a:lnTo>
                    <a:pt x="765265" y="213121"/>
                  </a:lnTo>
                  <a:lnTo>
                    <a:pt x="992664" y="1076964"/>
                  </a:lnTo>
                  <a:lnTo>
                    <a:pt x="906922" y="1076964"/>
                  </a:lnTo>
                  <a:lnTo>
                    <a:pt x="957079" y="1294219"/>
                  </a:lnTo>
                  <a:cubicBezTo>
                    <a:pt x="968260" y="1342651"/>
                    <a:pt x="938063" y="1390976"/>
                    <a:pt x="889631" y="1402158"/>
                  </a:cubicBezTo>
                  <a:cubicBezTo>
                    <a:pt x="841199" y="1413339"/>
                    <a:pt x="792874" y="1383142"/>
                    <a:pt x="781692" y="1334710"/>
                  </a:cubicBezTo>
                  <a:lnTo>
                    <a:pt x="722187" y="1076964"/>
                  </a:lnTo>
                  <a:lnTo>
                    <a:pt x="572814" y="1076964"/>
                  </a:lnTo>
                  <a:lnTo>
                    <a:pt x="525178" y="1334847"/>
                  </a:lnTo>
                  <a:cubicBezTo>
                    <a:pt x="516150" y="1383726"/>
                    <a:pt x="469207" y="1416031"/>
                    <a:pt x="420328" y="1407002"/>
                  </a:cubicBezTo>
                  <a:cubicBezTo>
                    <a:pt x="371448" y="1397973"/>
                    <a:pt x="339144" y="1351030"/>
                    <a:pt x="348173" y="1302151"/>
                  </a:cubicBezTo>
                  <a:lnTo>
                    <a:pt x="389769" y="1076964"/>
                  </a:lnTo>
                  <a:lnTo>
                    <a:pt x="284226" y="1076964"/>
                  </a:lnTo>
                  <a:lnTo>
                    <a:pt x="506282" y="233420"/>
                  </a:lnTo>
                  <a:lnTo>
                    <a:pt x="72000" y="233420"/>
                  </a:lnTo>
                  <a:cubicBezTo>
                    <a:pt x="32235" y="233420"/>
                    <a:pt x="0" y="201185"/>
                    <a:pt x="0" y="161420"/>
                  </a:cubicBezTo>
                  <a:cubicBezTo>
                    <a:pt x="0" y="121655"/>
                    <a:pt x="32235" y="89420"/>
                    <a:pt x="72000" y="89420"/>
                  </a:cubicBezTo>
                  <a:lnTo>
                    <a:pt x="538306" y="89420"/>
                  </a:lnTo>
                  <a:lnTo>
                    <a:pt x="543745" y="91109"/>
                  </a:lnTo>
                  <a:lnTo>
                    <a:pt x="544180" y="89454"/>
                  </a:lnTo>
                  <a:lnTo>
                    <a:pt x="649558" y="89454"/>
                  </a:lnTo>
                  <a:cubicBezTo>
                    <a:pt x="653098" y="85207"/>
                    <a:pt x="657831" y="83966"/>
                    <a:pt x="662759" y="83207"/>
                  </a:cubicBezTo>
                  <a:close/>
                </a:path>
              </a:pathLst>
            </a:cu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2" name="Gruppieren 81"/>
          <p:cNvGrpSpPr/>
          <p:nvPr/>
        </p:nvGrpSpPr>
        <p:grpSpPr>
          <a:xfrm>
            <a:off x="1677294" y="4493284"/>
            <a:ext cx="490957" cy="668472"/>
            <a:chOff x="5837601" y="2249332"/>
            <a:chExt cx="1227393" cy="1671180"/>
          </a:xfrm>
          <a:blipFill>
            <a:blip r:embed="rId12"/>
            <a:stretch>
              <a:fillRect/>
            </a:stretch>
          </a:blip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9" name="Ellipse 88"/>
            <p:cNvSpPr/>
            <p:nvPr>
              <p:custDataLst>
                <p:tags r:id="rId3"/>
              </p:custDataLst>
            </p:nvPr>
          </p:nvSpPr>
          <p:spPr>
            <a:xfrm>
              <a:off x="6316959" y="2249332"/>
              <a:ext cx="310512" cy="310511"/>
            </a:xfrm>
            <a:prstGeom prst="ellipse">
              <a:avLst/>
            </a:pr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Abgerundetes Rechteck 70"/>
            <p:cNvSpPr/>
            <p:nvPr>
              <p:custDataLst>
                <p:tags r:id="rId4"/>
              </p:custDataLst>
            </p:nvPr>
          </p:nvSpPr>
          <p:spPr>
            <a:xfrm>
              <a:off x="5837601" y="2534179"/>
              <a:ext cx="1227393" cy="1386333"/>
            </a:xfrm>
            <a:custGeom>
              <a:avLst/>
              <a:gdLst/>
              <a:ahLst/>
              <a:cxnLst/>
              <a:rect l="l" t="t" r="r" b="b"/>
              <a:pathLst>
                <a:path w="1227393" h="1386333">
                  <a:moveTo>
                    <a:pt x="82572" y="788"/>
                  </a:moveTo>
                  <a:lnTo>
                    <a:pt x="528816" y="66967"/>
                  </a:lnTo>
                  <a:cubicBezTo>
                    <a:pt x="528923" y="66834"/>
                    <a:pt x="529031" y="66833"/>
                    <a:pt x="529139" y="66833"/>
                  </a:cubicBezTo>
                  <a:lnTo>
                    <a:pt x="706071" y="66833"/>
                  </a:lnTo>
                  <a:lnTo>
                    <a:pt x="712667" y="69565"/>
                  </a:lnTo>
                  <a:lnTo>
                    <a:pt x="1144427" y="3084"/>
                  </a:lnTo>
                  <a:cubicBezTo>
                    <a:pt x="1183729" y="-2968"/>
                    <a:pt x="1220494" y="23986"/>
                    <a:pt x="1226545" y="63288"/>
                  </a:cubicBezTo>
                  <a:cubicBezTo>
                    <a:pt x="1232597" y="102590"/>
                    <a:pt x="1205643" y="139356"/>
                    <a:pt x="1166341" y="145407"/>
                  </a:cubicBezTo>
                  <a:lnTo>
                    <a:pt x="750306" y="209467"/>
                  </a:lnTo>
                  <a:lnTo>
                    <a:pt x="750306" y="487035"/>
                  </a:lnTo>
                  <a:cubicBezTo>
                    <a:pt x="753736" y="490833"/>
                    <a:pt x="755226" y="495493"/>
                    <a:pt x="756344" y="500336"/>
                  </a:cubicBezTo>
                  <a:lnTo>
                    <a:pt x="934505" y="1272037"/>
                  </a:lnTo>
                  <a:cubicBezTo>
                    <a:pt x="945686" y="1320469"/>
                    <a:pt x="915489" y="1368795"/>
                    <a:pt x="867057" y="1379976"/>
                  </a:cubicBezTo>
                  <a:cubicBezTo>
                    <a:pt x="818625" y="1391158"/>
                    <a:pt x="770300" y="1360960"/>
                    <a:pt x="759118" y="1312528"/>
                  </a:cubicBezTo>
                  <a:lnTo>
                    <a:pt x="643554" y="811963"/>
                  </a:lnTo>
                  <a:lnTo>
                    <a:pt x="610432" y="811963"/>
                  </a:lnTo>
                  <a:lnTo>
                    <a:pt x="517943" y="1312666"/>
                  </a:lnTo>
                  <a:cubicBezTo>
                    <a:pt x="508914" y="1361545"/>
                    <a:pt x="461971" y="1393849"/>
                    <a:pt x="413092" y="1384820"/>
                  </a:cubicBezTo>
                  <a:cubicBezTo>
                    <a:pt x="364213" y="1375791"/>
                    <a:pt x="331909" y="1328849"/>
                    <a:pt x="340937" y="1279969"/>
                  </a:cubicBezTo>
                  <a:lnTo>
                    <a:pt x="484801" y="501145"/>
                  </a:lnTo>
                  <a:lnTo>
                    <a:pt x="484904" y="500888"/>
                  </a:lnTo>
                  <a:lnTo>
                    <a:pt x="484904" y="206030"/>
                  </a:lnTo>
                  <a:lnTo>
                    <a:pt x="61447" y="143230"/>
                  </a:lnTo>
                  <a:cubicBezTo>
                    <a:pt x="22112" y="137397"/>
                    <a:pt x="-5045" y="100782"/>
                    <a:pt x="788" y="61446"/>
                  </a:cubicBezTo>
                  <a:cubicBezTo>
                    <a:pt x="6622" y="22112"/>
                    <a:pt x="43237" y="-5046"/>
                    <a:pt x="82572" y="788"/>
                  </a:cubicBezTo>
                  <a:close/>
                </a:path>
              </a:pathLst>
            </a:cu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3" name="Gruppieren 82"/>
          <p:cNvGrpSpPr>
            <a:grpSpLocks noChangeAspect="1"/>
          </p:cNvGrpSpPr>
          <p:nvPr/>
        </p:nvGrpSpPr>
        <p:grpSpPr>
          <a:xfrm>
            <a:off x="2137777" y="4006156"/>
            <a:ext cx="527834" cy="1155600"/>
            <a:chOff x="937829" y="193204"/>
            <a:chExt cx="1350552" cy="2956799"/>
          </a:xfrm>
          <a:blipFill>
            <a:blip r:embed="rId12"/>
            <a:stretch>
              <a:fillRect/>
            </a:stretch>
          </a:blip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7" name="Ellipse 86"/>
            <p:cNvSpPr/>
            <p:nvPr/>
          </p:nvSpPr>
          <p:spPr>
            <a:xfrm>
              <a:off x="1378449" y="193204"/>
              <a:ext cx="468000" cy="468000"/>
            </a:xfrm>
            <a:prstGeom prst="ellipse">
              <a:avLst/>
            </a:pr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Abgerundetes Rechteck 40"/>
            <p:cNvSpPr/>
            <p:nvPr/>
          </p:nvSpPr>
          <p:spPr>
            <a:xfrm>
              <a:off x="937829" y="792748"/>
              <a:ext cx="1350552" cy="2357255"/>
            </a:xfrm>
            <a:custGeom>
              <a:avLst/>
              <a:gdLst/>
              <a:ahLst/>
              <a:cxnLst/>
              <a:rect l="l" t="t" r="r" b="b"/>
              <a:pathLst>
                <a:path w="1350552" h="2357255">
                  <a:moveTo>
                    <a:pt x="401995" y="0"/>
                  </a:moveTo>
                  <a:lnTo>
                    <a:pt x="935109" y="0"/>
                  </a:lnTo>
                  <a:cubicBezTo>
                    <a:pt x="1012923" y="0"/>
                    <a:pt x="1078221" y="53592"/>
                    <a:pt x="1093038" y="126638"/>
                  </a:cubicBezTo>
                  <a:cubicBezTo>
                    <a:pt x="1096522" y="129986"/>
                    <a:pt x="1098123" y="134249"/>
                    <a:pt x="1099443" y="138672"/>
                  </a:cubicBezTo>
                  <a:lnTo>
                    <a:pt x="1346396" y="966525"/>
                  </a:lnTo>
                  <a:cubicBezTo>
                    <a:pt x="1362025" y="1018919"/>
                    <a:pt x="1332221" y="1074064"/>
                    <a:pt x="1279827" y="1089694"/>
                  </a:cubicBezTo>
                  <a:cubicBezTo>
                    <a:pt x="1227432" y="1105323"/>
                    <a:pt x="1172287" y="1075519"/>
                    <a:pt x="1156658" y="1023125"/>
                  </a:cubicBezTo>
                  <a:lnTo>
                    <a:pt x="967137" y="387799"/>
                  </a:lnTo>
                  <a:cubicBezTo>
                    <a:pt x="957221" y="393158"/>
                    <a:pt x="946294" y="394265"/>
                    <a:pt x="935109" y="394265"/>
                  </a:cubicBezTo>
                  <a:lnTo>
                    <a:pt x="888945" y="394265"/>
                  </a:lnTo>
                  <a:lnTo>
                    <a:pt x="1172665" y="1482716"/>
                  </a:lnTo>
                  <a:lnTo>
                    <a:pt x="969968" y="1482716"/>
                  </a:lnTo>
                  <a:lnTo>
                    <a:pt x="969968" y="2240518"/>
                  </a:lnTo>
                  <a:cubicBezTo>
                    <a:pt x="969968" y="2304990"/>
                    <a:pt x="917703" y="2357255"/>
                    <a:pt x="853231" y="2357255"/>
                  </a:cubicBezTo>
                  <a:cubicBezTo>
                    <a:pt x="788759" y="2357255"/>
                    <a:pt x="736494" y="2304990"/>
                    <a:pt x="736494" y="2240518"/>
                  </a:cubicBezTo>
                  <a:lnTo>
                    <a:pt x="736494" y="1482716"/>
                  </a:lnTo>
                  <a:lnTo>
                    <a:pt x="618826" y="1482716"/>
                  </a:lnTo>
                  <a:lnTo>
                    <a:pt x="618826" y="2240518"/>
                  </a:lnTo>
                  <a:cubicBezTo>
                    <a:pt x="618826" y="2304990"/>
                    <a:pt x="566561" y="2357255"/>
                    <a:pt x="502089" y="2357255"/>
                  </a:cubicBezTo>
                  <a:cubicBezTo>
                    <a:pt x="437617" y="2357255"/>
                    <a:pt x="385352" y="2304990"/>
                    <a:pt x="385352" y="2240518"/>
                  </a:cubicBezTo>
                  <a:lnTo>
                    <a:pt x="385352" y="1482716"/>
                  </a:lnTo>
                  <a:lnTo>
                    <a:pt x="177691" y="1482716"/>
                  </a:lnTo>
                  <a:lnTo>
                    <a:pt x="461411" y="394265"/>
                  </a:lnTo>
                  <a:lnTo>
                    <a:pt x="401995" y="394265"/>
                  </a:lnTo>
                  <a:lnTo>
                    <a:pt x="374638" y="388742"/>
                  </a:lnTo>
                  <a:lnTo>
                    <a:pt x="194256" y="1023641"/>
                  </a:lnTo>
                  <a:cubicBezTo>
                    <a:pt x="179313" y="1076236"/>
                    <a:pt x="124563" y="1106759"/>
                    <a:pt x="71969" y="1091816"/>
                  </a:cubicBezTo>
                  <a:cubicBezTo>
                    <a:pt x="19374" y="1076873"/>
                    <a:pt x="-11149" y="1022123"/>
                    <a:pt x="3794" y="969529"/>
                  </a:cubicBezTo>
                  <a:lnTo>
                    <a:pt x="235923" y="152493"/>
                  </a:lnTo>
                  <a:lnTo>
                    <a:pt x="240728" y="143173"/>
                  </a:lnTo>
                  <a:cubicBezTo>
                    <a:pt x="248980" y="62093"/>
                    <a:pt x="318236" y="0"/>
                    <a:pt x="401995" y="0"/>
                  </a:cubicBezTo>
                  <a:close/>
                </a:path>
              </a:pathLst>
            </a:cu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4" name="Gruppieren 83"/>
          <p:cNvGrpSpPr/>
          <p:nvPr/>
        </p:nvGrpSpPr>
        <p:grpSpPr>
          <a:xfrm>
            <a:off x="2607095" y="4493284"/>
            <a:ext cx="490957" cy="668472"/>
            <a:chOff x="5837601" y="2249332"/>
            <a:chExt cx="1227393" cy="1671180"/>
          </a:xfrm>
          <a:blipFill>
            <a:blip r:embed="rId12"/>
            <a:stretch>
              <a:fillRect/>
            </a:stretch>
          </a:blip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5" name="Ellipse 84"/>
            <p:cNvSpPr/>
            <p:nvPr>
              <p:custDataLst>
                <p:tags r:id="rId1"/>
              </p:custDataLst>
            </p:nvPr>
          </p:nvSpPr>
          <p:spPr>
            <a:xfrm>
              <a:off x="6316959" y="2249332"/>
              <a:ext cx="310512" cy="310511"/>
            </a:xfrm>
            <a:prstGeom prst="ellipse">
              <a:avLst/>
            </a:pr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Abgerundetes Rechteck 70"/>
            <p:cNvSpPr/>
            <p:nvPr>
              <p:custDataLst>
                <p:tags r:id="rId2"/>
              </p:custDataLst>
            </p:nvPr>
          </p:nvSpPr>
          <p:spPr>
            <a:xfrm>
              <a:off x="5837601" y="2534179"/>
              <a:ext cx="1227393" cy="1386333"/>
            </a:xfrm>
            <a:custGeom>
              <a:avLst/>
              <a:gdLst/>
              <a:ahLst/>
              <a:cxnLst/>
              <a:rect l="l" t="t" r="r" b="b"/>
              <a:pathLst>
                <a:path w="1227393" h="1386333">
                  <a:moveTo>
                    <a:pt x="82572" y="788"/>
                  </a:moveTo>
                  <a:lnTo>
                    <a:pt x="528816" y="66967"/>
                  </a:lnTo>
                  <a:cubicBezTo>
                    <a:pt x="528923" y="66834"/>
                    <a:pt x="529031" y="66833"/>
                    <a:pt x="529139" y="66833"/>
                  </a:cubicBezTo>
                  <a:lnTo>
                    <a:pt x="706071" y="66833"/>
                  </a:lnTo>
                  <a:lnTo>
                    <a:pt x="712667" y="69565"/>
                  </a:lnTo>
                  <a:lnTo>
                    <a:pt x="1144427" y="3084"/>
                  </a:lnTo>
                  <a:cubicBezTo>
                    <a:pt x="1183729" y="-2968"/>
                    <a:pt x="1220494" y="23986"/>
                    <a:pt x="1226545" y="63288"/>
                  </a:cubicBezTo>
                  <a:cubicBezTo>
                    <a:pt x="1232597" y="102590"/>
                    <a:pt x="1205643" y="139356"/>
                    <a:pt x="1166341" y="145407"/>
                  </a:cubicBezTo>
                  <a:lnTo>
                    <a:pt x="750306" y="209467"/>
                  </a:lnTo>
                  <a:lnTo>
                    <a:pt x="750306" y="487035"/>
                  </a:lnTo>
                  <a:cubicBezTo>
                    <a:pt x="753736" y="490833"/>
                    <a:pt x="755226" y="495493"/>
                    <a:pt x="756344" y="500336"/>
                  </a:cubicBezTo>
                  <a:lnTo>
                    <a:pt x="934505" y="1272037"/>
                  </a:lnTo>
                  <a:cubicBezTo>
                    <a:pt x="945686" y="1320469"/>
                    <a:pt x="915489" y="1368795"/>
                    <a:pt x="867057" y="1379976"/>
                  </a:cubicBezTo>
                  <a:cubicBezTo>
                    <a:pt x="818625" y="1391158"/>
                    <a:pt x="770300" y="1360960"/>
                    <a:pt x="759118" y="1312528"/>
                  </a:cubicBezTo>
                  <a:lnTo>
                    <a:pt x="643554" y="811963"/>
                  </a:lnTo>
                  <a:lnTo>
                    <a:pt x="610432" y="811963"/>
                  </a:lnTo>
                  <a:lnTo>
                    <a:pt x="517943" y="1312666"/>
                  </a:lnTo>
                  <a:cubicBezTo>
                    <a:pt x="508914" y="1361545"/>
                    <a:pt x="461971" y="1393849"/>
                    <a:pt x="413092" y="1384820"/>
                  </a:cubicBezTo>
                  <a:cubicBezTo>
                    <a:pt x="364213" y="1375791"/>
                    <a:pt x="331909" y="1328849"/>
                    <a:pt x="340937" y="1279969"/>
                  </a:cubicBezTo>
                  <a:lnTo>
                    <a:pt x="484801" y="501145"/>
                  </a:lnTo>
                  <a:lnTo>
                    <a:pt x="484904" y="500888"/>
                  </a:lnTo>
                  <a:lnTo>
                    <a:pt x="484904" y="206030"/>
                  </a:lnTo>
                  <a:lnTo>
                    <a:pt x="61447" y="143230"/>
                  </a:lnTo>
                  <a:cubicBezTo>
                    <a:pt x="22112" y="137397"/>
                    <a:pt x="-5045" y="100782"/>
                    <a:pt x="788" y="61446"/>
                  </a:cubicBezTo>
                  <a:cubicBezTo>
                    <a:pt x="6622" y="22112"/>
                    <a:pt x="43237" y="-5046"/>
                    <a:pt x="82572" y="788"/>
                  </a:cubicBezTo>
                  <a:close/>
                </a:path>
              </a:pathLst>
            </a:custGeom>
            <a:grpFill/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597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L-Form 59"/>
          <p:cNvSpPr/>
          <p:nvPr/>
        </p:nvSpPr>
        <p:spPr>
          <a:xfrm rot="5400000">
            <a:off x="1052653" y="3656643"/>
            <a:ext cx="1503208" cy="2501304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1">
            <a:schemeClr val="accent1">
              <a:shade val="80000"/>
              <a:hueOff val="349268"/>
              <a:satOff val="-15524"/>
              <a:lumOff val="28341"/>
              <a:alphaOff val="0"/>
            </a:schemeClr>
          </a:lnRef>
          <a:fillRef idx="3">
            <a:schemeClr val="accent1">
              <a:shade val="80000"/>
              <a:hueOff val="349268"/>
              <a:satOff val="-15524"/>
              <a:lumOff val="28341"/>
              <a:alphaOff val="0"/>
            </a:schemeClr>
          </a:fillRef>
          <a:effectRef idx="3">
            <a:schemeClr val="accent1">
              <a:shade val="80000"/>
              <a:hueOff val="349268"/>
              <a:satOff val="-15524"/>
              <a:lumOff val="28341"/>
              <a:alphaOff val="0"/>
            </a:schemeClr>
          </a:effectRef>
          <a:fontRef idx="minor">
            <a:schemeClr val="lt1"/>
          </a:fontRef>
        </p:style>
      </p:sp>
      <p:sp>
        <p:nvSpPr>
          <p:cNvPr id="61" name="Freihandform 60"/>
          <p:cNvSpPr/>
          <p:nvPr/>
        </p:nvSpPr>
        <p:spPr>
          <a:xfrm>
            <a:off x="801730" y="4403995"/>
            <a:ext cx="2258191" cy="1979437"/>
          </a:xfrm>
          <a:custGeom>
            <a:avLst/>
            <a:gdLst>
              <a:gd name="connsiteX0" fmla="*/ 0 w 2258191"/>
              <a:gd name="connsiteY0" fmla="*/ 0 h 1979437"/>
              <a:gd name="connsiteX1" fmla="*/ 2258191 w 2258191"/>
              <a:gd name="connsiteY1" fmla="*/ 0 h 1979437"/>
              <a:gd name="connsiteX2" fmla="*/ 2258191 w 2258191"/>
              <a:gd name="connsiteY2" fmla="*/ 1979437 h 1979437"/>
              <a:gd name="connsiteX3" fmla="*/ 0 w 2258191"/>
              <a:gd name="connsiteY3" fmla="*/ 1979437 h 1979437"/>
              <a:gd name="connsiteX4" fmla="*/ 0 w 2258191"/>
              <a:gd name="connsiteY4" fmla="*/ 0 h 1979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8191" h="1979437">
                <a:moveTo>
                  <a:pt x="0" y="0"/>
                </a:moveTo>
                <a:lnTo>
                  <a:pt x="2258191" y="0"/>
                </a:lnTo>
                <a:lnTo>
                  <a:pt x="2258191" y="1979437"/>
                </a:lnTo>
                <a:lnTo>
                  <a:pt x="0" y="197943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7640" tIns="167640" rIns="167640" bIns="167640" numCol="1" spcCol="1270" anchor="t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4400" kern="1200" dirty="0" smtClean="0"/>
              <a:t>2000</a:t>
            </a:r>
            <a:endParaRPr lang="de-DE" sz="4400" kern="1200" dirty="0"/>
          </a:p>
        </p:txBody>
      </p:sp>
      <p:sp>
        <p:nvSpPr>
          <p:cNvPr id="63" name="L-Form 62"/>
          <p:cNvSpPr/>
          <p:nvPr/>
        </p:nvSpPr>
        <p:spPr>
          <a:xfrm rot="5400000">
            <a:off x="3817121" y="3155048"/>
            <a:ext cx="1503208" cy="2501304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1">
            <a:schemeClr val="accent1">
              <a:shade val="80000"/>
              <a:hueOff val="174634"/>
              <a:satOff val="-7762"/>
              <a:lumOff val="14171"/>
              <a:alphaOff val="0"/>
            </a:schemeClr>
          </a:lnRef>
          <a:fillRef idx="3">
            <a:schemeClr val="accent1">
              <a:shade val="80000"/>
              <a:hueOff val="174634"/>
              <a:satOff val="-7762"/>
              <a:lumOff val="14171"/>
              <a:alphaOff val="0"/>
            </a:schemeClr>
          </a:fillRef>
          <a:effectRef idx="3">
            <a:schemeClr val="accent1">
              <a:shade val="80000"/>
              <a:hueOff val="174634"/>
              <a:satOff val="-7762"/>
              <a:lumOff val="14171"/>
              <a:alphaOff val="0"/>
            </a:schemeClr>
          </a:effectRef>
          <a:fontRef idx="minor">
            <a:schemeClr val="lt1"/>
          </a:fontRef>
        </p:style>
      </p:sp>
      <p:sp>
        <p:nvSpPr>
          <p:cNvPr id="64" name="Freihandform 63"/>
          <p:cNvSpPr/>
          <p:nvPr/>
        </p:nvSpPr>
        <p:spPr>
          <a:xfrm>
            <a:off x="3566198" y="3902399"/>
            <a:ext cx="2258191" cy="1979437"/>
          </a:xfrm>
          <a:custGeom>
            <a:avLst/>
            <a:gdLst>
              <a:gd name="connsiteX0" fmla="*/ 0 w 2258191"/>
              <a:gd name="connsiteY0" fmla="*/ 0 h 1979437"/>
              <a:gd name="connsiteX1" fmla="*/ 2258191 w 2258191"/>
              <a:gd name="connsiteY1" fmla="*/ 0 h 1979437"/>
              <a:gd name="connsiteX2" fmla="*/ 2258191 w 2258191"/>
              <a:gd name="connsiteY2" fmla="*/ 1979437 h 1979437"/>
              <a:gd name="connsiteX3" fmla="*/ 0 w 2258191"/>
              <a:gd name="connsiteY3" fmla="*/ 1979437 h 1979437"/>
              <a:gd name="connsiteX4" fmla="*/ 0 w 2258191"/>
              <a:gd name="connsiteY4" fmla="*/ 0 h 1979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8191" h="1979437">
                <a:moveTo>
                  <a:pt x="0" y="0"/>
                </a:moveTo>
                <a:lnTo>
                  <a:pt x="2258191" y="0"/>
                </a:lnTo>
                <a:lnTo>
                  <a:pt x="2258191" y="1979437"/>
                </a:lnTo>
                <a:lnTo>
                  <a:pt x="0" y="197943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7640" tIns="167640" rIns="167640" bIns="167640" numCol="1" spcCol="1270" anchor="t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4400" kern="1200" dirty="0" smtClean="0"/>
              <a:t>2005</a:t>
            </a:r>
            <a:endParaRPr lang="de-DE" sz="4400" kern="1200" dirty="0"/>
          </a:p>
        </p:txBody>
      </p:sp>
      <p:sp>
        <p:nvSpPr>
          <p:cNvPr id="66" name="L-Form 65"/>
          <p:cNvSpPr/>
          <p:nvPr/>
        </p:nvSpPr>
        <p:spPr>
          <a:xfrm rot="5400000">
            <a:off x="6581588" y="2650993"/>
            <a:ext cx="1503208" cy="2501304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7" name="Freihandform 66"/>
          <p:cNvSpPr/>
          <p:nvPr/>
        </p:nvSpPr>
        <p:spPr>
          <a:xfrm>
            <a:off x="6330666" y="3398343"/>
            <a:ext cx="2258191" cy="1979437"/>
          </a:xfrm>
          <a:custGeom>
            <a:avLst/>
            <a:gdLst>
              <a:gd name="connsiteX0" fmla="*/ 0 w 2258191"/>
              <a:gd name="connsiteY0" fmla="*/ 0 h 1979437"/>
              <a:gd name="connsiteX1" fmla="*/ 2258191 w 2258191"/>
              <a:gd name="connsiteY1" fmla="*/ 0 h 1979437"/>
              <a:gd name="connsiteX2" fmla="*/ 2258191 w 2258191"/>
              <a:gd name="connsiteY2" fmla="*/ 1979437 h 1979437"/>
              <a:gd name="connsiteX3" fmla="*/ 0 w 2258191"/>
              <a:gd name="connsiteY3" fmla="*/ 1979437 h 1979437"/>
              <a:gd name="connsiteX4" fmla="*/ 0 w 2258191"/>
              <a:gd name="connsiteY4" fmla="*/ 0 h 1979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8191" h="1979437">
                <a:moveTo>
                  <a:pt x="0" y="0"/>
                </a:moveTo>
                <a:lnTo>
                  <a:pt x="2258191" y="0"/>
                </a:lnTo>
                <a:lnTo>
                  <a:pt x="2258191" y="1979437"/>
                </a:lnTo>
                <a:lnTo>
                  <a:pt x="0" y="197943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7640" tIns="167640" rIns="167640" bIns="167640" numCol="1" spcCol="1270" anchor="t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4400" kern="1200" dirty="0" smtClean="0"/>
              <a:t>2010</a:t>
            </a:r>
            <a:endParaRPr lang="de-DE" sz="4400" kern="12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Mitgliederzahlen sind stetig gestiegen</a:t>
            </a:r>
            <a:endParaRPr lang="de-DE" dirty="0"/>
          </a:p>
        </p:txBody>
      </p:sp>
      <p:grpSp>
        <p:nvGrpSpPr>
          <p:cNvPr id="10" name="Gruppieren 9"/>
          <p:cNvGrpSpPr>
            <a:grpSpLocks noChangeAspect="1"/>
          </p:cNvGrpSpPr>
          <p:nvPr/>
        </p:nvGrpSpPr>
        <p:grpSpPr>
          <a:xfrm>
            <a:off x="1141061" y="3197964"/>
            <a:ext cx="362220" cy="883672"/>
            <a:chOff x="467544" y="1987440"/>
            <a:chExt cx="724439" cy="1767344"/>
          </a:xfrm>
        </p:grpSpPr>
        <p:sp>
          <p:nvSpPr>
            <p:cNvPr id="6" name="Ellipse 5"/>
            <p:cNvSpPr/>
            <p:nvPr>
              <p:custDataLst>
                <p:tags r:id="rId33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lnRef>
            <a:fill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fillRef>
            <a:effect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Abgerundetes Rechteck 23"/>
            <p:cNvSpPr/>
            <p:nvPr>
              <p:custDataLst>
                <p:tags r:id="rId34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lnRef>
            <a:fill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fillRef>
            <a:effect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1" name="Gruppieren 10"/>
          <p:cNvGrpSpPr>
            <a:grpSpLocks noChangeAspect="1"/>
          </p:cNvGrpSpPr>
          <p:nvPr/>
        </p:nvGrpSpPr>
        <p:grpSpPr>
          <a:xfrm>
            <a:off x="1631305" y="3197964"/>
            <a:ext cx="362220" cy="883672"/>
            <a:chOff x="467544" y="1987440"/>
            <a:chExt cx="724439" cy="1767344"/>
          </a:xfrm>
        </p:grpSpPr>
        <p:sp>
          <p:nvSpPr>
            <p:cNvPr id="12" name="Ellipse 11"/>
            <p:cNvSpPr/>
            <p:nvPr>
              <p:custDataLst>
                <p:tags r:id="rId31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lnRef>
            <a:fill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fillRef>
            <a:effect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Abgerundetes Rechteck 23"/>
            <p:cNvSpPr/>
            <p:nvPr>
              <p:custDataLst>
                <p:tags r:id="rId32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lnRef>
            <a:fill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fillRef>
            <a:effect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4" name="Gruppieren 13"/>
          <p:cNvGrpSpPr>
            <a:grpSpLocks noChangeAspect="1"/>
          </p:cNvGrpSpPr>
          <p:nvPr/>
        </p:nvGrpSpPr>
        <p:grpSpPr>
          <a:xfrm>
            <a:off x="2121548" y="3197964"/>
            <a:ext cx="362220" cy="883672"/>
            <a:chOff x="467544" y="1987440"/>
            <a:chExt cx="724439" cy="1767344"/>
          </a:xfrm>
        </p:grpSpPr>
        <p:sp>
          <p:nvSpPr>
            <p:cNvPr id="15" name="Ellipse 14"/>
            <p:cNvSpPr/>
            <p:nvPr>
              <p:custDataLst>
                <p:tags r:id="rId29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lnRef>
            <a:fill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fillRef>
            <a:effect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Abgerundetes Rechteck 23"/>
            <p:cNvSpPr/>
            <p:nvPr>
              <p:custDataLst>
                <p:tags r:id="rId30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lnRef>
            <a:fill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fillRef>
            <a:effectRef idx="3">
              <a:schemeClr val="accent1">
                <a:shade val="80000"/>
                <a:hueOff val="349268"/>
                <a:satOff val="-15524"/>
                <a:lumOff val="2834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7" name="Gruppieren 16"/>
          <p:cNvGrpSpPr>
            <a:grpSpLocks noChangeAspect="1"/>
          </p:cNvGrpSpPr>
          <p:nvPr/>
        </p:nvGrpSpPr>
        <p:grpSpPr>
          <a:xfrm>
            <a:off x="3705724" y="2693908"/>
            <a:ext cx="362220" cy="883672"/>
            <a:chOff x="467544" y="1987440"/>
            <a:chExt cx="724439" cy="1767344"/>
          </a:xfrm>
        </p:grpSpPr>
        <p:sp>
          <p:nvSpPr>
            <p:cNvPr id="18" name="Ellipse 17"/>
            <p:cNvSpPr/>
            <p:nvPr>
              <p:custDataLst>
                <p:tags r:id="rId27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Abgerundetes Rechteck 23"/>
            <p:cNvSpPr/>
            <p:nvPr>
              <p:custDataLst>
                <p:tags r:id="rId28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" name="Gruppieren 19"/>
          <p:cNvGrpSpPr>
            <a:grpSpLocks noChangeAspect="1"/>
          </p:cNvGrpSpPr>
          <p:nvPr/>
        </p:nvGrpSpPr>
        <p:grpSpPr>
          <a:xfrm>
            <a:off x="4209780" y="2693908"/>
            <a:ext cx="362220" cy="883672"/>
            <a:chOff x="467544" y="1987440"/>
            <a:chExt cx="724439" cy="1767344"/>
          </a:xfrm>
        </p:grpSpPr>
        <p:sp>
          <p:nvSpPr>
            <p:cNvPr id="21" name="Ellipse 20"/>
            <p:cNvSpPr/>
            <p:nvPr>
              <p:custDataLst>
                <p:tags r:id="rId25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Abgerundetes Rechteck 23"/>
            <p:cNvSpPr/>
            <p:nvPr>
              <p:custDataLst>
                <p:tags r:id="rId26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3" name="Gruppieren 22"/>
          <p:cNvGrpSpPr>
            <a:grpSpLocks noChangeAspect="1"/>
          </p:cNvGrpSpPr>
          <p:nvPr/>
        </p:nvGrpSpPr>
        <p:grpSpPr>
          <a:xfrm>
            <a:off x="4713836" y="2693908"/>
            <a:ext cx="362220" cy="883672"/>
            <a:chOff x="467544" y="1987440"/>
            <a:chExt cx="724439" cy="1767344"/>
          </a:xfrm>
        </p:grpSpPr>
        <p:sp>
          <p:nvSpPr>
            <p:cNvPr id="24" name="Ellipse 23"/>
            <p:cNvSpPr/>
            <p:nvPr>
              <p:custDataLst>
                <p:tags r:id="rId23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Abgerundetes Rechteck 23"/>
            <p:cNvSpPr/>
            <p:nvPr>
              <p:custDataLst>
                <p:tags r:id="rId24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6" name="Gruppieren 25"/>
          <p:cNvGrpSpPr>
            <a:grpSpLocks noChangeAspect="1"/>
          </p:cNvGrpSpPr>
          <p:nvPr/>
        </p:nvGrpSpPr>
        <p:grpSpPr>
          <a:xfrm>
            <a:off x="5217892" y="2713484"/>
            <a:ext cx="362220" cy="883672"/>
            <a:chOff x="467544" y="1987440"/>
            <a:chExt cx="724439" cy="1767344"/>
          </a:xfrm>
        </p:grpSpPr>
        <p:sp>
          <p:nvSpPr>
            <p:cNvPr id="27" name="Ellipse 26"/>
            <p:cNvSpPr/>
            <p:nvPr>
              <p:custDataLst>
                <p:tags r:id="rId21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Abgerundetes Rechteck 23"/>
            <p:cNvSpPr/>
            <p:nvPr>
              <p:custDataLst>
                <p:tags r:id="rId22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2" name="Gruppieren 31"/>
          <p:cNvGrpSpPr>
            <a:grpSpLocks noChangeAspect="1"/>
          </p:cNvGrpSpPr>
          <p:nvPr/>
        </p:nvGrpSpPr>
        <p:grpSpPr>
          <a:xfrm>
            <a:off x="4195968" y="1737634"/>
            <a:ext cx="362220" cy="883672"/>
            <a:chOff x="467544" y="1987440"/>
            <a:chExt cx="724439" cy="1767344"/>
          </a:xfrm>
        </p:grpSpPr>
        <p:sp>
          <p:nvSpPr>
            <p:cNvPr id="33" name="Ellipse 32"/>
            <p:cNvSpPr/>
            <p:nvPr>
              <p:custDataLst>
                <p:tags r:id="rId19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Abgerundetes Rechteck 23"/>
            <p:cNvSpPr/>
            <p:nvPr>
              <p:custDataLst>
                <p:tags r:id="rId20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5" name="Gruppieren 34"/>
          <p:cNvGrpSpPr>
            <a:grpSpLocks noChangeAspect="1"/>
          </p:cNvGrpSpPr>
          <p:nvPr/>
        </p:nvGrpSpPr>
        <p:grpSpPr>
          <a:xfrm>
            <a:off x="4686211" y="1737634"/>
            <a:ext cx="362220" cy="883672"/>
            <a:chOff x="467544" y="1987440"/>
            <a:chExt cx="724439" cy="1767344"/>
          </a:xfrm>
        </p:grpSpPr>
        <p:sp>
          <p:nvSpPr>
            <p:cNvPr id="36" name="Ellipse 35"/>
            <p:cNvSpPr/>
            <p:nvPr>
              <p:custDataLst>
                <p:tags r:id="rId17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Abgerundetes Rechteck 23"/>
            <p:cNvSpPr/>
            <p:nvPr>
              <p:custDataLst>
                <p:tags r:id="rId18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lnRef>
            <a:fill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fillRef>
            <a:effectRef idx="3">
              <a:schemeClr val="accent1">
                <a:shade val="80000"/>
                <a:hueOff val="174634"/>
                <a:satOff val="-7762"/>
                <a:lumOff val="14171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1" name="Gruppieren 40"/>
          <p:cNvGrpSpPr>
            <a:grpSpLocks noChangeAspect="1"/>
          </p:cNvGrpSpPr>
          <p:nvPr/>
        </p:nvGrpSpPr>
        <p:grpSpPr>
          <a:xfrm>
            <a:off x="6444208" y="2227952"/>
            <a:ext cx="362220" cy="883672"/>
            <a:chOff x="467544" y="1987440"/>
            <a:chExt cx="724439" cy="1767344"/>
          </a:xfrm>
        </p:grpSpPr>
        <p:sp>
          <p:nvSpPr>
            <p:cNvPr id="42" name="Ellipse 41"/>
            <p:cNvSpPr/>
            <p:nvPr>
              <p:custDataLst>
                <p:tags r:id="rId15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Abgerundetes Rechteck 23"/>
            <p:cNvSpPr/>
            <p:nvPr>
              <p:custDataLst>
                <p:tags r:id="rId16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4" name="Gruppieren 43"/>
          <p:cNvGrpSpPr>
            <a:grpSpLocks noChangeAspect="1"/>
          </p:cNvGrpSpPr>
          <p:nvPr/>
        </p:nvGrpSpPr>
        <p:grpSpPr>
          <a:xfrm>
            <a:off x="6948264" y="2227952"/>
            <a:ext cx="362220" cy="883672"/>
            <a:chOff x="467544" y="1987440"/>
            <a:chExt cx="724439" cy="1767344"/>
          </a:xfrm>
        </p:grpSpPr>
        <p:sp>
          <p:nvSpPr>
            <p:cNvPr id="45" name="Ellipse 44"/>
            <p:cNvSpPr/>
            <p:nvPr>
              <p:custDataLst>
                <p:tags r:id="rId13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Abgerundetes Rechteck 23"/>
            <p:cNvSpPr/>
            <p:nvPr>
              <p:custDataLst>
                <p:tags r:id="rId14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7" name="Gruppieren 46"/>
          <p:cNvGrpSpPr>
            <a:grpSpLocks noChangeAspect="1"/>
          </p:cNvGrpSpPr>
          <p:nvPr/>
        </p:nvGrpSpPr>
        <p:grpSpPr>
          <a:xfrm>
            <a:off x="7452320" y="2227952"/>
            <a:ext cx="362220" cy="883672"/>
            <a:chOff x="467544" y="1987440"/>
            <a:chExt cx="724439" cy="1767344"/>
          </a:xfrm>
        </p:grpSpPr>
        <p:sp>
          <p:nvSpPr>
            <p:cNvPr id="48" name="Ellipse 47"/>
            <p:cNvSpPr/>
            <p:nvPr>
              <p:custDataLst>
                <p:tags r:id="rId11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Abgerundetes Rechteck 23"/>
            <p:cNvSpPr/>
            <p:nvPr>
              <p:custDataLst>
                <p:tags r:id="rId12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0" name="Gruppieren 49"/>
          <p:cNvGrpSpPr>
            <a:grpSpLocks noChangeAspect="1"/>
          </p:cNvGrpSpPr>
          <p:nvPr/>
        </p:nvGrpSpPr>
        <p:grpSpPr>
          <a:xfrm>
            <a:off x="7956376" y="2227952"/>
            <a:ext cx="362220" cy="883672"/>
            <a:chOff x="467544" y="1987440"/>
            <a:chExt cx="724439" cy="1767344"/>
          </a:xfrm>
        </p:grpSpPr>
        <p:sp>
          <p:nvSpPr>
            <p:cNvPr id="51" name="Ellipse 50"/>
            <p:cNvSpPr/>
            <p:nvPr>
              <p:custDataLst>
                <p:tags r:id="rId9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Abgerundetes Rechteck 23"/>
            <p:cNvSpPr/>
            <p:nvPr>
              <p:custDataLst>
                <p:tags r:id="rId10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8" name="Gruppieren 67"/>
          <p:cNvGrpSpPr>
            <a:grpSpLocks noChangeAspect="1"/>
          </p:cNvGrpSpPr>
          <p:nvPr/>
        </p:nvGrpSpPr>
        <p:grpSpPr>
          <a:xfrm>
            <a:off x="6444208" y="1302230"/>
            <a:ext cx="362220" cy="883672"/>
            <a:chOff x="467544" y="1987440"/>
            <a:chExt cx="724439" cy="1767344"/>
          </a:xfrm>
        </p:grpSpPr>
        <p:sp>
          <p:nvSpPr>
            <p:cNvPr id="69" name="Ellipse 68"/>
            <p:cNvSpPr/>
            <p:nvPr>
              <p:custDataLst>
                <p:tags r:id="rId7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Abgerundetes Rechteck 23"/>
            <p:cNvSpPr/>
            <p:nvPr>
              <p:custDataLst>
                <p:tags r:id="rId8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1" name="Gruppieren 70"/>
          <p:cNvGrpSpPr>
            <a:grpSpLocks noChangeAspect="1"/>
          </p:cNvGrpSpPr>
          <p:nvPr/>
        </p:nvGrpSpPr>
        <p:grpSpPr>
          <a:xfrm>
            <a:off x="6948264" y="1302230"/>
            <a:ext cx="362220" cy="883672"/>
            <a:chOff x="467544" y="1987440"/>
            <a:chExt cx="724439" cy="1767344"/>
          </a:xfrm>
        </p:grpSpPr>
        <p:sp>
          <p:nvSpPr>
            <p:cNvPr id="72" name="Ellipse 71"/>
            <p:cNvSpPr/>
            <p:nvPr>
              <p:custDataLst>
                <p:tags r:id="rId5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Abgerundetes Rechteck 23"/>
            <p:cNvSpPr/>
            <p:nvPr>
              <p:custDataLst>
                <p:tags r:id="rId6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4" name="Gruppieren 73"/>
          <p:cNvGrpSpPr>
            <a:grpSpLocks noChangeAspect="1"/>
          </p:cNvGrpSpPr>
          <p:nvPr/>
        </p:nvGrpSpPr>
        <p:grpSpPr>
          <a:xfrm>
            <a:off x="7452320" y="1302230"/>
            <a:ext cx="362220" cy="883672"/>
            <a:chOff x="467544" y="1987440"/>
            <a:chExt cx="724439" cy="1767344"/>
          </a:xfrm>
        </p:grpSpPr>
        <p:sp>
          <p:nvSpPr>
            <p:cNvPr id="75" name="Ellipse 74"/>
            <p:cNvSpPr/>
            <p:nvPr>
              <p:custDataLst>
                <p:tags r:id="rId3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Abgerundetes Rechteck 23"/>
            <p:cNvSpPr/>
            <p:nvPr>
              <p:custDataLst>
                <p:tags r:id="rId4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7" name="Gruppieren 76"/>
          <p:cNvGrpSpPr>
            <a:grpSpLocks noChangeAspect="1"/>
          </p:cNvGrpSpPr>
          <p:nvPr/>
        </p:nvGrpSpPr>
        <p:grpSpPr>
          <a:xfrm>
            <a:off x="7956376" y="1302230"/>
            <a:ext cx="362220" cy="883672"/>
            <a:chOff x="467544" y="1987440"/>
            <a:chExt cx="724439" cy="1767344"/>
          </a:xfrm>
        </p:grpSpPr>
        <p:sp>
          <p:nvSpPr>
            <p:cNvPr id="78" name="Ellipse 77"/>
            <p:cNvSpPr/>
            <p:nvPr>
              <p:custDataLst>
                <p:tags r:id="rId1"/>
              </p:custDataLst>
            </p:nvPr>
          </p:nvSpPr>
          <p:spPr>
            <a:xfrm>
              <a:off x="688079" y="1987440"/>
              <a:ext cx="279734" cy="279734"/>
            </a:xfrm>
            <a:prstGeom prst="ellipse">
              <a:avLst/>
            </a:pr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Abgerundetes Rechteck 23"/>
            <p:cNvSpPr/>
            <p:nvPr>
              <p:custDataLst>
                <p:tags r:id="rId2"/>
              </p:custDataLst>
            </p:nvPr>
          </p:nvSpPr>
          <p:spPr>
            <a:xfrm>
              <a:off x="467544" y="2345801"/>
              <a:ext cx="724439" cy="1408983"/>
            </a:xfrm>
            <a:custGeom>
              <a:avLst/>
              <a:gdLst/>
              <a:ahLst/>
              <a:cxnLst/>
              <a:rect l="l" t="t" r="r" b="b"/>
              <a:pathLst>
                <a:path w="1211998" h="2357255">
                  <a:moveTo>
                    <a:pt x="165844" y="0"/>
                  </a:moveTo>
                  <a:lnTo>
                    <a:pt x="1046154" y="0"/>
                  </a:lnTo>
                  <a:cubicBezTo>
                    <a:pt x="1117556" y="0"/>
                    <a:pt x="1178419" y="45123"/>
                    <a:pt x="1200498" y="108882"/>
                  </a:cubicBezTo>
                  <a:cubicBezTo>
                    <a:pt x="1208114" y="123526"/>
                    <a:pt x="1211998" y="140196"/>
                    <a:pt x="1211998" y="157772"/>
                  </a:cubicBezTo>
                  <a:lnTo>
                    <a:pt x="1211998" y="165844"/>
                  </a:lnTo>
                  <a:lnTo>
                    <a:pt x="1211998" y="228421"/>
                  </a:lnTo>
                  <a:lnTo>
                    <a:pt x="1211998" y="1076458"/>
                  </a:lnTo>
                  <a:cubicBezTo>
                    <a:pt x="1211998" y="1140930"/>
                    <a:pt x="1159733" y="1193195"/>
                    <a:pt x="1095261" y="1193195"/>
                  </a:cubicBezTo>
                  <a:cubicBezTo>
                    <a:pt x="1030789" y="1193195"/>
                    <a:pt x="978524" y="1140930"/>
                    <a:pt x="978524" y="1076458"/>
                  </a:cubicBezTo>
                  <a:lnTo>
                    <a:pt x="978524" y="394265"/>
                  </a:lnTo>
                  <a:lnTo>
                    <a:pt x="898307" y="394265"/>
                  </a:lnTo>
                  <a:lnTo>
                    <a:pt x="898307" y="1065342"/>
                  </a:lnTo>
                  <a:lnTo>
                    <a:pt x="898307" y="1139207"/>
                  </a:lnTo>
                  <a:lnTo>
                    <a:pt x="898307" y="2240518"/>
                  </a:lnTo>
                  <a:cubicBezTo>
                    <a:pt x="898307" y="2304990"/>
                    <a:pt x="846042" y="2357255"/>
                    <a:pt x="781570" y="2357255"/>
                  </a:cubicBezTo>
                  <a:cubicBezTo>
                    <a:pt x="717098" y="2357255"/>
                    <a:pt x="664833" y="2304990"/>
                    <a:pt x="664833" y="2240518"/>
                  </a:cubicBezTo>
                  <a:lnTo>
                    <a:pt x="664833" y="1236645"/>
                  </a:lnTo>
                  <a:lnTo>
                    <a:pt x="547165" y="1236645"/>
                  </a:lnTo>
                  <a:lnTo>
                    <a:pt x="547165" y="2240518"/>
                  </a:lnTo>
                  <a:cubicBezTo>
                    <a:pt x="547165" y="2304990"/>
                    <a:pt x="494900" y="2357255"/>
                    <a:pt x="430428" y="2357255"/>
                  </a:cubicBezTo>
                  <a:cubicBezTo>
                    <a:pt x="365956" y="2357255"/>
                    <a:pt x="313691" y="2304990"/>
                    <a:pt x="313691" y="2240518"/>
                  </a:cubicBezTo>
                  <a:lnTo>
                    <a:pt x="313691" y="1139207"/>
                  </a:lnTo>
                  <a:lnTo>
                    <a:pt x="313691" y="1065342"/>
                  </a:lnTo>
                  <a:lnTo>
                    <a:pt x="313691" y="394265"/>
                  </a:lnTo>
                  <a:lnTo>
                    <a:pt x="233474" y="394265"/>
                  </a:lnTo>
                  <a:lnTo>
                    <a:pt x="233474" y="1077885"/>
                  </a:lnTo>
                  <a:cubicBezTo>
                    <a:pt x="233474" y="1142357"/>
                    <a:pt x="181209" y="1194622"/>
                    <a:pt x="116737" y="1194622"/>
                  </a:cubicBezTo>
                  <a:cubicBezTo>
                    <a:pt x="52265" y="1194622"/>
                    <a:pt x="0" y="1142357"/>
                    <a:pt x="0" y="1077885"/>
                  </a:cubicBezTo>
                  <a:lnTo>
                    <a:pt x="0" y="228421"/>
                  </a:lnTo>
                  <a:lnTo>
                    <a:pt x="0" y="165844"/>
                  </a:lnTo>
                  <a:lnTo>
                    <a:pt x="0" y="159199"/>
                  </a:lnTo>
                  <a:cubicBezTo>
                    <a:pt x="0" y="141882"/>
                    <a:pt x="3770" y="125446"/>
                    <a:pt x="11089" y="110919"/>
                  </a:cubicBezTo>
                  <a:cubicBezTo>
                    <a:pt x="32333" y="46052"/>
                    <a:pt x="93711" y="0"/>
                    <a:pt x="165844" y="0"/>
                  </a:cubicBez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91057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Vorlagen</a:t>
            </a:r>
            <a:endParaRPr lang="de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96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5211555" y="201485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5156287" y="801469"/>
            <a:ext cx="584616" cy="1236205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4842596" y="801029"/>
            <a:ext cx="1211998" cy="394265"/>
          </a:xfrm>
          <a:prstGeom prst="roundRect">
            <a:avLst>
              <a:gd name="adj" fmla="val 42064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 rot="16200000">
            <a:off x="4383253" y="1302834"/>
            <a:ext cx="115216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 rot="16200000">
            <a:off x="5361777" y="1301407"/>
            <a:ext cx="115216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 rot="16200000">
            <a:off x="4919841" y="2337222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/>
          <p:cNvSpPr/>
          <p:nvPr/>
        </p:nvSpPr>
        <p:spPr>
          <a:xfrm rot="16200000">
            <a:off x="4568699" y="2337222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7291638" y="201485"/>
            <a:ext cx="468000" cy="46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23"/>
          <p:cNvSpPr/>
          <p:nvPr/>
        </p:nvSpPr>
        <p:spPr>
          <a:xfrm>
            <a:off x="6922679" y="801029"/>
            <a:ext cx="1211998" cy="2357255"/>
          </a:xfrm>
          <a:custGeom>
            <a:avLst/>
            <a:gdLst/>
            <a:ahLst/>
            <a:cxnLst/>
            <a:rect l="l" t="t" r="r" b="b"/>
            <a:pathLst>
              <a:path w="1211998" h="2357255">
                <a:moveTo>
                  <a:pt x="165844" y="0"/>
                </a:moveTo>
                <a:lnTo>
                  <a:pt x="1046154" y="0"/>
                </a:lnTo>
                <a:cubicBezTo>
                  <a:pt x="1117556" y="0"/>
                  <a:pt x="1178419" y="45123"/>
                  <a:pt x="1200498" y="108882"/>
                </a:cubicBezTo>
                <a:cubicBezTo>
                  <a:pt x="1208114" y="123526"/>
                  <a:pt x="1211998" y="140196"/>
                  <a:pt x="1211998" y="157772"/>
                </a:cubicBezTo>
                <a:lnTo>
                  <a:pt x="1211998" y="165844"/>
                </a:lnTo>
                <a:lnTo>
                  <a:pt x="1211998" y="228421"/>
                </a:lnTo>
                <a:lnTo>
                  <a:pt x="1211998" y="1076458"/>
                </a:lnTo>
                <a:cubicBezTo>
                  <a:pt x="1211998" y="1140930"/>
                  <a:pt x="1159733" y="1193195"/>
                  <a:pt x="1095261" y="1193195"/>
                </a:cubicBezTo>
                <a:cubicBezTo>
                  <a:pt x="1030789" y="1193195"/>
                  <a:pt x="978524" y="1140930"/>
                  <a:pt x="978524" y="1076458"/>
                </a:cubicBezTo>
                <a:lnTo>
                  <a:pt x="978524" y="394265"/>
                </a:lnTo>
                <a:lnTo>
                  <a:pt x="898307" y="394265"/>
                </a:lnTo>
                <a:lnTo>
                  <a:pt x="898307" y="1065342"/>
                </a:lnTo>
                <a:lnTo>
                  <a:pt x="898307" y="1139207"/>
                </a:lnTo>
                <a:lnTo>
                  <a:pt x="898307" y="2240518"/>
                </a:lnTo>
                <a:cubicBezTo>
                  <a:pt x="898307" y="2304990"/>
                  <a:pt x="846042" y="2357255"/>
                  <a:pt x="781570" y="2357255"/>
                </a:cubicBezTo>
                <a:cubicBezTo>
                  <a:pt x="717098" y="2357255"/>
                  <a:pt x="664833" y="2304990"/>
                  <a:pt x="664833" y="2240518"/>
                </a:cubicBezTo>
                <a:lnTo>
                  <a:pt x="664833" y="1236645"/>
                </a:lnTo>
                <a:lnTo>
                  <a:pt x="547165" y="1236645"/>
                </a:lnTo>
                <a:lnTo>
                  <a:pt x="547165" y="2240518"/>
                </a:lnTo>
                <a:cubicBezTo>
                  <a:pt x="547165" y="2304990"/>
                  <a:pt x="494900" y="2357255"/>
                  <a:pt x="430428" y="2357255"/>
                </a:cubicBezTo>
                <a:cubicBezTo>
                  <a:pt x="365956" y="2357255"/>
                  <a:pt x="313691" y="2304990"/>
                  <a:pt x="313691" y="2240518"/>
                </a:cubicBezTo>
                <a:lnTo>
                  <a:pt x="313691" y="1139207"/>
                </a:lnTo>
                <a:lnTo>
                  <a:pt x="313691" y="1065342"/>
                </a:lnTo>
                <a:lnTo>
                  <a:pt x="313691" y="394265"/>
                </a:lnTo>
                <a:lnTo>
                  <a:pt x="233474" y="394265"/>
                </a:lnTo>
                <a:lnTo>
                  <a:pt x="233474" y="1077885"/>
                </a:lnTo>
                <a:cubicBezTo>
                  <a:pt x="233474" y="1142357"/>
                  <a:pt x="181209" y="1194622"/>
                  <a:pt x="116737" y="1194622"/>
                </a:cubicBezTo>
                <a:cubicBezTo>
                  <a:pt x="52265" y="1194622"/>
                  <a:pt x="0" y="1142357"/>
                  <a:pt x="0" y="1077885"/>
                </a:cubicBezTo>
                <a:lnTo>
                  <a:pt x="0" y="228421"/>
                </a:lnTo>
                <a:lnTo>
                  <a:pt x="0" y="165844"/>
                </a:lnTo>
                <a:lnTo>
                  <a:pt x="0" y="159199"/>
                </a:lnTo>
                <a:cubicBezTo>
                  <a:pt x="0" y="141882"/>
                  <a:pt x="3770" y="125446"/>
                  <a:pt x="11089" y="110919"/>
                </a:cubicBezTo>
                <a:cubicBezTo>
                  <a:pt x="32333" y="46052"/>
                  <a:pt x="93711" y="0"/>
                  <a:pt x="165844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3429647" y="201485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>
            <a:off x="3225178" y="801029"/>
            <a:ext cx="864802" cy="394265"/>
          </a:xfrm>
          <a:prstGeom prst="roundRect">
            <a:avLst>
              <a:gd name="adj" fmla="val 42064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Abgerundetes Rechteck 17"/>
          <p:cNvSpPr/>
          <p:nvPr/>
        </p:nvSpPr>
        <p:spPr>
          <a:xfrm rot="17151627">
            <a:off x="2680431" y="1290096"/>
            <a:ext cx="1047371" cy="198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s Rechteck 18"/>
          <p:cNvSpPr/>
          <p:nvPr/>
        </p:nvSpPr>
        <p:spPr>
          <a:xfrm rot="15203393">
            <a:off x="3586126" y="1282927"/>
            <a:ext cx="1061902" cy="198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Abgerundetes Rechteck 19"/>
          <p:cNvSpPr/>
          <p:nvPr/>
        </p:nvSpPr>
        <p:spPr>
          <a:xfrm rot="16200000">
            <a:off x="3137933" y="2337222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Abgerundetes Rechteck 20"/>
          <p:cNvSpPr/>
          <p:nvPr/>
        </p:nvSpPr>
        <p:spPr>
          <a:xfrm rot="16200000">
            <a:off x="2786791" y="2337222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rapezoid 21"/>
          <p:cNvSpPr/>
          <p:nvPr/>
        </p:nvSpPr>
        <p:spPr>
          <a:xfrm>
            <a:off x="3166718" y="885514"/>
            <a:ext cx="994974" cy="1398231"/>
          </a:xfrm>
          <a:prstGeom prst="trapezoid">
            <a:avLst>
              <a:gd name="adj" fmla="val 36631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>
            <a:off x="1378449" y="193204"/>
            <a:ext cx="468000" cy="46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Abgerundetes Rechteck 40"/>
          <p:cNvSpPr/>
          <p:nvPr/>
        </p:nvSpPr>
        <p:spPr>
          <a:xfrm>
            <a:off x="937829" y="792748"/>
            <a:ext cx="1350552" cy="2357255"/>
          </a:xfrm>
          <a:custGeom>
            <a:avLst/>
            <a:gdLst/>
            <a:ahLst/>
            <a:cxnLst/>
            <a:rect l="l" t="t" r="r" b="b"/>
            <a:pathLst>
              <a:path w="1350552" h="2357255">
                <a:moveTo>
                  <a:pt x="401995" y="0"/>
                </a:moveTo>
                <a:lnTo>
                  <a:pt x="935109" y="0"/>
                </a:lnTo>
                <a:cubicBezTo>
                  <a:pt x="1012923" y="0"/>
                  <a:pt x="1078221" y="53592"/>
                  <a:pt x="1093038" y="126638"/>
                </a:cubicBezTo>
                <a:cubicBezTo>
                  <a:pt x="1096522" y="129986"/>
                  <a:pt x="1098123" y="134249"/>
                  <a:pt x="1099443" y="138672"/>
                </a:cubicBezTo>
                <a:lnTo>
                  <a:pt x="1346396" y="966525"/>
                </a:lnTo>
                <a:cubicBezTo>
                  <a:pt x="1362025" y="1018919"/>
                  <a:pt x="1332221" y="1074064"/>
                  <a:pt x="1279827" y="1089694"/>
                </a:cubicBezTo>
                <a:cubicBezTo>
                  <a:pt x="1227432" y="1105323"/>
                  <a:pt x="1172287" y="1075519"/>
                  <a:pt x="1156658" y="1023125"/>
                </a:cubicBezTo>
                <a:lnTo>
                  <a:pt x="967137" y="387799"/>
                </a:lnTo>
                <a:cubicBezTo>
                  <a:pt x="957221" y="393158"/>
                  <a:pt x="946294" y="394265"/>
                  <a:pt x="935109" y="394265"/>
                </a:cubicBezTo>
                <a:lnTo>
                  <a:pt x="888945" y="394265"/>
                </a:lnTo>
                <a:lnTo>
                  <a:pt x="1172665" y="1482716"/>
                </a:lnTo>
                <a:lnTo>
                  <a:pt x="969968" y="1482716"/>
                </a:lnTo>
                <a:lnTo>
                  <a:pt x="969968" y="2240518"/>
                </a:lnTo>
                <a:cubicBezTo>
                  <a:pt x="969968" y="2304990"/>
                  <a:pt x="917703" y="2357255"/>
                  <a:pt x="853231" y="2357255"/>
                </a:cubicBezTo>
                <a:cubicBezTo>
                  <a:pt x="788759" y="2357255"/>
                  <a:pt x="736494" y="2304990"/>
                  <a:pt x="736494" y="2240518"/>
                </a:cubicBezTo>
                <a:lnTo>
                  <a:pt x="736494" y="1482716"/>
                </a:lnTo>
                <a:lnTo>
                  <a:pt x="618826" y="1482716"/>
                </a:lnTo>
                <a:lnTo>
                  <a:pt x="618826" y="2240518"/>
                </a:lnTo>
                <a:cubicBezTo>
                  <a:pt x="618826" y="2304990"/>
                  <a:pt x="566561" y="2357255"/>
                  <a:pt x="502089" y="2357255"/>
                </a:cubicBezTo>
                <a:cubicBezTo>
                  <a:pt x="437617" y="2357255"/>
                  <a:pt x="385352" y="2304990"/>
                  <a:pt x="385352" y="2240518"/>
                </a:cubicBezTo>
                <a:lnTo>
                  <a:pt x="385352" y="1482716"/>
                </a:lnTo>
                <a:lnTo>
                  <a:pt x="177691" y="1482716"/>
                </a:lnTo>
                <a:lnTo>
                  <a:pt x="461411" y="394265"/>
                </a:lnTo>
                <a:lnTo>
                  <a:pt x="401995" y="394265"/>
                </a:lnTo>
                <a:lnTo>
                  <a:pt x="374638" y="388742"/>
                </a:lnTo>
                <a:lnTo>
                  <a:pt x="194256" y="1023641"/>
                </a:lnTo>
                <a:cubicBezTo>
                  <a:pt x="179313" y="1076236"/>
                  <a:pt x="124563" y="1106759"/>
                  <a:pt x="71969" y="1091816"/>
                </a:cubicBezTo>
                <a:cubicBezTo>
                  <a:pt x="19374" y="1076873"/>
                  <a:pt x="-11149" y="1022123"/>
                  <a:pt x="3794" y="969529"/>
                </a:cubicBezTo>
                <a:lnTo>
                  <a:pt x="235923" y="152493"/>
                </a:lnTo>
                <a:lnTo>
                  <a:pt x="240728" y="143173"/>
                </a:lnTo>
                <a:cubicBezTo>
                  <a:pt x="248980" y="62093"/>
                  <a:pt x="318236" y="0"/>
                  <a:pt x="401995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3498489" y="3748851"/>
            <a:ext cx="310512" cy="310511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Abgerundetes Rechteck 25"/>
          <p:cNvSpPr/>
          <p:nvPr/>
        </p:nvSpPr>
        <p:spPr>
          <a:xfrm>
            <a:off x="3524878" y="4119041"/>
            <a:ext cx="265402" cy="745130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Abgerundetes Rechteck 26"/>
          <p:cNvSpPr/>
          <p:nvPr/>
        </p:nvSpPr>
        <p:spPr>
          <a:xfrm rot="506139">
            <a:off x="3037461" y="4086420"/>
            <a:ext cx="610306" cy="14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Abgerundetes Rechteck 27"/>
          <p:cNvSpPr/>
          <p:nvPr/>
        </p:nvSpPr>
        <p:spPr>
          <a:xfrm rot="21074793">
            <a:off x="3667392" y="4089352"/>
            <a:ext cx="602637" cy="14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Abgerundetes Rechteck 28"/>
          <p:cNvSpPr/>
          <p:nvPr/>
        </p:nvSpPr>
        <p:spPr>
          <a:xfrm rot="15420000">
            <a:off x="3311705" y="4868640"/>
            <a:ext cx="972000" cy="180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Abgerundetes Rechteck 29"/>
          <p:cNvSpPr/>
          <p:nvPr/>
        </p:nvSpPr>
        <p:spPr>
          <a:xfrm rot="16827938">
            <a:off x="3055346" y="4869113"/>
            <a:ext cx="972000" cy="180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/>
          <p:cNvSpPr/>
          <p:nvPr/>
        </p:nvSpPr>
        <p:spPr>
          <a:xfrm>
            <a:off x="7405598" y="3765949"/>
            <a:ext cx="310512" cy="31051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Abgerundetes Rechteck 58"/>
          <p:cNvSpPr/>
          <p:nvPr/>
        </p:nvSpPr>
        <p:spPr>
          <a:xfrm>
            <a:off x="6918372" y="4047124"/>
            <a:ext cx="1280607" cy="1408515"/>
          </a:xfrm>
          <a:custGeom>
            <a:avLst/>
            <a:gdLst/>
            <a:ahLst/>
            <a:cxnLst/>
            <a:rect l="l" t="t" r="r" b="b"/>
            <a:pathLst>
              <a:path w="1280607" h="1408515">
                <a:moveTo>
                  <a:pt x="1197640" y="848"/>
                </a:moveTo>
                <a:cubicBezTo>
                  <a:pt x="1236942" y="-5204"/>
                  <a:pt x="1273707" y="21750"/>
                  <a:pt x="1279759" y="61052"/>
                </a:cubicBezTo>
                <a:cubicBezTo>
                  <a:pt x="1285810" y="100355"/>
                  <a:pt x="1258856" y="137120"/>
                  <a:pt x="1219554" y="143171"/>
                </a:cubicBezTo>
                <a:lnTo>
                  <a:pt x="765265" y="213121"/>
                </a:lnTo>
                <a:lnTo>
                  <a:pt x="992664" y="1076964"/>
                </a:lnTo>
                <a:lnTo>
                  <a:pt x="906922" y="1076964"/>
                </a:lnTo>
                <a:lnTo>
                  <a:pt x="957079" y="1294219"/>
                </a:lnTo>
                <a:cubicBezTo>
                  <a:pt x="968260" y="1342651"/>
                  <a:pt x="938063" y="1390976"/>
                  <a:pt x="889631" y="1402158"/>
                </a:cubicBezTo>
                <a:cubicBezTo>
                  <a:pt x="841199" y="1413339"/>
                  <a:pt x="792874" y="1383142"/>
                  <a:pt x="781692" y="1334710"/>
                </a:cubicBezTo>
                <a:lnTo>
                  <a:pt x="722187" y="1076964"/>
                </a:lnTo>
                <a:lnTo>
                  <a:pt x="572814" y="1076964"/>
                </a:lnTo>
                <a:lnTo>
                  <a:pt x="525178" y="1334847"/>
                </a:lnTo>
                <a:cubicBezTo>
                  <a:pt x="516150" y="1383726"/>
                  <a:pt x="469207" y="1416031"/>
                  <a:pt x="420328" y="1407002"/>
                </a:cubicBezTo>
                <a:cubicBezTo>
                  <a:pt x="371448" y="1397973"/>
                  <a:pt x="339144" y="1351030"/>
                  <a:pt x="348173" y="1302151"/>
                </a:cubicBezTo>
                <a:lnTo>
                  <a:pt x="389769" y="1076964"/>
                </a:lnTo>
                <a:lnTo>
                  <a:pt x="284226" y="1076964"/>
                </a:lnTo>
                <a:lnTo>
                  <a:pt x="506282" y="233420"/>
                </a:lnTo>
                <a:lnTo>
                  <a:pt x="72000" y="233420"/>
                </a:lnTo>
                <a:cubicBezTo>
                  <a:pt x="32235" y="233420"/>
                  <a:pt x="0" y="201185"/>
                  <a:pt x="0" y="161420"/>
                </a:cubicBezTo>
                <a:cubicBezTo>
                  <a:pt x="0" y="121655"/>
                  <a:pt x="32235" y="89420"/>
                  <a:pt x="72000" y="89420"/>
                </a:cubicBezTo>
                <a:lnTo>
                  <a:pt x="538306" y="89420"/>
                </a:lnTo>
                <a:lnTo>
                  <a:pt x="543745" y="91109"/>
                </a:lnTo>
                <a:lnTo>
                  <a:pt x="544180" y="89454"/>
                </a:lnTo>
                <a:lnTo>
                  <a:pt x="649558" y="89454"/>
                </a:lnTo>
                <a:cubicBezTo>
                  <a:pt x="653098" y="85207"/>
                  <a:pt x="657831" y="83966"/>
                  <a:pt x="662759" y="8320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/>
          <p:cNvSpPr/>
          <p:nvPr/>
        </p:nvSpPr>
        <p:spPr>
          <a:xfrm>
            <a:off x="5341015" y="3765915"/>
            <a:ext cx="310512" cy="310511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Abgerundetes Rechteck 33"/>
          <p:cNvSpPr/>
          <p:nvPr/>
        </p:nvSpPr>
        <p:spPr>
          <a:xfrm>
            <a:off x="4853789" y="4136510"/>
            <a:ext cx="610306" cy="14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Abgerundetes Rechteck 34"/>
          <p:cNvSpPr/>
          <p:nvPr/>
        </p:nvSpPr>
        <p:spPr>
          <a:xfrm rot="21074793">
            <a:off x="5452353" y="4088279"/>
            <a:ext cx="685185" cy="14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Abgerundetes Rechteck 35"/>
          <p:cNvSpPr/>
          <p:nvPr/>
        </p:nvSpPr>
        <p:spPr>
          <a:xfrm rot="15420000">
            <a:off x="5434732" y="5113706"/>
            <a:ext cx="504000" cy="180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Abgerundetes Rechteck 36"/>
          <p:cNvSpPr/>
          <p:nvPr>
            <p:custDataLst>
              <p:tags r:id="rId1"/>
            </p:custDataLst>
          </p:nvPr>
        </p:nvSpPr>
        <p:spPr>
          <a:xfrm rot="16827938">
            <a:off x="5067891" y="5116284"/>
            <a:ext cx="504000" cy="180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rapezoid 37"/>
          <p:cNvSpPr/>
          <p:nvPr/>
        </p:nvSpPr>
        <p:spPr>
          <a:xfrm>
            <a:off x="5138015" y="4136544"/>
            <a:ext cx="708438" cy="987510"/>
          </a:xfrm>
          <a:prstGeom prst="trapezoid">
            <a:avLst>
              <a:gd name="adj" fmla="val 36694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Ellipse 38"/>
          <p:cNvSpPr/>
          <p:nvPr>
            <p:custDataLst>
              <p:tags r:id="rId2"/>
            </p:custDataLst>
          </p:nvPr>
        </p:nvSpPr>
        <p:spPr>
          <a:xfrm>
            <a:off x="1400063" y="3730746"/>
            <a:ext cx="310512" cy="31051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Abgerundetes Rechteck 70"/>
          <p:cNvSpPr/>
          <p:nvPr>
            <p:custDataLst>
              <p:tags r:id="rId3"/>
            </p:custDataLst>
          </p:nvPr>
        </p:nvSpPr>
        <p:spPr>
          <a:xfrm>
            <a:off x="941548" y="4034103"/>
            <a:ext cx="1227393" cy="1386333"/>
          </a:xfrm>
          <a:custGeom>
            <a:avLst/>
            <a:gdLst/>
            <a:ahLst/>
            <a:cxnLst/>
            <a:rect l="l" t="t" r="r" b="b"/>
            <a:pathLst>
              <a:path w="1227393" h="1386333">
                <a:moveTo>
                  <a:pt x="82572" y="788"/>
                </a:moveTo>
                <a:lnTo>
                  <a:pt x="528816" y="66967"/>
                </a:lnTo>
                <a:cubicBezTo>
                  <a:pt x="528923" y="66834"/>
                  <a:pt x="529031" y="66833"/>
                  <a:pt x="529139" y="66833"/>
                </a:cubicBezTo>
                <a:lnTo>
                  <a:pt x="706071" y="66833"/>
                </a:lnTo>
                <a:lnTo>
                  <a:pt x="712667" y="69565"/>
                </a:lnTo>
                <a:lnTo>
                  <a:pt x="1144427" y="3084"/>
                </a:lnTo>
                <a:cubicBezTo>
                  <a:pt x="1183729" y="-2968"/>
                  <a:pt x="1220494" y="23986"/>
                  <a:pt x="1226545" y="63288"/>
                </a:cubicBezTo>
                <a:cubicBezTo>
                  <a:pt x="1232597" y="102590"/>
                  <a:pt x="1205643" y="139356"/>
                  <a:pt x="1166341" y="145407"/>
                </a:cubicBezTo>
                <a:lnTo>
                  <a:pt x="750306" y="209467"/>
                </a:lnTo>
                <a:lnTo>
                  <a:pt x="750306" y="487035"/>
                </a:lnTo>
                <a:cubicBezTo>
                  <a:pt x="753736" y="490833"/>
                  <a:pt x="755226" y="495493"/>
                  <a:pt x="756344" y="500336"/>
                </a:cubicBezTo>
                <a:lnTo>
                  <a:pt x="934505" y="1272037"/>
                </a:lnTo>
                <a:cubicBezTo>
                  <a:pt x="945686" y="1320469"/>
                  <a:pt x="915489" y="1368795"/>
                  <a:pt x="867057" y="1379976"/>
                </a:cubicBezTo>
                <a:cubicBezTo>
                  <a:pt x="818625" y="1391158"/>
                  <a:pt x="770300" y="1360960"/>
                  <a:pt x="759118" y="1312528"/>
                </a:cubicBezTo>
                <a:lnTo>
                  <a:pt x="643554" y="811963"/>
                </a:lnTo>
                <a:lnTo>
                  <a:pt x="610432" y="811963"/>
                </a:lnTo>
                <a:lnTo>
                  <a:pt x="517943" y="1312666"/>
                </a:lnTo>
                <a:cubicBezTo>
                  <a:pt x="508914" y="1361545"/>
                  <a:pt x="461971" y="1393849"/>
                  <a:pt x="413092" y="1384820"/>
                </a:cubicBezTo>
                <a:cubicBezTo>
                  <a:pt x="364213" y="1375791"/>
                  <a:pt x="331909" y="1328849"/>
                  <a:pt x="340937" y="1279969"/>
                </a:cubicBezTo>
                <a:lnTo>
                  <a:pt x="484801" y="501145"/>
                </a:lnTo>
                <a:lnTo>
                  <a:pt x="484904" y="500888"/>
                </a:lnTo>
                <a:lnTo>
                  <a:pt x="484904" y="206030"/>
                </a:lnTo>
                <a:lnTo>
                  <a:pt x="61447" y="143230"/>
                </a:lnTo>
                <a:cubicBezTo>
                  <a:pt x="22112" y="137397"/>
                  <a:pt x="-5045" y="100782"/>
                  <a:pt x="788" y="61446"/>
                </a:cubicBezTo>
                <a:cubicBezTo>
                  <a:pt x="6622" y="22112"/>
                  <a:pt x="43237" y="-5046"/>
                  <a:pt x="82572" y="788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7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>
            <p:custDataLst>
              <p:tags r:id="rId1"/>
            </p:custDataLst>
          </p:nvPr>
        </p:nvSpPr>
        <p:spPr>
          <a:xfrm>
            <a:off x="1708787" y="1412869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bgerundetes Rechteck 2"/>
          <p:cNvSpPr/>
          <p:nvPr>
            <p:custDataLst>
              <p:tags r:id="rId2"/>
            </p:custDataLst>
          </p:nvPr>
        </p:nvSpPr>
        <p:spPr>
          <a:xfrm>
            <a:off x="1653518" y="2012413"/>
            <a:ext cx="715601" cy="394265"/>
          </a:xfrm>
          <a:prstGeom prst="roundRect">
            <a:avLst>
              <a:gd name="adj" fmla="val 42064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/>
          <p:cNvSpPr/>
          <p:nvPr>
            <p:custDataLst>
              <p:tags r:id="rId3"/>
            </p:custDataLst>
          </p:nvPr>
        </p:nvSpPr>
        <p:spPr>
          <a:xfrm rot="15203393">
            <a:off x="2047646" y="2274956"/>
            <a:ext cx="576000" cy="198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/>
          <p:cNvSpPr/>
          <p:nvPr>
            <p:custDataLst>
              <p:tags r:id="rId4"/>
            </p:custDataLst>
          </p:nvPr>
        </p:nvSpPr>
        <p:spPr>
          <a:xfrm rot="16200000">
            <a:off x="1417073" y="3548606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>
            <p:custDataLst>
              <p:tags r:id="rId5"/>
            </p:custDataLst>
          </p:nvPr>
        </p:nvSpPr>
        <p:spPr>
          <a:xfrm rot="16200000">
            <a:off x="1065931" y="3548606"/>
            <a:ext cx="1408650" cy="233474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rapezoid 6"/>
          <p:cNvSpPr/>
          <p:nvPr>
            <p:custDataLst>
              <p:tags r:id="rId6"/>
            </p:custDataLst>
          </p:nvPr>
        </p:nvSpPr>
        <p:spPr>
          <a:xfrm>
            <a:off x="1445858" y="2096898"/>
            <a:ext cx="994974" cy="1398231"/>
          </a:xfrm>
          <a:prstGeom prst="trapezoid">
            <a:avLst>
              <a:gd name="adj" fmla="val 36631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>
            <p:custDataLst>
              <p:tags r:id="rId7"/>
            </p:custDataLst>
          </p:nvPr>
        </p:nvSpPr>
        <p:spPr>
          <a:xfrm rot="19548001">
            <a:off x="1979564" y="2552752"/>
            <a:ext cx="540000" cy="198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>
            <p:custDataLst>
              <p:tags r:id="rId8"/>
            </p:custDataLst>
          </p:nvPr>
        </p:nvSpPr>
        <p:spPr>
          <a:xfrm>
            <a:off x="1395540" y="1715695"/>
            <a:ext cx="288040" cy="28804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>
            <p:custDataLst>
              <p:tags r:id="rId9"/>
            </p:custDataLst>
          </p:nvPr>
        </p:nvSpPr>
        <p:spPr>
          <a:xfrm rot="20831855">
            <a:off x="1563775" y="1979946"/>
            <a:ext cx="483810" cy="178002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>
            <p:custDataLst>
              <p:tags r:id="rId10"/>
            </p:custDataLst>
          </p:nvPr>
        </p:nvSpPr>
        <p:spPr>
          <a:xfrm>
            <a:off x="1411854" y="2025254"/>
            <a:ext cx="403121" cy="671052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>
            <p:custDataLst>
              <p:tags r:id="rId11"/>
            </p:custDataLst>
          </p:nvPr>
        </p:nvSpPr>
        <p:spPr>
          <a:xfrm>
            <a:off x="1496344" y="2462790"/>
            <a:ext cx="559820" cy="233516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/>
          <p:cNvSpPr/>
          <p:nvPr>
            <p:custDataLst>
              <p:tags r:id="rId12"/>
            </p:custDataLst>
          </p:nvPr>
        </p:nvSpPr>
        <p:spPr>
          <a:xfrm rot="4641191">
            <a:off x="1732570" y="2556323"/>
            <a:ext cx="442636" cy="273317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>
            <p:custDataLst>
              <p:tags r:id="rId13"/>
            </p:custDataLst>
          </p:nvPr>
        </p:nvSpPr>
        <p:spPr>
          <a:xfrm>
            <a:off x="3385946" y="1412869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rapezoid 108"/>
          <p:cNvSpPr/>
          <p:nvPr>
            <p:custDataLst>
              <p:tags r:id="rId14"/>
            </p:custDataLst>
          </p:nvPr>
        </p:nvSpPr>
        <p:spPr>
          <a:xfrm>
            <a:off x="3123017" y="2012413"/>
            <a:ext cx="994974" cy="2357255"/>
          </a:xfrm>
          <a:custGeom>
            <a:avLst/>
            <a:gdLst/>
            <a:ahLst/>
            <a:cxnLst/>
            <a:rect l="l" t="t" r="r" b="b"/>
            <a:pathLst>
              <a:path w="994974" h="2357255">
                <a:moveTo>
                  <a:pt x="373504" y="0"/>
                </a:moveTo>
                <a:lnTo>
                  <a:pt x="757417" y="0"/>
                </a:lnTo>
                <a:cubicBezTo>
                  <a:pt x="849010" y="0"/>
                  <a:pt x="923261" y="74251"/>
                  <a:pt x="923261" y="165844"/>
                </a:cubicBezTo>
                <a:lnTo>
                  <a:pt x="923261" y="228421"/>
                </a:lnTo>
                <a:cubicBezTo>
                  <a:pt x="923261" y="320014"/>
                  <a:pt x="849010" y="394265"/>
                  <a:pt x="757417" y="394265"/>
                </a:cubicBezTo>
                <a:lnTo>
                  <a:pt x="711254" y="394265"/>
                </a:lnTo>
                <a:lnTo>
                  <a:pt x="994974" y="1482716"/>
                </a:lnTo>
                <a:lnTo>
                  <a:pt x="792277" y="1482716"/>
                </a:lnTo>
                <a:lnTo>
                  <a:pt x="792277" y="2240518"/>
                </a:lnTo>
                <a:cubicBezTo>
                  <a:pt x="792277" y="2304990"/>
                  <a:pt x="740012" y="2357255"/>
                  <a:pt x="675540" y="2357255"/>
                </a:cubicBezTo>
                <a:cubicBezTo>
                  <a:pt x="611068" y="2357255"/>
                  <a:pt x="558803" y="2304990"/>
                  <a:pt x="558803" y="2240518"/>
                </a:cubicBezTo>
                <a:lnTo>
                  <a:pt x="558803" y="1482716"/>
                </a:lnTo>
                <a:lnTo>
                  <a:pt x="441135" y="1482716"/>
                </a:lnTo>
                <a:lnTo>
                  <a:pt x="441135" y="2240518"/>
                </a:lnTo>
                <a:cubicBezTo>
                  <a:pt x="441135" y="2304990"/>
                  <a:pt x="388870" y="2357255"/>
                  <a:pt x="324398" y="2357255"/>
                </a:cubicBezTo>
                <a:cubicBezTo>
                  <a:pt x="259926" y="2357255"/>
                  <a:pt x="207661" y="2304990"/>
                  <a:pt x="207661" y="2240518"/>
                </a:cubicBezTo>
                <a:lnTo>
                  <a:pt x="207661" y="1482716"/>
                </a:lnTo>
                <a:lnTo>
                  <a:pt x="0" y="1482716"/>
                </a:lnTo>
                <a:lnTo>
                  <a:pt x="290381" y="368713"/>
                </a:lnTo>
                <a:cubicBezTo>
                  <a:pt x="240281" y="342222"/>
                  <a:pt x="207660" y="289131"/>
                  <a:pt x="207660" y="228421"/>
                </a:cubicBezTo>
                <a:lnTo>
                  <a:pt x="207660" y="165844"/>
                </a:lnTo>
                <a:cubicBezTo>
                  <a:pt x="207660" y="74251"/>
                  <a:pt x="281911" y="0"/>
                  <a:pt x="373504" y="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>
            <p:custDataLst>
              <p:tags r:id="rId15"/>
            </p:custDataLst>
          </p:nvPr>
        </p:nvSpPr>
        <p:spPr>
          <a:xfrm>
            <a:off x="3072699" y="1715695"/>
            <a:ext cx="288040" cy="28804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11"/>
          <p:cNvSpPr/>
          <p:nvPr>
            <p:custDataLst>
              <p:tags r:id="rId16"/>
            </p:custDataLst>
          </p:nvPr>
        </p:nvSpPr>
        <p:spPr>
          <a:xfrm rot="20831855">
            <a:off x="3087979" y="1995843"/>
            <a:ext cx="725347" cy="952946"/>
          </a:xfrm>
          <a:custGeom>
            <a:avLst/>
            <a:gdLst/>
            <a:ahLst/>
            <a:cxnLst/>
            <a:rect l="l" t="t" r="r" b="b"/>
            <a:pathLst>
              <a:path w="725347" h="952946">
                <a:moveTo>
                  <a:pt x="670989" y="8258"/>
                </a:moveTo>
                <a:cubicBezTo>
                  <a:pt x="702933" y="21769"/>
                  <a:pt x="725347" y="53400"/>
                  <a:pt x="725347" y="90265"/>
                </a:cubicBezTo>
                <a:cubicBezTo>
                  <a:pt x="725347" y="139419"/>
                  <a:pt x="685500" y="179266"/>
                  <a:pt x="636346" y="179266"/>
                </a:cubicBezTo>
                <a:lnTo>
                  <a:pt x="460476" y="179266"/>
                </a:lnTo>
                <a:cubicBezTo>
                  <a:pt x="463784" y="201011"/>
                  <a:pt x="462670" y="223627"/>
                  <a:pt x="457525" y="246268"/>
                </a:cubicBezTo>
                <a:lnTo>
                  <a:pt x="405235" y="476377"/>
                </a:lnTo>
                <a:lnTo>
                  <a:pt x="526572" y="503949"/>
                </a:lnTo>
                <a:cubicBezTo>
                  <a:pt x="572122" y="514300"/>
                  <a:pt x="605346" y="549979"/>
                  <a:pt x="613977" y="592936"/>
                </a:cubicBezTo>
                <a:cubicBezTo>
                  <a:pt x="622578" y="609214"/>
                  <a:pt x="626627" y="627804"/>
                  <a:pt x="626574" y="647340"/>
                </a:cubicBezTo>
                <a:lnTo>
                  <a:pt x="626114" y="816658"/>
                </a:lnTo>
                <a:cubicBezTo>
                  <a:pt x="625909" y="892133"/>
                  <a:pt x="564560" y="953151"/>
                  <a:pt x="489085" y="952946"/>
                </a:cubicBezTo>
                <a:lnTo>
                  <a:pt x="489085" y="952945"/>
                </a:lnTo>
                <a:cubicBezTo>
                  <a:pt x="413610" y="952740"/>
                  <a:pt x="352592" y="891390"/>
                  <a:pt x="352797" y="815915"/>
                </a:cubicBezTo>
                <a:lnTo>
                  <a:pt x="353102" y="703999"/>
                </a:lnTo>
                <a:lnTo>
                  <a:pt x="156949" y="659426"/>
                </a:lnTo>
                <a:cubicBezTo>
                  <a:pt x="156946" y="659426"/>
                  <a:pt x="156943" y="659425"/>
                  <a:pt x="156939" y="659425"/>
                </a:cubicBezTo>
                <a:lnTo>
                  <a:pt x="156941" y="659424"/>
                </a:lnTo>
                <a:lnTo>
                  <a:pt x="156635" y="659355"/>
                </a:lnTo>
                <a:lnTo>
                  <a:pt x="156345" y="659224"/>
                </a:lnTo>
                <a:cubicBezTo>
                  <a:pt x="48135" y="634352"/>
                  <a:pt x="-19567" y="526558"/>
                  <a:pt x="5054" y="418210"/>
                </a:cubicBezTo>
                <a:lnTo>
                  <a:pt x="64425" y="156941"/>
                </a:lnTo>
                <a:cubicBezTo>
                  <a:pt x="89092" y="48389"/>
                  <a:pt x="197087" y="-19613"/>
                  <a:pt x="305639" y="5054"/>
                </a:cubicBezTo>
                <a:lnTo>
                  <a:pt x="307939" y="5826"/>
                </a:lnTo>
                <a:cubicBezTo>
                  <a:pt x="314864" y="2309"/>
                  <a:pt x="322579" y="1264"/>
                  <a:pt x="330538" y="1264"/>
                </a:cubicBezTo>
                <a:lnTo>
                  <a:pt x="636346" y="1264"/>
                </a:lnTo>
                <a:cubicBezTo>
                  <a:pt x="648635" y="1264"/>
                  <a:pt x="660342" y="3754"/>
                  <a:pt x="670989" y="8258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Abgerundetes Rechteck 17"/>
          <p:cNvSpPr/>
          <p:nvPr>
            <p:custDataLst>
              <p:tags r:id="rId17"/>
            </p:custDataLst>
          </p:nvPr>
        </p:nvSpPr>
        <p:spPr>
          <a:xfrm rot="15203393">
            <a:off x="3724805" y="2274956"/>
            <a:ext cx="576000" cy="198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s Rechteck 18"/>
          <p:cNvSpPr/>
          <p:nvPr>
            <p:custDataLst>
              <p:tags r:id="rId18"/>
            </p:custDataLst>
          </p:nvPr>
        </p:nvSpPr>
        <p:spPr>
          <a:xfrm rot="19548001">
            <a:off x="3656723" y="2552752"/>
            <a:ext cx="540000" cy="198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>
            <p:custDataLst>
              <p:tags r:id="rId19"/>
            </p:custDataLst>
          </p:nvPr>
        </p:nvSpPr>
        <p:spPr>
          <a:xfrm>
            <a:off x="5042176" y="1412869"/>
            <a:ext cx="468000" cy="46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rapezoid 108"/>
          <p:cNvSpPr/>
          <p:nvPr>
            <p:custDataLst>
              <p:tags r:id="rId20"/>
            </p:custDataLst>
          </p:nvPr>
        </p:nvSpPr>
        <p:spPr>
          <a:xfrm>
            <a:off x="4779247" y="2012413"/>
            <a:ext cx="994974" cy="2357255"/>
          </a:xfrm>
          <a:custGeom>
            <a:avLst/>
            <a:gdLst/>
            <a:ahLst/>
            <a:cxnLst/>
            <a:rect l="l" t="t" r="r" b="b"/>
            <a:pathLst>
              <a:path w="994974" h="2357255">
                <a:moveTo>
                  <a:pt x="373504" y="0"/>
                </a:moveTo>
                <a:lnTo>
                  <a:pt x="757417" y="0"/>
                </a:lnTo>
                <a:cubicBezTo>
                  <a:pt x="849010" y="0"/>
                  <a:pt x="923261" y="74251"/>
                  <a:pt x="923261" y="165844"/>
                </a:cubicBezTo>
                <a:lnTo>
                  <a:pt x="923261" y="228421"/>
                </a:lnTo>
                <a:cubicBezTo>
                  <a:pt x="923261" y="320014"/>
                  <a:pt x="849010" y="394265"/>
                  <a:pt x="757417" y="394265"/>
                </a:cubicBezTo>
                <a:lnTo>
                  <a:pt x="711254" y="394265"/>
                </a:lnTo>
                <a:lnTo>
                  <a:pt x="994974" y="1482716"/>
                </a:lnTo>
                <a:lnTo>
                  <a:pt x="792277" y="1482716"/>
                </a:lnTo>
                <a:lnTo>
                  <a:pt x="792277" y="2240518"/>
                </a:lnTo>
                <a:cubicBezTo>
                  <a:pt x="792277" y="2304990"/>
                  <a:pt x="740012" y="2357255"/>
                  <a:pt x="675540" y="2357255"/>
                </a:cubicBezTo>
                <a:cubicBezTo>
                  <a:pt x="611068" y="2357255"/>
                  <a:pt x="558803" y="2304990"/>
                  <a:pt x="558803" y="2240518"/>
                </a:cubicBezTo>
                <a:lnTo>
                  <a:pt x="558803" y="1482716"/>
                </a:lnTo>
                <a:lnTo>
                  <a:pt x="441135" y="1482716"/>
                </a:lnTo>
                <a:lnTo>
                  <a:pt x="441135" y="2240518"/>
                </a:lnTo>
                <a:cubicBezTo>
                  <a:pt x="441135" y="2304990"/>
                  <a:pt x="388870" y="2357255"/>
                  <a:pt x="324398" y="2357255"/>
                </a:cubicBezTo>
                <a:cubicBezTo>
                  <a:pt x="259926" y="2357255"/>
                  <a:pt x="207661" y="2304990"/>
                  <a:pt x="207661" y="2240518"/>
                </a:cubicBezTo>
                <a:lnTo>
                  <a:pt x="207661" y="1482716"/>
                </a:lnTo>
                <a:lnTo>
                  <a:pt x="0" y="1482716"/>
                </a:lnTo>
                <a:lnTo>
                  <a:pt x="290381" y="368713"/>
                </a:lnTo>
                <a:cubicBezTo>
                  <a:pt x="240281" y="342222"/>
                  <a:pt x="207660" y="289131"/>
                  <a:pt x="207660" y="228421"/>
                </a:cubicBezTo>
                <a:lnTo>
                  <a:pt x="207660" y="165844"/>
                </a:lnTo>
                <a:cubicBezTo>
                  <a:pt x="207660" y="74251"/>
                  <a:pt x="281911" y="0"/>
                  <a:pt x="373504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/>
          <p:cNvSpPr/>
          <p:nvPr>
            <p:custDataLst>
              <p:tags r:id="rId21"/>
            </p:custDataLst>
          </p:nvPr>
        </p:nvSpPr>
        <p:spPr>
          <a:xfrm>
            <a:off x="4728929" y="1715695"/>
            <a:ext cx="288040" cy="288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Abgerundetes Rechteck 111"/>
          <p:cNvSpPr/>
          <p:nvPr>
            <p:custDataLst>
              <p:tags r:id="rId22"/>
            </p:custDataLst>
          </p:nvPr>
        </p:nvSpPr>
        <p:spPr>
          <a:xfrm rot="20831855">
            <a:off x="4744209" y="1995843"/>
            <a:ext cx="725347" cy="952946"/>
          </a:xfrm>
          <a:custGeom>
            <a:avLst/>
            <a:gdLst/>
            <a:ahLst/>
            <a:cxnLst/>
            <a:rect l="l" t="t" r="r" b="b"/>
            <a:pathLst>
              <a:path w="725347" h="952946">
                <a:moveTo>
                  <a:pt x="670989" y="8258"/>
                </a:moveTo>
                <a:cubicBezTo>
                  <a:pt x="702933" y="21769"/>
                  <a:pt x="725347" y="53400"/>
                  <a:pt x="725347" y="90265"/>
                </a:cubicBezTo>
                <a:cubicBezTo>
                  <a:pt x="725347" y="139419"/>
                  <a:pt x="685500" y="179266"/>
                  <a:pt x="636346" y="179266"/>
                </a:cubicBezTo>
                <a:lnTo>
                  <a:pt x="460476" y="179266"/>
                </a:lnTo>
                <a:cubicBezTo>
                  <a:pt x="463784" y="201011"/>
                  <a:pt x="462670" y="223627"/>
                  <a:pt x="457525" y="246268"/>
                </a:cubicBezTo>
                <a:lnTo>
                  <a:pt x="405235" y="476377"/>
                </a:lnTo>
                <a:lnTo>
                  <a:pt x="526572" y="503949"/>
                </a:lnTo>
                <a:cubicBezTo>
                  <a:pt x="572122" y="514300"/>
                  <a:pt x="605346" y="549979"/>
                  <a:pt x="613977" y="592936"/>
                </a:cubicBezTo>
                <a:cubicBezTo>
                  <a:pt x="622578" y="609214"/>
                  <a:pt x="626627" y="627804"/>
                  <a:pt x="626574" y="647340"/>
                </a:cubicBezTo>
                <a:lnTo>
                  <a:pt x="626114" y="816658"/>
                </a:lnTo>
                <a:cubicBezTo>
                  <a:pt x="625909" y="892133"/>
                  <a:pt x="564560" y="953151"/>
                  <a:pt x="489085" y="952946"/>
                </a:cubicBezTo>
                <a:lnTo>
                  <a:pt x="489085" y="952945"/>
                </a:lnTo>
                <a:cubicBezTo>
                  <a:pt x="413610" y="952740"/>
                  <a:pt x="352592" y="891390"/>
                  <a:pt x="352797" y="815915"/>
                </a:cubicBezTo>
                <a:lnTo>
                  <a:pt x="353102" y="703999"/>
                </a:lnTo>
                <a:lnTo>
                  <a:pt x="156949" y="659426"/>
                </a:lnTo>
                <a:cubicBezTo>
                  <a:pt x="156946" y="659426"/>
                  <a:pt x="156943" y="659425"/>
                  <a:pt x="156939" y="659425"/>
                </a:cubicBezTo>
                <a:lnTo>
                  <a:pt x="156941" y="659424"/>
                </a:lnTo>
                <a:lnTo>
                  <a:pt x="156635" y="659355"/>
                </a:lnTo>
                <a:lnTo>
                  <a:pt x="156345" y="659224"/>
                </a:lnTo>
                <a:cubicBezTo>
                  <a:pt x="48135" y="634352"/>
                  <a:pt x="-19567" y="526558"/>
                  <a:pt x="5054" y="418210"/>
                </a:cubicBezTo>
                <a:lnTo>
                  <a:pt x="64425" y="156941"/>
                </a:lnTo>
                <a:cubicBezTo>
                  <a:pt x="89092" y="48389"/>
                  <a:pt x="197087" y="-19613"/>
                  <a:pt x="305639" y="5054"/>
                </a:cubicBezTo>
                <a:lnTo>
                  <a:pt x="307939" y="5826"/>
                </a:lnTo>
                <a:cubicBezTo>
                  <a:pt x="314864" y="2309"/>
                  <a:pt x="322579" y="1264"/>
                  <a:pt x="330538" y="1264"/>
                </a:cubicBezTo>
                <a:lnTo>
                  <a:pt x="636346" y="1264"/>
                </a:lnTo>
                <a:cubicBezTo>
                  <a:pt x="648635" y="1264"/>
                  <a:pt x="660342" y="3754"/>
                  <a:pt x="670989" y="8258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Abgerundetes Rechteck 23"/>
          <p:cNvSpPr/>
          <p:nvPr>
            <p:custDataLst>
              <p:tags r:id="rId23"/>
            </p:custDataLst>
          </p:nvPr>
        </p:nvSpPr>
        <p:spPr>
          <a:xfrm rot="19548001">
            <a:off x="5312953" y="2552752"/>
            <a:ext cx="540000" cy="198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Abgerundetes Rechteck 24"/>
          <p:cNvSpPr/>
          <p:nvPr>
            <p:custDataLst>
              <p:tags r:id="rId24"/>
            </p:custDataLst>
          </p:nvPr>
        </p:nvSpPr>
        <p:spPr>
          <a:xfrm rot="15203393">
            <a:off x="5381035" y="2274956"/>
            <a:ext cx="576000" cy="1980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/>
          <p:cNvSpPr/>
          <p:nvPr>
            <p:custDataLst>
              <p:tags r:id="rId25"/>
            </p:custDataLst>
          </p:nvPr>
        </p:nvSpPr>
        <p:spPr>
          <a:xfrm>
            <a:off x="6914436" y="1412869"/>
            <a:ext cx="468000" cy="46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rapezoid 108"/>
          <p:cNvSpPr/>
          <p:nvPr>
            <p:custDataLst>
              <p:tags r:id="rId26"/>
            </p:custDataLst>
          </p:nvPr>
        </p:nvSpPr>
        <p:spPr>
          <a:xfrm>
            <a:off x="6651507" y="2012413"/>
            <a:ext cx="994974" cy="2357255"/>
          </a:xfrm>
          <a:custGeom>
            <a:avLst/>
            <a:gdLst/>
            <a:ahLst/>
            <a:cxnLst/>
            <a:rect l="l" t="t" r="r" b="b"/>
            <a:pathLst>
              <a:path w="994974" h="2357255">
                <a:moveTo>
                  <a:pt x="373504" y="0"/>
                </a:moveTo>
                <a:lnTo>
                  <a:pt x="757417" y="0"/>
                </a:lnTo>
                <a:cubicBezTo>
                  <a:pt x="849010" y="0"/>
                  <a:pt x="923261" y="74251"/>
                  <a:pt x="923261" y="165844"/>
                </a:cubicBezTo>
                <a:lnTo>
                  <a:pt x="923261" y="228421"/>
                </a:lnTo>
                <a:cubicBezTo>
                  <a:pt x="923261" y="320014"/>
                  <a:pt x="849010" y="394265"/>
                  <a:pt x="757417" y="394265"/>
                </a:cubicBezTo>
                <a:lnTo>
                  <a:pt x="711254" y="394265"/>
                </a:lnTo>
                <a:lnTo>
                  <a:pt x="994974" y="1482716"/>
                </a:lnTo>
                <a:lnTo>
                  <a:pt x="792277" y="1482716"/>
                </a:lnTo>
                <a:lnTo>
                  <a:pt x="792277" y="2240518"/>
                </a:lnTo>
                <a:cubicBezTo>
                  <a:pt x="792277" y="2304990"/>
                  <a:pt x="740012" y="2357255"/>
                  <a:pt x="675540" y="2357255"/>
                </a:cubicBezTo>
                <a:cubicBezTo>
                  <a:pt x="611068" y="2357255"/>
                  <a:pt x="558803" y="2304990"/>
                  <a:pt x="558803" y="2240518"/>
                </a:cubicBezTo>
                <a:lnTo>
                  <a:pt x="558803" y="1482716"/>
                </a:lnTo>
                <a:lnTo>
                  <a:pt x="441135" y="1482716"/>
                </a:lnTo>
                <a:lnTo>
                  <a:pt x="441135" y="2240518"/>
                </a:lnTo>
                <a:cubicBezTo>
                  <a:pt x="441135" y="2304990"/>
                  <a:pt x="388870" y="2357255"/>
                  <a:pt x="324398" y="2357255"/>
                </a:cubicBezTo>
                <a:cubicBezTo>
                  <a:pt x="259926" y="2357255"/>
                  <a:pt x="207661" y="2304990"/>
                  <a:pt x="207661" y="2240518"/>
                </a:cubicBezTo>
                <a:lnTo>
                  <a:pt x="207661" y="1482716"/>
                </a:lnTo>
                <a:lnTo>
                  <a:pt x="0" y="1482716"/>
                </a:lnTo>
                <a:lnTo>
                  <a:pt x="290381" y="368713"/>
                </a:lnTo>
                <a:cubicBezTo>
                  <a:pt x="240281" y="342222"/>
                  <a:pt x="207660" y="289131"/>
                  <a:pt x="207660" y="228421"/>
                </a:cubicBezTo>
                <a:lnTo>
                  <a:pt x="207660" y="165844"/>
                </a:lnTo>
                <a:cubicBezTo>
                  <a:pt x="207660" y="74251"/>
                  <a:pt x="281911" y="0"/>
                  <a:pt x="373504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Ellipse 27"/>
          <p:cNvSpPr/>
          <p:nvPr>
            <p:custDataLst>
              <p:tags r:id="rId27"/>
            </p:custDataLst>
          </p:nvPr>
        </p:nvSpPr>
        <p:spPr>
          <a:xfrm>
            <a:off x="6601189" y="1715695"/>
            <a:ext cx="288040" cy="288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Abgerundetes Rechteck 111"/>
          <p:cNvSpPr/>
          <p:nvPr>
            <p:custDataLst>
              <p:tags r:id="rId28"/>
            </p:custDataLst>
          </p:nvPr>
        </p:nvSpPr>
        <p:spPr>
          <a:xfrm rot="20831855">
            <a:off x="6616469" y="1995843"/>
            <a:ext cx="725347" cy="952946"/>
          </a:xfrm>
          <a:custGeom>
            <a:avLst/>
            <a:gdLst/>
            <a:ahLst/>
            <a:cxnLst/>
            <a:rect l="l" t="t" r="r" b="b"/>
            <a:pathLst>
              <a:path w="725347" h="952946">
                <a:moveTo>
                  <a:pt x="670989" y="8258"/>
                </a:moveTo>
                <a:cubicBezTo>
                  <a:pt x="702933" y="21769"/>
                  <a:pt x="725347" y="53400"/>
                  <a:pt x="725347" y="90265"/>
                </a:cubicBezTo>
                <a:cubicBezTo>
                  <a:pt x="725347" y="139419"/>
                  <a:pt x="685500" y="179266"/>
                  <a:pt x="636346" y="179266"/>
                </a:cubicBezTo>
                <a:lnTo>
                  <a:pt x="460476" y="179266"/>
                </a:lnTo>
                <a:cubicBezTo>
                  <a:pt x="463784" y="201011"/>
                  <a:pt x="462670" y="223627"/>
                  <a:pt x="457525" y="246268"/>
                </a:cubicBezTo>
                <a:lnTo>
                  <a:pt x="405235" y="476377"/>
                </a:lnTo>
                <a:lnTo>
                  <a:pt x="526572" y="503949"/>
                </a:lnTo>
                <a:cubicBezTo>
                  <a:pt x="572122" y="514300"/>
                  <a:pt x="605346" y="549979"/>
                  <a:pt x="613977" y="592936"/>
                </a:cubicBezTo>
                <a:cubicBezTo>
                  <a:pt x="622578" y="609214"/>
                  <a:pt x="626627" y="627804"/>
                  <a:pt x="626574" y="647340"/>
                </a:cubicBezTo>
                <a:lnTo>
                  <a:pt x="626114" y="816658"/>
                </a:lnTo>
                <a:cubicBezTo>
                  <a:pt x="625909" y="892133"/>
                  <a:pt x="564560" y="953151"/>
                  <a:pt x="489085" y="952946"/>
                </a:cubicBezTo>
                <a:lnTo>
                  <a:pt x="489085" y="952945"/>
                </a:lnTo>
                <a:cubicBezTo>
                  <a:pt x="413610" y="952740"/>
                  <a:pt x="352592" y="891390"/>
                  <a:pt x="352797" y="815915"/>
                </a:cubicBezTo>
                <a:lnTo>
                  <a:pt x="353102" y="703999"/>
                </a:lnTo>
                <a:lnTo>
                  <a:pt x="156949" y="659426"/>
                </a:lnTo>
                <a:cubicBezTo>
                  <a:pt x="156946" y="659426"/>
                  <a:pt x="156943" y="659425"/>
                  <a:pt x="156939" y="659425"/>
                </a:cubicBezTo>
                <a:lnTo>
                  <a:pt x="156941" y="659424"/>
                </a:lnTo>
                <a:lnTo>
                  <a:pt x="156635" y="659355"/>
                </a:lnTo>
                <a:lnTo>
                  <a:pt x="156345" y="659224"/>
                </a:lnTo>
                <a:cubicBezTo>
                  <a:pt x="48135" y="634352"/>
                  <a:pt x="-19567" y="526558"/>
                  <a:pt x="5054" y="418210"/>
                </a:cubicBezTo>
                <a:lnTo>
                  <a:pt x="64425" y="156941"/>
                </a:lnTo>
                <a:cubicBezTo>
                  <a:pt x="89092" y="48389"/>
                  <a:pt x="197087" y="-19613"/>
                  <a:pt x="305639" y="5054"/>
                </a:cubicBezTo>
                <a:lnTo>
                  <a:pt x="307939" y="5826"/>
                </a:lnTo>
                <a:cubicBezTo>
                  <a:pt x="314864" y="2309"/>
                  <a:pt x="322579" y="1264"/>
                  <a:pt x="330538" y="1264"/>
                </a:cubicBezTo>
                <a:lnTo>
                  <a:pt x="636346" y="1264"/>
                </a:lnTo>
                <a:cubicBezTo>
                  <a:pt x="648635" y="1264"/>
                  <a:pt x="660342" y="3754"/>
                  <a:pt x="670989" y="8258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Abgerundetes Rechteck 29"/>
          <p:cNvSpPr/>
          <p:nvPr>
            <p:custDataLst>
              <p:tags r:id="rId29"/>
            </p:custDataLst>
          </p:nvPr>
        </p:nvSpPr>
        <p:spPr>
          <a:xfrm rot="19548001">
            <a:off x="7188303" y="2551801"/>
            <a:ext cx="540000" cy="208996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Abgerundetes Rechteck 30"/>
          <p:cNvSpPr/>
          <p:nvPr>
            <p:custDataLst>
              <p:tags r:id="rId30"/>
            </p:custDataLst>
          </p:nvPr>
        </p:nvSpPr>
        <p:spPr>
          <a:xfrm rot="15203393">
            <a:off x="7253295" y="2274956"/>
            <a:ext cx="576000" cy="1980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57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>
            <p:custDataLst>
              <p:tags r:id="rId1"/>
            </p:custDataLst>
          </p:nvPr>
        </p:nvSpPr>
        <p:spPr>
          <a:xfrm>
            <a:off x="1175660" y="1455015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bgerundetes Rechteck 2"/>
          <p:cNvSpPr/>
          <p:nvPr>
            <p:custDataLst>
              <p:tags r:id="rId2"/>
            </p:custDataLst>
          </p:nvPr>
        </p:nvSpPr>
        <p:spPr>
          <a:xfrm rot="16200000">
            <a:off x="1594942" y="4015059"/>
            <a:ext cx="704326" cy="32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/>
          <p:cNvSpPr/>
          <p:nvPr>
            <p:custDataLst>
              <p:tags r:id="rId3"/>
            </p:custDataLst>
          </p:nvPr>
        </p:nvSpPr>
        <p:spPr>
          <a:xfrm rot="18817702">
            <a:off x="1012809" y="2157718"/>
            <a:ext cx="703935" cy="216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/>
          <p:cNvSpPr/>
          <p:nvPr>
            <p:custDataLst>
              <p:tags r:id="rId4"/>
            </p:custDataLst>
          </p:nvPr>
        </p:nvSpPr>
        <p:spPr>
          <a:xfrm>
            <a:off x="683460" y="2354757"/>
            <a:ext cx="576000" cy="216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>
            <p:custDataLst>
              <p:tags r:id="rId5"/>
            </p:custDataLst>
          </p:nvPr>
        </p:nvSpPr>
        <p:spPr>
          <a:xfrm rot="14460000">
            <a:off x="1109699" y="2349966"/>
            <a:ext cx="1256916" cy="432000"/>
          </a:xfrm>
          <a:prstGeom prst="roundRect">
            <a:avLst>
              <a:gd name="adj" fmla="val 34833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rapezoid 6"/>
          <p:cNvSpPr/>
          <p:nvPr/>
        </p:nvSpPr>
        <p:spPr>
          <a:xfrm>
            <a:off x="1623060" y="2906369"/>
            <a:ext cx="648090" cy="1188000"/>
          </a:xfrm>
          <a:prstGeom prst="trapezoid">
            <a:avLst>
              <a:gd name="adj" fmla="val 14419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>
            <p:custDataLst>
              <p:tags r:id="rId6"/>
            </p:custDataLst>
          </p:nvPr>
        </p:nvSpPr>
        <p:spPr>
          <a:xfrm>
            <a:off x="3210227" y="1455016"/>
            <a:ext cx="468000" cy="46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72"/>
          <p:cNvSpPr/>
          <p:nvPr>
            <p:custDataLst>
              <p:tags r:id="rId7"/>
            </p:custDataLst>
          </p:nvPr>
        </p:nvSpPr>
        <p:spPr>
          <a:xfrm rot="16200000">
            <a:off x="2230084" y="2453590"/>
            <a:ext cx="2563577" cy="1587690"/>
          </a:xfrm>
          <a:custGeom>
            <a:avLst/>
            <a:gdLst/>
            <a:ahLst/>
            <a:cxnLst/>
            <a:rect l="l" t="t" r="r" b="b"/>
            <a:pathLst>
              <a:path w="2563577" h="1587690">
                <a:moveTo>
                  <a:pt x="2562737" y="864283"/>
                </a:moveTo>
                <a:cubicBezTo>
                  <a:pt x="2568941" y="922595"/>
                  <a:pt x="2540540" y="981668"/>
                  <a:pt x="2486025" y="1011886"/>
                </a:cubicBezTo>
                <a:lnTo>
                  <a:pt x="1649925" y="1475344"/>
                </a:lnTo>
                <a:lnTo>
                  <a:pt x="1622853" y="1483924"/>
                </a:lnTo>
                <a:lnTo>
                  <a:pt x="1622853" y="1494242"/>
                </a:lnTo>
                <a:lnTo>
                  <a:pt x="434853" y="1587690"/>
                </a:lnTo>
                <a:lnTo>
                  <a:pt x="434853" y="1425645"/>
                </a:lnTo>
                <a:lnTo>
                  <a:pt x="162000" y="1425645"/>
                </a:lnTo>
                <a:cubicBezTo>
                  <a:pt x="72530" y="1425645"/>
                  <a:pt x="0" y="1353115"/>
                  <a:pt x="0" y="1263645"/>
                </a:cubicBezTo>
                <a:cubicBezTo>
                  <a:pt x="0" y="1174175"/>
                  <a:pt x="72530" y="1101645"/>
                  <a:pt x="162000" y="1101645"/>
                </a:cubicBezTo>
                <a:lnTo>
                  <a:pt x="434853" y="1101645"/>
                </a:lnTo>
                <a:lnTo>
                  <a:pt x="434853" y="939600"/>
                </a:lnTo>
                <a:lnTo>
                  <a:pt x="1564988" y="1028496"/>
                </a:lnTo>
                <a:lnTo>
                  <a:pt x="2137988" y="710877"/>
                </a:lnTo>
                <a:lnTo>
                  <a:pt x="2012395" y="591158"/>
                </a:lnTo>
                <a:cubicBezTo>
                  <a:pt x="1995670" y="575215"/>
                  <a:pt x="1985179" y="555190"/>
                  <a:pt x="1982934" y="533742"/>
                </a:cubicBezTo>
                <a:cubicBezTo>
                  <a:pt x="1967108" y="516418"/>
                  <a:pt x="1958465" y="493218"/>
                  <a:pt x="1958465" y="468000"/>
                </a:cubicBezTo>
                <a:lnTo>
                  <a:pt x="1958465" y="108000"/>
                </a:lnTo>
                <a:cubicBezTo>
                  <a:pt x="1958465" y="48353"/>
                  <a:pt x="2006818" y="0"/>
                  <a:pt x="2066465" y="0"/>
                </a:cubicBezTo>
                <a:cubicBezTo>
                  <a:pt x="2126112" y="0"/>
                  <a:pt x="2174465" y="48353"/>
                  <a:pt x="2174465" y="108000"/>
                </a:cubicBezTo>
                <a:lnTo>
                  <a:pt x="2174465" y="447235"/>
                </a:lnTo>
                <a:lnTo>
                  <a:pt x="2353316" y="617721"/>
                </a:lnTo>
                <a:cubicBezTo>
                  <a:pt x="2404894" y="616572"/>
                  <a:pt x="2454363" y="644378"/>
                  <a:pt x="2481153" y="692708"/>
                </a:cubicBezTo>
                <a:lnTo>
                  <a:pt x="2544683" y="807320"/>
                </a:lnTo>
                <a:cubicBezTo>
                  <a:pt x="2554756" y="825492"/>
                  <a:pt x="2560669" y="844845"/>
                  <a:pt x="2562737" y="864283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>
            <p:custDataLst>
              <p:tags r:id="rId8"/>
            </p:custDataLst>
          </p:nvPr>
        </p:nvSpPr>
        <p:spPr>
          <a:xfrm>
            <a:off x="5640280" y="1455016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>
            <p:custDataLst>
              <p:tags r:id="rId9"/>
            </p:custDataLst>
          </p:nvPr>
        </p:nvSpPr>
        <p:spPr>
          <a:xfrm rot="16200000">
            <a:off x="5566759" y="3443862"/>
            <a:ext cx="1768328" cy="402396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>
            <p:custDataLst>
              <p:tags r:id="rId10"/>
            </p:custDataLst>
          </p:nvPr>
        </p:nvSpPr>
        <p:spPr>
          <a:xfrm rot="18817702">
            <a:off x="5477429" y="2157719"/>
            <a:ext cx="703935" cy="216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/>
          <p:cNvSpPr/>
          <p:nvPr>
            <p:custDataLst>
              <p:tags r:id="rId11"/>
            </p:custDataLst>
          </p:nvPr>
        </p:nvSpPr>
        <p:spPr>
          <a:xfrm>
            <a:off x="5148080" y="2354758"/>
            <a:ext cx="576000" cy="216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>
            <p:custDataLst>
              <p:tags r:id="rId12"/>
            </p:custDataLst>
          </p:nvPr>
        </p:nvSpPr>
        <p:spPr>
          <a:xfrm rot="14460000">
            <a:off x="5574319" y="2349967"/>
            <a:ext cx="1256916" cy="432000"/>
          </a:xfrm>
          <a:prstGeom prst="roundRect">
            <a:avLst>
              <a:gd name="adj" fmla="val 34833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/>
          <p:cNvSpPr/>
          <p:nvPr>
            <p:custDataLst>
              <p:tags r:id="rId13"/>
            </p:custDataLst>
          </p:nvPr>
        </p:nvSpPr>
        <p:spPr>
          <a:xfrm>
            <a:off x="7510261" y="1455016"/>
            <a:ext cx="468000" cy="46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86"/>
          <p:cNvSpPr/>
          <p:nvPr>
            <p:custDataLst>
              <p:tags r:id="rId14"/>
            </p:custDataLst>
          </p:nvPr>
        </p:nvSpPr>
        <p:spPr>
          <a:xfrm rot="18817702">
            <a:off x="7179521" y="1931712"/>
            <a:ext cx="1661175" cy="2461055"/>
          </a:xfrm>
          <a:custGeom>
            <a:avLst/>
            <a:gdLst/>
            <a:ahLst/>
            <a:cxnLst/>
            <a:rect l="l" t="t" r="r" b="b"/>
            <a:pathLst>
              <a:path w="1661175" h="2461055">
                <a:moveTo>
                  <a:pt x="1607955" y="313003"/>
                </a:moveTo>
                <a:cubicBezTo>
                  <a:pt x="1652680" y="350931"/>
                  <a:pt x="1672882" y="413286"/>
                  <a:pt x="1654272" y="472773"/>
                </a:cubicBezTo>
                <a:lnTo>
                  <a:pt x="1390160" y="1317019"/>
                </a:lnTo>
                <a:cubicBezTo>
                  <a:pt x="1391190" y="1370243"/>
                  <a:pt x="1370291" y="1423404"/>
                  <a:pt x="1328723" y="1463027"/>
                </a:cubicBezTo>
                <a:lnTo>
                  <a:pt x="340020" y="2405490"/>
                </a:lnTo>
                <a:cubicBezTo>
                  <a:pt x="259589" y="2482160"/>
                  <a:pt x="132234" y="2479111"/>
                  <a:pt x="55565" y="2398679"/>
                </a:cubicBezTo>
                <a:cubicBezTo>
                  <a:pt x="-21105" y="2318248"/>
                  <a:pt x="-18056" y="2190894"/>
                  <a:pt x="62376" y="2114224"/>
                </a:cubicBezTo>
                <a:lnTo>
                  <a:pt x="955895" y="1262493"/>
                </a:lnTo>
                <a:cubicBezTo>
                  <a:pt x="955341" y="1260179"/>
                  <a:pt x="955927" y="1258161"/>
                  <a:pt x="956557" y="1256146"/>
                </a:cubicBezTo>
                <a:lnTo>
                  <a:pt x="1194662" y="495031"/>
                </a:lnTo>
                <a:lnTo>
                  <a:pt x="1021151" y="495031"/>
                </a:lnTo>
                <a:cubicBezTo>
                  <a:pt x="998045" y="495031"/>
                  <a:pt x="976634" y="487775"/>
                  <a:pt x="960210" y="473799"/>
                </a:cubicBezTo>
                <a:cubicBezTo>
                  <a:pt x="936802" y="472179"/>
                  <a:pt x="914539" y="461350"/>
                  <a:pt x="897139" y="443096"/>
                </a:cubicBezTo>
                <a:lnTo>
                  <a:pt x="648746" y="182517"/>
                </a:lnTo>
                <a:cubicBezTo>
                  <a:pt x="607591" y="139343"/>
                  <a:pt x="609228" y="70981"/>
                  <a:pt x="652402" y="29826"/>
                </a:cubicBezTo>
                <a:cubicBezTo>
                  <a:pt x="695577" y="-11329"/>
                  <a:pt x="763939" y="-9692"/>
                  <a:pt x="805094" y="33482"/>
                </a:cubicBezTo>
                <a:lnTo>
                  <a:pt x="1039159" y="279031"/>
                </a:lnTo>
                <a:lnTo>
                  <a:pt x="1286248" y="279031"/>
                </a:lnTo>
                <a:cubicBezTo>
                  <a:pt x="1322789" y="242611"/>
                  <a:pt x="1377781" y="228605"/>
                  <a:pt x="1430520" y="245104"/>
                </a:cubicBezTo>
                <a:lnTo>
                  <a:pt x="1555585" y="284229"/>
                </a:lnTo>
                <a:cubicBezTo>
                  <a:pt x="1575413" y="290432"/>
                  <a:pt x="1593047" y="300361"/>
                  <a:pt x="1607955" y="313003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7" name="Gruppieren 16"/>
          <p:cNvGrpSpPr/>
          <p:nvPr/>
        </p:nvGrpSpPr>
        <p:grpSpPr>
          <a:xfrm>
            <a:off x="6783313" y="2255439"/>
            <a:ext cx="468633" cy="2273783"/>
            <a:chOff x="6417098" y="1678766"/>
            <a:chExt cx="677565" cy="2738775"/>
          </a:xfrm>
        </p:grpSpPr>
        <p:sp>
          <p:nvSpPr>
            <p:cNvPr id="18" name="Bogen 17"/>
            <p:cNvSpPr/>
            <p:nvPr/>
          </p:nvSpPr>
          <p:spPr>
            <a:xfrm rot="17653217">
              <a:off x="6258154" y="1837710"/>
              <a:ext cx="961599" cy="643712"/>
            </a:xfrm>
            <a:prstGeom prst="arc">
              <a:avLst>
                <a:gd name="adj1" fmla="val 17788330"/>
                <a:gd name="adj2" fmla="val 2833681"/>
              </a:avLst>
            </a:prstGeom>
            <a:noFill/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" name="Gerade Verbindung 18"/>
            <p:cNvCxnSpPr>
              <a:stCxn id="18" idx="2"/>
            </p:cNvCxnSpPr>
            <p:nvPr/>
          </p:nvCxnSpPr>
          <p:spPr>
            <a:xfrm>
              <a:off x="7092350" y="2040966"/>
              <a:ext cx="2313" cy="2376575"/>
            </a:xfrm>
            <a:prstGeom prst="line">
              <a:avLst/>
            </a:prstGeom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2339690" y="2255441"/>
            <a:ext cx="468633" cy="2273783"/>
            <a:chOff x="6417098" y="1678766"/>
            <a:chExt cx="677565" cy="2738775"/>
          </a:xfrm>
        </p:grpSpPr>
        <p:sp>
          <p:nvSpPr>
            <p:cNvPr id="21" name="Bogen 20"/>
            <p:cNvSpPr/>
            <p:nvPr/>
          </p:nvSpPr>
          <p:spPr>
            <a:xfrm rot="17653217">
              <a:off x="6258154" y="1837710"/>
              <a:ext cx="961599" cy="643712"/>
            </a:xfrm>
            <a:prstGeom prst="arc">
              <a:avLst>
                <a:gd name="adj1" fmla="val 17788330"/>
                <a:gd name="adj2" fmla="val 2833681"/>
              </a:avLst>
            </a:prstGeom>
            <a:noFill/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2" name="Gerade Verbindung 21"/>
            <p:cNvCxnSpPr>
              <a:stCxn id="21" idx="2"/>
            </p:cNvCxnSpPr>
            <p:nvPr/>
          </p:nvCxnSpPr>
          <p:spPr>
            <a:xfrm>
              <a:off x="7092350" y="2040966"/>
              <a:ext cx="2313" cy="2376575"/>
            </a:xfrm>
            <a:prstGeom prst="line">
              <a:avLst/>
            </a:prstGeom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909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949190" y="2898952"/>
            <a:ext cx="1354441" cy="1719927"/>
            <a:chOff x="4656154" y="2787530"/>
            <a:chExt cx="1429154" cy="1814801"/>
          </a:xfrm>
        </p:grpSpPr>
        <p:sp>
          <p:nvSpPr>
            <p:cNvPr id="3" name="Ellipse 2"/>
            <p:cNvSpPr/>
            <p:nvPr/>
          </p:nvSpPr>
          <p:spPr>
            <a:xfrm>
              <a:off x="4807401" y="4241184"/>
              <a:ext cx="361147" cy="361147"/>
            </a:xfrm>
            <a:prstGeom prst="ellipse">
              <a:avLst/>
            </a:prstGeom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Ellipse 3"/>
            <p:cNvSpPr/>
            <p:nvPr/>
          </p:nvSpPr>
          <p:spPr>
            <a:xfrm>
              <a:off x="5724161" y="4241184"/>
              <a:ext cx="361147" cy="361147"/>
            </a:xfrm>
            <a:prstGeom prst="ellipse">
              <a:avLst/>
            </a:prstGeom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 Verbindung 4"/>
            <p:cNvCxnSpPr>
              <a:stCxn id="4" idx="0"/>
            </p:cNvCxnSpPr>
            <p:nvPr/>
          </p:nvCxnSpPr>
          <p:spPr>
            <a:xfrm flipH="1" flipV="1">
              <a:off x="5297896" y="3697830"/>
              <a:ext cx="606839" cy="543354"/>
            </a:xfrm>
            <a:prstGeom prst="line">
              <a:avLst/>
            </a:prstGeom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rapezoid 5"/>
            <p:cNvSpPr/>
            <p:nvPr/>
          </p:nvSpPr>
          <p:spPr>
            <a:xfrm rot="11252194">
              <a:off x="4656154" y="3200500"/>
              <a:ext cx="792110" cy="447315"/>
            </a:xfrm>
            <a:prstGeom prst="trapezoid">
              <a:avLst>
                <a:gd name="adj" fmla="val 31266"/>
              </a:avLst>
            </a:prstGeom>
            <a:pattFill prst="openDmnd">
              <a:fgClr>
                <a:schemeClr val="tx1"/>
              </a:fgClr>
              <a:bgClr>
                <a:schemeClr val="bg1"/>
              </a:bgClr>
            </a:pattFill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7" name="Gruppieren 6"/>
            <p:cNvGrpSpPr/>
            <p:nvPr/>
          </p:nvGrpSpPr>
          <p:grpSpPr>
            <a:xfrm>
              <a:off x="4987975" y="2787530"/>
              <a:ext cx="1096232" cy="1453654"/>
              <a:chOff x="4987975" y="2787530"/>
              <a:chExt cx="1096232" cy="1453654"/>
            </a:xfrm>
          </p:grpSpPr>
          <p:sp>
            <p:nvSpPr>
              <p:cNvPr id="8" name="Bogen 7"/>
              <p:cNvSpPr/>
              <p:nvPr/>
            </p:nvSpPr>
            <p:spPr>
              <a:xfrm rot="5388722" flipH="1">
                <a:off x="5500599" y="2875557"/>
                <a:ext cx="671636" cy="495581"/>
              </a:xfrm>
              <a:prstGeom prst="arc">
                <a:avLst>
                  <a:gd name="adj1" fmla="val 20312359"/>
                  <a:gd name="adj2" fmla="val 3294376"/>
                </a:avLst>
              </a:prstGeom>
              <a:ln w="7620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9" name="Gerade Verbindung 8"/>
              <p:cNvCxnSpPr>
                <a:endCxn id="3" idx="0"/>
              </p:cNvCxnSpPr>
              <p:nvPr/>
            </p:nvCxnSpPr>
            <p:spPr>
              <a:xfrm flipH="1">
                <a:off x="4987975" y="2978532"/>
                <a:ext cx="619842" cy="1262652"/>
              </a:xfrm>
              <a:prstGeom prst="line">
                <a:avLst/>
              </a:prstGeom>
              <a:ln w="7620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Ellipse 9"/>
          <p:cNvSpPr/>
          <p:nvPr>
            <p:custDataLst>
              <p:tags r:id="rId1"/>
            </p:custDataLst>
          </p:nvPr>
        </p:nvSpPr>
        <p:spPr>
          <a:xfrm>
            <a:off x="6096868" y="1567533"/>
            <a:ext cx="468000" cy="46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64"/>
          <p:cNvSpPr/>
          <p:nvPr>
            <p:custDataLst>
              <p:tags r:id="rId2"/>
            </p:custDataLst>
          </p:nvPr>
        </p:nvSpPr>
        <p:spPr>
          <a:xfrm rot="19705270">
            <a:off x="6090828" y="2141184"/>
            <a:ext cx="1164723" cy="2436893"/>
          </a:xfrm>
          <a:custGeom>
            <a:avLst/>
            <a:gdLst/>
            <a:ahLst/>
            <a:cxnLst/>
            <a:rect l="l" t="t" r="r" b="b"/>
            <a:pathLst>
              <a:path w="1164723" h="2436893">
                <a:moveTo>
                  <a:pt x="1078994" y="20500"/>
                </a:moveTo>
                <a:cubicBezTo>
                  <a:pt x="1131921" y="45751"/>
                  <a:pt x="1167373" y="100881"/>
                  <a:pt x="1164568" y="163148"/>
                </a:cubicBezTo>
                <a:lnTo>
                  <a:pt x="1121556" y="1118138"/>
                </a:lnTo>
                <a:lnTo>
                  <a:pt x="1114689" y="1145695"/>
                </a:lnTo>
                <a:lnTo>
                  <a:pt x="1120122" y="1149034"/>
                </a:lnTo>
                <a:lnTo>
                  <a:pt x="1107901" y="1172935"/>
                </a:lnTo>
                <a:cubicBezTo>
                  <a:pt x="1107412" y="1175529"/>
                  <a:pt x="1106300" y="1177835"/>
                  <a:pt x="1104421" y="1179741"/>
                </a:cubicBezTo>
                <a:lnTo>
                  <a:pt x="577611" y="2210052"/>
                </a:lnTo>
                <a:lnTo>
                  <a:pt x="442919" y="2127257"/>
                </a:lnTo>
                <a:lnTo>
                  <a:pt x="300033" y="2359706"/>
                </a:lnTo>
                <a:cubicBezTo>
                  <a:pt x="253181" y="2435927"/>
                  <a:pt x="153409" y="2459735"/>
                  <a:pt x="77188" y="2412882"/>
                </a:cubicBezTo>
                <a:cubicBezTo>
                  <a:pt x="966" y="2366030"/>
                  <a:pt x="-22842" y="2266258"/>
                  <a:pt x="24011" y="2190037"/>
                </a:cubicBezTo>
                <a:lnTo>
                  <a:pt x="166896" y="1957588"/>
                </a:lnTo>
                <a:lnTo>
                  <a:pt x="25490" y="1870665"/>
                </a:lnTo>
                <a:lnTo>
                  <a:pt x="696719" y="949385"/>
                </a:lnTo>
                <a:lnTo>
                  <a:pt x="710407" y="645470"/>
                </a:lnTo>
                <a:cubicBezTo>
                  <a:pt x="695186" y="656717"/>
                  <a:pt x="676213" y="662306"/>
                  <a:pt x="655935" y="662306"/>
                </a:cubicBezTo>
                <a:lnTo>
                  <a:pt x="295935" y="662306"/>
                </a:lnTo>
                <a:cubicBezTo>
                  <a:pt x="236288" y="662306"/>
                  <a:pt x="187935" y="613953"/>
                  <a:pt x="187935" y="554306"/>
                </a:cubicBezTo>
                <a:cubicBezTo>
                  <a:pt x="187935" y="494659"/>
                  <a:pt x="236288" y="446306"/>
                  <a:pt x="295935" y="446306"/>
                </a:cubicBezTo>
                <a:lnTo>
                  <a:pt x="580703" y="446306"/>
                </a:lnTo>
                <a:lnTo>
                  <a:pt x="728284" y="248541"/>
                </a:lnTo>
                <a:lnTo>
                  <a:pt x="733006" y="143711"/>
                </a:lnTo>
                <a:cubicBezTo>
                  <a:pt x="736745" y="60688"/>
                  <a:pt x="807080" y="-3584"/>
                  <a:pt x="890103" y="155"/>
                </a:cubicBezTo>
                <a:lnTo>
                  <a:pt x="1021013" y="6051"/>
                </a:lnTo>
                <a:cubicBezTo>
                  <a:pt x="1041768" y="6986"/>
                  <a:pt x="1061352" y="12083"/>
                  <a:pt x="1078994" y="2050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>
            <p:custDataLst>
              <p:tags r:id="rId3"/>
            </p:custDataLst>
          </p:nvPr>
        </p:nvSpPr>
        <p:spPr>
          <a:xfrm>
            <a:off x="2184271" y="1567533"/>
            <a:ext cx="468000" cy="468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/>
          <p:cNvSpPr/>
          <p:nvPr>
            <p:custDataLst>
              <p:tags r:id="rId4"/>
            </p:custDataLst>
          </p:nvPr>
        </p:nvSpPr>
        <p:spPr>
          <a:xfrm rot="16200000">
            <a:off x="2603553" y="4127577"/>
            <a:ext cx="704326" cy="324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>
            <p:custDataLst>
              <p:tags r:id="rId5"/>
            </p:custDataLst>
          </p:nvPr>
        </p:nvSpPr>
        <p:spPr>
          <a:xfrm rot="16509185">
            <a:off x="2128145" y="2407939"/>
            <a:ext cx="703935" cy="216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/>
          <p:cNvSpPr/>
          <p:nvPr>
            <p:custDataLst>
              <p:tags r:id="rId6"/>
            </p:custDataLst>
          </p:nvPr>
        </p:nvSpPr>
        <p:spPr>
          <a:xfrm rot="19705270">
            <a:off x="2034134" y="2741568"/>
            <a:ext cx="576000" cy="216000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/>
          <p:cNvSpPr/>
          <p:nvPr>
            <p:custDataLst>
              <p:tags r:id="rId7"/>
            </p:custDataLst>
          </p:nvPr>
        </p:nvSpPr>
        <p:spPr>
          <a:xfrm rot="14460000">
            <a:off x="2118310" y="2462484"/>
            <a:ext cx="1256916" cy="432000"/>
          </a:xfrm>
          <a:prstGeom prst="roundRect">
            <a:avLst>
              <a:gd name="adj" fmla="val 34833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rapezoid 16"/>
          <p:cNvSpPr/>
          <p:nvPr/>
        </p:nvSpPr>
        <p:spPr>
          <a:xfrm>
            <a:off x="2627730" y="3018887"/>
            <a:ext cx="648090" cy="1188000"/>
          </a:xfrm>
          <a:prstGeom prst="trapezoid">
            <a:avLst>
              <a:gd name="adj" fmla="val 14419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41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 kombinieren</a:t>
            </a:r>
          </a:p>
        </p:txBody>
      </p:sp>
      <p:sp>
        <p:nvSpPr>
          <p:cNvPr id="3" name="Ellipse 2"/>
          <p:cNvSpPr/>
          <p:nvPr/>
        </p:nvSpPr>
        <p:spPr>
          <a:xfrm>
            <a:off x="3707904" y="2821496"/>
            <a:ext cx="115212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4355976" y="2821496"/>
            <a:ext cx="1152128" cy="1152128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6589598" y="1613329"/>
            <a:ext cx="1800200" cy="1152128"/>
          </a:xfrm>
          <a:custGeom>
            <a:avLst/>
            <a:gdLst/>
            <a:ahLst/>
            <a:cxnLst/>
            <a:rect l="l" t="t" r="r" b="b"/>
            <a:pathLst>
              <a:path w="1800200" h="1152128">
                <a:moveTo>
                  <a:pt x="1224136" y="0"/>
                </a:moveTo>
                <a:cubicBezTo>
                  <a:pt x="1542287" y="0"/>
                  <a:pt x="1800200" y="257913"/>
                  <a:pt x="1800200" y="576064"/>
                </a:cubicBezTo>
                <a:cubicBezTo>
                  <a:pt x="1800200" y="894215"/>
                  <a:pt x="1542287" y="1152128"/>
                  <a:pt x="1224136" y="1152128"/>
                </a:cubicBezTo>
                <a:cubicBezTo>
                  <a:pt x="1103926" y="1152128"/>
                  <a:pt x="992315" y="1115307"/>
                  <a:pt x="900100" y="1052134"/>
                </a:cubicBezTo>
                <a:cubicBezTo>
                  <a:pt x="1052295" y="948628"/>
                  <a:pt x="1152128" y="774005"/>
                  <a:pt x="1152128" y="576064"/>
                </a:cubicBezTo>
                <a:cubicBezTo>
                  <a:pt x="1152128" y="378124"/>
                  <a:pt x="1052295" y="203500"/>
                  <a:pt x="900100" y="99994"/>
                </a:cubicBezTo>
                <a:cubicBezTo>
                  <a:pt x="992315" y="36821"/>
                  <a:pt x="1103926" y="0"/>
                  <a:pt x="1224136" y="0"/>
                </a:cubicBezTo>
                <a:close/>
                <a:moveTo>
                  <a:pt x="576064" y="0"/>
                </a:moveTo>
                <a:cubicBezTo>
                  <a:pt x="696275" y="0"/>
                  <a:pt x="807886" y="36821"/>
                  <a:pt x="900100" y="99994"/>
                </a:cubicBezTo>
                <a:cubicBezTo>
                  <a:pt x="747906" y="203500"/>
                  <a:pt x="648072" y="378124"/>
                  <a:pt x="648072" y="576064"/>
                </a:cubicBezTo>
                <a:cubicBezTo>
                  <a:pt x="648072" y="774005"/>
                  <a:pt x="747906" y="948628"/>
                  <a:pt x="900100" y="1052134"/>
                </a:cubicBezTo>
                <a:cubicBezTo>
                  <a:pt x="807886" y="1115307"/>
                  <a:pt x="696275" y="1152128"/>
                  <a:pt x="576064" y="1152128"/>
                </a:cubicBezTo>
                <a:cubicBezTo>
                  <a:pt x="257913" y="1152128"/>
                  <a:pt x="0" y="894215"/>
                  <a:pt x="0" y="576064"/>
                </a:cubicBezTo>
                <a:cubicBezTo>
                  <a:pt x="0" y="257913"/>
                  <a:pt x="257913" y="0"/>
                  <a:pt x="576064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845439" y="1613329"/>
            <a:ext cx="1800200" cy="1152128"/>
          </a:xfrm>
          <a:custGeom>
            <a:avLst/>
            <a:gdLst/>
            <a:ahLst/>
            <a:cxnLst/>
            <a:rect l="l" t="t" r="r" b="b"/>
            <a:pathLst>
              <a:path w="1800200" h="1152128">
                <a:moveTo>
                  <a:pt x="576064" y="0"/>
                </a:moveTo>
                <a:cubicBezTo>
                  <a:pt x="696275" y="0"/>
                  <a:pt x="807885" y="36821"/>
                  <a:pt x="900100" y="99994"/>
                </a:cubicBezTo>
                <a:cubicBezTo>
                  <a:pt x="992315" y="36821"/>
                  <a:pt x="1103926" y="0"/>
                  <a:pt x="1224136" y="0"/>
                </a:cubicBezTo>
                <a:cubicBezTo>
                  <a:pt x="1542287" y="0"/>
                  <a:pt x="1800200" y="257913"/>
                  <a:pt x="1800200" y="576064"/>
                </a:cubicBezTo>
                <a:cubicBezTo>
                  <a:pt x="1800200" y="894215"/>
                  <a:pt x="1542287" y="1152128"/>
                  <a:pt x="1224136" y="1152128"/>
                </a:cubicBezTo>
                <a:cubicBezTo>
                  <a:pt x="1103926" y="1152128"/>
                  <a:pt x="992315" y="1115307"/>
                  <a:pt x="900100" y="1052134"/>
                </a:cubicBezTo>
                <a:cubicBezTo>
                  <a:pt x="807885" y="1115307"/>
                  <a:pt x="696275" y="1152128"/>
                  <a:pt x="576064" y="1152128"/>
                </a:cubicBezTo>
                <a:cubicBezTo>
                  <a:pt x="257913" y="1152128"/>
                  <a:pt x="0" y="894215"/>
                  <a:pt x="0" y="576064"/>
                </a:cubicBezTo>
                <a:cubicBezTo>
                  <a:pt x="0" y="257913"/>
                  <a:pt x="257913" y="0"/>
                  <a:pt x="576064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6300192" y="3609518"/>
            <a:ext cx="900100" cy="1152128"/>
          </a:xfrm>
          <a:custGeom>
            <a:avLst/>
            <a:gdLst/>
            <a:ahLst/>
            <a:cxnLst/>
            <a:rect l="l" t="t" r="r" b="b"/>
            <a:pathLst>
              <a:path w="900100" h="1152128">
                <a:moveTo>
                  <a:pt x="576064" y="0"/>
                </a:moveTo>
                <a:cubicBezTo>
                  <a:pt x="696275" y="0"/>
                  <a:pt x="807886" y="36821"/>
                  <a:pt x="900100" y="99995"/>
                </a:cubicBezTo>
                <a:cubicBezTo>
                  <a:pt x="747906" y="203500"/>
                  <a:pt x="648072" y="378124"/>
                  <a:pt x="648072" y="576064"/>
                </a:cubicBezTo>
                <a:cubicBezTo>
                  <a:pt x="648072" y="774005"/>
                  <a:pt x="747906" y="948628"/>
                  <a:pt x="900100" y="1052134"/>
                </a:cubicBezTo>
                <a:cubicBezTo>
                  <a:pt x="807886" y="1115308"/>
                  <a:pt x="696275" y="1152128"/>
                  <a:pt x="576064" y="1152128"/>
                </a:cubicBezTo>
                <a:cubicBezTo>
                  <a:pt x="257913" y="1152128"/>
                  <a:pt x="0" y="894215"/>
                  <a:pt x="0" y="576064"/>
                </a:cubicBezTo>
                <a:cubicBezTo>
                  <a:pt x="0" y="257913"/>
                  <a:pt x="257913" y="0"/>
                  <a:pt x="576064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1419361" y="3709514"/>
            <a:ext cx="504056" cy="952139"/>
          </a:xfrm>
          <a:custGeom>
            <a:avLst/>
            <a:gdLst/>
            <a:ahLst/>
            <a:cxnLst/>
            <a:rect l="l" t="t" r="r" b="b"/>
            <a:pathLst>
              <a:path w="504056" h="952139">
                <a:moveTo>
                  <a:pt x="252028" y="0"/>
                </a:moveTo>
                <a:cubicBezTo>
                  <a:pt x="404223" y="103505"/>
                  <a:pt x="504056" y="278129"/>
                  <a:pt x="504056" y="476069"/>
                </a:cubicBezTo>
                <a:cubicBezTo>
                  <a:pt x="504056" y="674010"/>
                  <a:pt x="404223" y="848633"/>
                  <a:pt x="252028" y="952139"/>
                </a:cubicBezTo>
                <a:cubicBezTo>
                  <a:pt x="99833" y="848633"/>
                  <a:pt x="0" y="674010"/>
                  <a:pt x="0" y="476069"/>
                </a:cubicBezTo>
                <a:cubicBezTo>
                  <a:pt x="0" y="278129"/>
                  <a:pt x="99833" y="103505"/>
                  <a:pt x="252028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2303488" y="195652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sz="2400" b="1" dirty="0">
                <a:solidFill>
                  <a:schemeClr val="accent1"/>
                </a:solidFill>
              </a:rPr>
              <a:t>Ausgangssituation: </a:t>
            </a:r>
            <a:br>
              <a:rPr lang="de-DE" sz="2400" b="1" dirty="0">
                <a:solidFill>
                  <a:schemeClr val="accent1"/>
                </a:solidFill>
              </a:rPr>
            </a:br>
            <a:r>
              <a:rPr lang="de-DE" sz="2400" b="1" dirty="0">
                <a:solidFill>
                  <a:schemeClr val="accent1"/>
                </a:solidFill>
              </a:rPr>
              <a:t>Zwei Kreise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419809" y="2889438"/>
            <a:ext cx="2355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Formenkombination</a:t>
            </a:r>
            <a:endParaRPr lang="de-DE" sz="2000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537410" y="4761646"/>
            <a:ext cx="2450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Formenschnittmenge</a:t>
            </a:r>
            <a:endParaRPr lang="de-DE" sz="20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611560" y="2855463"/>
            <a:ext cx="2250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Formenvereinigung</a:t>
            </a:r>
            <a:endParaRPr lang="de-DE" sz="2000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6482294" y="4761646"/>
            <a:ext cx="2230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Formensubtraktion</a:t>
            </a:r>
            <a:endParaRPr lang="de-DE" sz="2000" b="1" dirty="0"/>
          </a:p>
        </p:txBody>
      </p:sp>
      <p:sp>
        <p:nvSpPr>
          <p:cNvPr id="19" name="Ellipse 18"/>
          <p:cNvSpPr/>
          <p:nvPr/>
        </p:nvSpPr>
        <p:spPr>
          <a:xfrm>
            <a:off x="7829438" y="3609518"/>
            <a:ext cx="900100" cy="1152128"/>
          </a:xfrm>
          <a:custGeom>
            <a:avLst/>
            <a:gdLst/>
            <a:ahLst/>
            <a:cxnLst/>
            <a:rect l="l" t="t" r="r" b="b"/>
            <a:pathLst>
              <a:path w="900100" h="1152128">
                <a:moveTo>
                  <a:pt x="324036" y="0"/>
                </a:moveTo>
                <a:cubicBezTo>
                  <a:pt x="642187" y="0"/>
                  <a:pt x="900100" y="257913"/>
                  <a:pt x="900100" y="576064"/>
                </a:cubicBezTo>
                <a:cubicBezTo>
                  <a:pt x="900100" y="894215"/>
                  <a:pt x="642187" y="1152128"/>
                  <a:pt x="324036" y="1152128"/>
                </a:cubicBezTo>
                <a:cubicBezTo>
                  <a:pt x="203826" y="1152128"/>
                  <a:pt x="92215" y="1115308"/>
                  <a:pt x="0" y="1052134"/>
                </a:cubicBezTo>
                <a:cubicBezTo>
                  <a:pt x="152195" y="948628"/>
                  <a:pt x="252028" y="774005"/>
                  <a:pt x="252028" y="576064"/>
                </a:cubicBezTo>
                <a:cubicBezTo>
                  <a:pt x="252028" y="378124"/>
                  <a:pt x="152195" y="203500"/>
                  <a:pt x="0" y="99995"/>
                </a:cubicBezTo>
                <a:cubicBezTo>
                  <a:pt x="92215" y="36821"/>
                  <a:pt x="203826" y="0"/>
                  <a:pt x="324036" y="0"/>
                </a:cubicBezTo>
                <a:close/>
              </a:path>
            </a:pathLst>
          </a:cu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7261418" y="3985528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 smtClean="0"/>
              <a:t>oder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04489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084992"/>
            <a:ext cx="8207372" cy="811367"/>
          </a:xfrm>
        </p:spPr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Einfache Beispiele</a:t>
            </a:r>
            <a:endParaRPr lang="de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58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Vorher</a:t>
            </a:r>
            <a:endParaRPr lang="de-DE" dirty="0"/>
          </a:p>
        </p:txBody>
      </p:sp>
      <p:sp>
        <p:nvSpPr>
          <p:cNvPr id="4" name="Abgerundetes Rechteck 12"/>
          <p:cNvSpPr/>
          <p:nvPr/>
        </p:nvSpPr>
        <p:spPr>
          <a:xfrm>
            <a:off x="537054" y="1993476"/>
            <a:ext cx="8057308" cy="576000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537054" y="1921476"/>
            <a:ext cx="720000" cy="720000"/>
          </a:xfrm>
          <a:prstGeom prst="ellipse">
            <a:avLst/>
          </a:prstGeom>
          <a:solidFill>
            <a:schemeClr val="accent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12"/>
          <p:cNvSpPr/>
          <p:nvPr/>
        </p:nvSpPr>
        <p:spPr>
          <a:xfrm>
            <a:off x="1180512" y="3473706"/>
            <a:ext cx="7483281" cy="576000"/>
          </a:xfrm>
          <a:custGeom>
            <a:avLst/>
            <a:gdLst/>
            <a:ahLst/>
            <a:cxnLst/>
            <a:rect l="l" t="t" r="r" b="b"/>
            <a:pathLst>
              <a:path w="7483281" h="576000">
                <a:moveTo>
                  <a:pt x="0" y="0"/>
                </a:moveTo>
                <a:lnTo>
                  <a:pt x="7195281" y="0"/>
                </a:lnTo>
                <a:cubicBezTo>
                  <a:pt x="7354339" y="0"/>
                  <a:pt x="7483281" y="128942"/>
                  <a:pt x="7483281" y="288000"/>
                </a:cubicBezTo>
                <a:cubicBezTo>
                  <a:pt x="7483281" y="447058"/>
                  <a:pt x="7354339" y="576000"/>
                  <a:pt x="7195281" y="576000"/>
                </a:cubicBezTo>
                <a:lnTo>
                  <a:pt x="0" y="576000"/>
                </a:lnTo>
                <a:cubicBezTo>
                  <a:pt x="88872" y="511346"/>
                  <a:pt x="145973" y="406342"/>
                  <a:pt x="145973" y="288000"/>
                </a:cubicBezTo>
                <a:cubicBezTo>
                  <a:pt x="145973" y="169659"/>
                  <a:pt x="88872" y="64654"/>
                  <a:pt x="0" y="0"/>
                </a:cubicBezTo>
                <a:close/>
              </a:path>
            </a:pathLst>
          </a:cu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0" rtlCol="0" anchor="ctr"/>
          <a:lstStyle/>
          <a:p>
            <a:endParaRPr lang="de-DE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37054" y="3401706"/>
            <a:ext cx="720000" cy="720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90331" y="1521286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/>
              <a:t>Aus einem abgerundeten Rechteck und einem Kreis …  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55277" y="2929508"/>
            <a:ext cx="7758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/>
              <a:t>… wird über Formensubtraktion diese Variante eines </a:t>
            </a:r>
            <a:r>
              <a:rPr lang="de-DE" sz="2000" dirty="0" err="1" smtClean="0"/>
              <a:t>Agendapunktes</a:t>
            </a: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7475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Nachher: </a:t>
            </a:r>
            <a:r>
              <a:rPr lang="de-DE" dirty="0" err="1" smtClean="0"/>
              <a:t>Agendafolie</a:t>
            </a:r>
            <a:endParaRPr lang="de-DE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467624" y="1417348"/>
            <a:ext cx="8126739" cy="720000"/>
            <a:chOff x="467624" y="1417348"/>
            <a:chExt cx="8126739" cy="720000"/>
          </a:xfrm>
        </p:grpSpPr>
        <p:sp>
          <p:nvSpPr>
            <p:cNvPr id="3" name="Abgerundetes Rechteck 12"/>
            <p:cNvSpPr/>
            <p:nvPr/>
          </p:nvSpPr>
          <p:spPr>
            <a:xfrm>
              <a:off x="1111082" y="1489348"/>
              <a:ext cx="7483281" cy="576000"/>
            </a:xfrm>
            <a:custGeom>
              <a:avLst/>
              <a:gdLst/>
              <a:ahLst/>
              <a:cxnLst/>
              <a:rect l="l" t="t" r="r" b="b"/>
              <a:pathLst>
                <a:path w="7483281" h="576000">
                  <a:moveTo>
                    <a:pt x="0" y="0"/>
                  </a:moveTo>
                  <a:lnTo>
                    <a:pt x="7195281" y="0"/>
                  </a:lnTo>
                  <a:cubicBezTo>
                    <a:pt x="7354339" y="0"/>
                    <a:pt x="7483281" y="128942"/>
                    <a:pt x="7483281" y="288000"/>
                  </a:cubicBezTo>
                  <a:cubicBezTo>
                    <a:pt x="7483281" y="447058"/>
                    <a:pt x="7354339" y="576000"/>
                    <a:pt x="7195281" y="576000"/>
                  </a:cubicBezTo>
                  <a:lnTo>
                    <a:pt x="0" y="576000"/>
                  </a:lnTo>
                  <a:cubicBezTo>
                    <a:pt x="88872" y="511346"/>
                    <a:pt x="145973" y="406342"/>
                    <a:pt x="145973" y="288000"/>
                  </a:cubicBezTo>
                  <a:cubicBezTo>
                    <a:pt x="145973" y="169659"/>
                    <a:pt x="88872" y="64654"/>
                    <a:pt x="0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0" rtlCol="0" anchor="ctr"/>
            <a:lstStyle/>
            <a:p>
              <a:r>
                <a:rPr lang="de-DE" sz="2000" dirty="0" smtClean="0">
                  <a:solidFill>
                    <a:schemeClr val="accent1">
                      <a:lumMod val="50000"/>
                    </a:schemeClr>
                  </a:solidFill>
                </a:rPr>
                <a:t>Text</a:t>
              </a:r>
              <a:endParaRPr lang="de-DE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467624" y="1417348"/>
              <a:ext cx="720000" cy="720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400" dirty="0" smtClean="0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  <a:endParaRPr lang="de-DE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467624" y="2425457"/>
            <a:ext cx="8126739" cy="720000"/>
            <a:chOff x="467624" y="2425460"/>
            <a:chExt cx="8126739" cy="720000"/>
          </a:xfrm>
        </p:grpSpPr>
        <p:sp>
          <p:nvSpPr>
            <p:cNvPr id="5" name="Abgerundetes Rechteck 12"/>
            <p:cNvSpPr/>
            <p:nvPr/>
          </p:nvSpPr>
          <p:spPr>
            <a:xfrm>
              <a:off x="1111082" y="2497460"/>
              <a:ext cx="7483281" cy="576000"/>
            </a:xfrm>
            <a:custGeom>
              <a:avLst/>
              <a:gdLst/>
              <a:ahLst/>
              <a:cxnLst/>
              <a:rect l="l" t="t" r="r" b="b"/>
              <a:pathLst>
                <a:path w="7483281" h="576000">
                  <a:moveTo>
                    <a:pt x="0" y="0"/>
                  </a:moveTo>
                  <a:lnTo>
                    <a:pt x="7195281" y="0"/>
                  </a:lnTo>
                  <a:cubicBezTo>
                    <a:pt x="7354339" y="0"/>
                    <a:pt x="7483281" y="128942"/>
                    <a:pt x="7483281" y="288000"/>
                  </a:cubicBezTo>
                  <a:cubicBezTo>
                    <a:pt x="7483281" y="447058"/>
                    <a:pt x="7354339" y="576000"/>
                    <a:pt x="7195281" y="576000"/>
                  </a:cubicBezTo>
                  <a:lnTo>
                    <a:pt x="0" y="576000"/>
                  </a:lnTo>
                  <a:cubicBezTo>
                    <a:pt x="88872" y="511346"/>
                    <a:pt x="145973" y="406342"/>
                    <a:pt x="145973" y="288000"/>
                  </a:cubicBezTo>
                  <a:cubicBezTo>
                    <a:pt x="145973" y="169659"/>
                    <a:pt x="88872" y="64654"/>
                    <a:pt x="0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0" rtlCol="0" anchor="ctr"/>
            <a:lstStyle/>
            <a:p>
              <a:r>
                <a:rPr lang="de-DE" sz="2000" dirty="0" smtClean="0">
                  <a:solidFill>
                    <a:schemeClr val="accent1">
                      <a:lumMod val="50000"/>
                    </a:schemeClr>
                  </a:solidFill>
                </a:rPr>
                <a:t>Text</a:t>
              </a:r>
              <a:endParaRPr lang="de-DE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467624" y="2425460"/>
              <a:ext cx="720000" cy="720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400" dirty="0" smtClean="0">
                  <a:solidFill>
                    <a:schemeClr val="accent1">
                      <a:lumMod val="50000"/>
                    </a:schemeClr>
                  </a:solidFill>
                </a:rPr>
                <a:t>2</a:t>
              </a:r>
              <a:endParaRPr lang="de-DE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67624" y="3433566"/>
            <a:ext cx="8126739" cy="720000"/>
            <a:chOff x="467624" y="2425460"/>
            <a:chExt cx="8126739" cy="720000"/>
          </a:xfrm>
        </p:grpSpPr>
        <p:sp>
          <p:nvSpPr>
            <p:cNvPr id="10" name="Abgerundetes Rechteck 12"/>
            <p:cNvSpPr/>
            <p:nvPr/>
          </p:nvSpPr>
          <p:spPr>
            <a:xfrm>
              <a:off x="1111082" y="2497460"/>
              <a:ext cx="7483281" cy="576000"/>
            </a:xfrm>
            <a:custGeom>
              <a:avLst/>
              <a:gdLst/>
              <a:ahLst/>
              <a:cxnLst/>
              <a:rect l="l" t="t" r="r" b="b"/>
              <a:pathLst>
                <a:path w="7483281" h="576000">
                  <a:moveTo>
                    <a:pt x="0" y="0"/>
                  </a:moveTo>
                  <a:lnTo>
                    <a:pt x="7195281" y="0"/>
                  </a:lnTo>
                  <a:cubicBezTo>
                    <a:pt x="7354339" y="0"/>
                    <a:pt x="7483281" y="128942"/>
                    <a:pt x="7483281" y="288000"/>
                  </a:cubicBezTo>
                  <a:cubicBezTo>
                    <a:pt x="7483281" y="447058"/>
                    <a:pt x="7354339" y="576000"/>
                    <a:pt x="7195281" y="576000"/>
                  </a:cubicBezTo>
                  <a:lnTo>
                    <a:pt x="0" y="576000"/>
                  </a:lnTo>
                  <a:cubicBezTo>
                    <a:pt x="88872" y="511346"/>
                    <a:pt x="145973" y="406342"/>
                    <a:pt x="145973" y="288000"/>
                  </a:cubicBezTo>
                  <a:cubicBezTo>
                    <a:pt x="145973" y="169659"/>
                    <a:pt x="88872" y="64654"/>
                    <a:pt x="0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0" rtlCol="0" anchor="ctr"/>
            <a:lstStyle/>
            <a:p>
              <a:r>
                <a:rPr lang="de-DE" sz="2000" dirty="0" smtClean="0">
                  <a:solidFill>
                    <a:schemeClr val="accent1">
                      <a:lumMod val="50000"/>
                    </a:schemeClr>
                  </a:solidFill>
                </a:rPr>
                <a:t>Text</a:t>
              </a:r>
              <a:endParaRPr lang="de-DE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467624" y="2425460"/>
              <a:ext cx="720000" cy="720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400" dirty="0" smtClean="0">
                  <a:solidFill>
                    <a:schemeClr val="accent1">
                      <a:lumMod val="50000"/>
                    </a:schemeClr>
                  </a:solidFill>
                </a:rPr>
                <a:t>3</a:t>
              </a:r>
              <a:endParaRPr lang="de-DE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467624" y="4441676"/>
            <a:ext cx="8126739" cy="720000"/>
            <a:chOff x="467624" y="2425460"/>
            <a:chExt cx="8126739" cy="720000"/>
          </a:xfrm>
        </p:grpSpPr>
        <p:sp>
          <p:nvSpPr>
            <p:cNvPr id="13" name="Abgerundetes Rechteck 12"/>
            <p:cNvSpPr/>
            <p:nvPr/>
          </p:nvSpPr>
          <p:spPr>
            <a:xfrm>
              <a:off x="1111082" y="2497460"/>
              <a:ext cx="7483281" cy="576000"/>
            </a:xfrm>
            <a:custGeom>
              <a:avLst/>
              <a:gdLst/>
              <a:ahLst/>
              <a:cxnLst/>
              <a:rect l="l" t="t" r="r" b="b"/>
              <a:pathLst>
                <a:path w="7483281" h="576000">
                  <a:moveTo>
                    <a:pt x="0" y="0"/>
                  </a:moveTo>
                  <a:lnTo>
                    <a:pt x="7195281" y="0"/>
                  </a:lnTo>
                  <a:cubicBezTo>
                    <a:pt x="7354339" y="0"/>
                    <a:pt x="7483281" y="128942"/>
                    <a:pt x="7483281" y="288000"/>
                  </a:cubicBezTo>
                  <a:cubicBezTo>
                    <a:pt x="7483281" y="447058"/>
                    <a:pt x="7354339" y="576000"/>
                    <a:pt x="7195281" y="576000"/>
                  </a:cubicBezTo>
                  <a:lnTo>
                    <a:pt x="0" y="576000"/>
                  </a:lnTo>
                  <a:cubicBezTo>
                    <a:pt x="88872" y="511346"/>
                    <a:pt x="145973" y="406342"/>
                    <a:pt x="145973" y="288000"/>
                  </a:cubicBezTo>
                  <a:cubicBezTo>
                    <a:pt x="145973" y="169659"/>
                    <a:pt x="88872" y="64654"/>
                    <a:pt x="0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0" rtlCol="0" anchor="ctr"/>
            <a:lstStyle/>
            <a:p>
              <a:r>
                <a:rPr lang="de-DE" sz="2000" dirty="0" smtClean="0">
                  <a:solidFill>
                    <a:schemeClr val="accent1">
                      <a:lumMod val="50000"/>
                    </a:schemeClr>
                  </a:solidFill>
                </a:rPr>
                <a:t>Text</a:t>
              </a:r>
              <a:endParaRPr lang="de-DE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467624" y="2425460"/>
              <a:ext cx="720000" cy="720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400" dirty="0" smtClean="0">
                  <a:solidFill>
                    <a:schemeClr val="accent1">
                      <a:lumMod val="50000"/>
                    </a:schemeClr>
                  </a:solidFill>
                </a:rPr>
                <a:t>4</a:t>
              </a:r>
              <a:endParaRPr lang="de-DE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492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Vorher</a:t>
            </a:r>
            <a:endParaRPr lang="de-DE" dirty="0"/>
          </a:p>
        </p:txBody>
      </p:sp>
      <p:sp>
        <p:nvSpPr>
          <p:cNvPr id="3" name="Abgerundetes Rechteck 2"/>
          <p:cNvSpPr/>
          <p:nvPr/>
        </p:nvSpPr>
        <p:spPr>
          <a:xfrm>
            <a:off x="539750" y="1344613"/>
            <a:ext cx="3887788" cy="1800225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Abgerundetes Rechteck 6"/>
          <p:cNvSpPr/>
          <p:nvPr/>
        </p:nvSpPr>
        <p:spPr>
          <a:xfrm>
            <a:off x="4716463" y="1344613"/>
            <a:ext cx="3887788" cy="1800225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" name="Abgerundetes Rechteck 7"/>
          <p:cNvSpPr/>
          <p:nvPr/>
        </p:nvSpPr>
        <p:spPr>
          <a:xfrm>
            <a:off x="539750" y="3433763"/>
            <a:ext cx="3887788" cy="1800225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6" name="Abgerundetes Rechteck 8"/>
          <p:cNvSpPr/>
          <p:nvPr/>
        </p:nvSpPr>
        <p:spPr>
          <a:xfrm>
            <a:off x="4716463" y="3433763"/>
            <a:ext cx="3887788" cy="1800225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3350880" y="2068180"/>
            <a:ext cx="2442240" cy="2442240"/>
          </a:xfrm>
          <a:prstGeom prst="ellipse">
            <a:avLst/>
          </a:prstGeom>
          <a:solidFill>
            <a:schemeClr val="accent1">
              <a:lumMod val="60000"/>
              <a:lumOff val="40000"/>
              <a:alpha val="6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17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Nachher: Schaubild für eine SWOT-Analyse</a:t>
            </a:r>
            <a:endParaRPr lang="de-DE" dirty="0"/>
          </a:p>
        </p:txBody>
      </p:sp>
      <p:sp>
        <p:nvSpPr>
          <p:cNvPr id="3" name="Abgerundetes Rechteck 2"/>
          <p:cNvSpPr/>
          <p:nvPr/>
        </p:nvSpPr>
        <p:spPr>
          <a:xfrm>
            <a:off x="539750" y="1316998"/>
            <a:ext cx="3887788" cy="1800225"/>
          </a:xfrm>
          <a:custGeom>
            <a:avLst/>
            <a:gdLst/>
            <a:ahLst/>
            <a:cxnLst/>
            <a:rect l="l" t="t" r="r" b="b"/>
            <a:pathLst>
              <a:path w="3887788" h="1800225">
                <a:moveTo>
                  <a:pt x="300044" y="0"/>
                </a:moveTo>
                <a:lnTo>
                  <a:pt x="3587744" y="0"/>
                </a:lnTo>
                <a:cubicBezTo>
                  <a:pt x="3753454" y="0"/>
                  <a:pt x="3887788" y="134334"/>
                  <a:pt x="3887788" y="300044"/>
                </a:cubicBezTo>
                <a:lnTo>
                  <a:pt x="3887788" y="732864"/>
                </a:lnTo>
                <a:cubicBezTo>
                  <a:pt x="3328827" y="797949"/>
                  <a:pt x="2885512" y="1241264"/>
                  <a:pt x="2820427" y="1800225"/>
                </a:cubicBezTo>
                <a:lnTo>
                  <a:pt x="300044" y="1800225"/>
                </a:lnTo>
                <a:cubicBezTo>
                  <a:pt x="134334" y="1800225"/>
                  <a:pt x="0" y="1665891"/>
                  <a:pt x="0" y="1500181"/>
                </a:cubicBezTo>
                <a:lnTo>
                  <a:pt x="0" y="300044"/>
                </a:lnTo>
                <a:cubicBezTo>
                  <a:pt x="0" y="134334"/>
                  <a:pt x="134334" y="0"/>
                  <a:pt x="300044" y="0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68000" tIns="360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STÄRKEN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Text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Text</a:t>
            </a:r>
          </a:p>
          <a:p>
            <a:pPr marL="285750" indent="-285750">
              <a:buFont typeface="Arial" pitchFamily="34" charset="0"/>
              <a:buChar char="•"/>
            </a:pP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Abgerundetes Rechteck 6"/>
          <p:cNvSpPr/>
          <p:nvPr/>
        </p:nvSpPr>
        <p:spPr>
          <a:xfrm>
            <a:off x="4716463" y="1316998"/>
            <a:ext cx="3887788" cy="1800225"/>
          </a:xfrm>
          <a:custGeom>
            <a:avLst/>
            <a:gdLst/>
            <a:ahLst/>
            <a:cxnLst/>
            <a:rect l="l" t="t" r="r" b="b"/>
            <a:pathLst>
              <a:path w="3887788" h="1800225">
                <a:moveTo>
                  <a:pt x="300044" y="0"/>
                </a:moveTo>
                <a:lnTo>
                  <a:pt x="3587744" y="0"/>
                </a:lnTo>
                <a:cubicBezTo>
                  <a:pt x="3753454" y="0"/>
                  <a:pt x="3887788" y="134334"/>
                  <a:pt x="3887788" y="300044"/>
                </a:cubicBezTo>
                <a:lnTo>
                  <a:pt x="3887788" y="1500181"/>
                </a:lnTo>
                <a:cubicBezTo>
                  <a:pt x="3887788" y="1665891"/>
                  <a:pt x="3753454" y="1800225"/>
                  <a:pt x="3587744" y="1800225"/>
                </a:cubicBezTo>
                <a:lnTo>
                  <a:pt x="1067360" y="1800225"/>
                </a:lnTo>
                <a:cubicBezTo>
                  <a:pt x="1002276" y="1241264"/>
                  <a:pt x="558961" y="797949"/>
                  <a:pt x="0" y="732864"/>
                </a:cubicBezTo>
                <a:lnTo>
                  <a:pt x="0" y="300044"/>
                </a:lnTo>
                <a:cubicBezTo>
                  <a:pt x="0" y="134334"/>
                  <a:pt x="134334" y="0"/>
                  <a:pt x="300044" y="0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04000" tIns="360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SCHWÄCHEN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Text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Text</a:t>
            </a:r>
          </a:p>
          <a:p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Abgerundetes Rechteck 7"/>
          <p:cNvSpPr/>
          <p:nvPr/>
        </p:nvSpPr>
        <p:spPr>
          <a:xfrm>
            <a:off x="539750" y="3433763"/>
            <a:ext cx="3887788" cy="1800225"/>
          </a:xfrm>
          <a:custGeom>
            <a:avLst/>
            <a:gdLst/>
            <a:ahLst/>
            <a:cxnLst/>
            <a:rect l="l" t="t" r="r" b="b"/>
            <a:pathLst>
              <a:path w="3887788" h="1800225">
                <a:moveTo>
                  <a:pt x="300044" y="0"/>
                </a:moveTo>
                <a:lnTo>
                  <a:pt x="2820428" y="0"/>
                </a:lnTo>
                <a:cubicBezTo>
                  <a:pt x="2885512" y="558961"/>
                  <a:pt x="3328827" y="1002276"/>
                  <a:pt x="3887788" y="1067360"/>
                </a:cubicBezTo>
                <a:lnTo>
                  <a:pt x="3887788" y="1500181"/>
                </a:lnTo>
                <a:cubicBezTo>
                  <a:pt x="3887788" y="1665891"/>
                  <a:pt x="3753454" y="1800225"/>
                  <a:pt x="3587744" y="1800225"/>
                </a:cubicBezTo>
                <a:lnTo>
                  <a:pt x="300044" y="1800225"/>
                </a:lnTo>
                <a:cubicBezTo>
                  <a:pt x="134334" y="1800225"/>
                  <a:pt x="0" y="1665891"/>
                  <a:pt x="0" y="1500181"/>
                </a:cubicBezTo>
                <a:lnTo>
                  <a:pt x="0" y="300044"/>
                </a:lnTo>
                <a:cubicBezTo>
                  <a:pt x="0" y="134334"/>
                  <a:pt x="134334" y="0"/>
                  <a:pt x="300044" y="0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68000" tIns="360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CHANCEN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Text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Text</a:t>
            </a:r>
          </a:p>
          <a:p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Abgerundetes Rechteck 8"/>
          <p:cNvSpPr/>
          <p:nvPr/>
        </p:nvSpPr>
        <p:spPr>
          <a:xfrm>
            <a:off x="4716463" y="3433763"/>
            <a:ext cx="3887788" cy="1800225"/>
          </a:xfrm>
          <a:custGeom>
            <a:avLst/>
            <a:gdLst/>
            <a:ahLst/>
            <a:cxnLst/>
            <a:rect l="l" t="t" r="r" b="b"/>
            <a:pathLst>
              <a:path w="3887788" h="1800225">
                <a:moveTo>
                  <a:pt x="1067360" y="0"/>
                </a:moveTo>
                <a:lnTo>
                  <a:pt x="3587744" y="0"/>
                </a:lnTo>
                <a:cubicBezTo>
                  <a:pt x="3753454" y="0"/>
                  <a:pt x="3887788" y="134334"/>
                  <a:pt x="3887788" y="300044"/>
                </a:cubicBezTo>
                <a:lnTo>
                  <a:pt x="3887788" y="1500181"/>
                </a:lnTo>
                <a:cubicBezTo>
                  <a:pt x="3887788" y="1665891"/>
                  <a:pt x="3753454" y="1800225"/>
                  <a:pt x="3587744" y="1800225"/>
                </a:cubicBezTo>
                <a:lnTo>
                  <a:pt x="300044" y="1800225"/>
                </a:lnTo>
                <a:cubicBezTo>
                  <a:pt x="134334" y="1800225"/>
                  <a:pt x="0" y="1665891"/>
                  <a:pt x="0" y="1500181"/>
                </a:cubicBezTo>
                <a:lnTo>
                  <a:pt x="0" y="1067360"/>
                </a:lnTo>
                <a:cubicBezTo>
                  <a:pt x="558961" y="1002275"/>
                  <a:pt x="1002275" y="558961"/>
                  <a:pt x="1067360" y="0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04000" tIns="360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RISIKEN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Text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Text</a:t>
            </a:r>
          </a:p>
          <a:p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Ellipse 10"/>
          <p:cNvSpPr>
            <a:spLocks noChangeAspect="1"/>
          </p:cNvSpPr>
          <p:nvPr/>
        </p:nvSpPr>
        <p:spPr>
          <a:xfrm>
            <a:off x="3472993" y="2162678"/>
            <a:ext cx="2198016" cy="2198016"/>
          </a:xfrm>
          <a:prstGeom prst="ellipse">
            <a:avLst/>
          </a:prstGeom>
          <a:solidFill>
            <a:schemeClr val="bg2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err="1" smtClean="0"/>
              <a:t>SWOT</a:t>
            </a:r>
            <a:r>
              <a:rPr lang="de-DE" sz="2800" dirty="0" smtClean="0"/>
              <a:t>-</a:t>
            </a:r>
            <a:br>
              <a:rPr lang="de-DE" sz="2800" dirty="0" smtClean="0"/>
            </a:br>
            <a:r>
              <a:rPr lang="de-DE" sz="2800" dirty="0" smtClean="0"/>
              <a:t>Analyse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9168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Alles ist möglich … </a:t>
            </a:r>
            <a:r>
              <a:rPr lang="de-DE" dirty="0" smtClean="0">
                <a:sym typeface="Wingdings"/>
              </a:rPr>
              <a:t>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613496" y="4866173"/>
            <a:ext cx="6264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Mithilfe von  </a:t>
            </a:r>
            <a:r>
              <a:rPr lang="de-DE" sz="2000" b="1" dirty="0"/>
              <a:t>Formenvereinigung und Formensubtraktion </a:t>
            </a:r>
          </a:p>
          <a:p>
            <a:endParaRPr lang="de-DE" sz="2000" b="1" dirty="0" smtClean="0"/>
          </a:p>
          <a:p>
            <a:r>
              <a:rPr lang="de-DE" sz="2000" b="1" dirty="0" smtClean="0"/>
              <a:t> </a:t>
            </a:r>
            <a:endParaRPr lang="de-DE" sz="2000" b="1" dirty="0"/>
          </a:p>
        </p:txBody>
      </p:sp>
      <p:sp>
        <p:nvSpPr>
          <p:cNvPr id="4" name="Trapezoid 3"/>
          <p:cNvSpPr/>
          <p:nvPr/>
        </p:nvSpPr>
        <p:spPr>
          <a:xfrm flipV="1">
            <a:off x="751811" y="2285211"/>
            <a:ext cx="1439774" cy="1776124"/>
          </a:xfrm>
          <a:prstGeom prst="trapezoid">
            <a:avLst>
              <a:gd name="adj" fmla="val 7841"/>
            </a:avLst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ine Ecke des Rechtecks schneiden und abrunden 4"/>
          <p:cNvSpPr/>
          <p:nvPr/>
        </p:nvSpPr>
        <p:spPr>
          <a:xfrm>
            <a:off x="1837510" y="3132422"/>
            <a:ext cx="1856004" cy="928913"/>
          </a:xfrm>
          <a:prstGeom prst="snip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Zylinder 5"/>
          <p:cNvSpPr/>
          <p:nvPr/>
        </p:nvSpPr>
        <p:spPr>
          <a:xfrm>
            <a:off x="3121560" y="2653450"/>
            <a:ext cx="188686" cy="609599"/>
          </a:xfrm>
          <a:prstGeom prst="can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1036270" y="3690308"/>
            <a:ext cx="742053" cy="742053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2723912" y="3690308"/>
            <a:ext cx="742053" cy="742053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1893743" y="3690308"/>
            <a:ext cx="742053" cy="742053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Diagonaler Streifen 9"/>
          <p:cNvSpPr/>
          <p:nvPr/>
        </p:nvSpPr>
        <p:spPr>
          <a:xfrm>
            <a:off x="510084" y="3991031"/>
            <a:ext cx="580571" cy="159655"/>
          </a:xfrm>
          <a:prstGeom prst="diagStrip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1" name="Trapezoid 10"/>
          <p:cNvSpPr/>
          <p:nvPr/>
        </p:nvSpPr>
        <p:spPr>
          <a:xfrm>
            <a:off x="3569689" y="3814593"/>
            <a:ext cx="354239" cy="246740"/>
          </a:xfrm>
          <a:prstGeom prst="trapezoid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uf der gleichen Seite des Rechtecks liegende Ecken abrunden 11"/>
          <p:cNvSpPr/>
          <p:nvPr/>
        </p:nvSpPr>
        <p:spPr>
          <a:xfrm>
            <a:off x="1036270" y="2526904"/>
            <a:ext cx="857473" cy="514350"/>
          </a:xfrm>
          <a:prstGeom prst="round2Same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1277437" y="3931475"/>
            <a:ext cx="259719" cy="259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2134909" y="3931475"/>
            <a:ext cx="259719" cy="259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/>
          <p:cNvSpPr/>
          <p:nvPr/>
        </p:nvSpPr>
        <p:spPr>
          <a:xfrm>
            <a:off x="2965078" y="3931475"/>
            <a:ext cx="259719" cy="259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Zylinder 55"/>
          <p:cNvSpPr/>
          <p:nvPr/>
        </p:nvSpPr>
        <p:spPr>
          <a:xfrm>
            <a:off x="5004048" y="2285208"/>
            <a:ext cx="3413844" cy="2147151"/>
          </a:xfrm>
          <a:custGeom>
            <a:avLst/>
            <a:gdLst/>
            <a:ahLst/>
            <a:cxnLst/>
            <a:rect l="l" t="t" r="r" b="b"/>
            <a:pathLst>
              <a:path w="3413844" h="2147151">
                <a:moveTo>
                  <a:pt x="2584854" y="1646264"/>
                </a:moveTo>
                <a:cubicBezTo>
                  <a:pt x="2513134" y="1646264"/>
                  <a:pt x="2454994" y="1704404"/>
                  <a:pt x="2454994" y="1776124"/>
                </a:cubicBezTo>
                <a:cubicBezTo>
                  <a:pt x="2454994" y="1847844"/>
                  <a:pt x="2513134" y="1905984"/>
                  <a:pt x="2584854" y="1905984"/>
                </a:cubicBezTo>
                <a:cubicBezTo>
                  <a:pt x="2656574" y="1905984"/>
                  <a:pt x="2714714" y="1847844"/>
                  <a:pt x="2714714" y="1776124"/>
                </a:cubicBezTo>
                <a:cubicBezTo>
                  <a:pt x="2714714" y="1704404"/>
                  <a:pt x="2656574" y="1646264"/>
                  <a:pt x="2584854" y="1646264"/>
                </a:cubicBezTo>
                <a:close/>
                <a:moveTo>
                  <a:pt x="1754685" y="1646264"/>
                </a:moveTo>
                <a:cubicBezTo>
                  <a:pt x="1682965" y="1646264"/>
                  <a:pt x="1624825" y="1704404"/>
                  <a:pt x="1624825" y="1776124"/>
                </a:cubicBezTo>
                <a:cubicBezTo>
                  <a:pt x="1624825" y="1847844"/>
                  <a:pt x="1682965" y="1905984"/>
                  <a:pt x="1754685" y="1905984"/>
                </a:cubicBezTo>
                <a:cubicBezTo>
                  <a:pt x="1826405" y="1905984"/>
                  <a:pt x="1884545" y="1847844"/>
                  <a:pt x="1884545" y="1776124"/>
                </a:cubicBezTo>
                <a:cubicBezTo>
                  <a:pt x="1884545" y="1704404"/>
                  <a:pt x="1826405" y="1646264"/>
                  <a:pt x="1754685" y="1646264"/>
                </a:cubicBezTo>
                <a:close/>
                <a:moveTo>
                  <a:pt x="897213" y="1646264"/>
                </a:moveTo>
                <a:cubicBezTo>
                  <a:pt x="825493" y="1646264"/>
                  <a:pt x="767353" y="1704404"/>
                  <a:pt x="767353" y="1776124"/>
                </a:cubicBezTo>
                <a:cubicBezTo>
                  <a:pt x="767353" y="1847844"/>
                  <a:pt x="825493" y="1905984"/>
                  <a:pt x="897213" y="1905984"/>
                </a:cubicBezTo>
                <a:cubicBezTo>
                  <a:pt x="968933" y="1905984"/>
                  <a:pt x="1027073" y="1847844"/>
                  <a:pt x="1027073" y="1776124"/>
                </a:cubicBezTo>
                <a:cubicBezTo>
                  <a:pt x="1027073" y="1704404"/>
                  <a:pt x="968933" y="1646264"/>
                  <a:pt x="897213" y="1646264"/>
                </a:cubicBezTo>
                <a:close/>
                <a:moveTo>
                  <a:pt x="611913" y="241693"/>
                </a:moveTo>
                <a:cubicBezTo>
                  <a:pt x="564567" y="241693"/>
                  <a:pt x="526186" y="280074"/>
                  <a:pt x="526186" y="327420"/>
                </a:cubicBezTo>
                <a:lnTo>
                  <a:pt x="526186" y="756043"/>
                </a:lnTo>
                <a:lnTo>
                  <a:pt x="1383659" y="756043"/>
                </a:lnTo>
                <a:lnTo>
                  <a:pt x="1383659" y="327420"/>
                </a:lnTo>
                <a:cubicBezTo>
                  <a:pt x="1383659" y="280074"/>
                  <a:pt x="1345278" y="241693"/>
                  <a:pt x="1297932" y="241693"/>
                </a:cubicBezTo>
                <a:close/>
                <a:moveTo>
                  <a:pt x="241727" y="0"/>
                </a:moveTo>
                <a:lnTo>
                  <a:pt x="1681501" y="0"/>
                </a:lnTo>
                <a:lnTo>
                  <a:pt x="1627651" y="847211"/>
                </a:lnTo>
                <a:lnTo>
                  <a:pt x="2611476" y="847211"/>
                </a:lnTo>
                <a:lnTo>
                  <a:pt x="2611476" y="391825"/>
                </a:lnTo>
                <a:cubicBezTo>
                  <a:pt x="2611476" y="378799"/>
                  <a:pt x="2653715" y="368239"/>
                  <a:pt x="2705819" y="368239"/>
                </a:cubicBezTo>
                <a:cubicBezTo>
                  <a:pt x="2757923" y="368239"/>
                  <a:pt x="2800162" y="378799"/>
                  <a:pt x="2800162" y="391825"/>
                </a:cubicBezTo>
                <a:lnTo>
                  <a:pt x="2800162" y="847211"/>
                </a:lnTo>
                <a:lnTo>
                  <a:pt x="3028608" y="847211"/>
                </a:lnTo>
                <a:lnTo>
                  <a:pt x="3183430" y="1002033"/>
                </a:lnTo>
                <a:lnTo>
                  <a:pt x="3183430" y="1529382"/>
                </a:lnTo>
                <a:lnTo>
                  <a:pt x="3352159" y="1529382"/>
                </a:lnTo>
                <a:lnTo>
                  <a:pt x="3413844" y="1776122"/>
                </a:lnTo>
                <a:lnTo>
                  <a:pt x="3183430" y="1776122"/>
                </a:lnTo>
                <a:lnTo>
                  <a:pt x="3183430" y="1776124"/>
                </a:lnTo>
                <a:lnTo>
                  <a:pt x="2955882" y="1776124"/>
                </a:lnTo>
                <a:cubicBezTo>
                  <a:pt x="2955882" y="1981037"/>
                  <a:pt x="2789768" y="2147151"/>
                  <a:pt x="2584855" y="2147151"/>
                </a:cubicBezTo>
                <a:cubicBezTo>
                  <a:pt x="2379942" y="2147151"/>
                  <a:pt x="2213828" y="1981037"/>
                  <a:pt x="2213828" y="1776124"/>
                </a:cubicBezTo>
                <a:lnTo>
                  <a:pt x="2125713" y="1776124"/>
                </a:lnTo>
                <a:cubicBezTo>
                  <a:pt x="2125713" y="1981037"/>
                  <a:pt x="1959599" y="2147151"/>
                  <a:pt x="1754686" y="2147151"/>
                </a:cubicBezTo>
                <a:cubicBezTo>
                  <a:pt x="1549773" y="2147151"/>
                  <a:pt x="1383659" y="1981037"/>
                  <a:pt x="1383659" y="1776124"/>
                </a:cubicBezTo>
                <a:lnTo>
                  <a:pt x="1327426" y="1776124"/>
                </a:lnTo>
                <a:lnTo>
                  <a:pt x="1268240" y="1776124"/>
                </a:lnTo>
                <a:cubicBezTo>
                  <a:pt x="1268240" y="1981037"/>
                  <a:pt x="1102126" y="2147151"/>
                  <a:pt x="897213" y="2147151"/>
                </a:cubicBezTo>
                <a:cubicBezTo>
                  <a:pt x="692300" y="2147151"/>
                  <a:pt x="526186" y="1981037"/>
                  <a:pt x="526186" y="1776124"/>
                </a:cubicBezTo>
                <a:lnTo>
                  <a:pt x="354620" y="1776124"/>
                </a:lnTo>
                <a:lnTo>
                  <a:pt x="354109" y="1768096"/>
                </a:lnTo>
                <a:lnTo>
                  <a:pt x="0" y="1865475"/>
                </a:lnTo>
                <a:lnTo>
                  <a:pt x="0" y="1785648"/>
                </a:lnTo>
                <a:lnTo>
                  <a:pt x="290286" y="1705820"/>
                </a:lnTo>
                <a:lnTo>
                  <a:pt x="350151" y="170582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757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jxOaDW2v0OkXmLoAh5s6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h8mN0Yhq0yFXsMRnWholA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f7X2ERekG32Lx6L8pi8Q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zTwAWashUe005W5b65lX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Kq2SgtvCUqnfeqvhpy21Q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gqnbO3GtEmx.CsctwhEp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MFn.G9u0i0jQuwvL0KV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3uVCBfJhEGQtl9ZUsIDj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A1perzDLUWe9PhNKgmIdg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Qk73O.ikaYgtdSLvfkg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88H4WaREKsXilkGfnerA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3mDnoRmUk.YWQ5ygVM14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EKBSTkvUGoAN6zmhFLF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0LvU.SP7kSO_G_4fdFsa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rE9SUI80.7jXMSHzvkbQ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YXyZd_QE.MNqkIwxNJ0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R2YHaSDg0y4j5_ak1VS7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6ln7o3UervwU6eWGFD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7PF10NIUyFCk.KE6n_xA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2OQ4UOUUyvDJ4HOTR_DA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PCoBZU.Akejk9zKXb3DwA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AzOCfwf0ylzLaUdTU28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vt.kStA_EWyGXS7006wkA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Q_lEpUA0C1dBB6J7dbg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7PF10NIUyFCk.KE6n_xA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2OQ4UOUUyvDJ4HOTR_DA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PCoBZU.Akejk9zKXb3Dw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AzOCfwf0ylzLaUdTU28g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vt.kStA_EWyGXS7006wkA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Q_lEpUA0C1dBB6J7dbg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liJMHiO0aKdg4dqeShH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liJMHiO0aKdg4dqeShH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liJMHiO0aKdg4dqeShH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2OQ4UOUUyvDJ4HOTR_D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5CJmJtXk.31pxD6fNO1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7PF10NIUyFCk.KE6n_x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PCoBZU.Akejk9zKXb3Dw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AzOCfwf0ylzLaUdTU28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2OQ4UOUUyvDJ4HOTR_D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7PF10NIUyFCk.KE6n_x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PCoBZU.Akejk9zKXb3Dw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AzOCfwf0ylzLaUdTU28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2OQ4UOUUyvDJ4HOTR_D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7PF10NIUyFCk.KE6n_x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PCoBZU.Akejk9zKXb3Dw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AzOCfwf0ylzLaUdTU28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erlj_Ce0GDHNugAhi5t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kdKBiJfkKKEtt9j4X1DA"/>
</p:tagLst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315</Words>
  <Application>Microsoft Office PowerPoint</Application>
  <PresentationFormat>Bildschirmpräsentation (16:10)</PresentationFormat>
  <Paragraphs>140</Paragraphs>
  <Slides>26</Slides>
  <Notes>26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MMI_Vorlage03</vt:lpstr>
      <vt:lpstr>Kapitel 3 – weitere coole Effekte mit Bildern</vt:lpstr>
      <vt:lpstr>Inhalt dieser Beispieldatei</vt:lpstr>
      <vt:lpstr>Formen kombinieren</vt:lpstr>
      <vt:lpstr>Einfache Beispiele</vt:lpstr>
      <vt:lpstr>Vorher</vt:lpstr>
      <vt:lpstr>Nachher: Agendafolie</vt:lpstr>
      <vt:lpstr>Vorher</vt:lpstr>
      <vt:lpstr>Nachher: Schaubild für eine SWOT-Analyse</vt:lpstr>
      <vt:lpstr>Alles ist möglich … </vt:lpstr>
      <vt:lpstr>Figuren anlegen</vt:lpstr>
      <vt:lpstr>Mann</vt:lpstr>
      <vt:lpstr>Mann – eine Spur beweglicher</vt:lpstr>
      <vt:lpstr>Frau</vt:lpstr>
      <vt:lpstr>Kinder</vt:lpstr>
      <vt:lpstr>Beispiele</vt:lpstr>
      <vt:lpstr>Senioren stürmen die Urlaubs-Hitliste</vt:lpstr>
      <vt:lpstr>Jahresbudget für den Urlaub (pro Person)</vt:lpstr>
      <vt:lpstr>Jahresbudget für den Urlaub (pro Person)</vt:lpstr>
      <vt:lpstr>Alleinerziehende im Ländervergleich</vt:lpstr>
      <vt:lpstr>BRD: Anzahl der 3-Kinder-Haushalte sinkt weiter</vt:lpstr>
      <vt:lpstr>Die Mitgliederzahlen sind stetig gestiegen</vt:lpstr>
      <vt:lpstr>Vorlagen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Kapitel 3: Weitere coole Effekte mit Bildern</dc:title>
  <dc:creator>Maria Hoeren</dc:creator>
  <cp:lastModifiedBy>F W</cp:lastModifiedBy>
  <cp:revision>94</cp:revision>
  <dcterms:created xsi:type="dcterms:W3CDTF">2012-03-09T16:45:20Z</dcterms:created>
  <dcterms:modified xsi:type="dcterms:W3CDTF">2012-05-31T16:57:33Z</dcterms:modified>
  <cp:version>42</cp:version>
</cp:coreProperties>
</file>