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8"/>
  </p:notesMasterIdLst>
  <p:sldIdLst>
    <p:sldId id="258" r:id="rId2"/>
    <p:sldId id="259" r:id="rId3"/>
    <p:sldId id="260" r:id="rId4"/>
    <p:sldId id="261" r:id="rId5"/>
    <p:sldId id="262" r:id="rId6"/>
    <p:sldId id="263" r:id="rId7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57A2"/>
    <a:srgbClr val="728D9E"/>
    <a:srgbClr val="FFFFFF"/>
    <a:srgbClr val="D25F37"/>
    <a:srgbClr val="FAC8A0"/>
    <a:srgbClr val="FAD7BE"/>
    <a:srgbClr val="D26038"/>
    <a:srgbClr val="D16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218" autoAdjust="0"/>
  </p:normalViewPr>
  <p:slideViewPr>
    <p:cSldViewPr showGuides="1">
      <p:cViewPr varScale="1">
        <p:scale>
          <a:sx n="97" d="100"/>
          <a:sy n="97" d="100"/>
        </p:scale>
        <p:origin x="-1194" y="-96"/>
      </p:cViewPr>
      <p:guideLst>
        <p:guide orient="horz" pos="847"/>
        <p:guide orient="horz" pos="2072"/>
        <p:guide orient="horz" pos="3252"/>
        <p:guide orient="horz" pos="666"/>
        <p:guide orient="horz" pos="76"/>
        <p:guide orient="horz" pos="2753"/>
        <p:guide pos="2880"/>
        <p:guide pos="295"/>
        <p:guide pos="5465"/>
        <p:guide pos="748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Bildquelle: Maria Hoeren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Model und Knöpfe freigestellt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7947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 Textfelder = ARIAL BLACK</a:t>
            </a:r>
            <a:r>
              <a:rPr lang="de-DE" baseline="0" dirty="0" smtClean="0"/>
              <a:t> (</a:t>
            </a:r>
            <a:r>
              <a:rPr lang="de-DE" dirty="0" smtClean="0"/>
              <a:t>Buchstabe M in 199 </a:t>
            </a:r>
            <a:r>
              <a:rPr lang="de-DE" dirty="0" err="1" smtClean="0"/>
              <a:t>pt</a:t>
            </a:r>
            <a:r>
              <a:rPr lang="de-DE" dirty="0" smtClean="0"/>
              <a:t>; restlicher Text in 96 </a:t>
            </a:r>
            <a:r>
              <a:rPr lang="de-DE" dirty="0" err="1" smtClean="0"/>
              <a:t>pt</a:t>
            </a:r>
            <a:r>
              <a:rPr lang="de-DE" dirty="0" smtClean="0"/>
              <a:t>)</a:t>
            </a:r>
          </a:p>
          <a:p>
            <a:r>
              <a:rPr lang="de-DE" dirty="0" smtClean="0"/>
              <a:t>Foto freigestellt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054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 Textfelder = ARIAL BLACK</a:t>
            </a:r>
            <a:r>
              <a:rPr lang="de-DE" baseline="0" dirty="0" smtClean="0"/>
              <a:t> (</a:t>
            </a:r>
            <a:r>
              <a:rPr lang="de-DE" dirty="0" smtClean="0"/>
              <a:t>Buchstabe M in 199 </a:t>
            </a:r>
            <a:r>
              <a:rPr lang="de-DE" dirty="0" err="1" smtClean="0"/>
              <a:t>pt</a:t>
            </a:r>
            <a:r>
              <a:rPr lang="de-DE" dirty="0" smtClean="0"/>
              <a:t>; restlicher Text in 96 </a:t>
            </a:r>
            <a:r>
              <a:rPr lang="de-DE" dirty="0" err="1" smtClean="0"/>
              <a:t>pt</a:t>
            </a:r>
            <a:r>
              <a:rPr lang="de-DE" dirty="0" smtClean="0"/>
              <a:t>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2 Fotos (Model und Knopf) freigestellt </a:t>
            </a:r>
          </a:p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0249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 Textfelder = ARIAL BLACK</a:t>
            </a:r>
            <a:r>
              <a:rPr lang="de-DE" baseline="0" dirty="0" smtClean="0"/>
              <a:t> (</a:t>
            </a:r>
            <a:r>
              <a:rPr lang="de-DE" dirty="0" smtClean="0"/>
              <a:t>Buchstabe H in 166 </a:t>
            </a:r>
            <a:r>
              <a:rPr lang="de-DE" dirty="0" err="1" smtClean="0"/>
              <a:t>pt</a:t>
            </a:r>
            <a:r>
              <a:rPr lang="de-DE" dirty="0" smtClean="0"/>
              <a:t>; restlicher Text in 80 </a:t>
            </a:r>
            <a:r>
              <a:rPr lang="de-DE" dirty="0" err="1" smtClean="0"/>
              <a:t>pt</a:t>
            </a:r>
            <a:r>
              <a:rPr lang="de-DE" dirty="0" smtClean="0"/>
              <a:t>)</a:t>
            </a:r>
          </a:p>
          <a:p>
            <a:r>
              <a:rPr lang="de-DE" dirty="0" smtClean="0"/>
              <a:t>Fotos freigestellt</a:t>
            </a:r>
            <a:r>
              <a:rPr lang="de-DE" baseline="0" dirty="0" smtClean="0"/>
              <a:t> (Model und Knöpfe)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5717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Quelle:</a:t>
            </a:r>
            <a:r>
              <a:rPr lang="de-DE" baseline="0" dirty="0" smtClean="0"/>
              <a:t> PowerPoint aktuell, Ausgabe 01/2012, Autor: Ute Simon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Buchstaben aus dem Formen-Baukasten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7672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81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85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9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6" r:id="rId4"/>
    <p:sldLayoutId id="2147483677" r:id="rId5"/>
    <p:sldLayoutId id="2147483679" r:id="rId6"/>
    <p:sldLayoutId id="2147483681" r:id="rId7"/>
    <p:sldLayoutId id="2147483684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microsoft.com/office/2007/relationships/hdphoto" Target="../media/hdphoto7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microsoft.com/office/2007/relationships/hdphoto" Target="../media/hdphoto8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microsoft.com/office/2007/relationships/hdphoto" Target="../media/hdphoto5.wdp"/><Relationship Id="rId5" Type="http://schemas.openxmlformats.org/officeDocument/2006/relationships/image" Target="../media/image7.png"/><Relationship Id="rId4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microsoft.com/office/2007/relationships/hdphoto" Target="../media/hdphoto13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Kapitel </a:t>
            </a:r>
            <a:r>
              <a:rPr lang="de-DE" dirty="0" smtClean="0"/>
              <a:t>3 – XXL-Buchstaben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mtClean="0"/>
              <a:t>In Kombination mit freigestellten Fotos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8555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47664" y="2531605"/>
            <a:ext cx="8207372" cy="1550031"/>
          </a:xfrm>
          <a:effectLst/>
        </p:spPr>
        <p:txBody>
          <a:bodyPr/>
          <a:lstStyle/>
          <a:p>
            <a:r>
              <a:rPr lang="de-DE" sz="9600" dirty="0" smtClean="0">
                <a:effectLst>
                  <a:reflection blurRad="6350" stA="60000" endA="900" endPos="58000" dir="5400000" sy="-100000" algn="bl" rotWithShape="0"/>
                </a:effectLst>
              </a:rPr>
              <a:t>odedesign</a:t>
            </a:r>
            <a:endParaRPr lang="de-DE" sz="9600" dirty="0"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109" l="7065" r="95290">
                        <a14:foregroundMark x1="24819" y1="19429" x2="22101" y2="24185"/>
                        <a14:foregroundMark x1="63225" y1="81522" x2="66486" y2="85054"/>
                        <a14:foregroundMark x1="66304" y1="84783" x2="69746" y2="86005"/>
                        <a14:foregroundMark x1="72283" y1="85054" x2="73007" y2="83016"/>
                        <a14:foregroundMark x1="72464" y1="83152" x2="67935" y2="78668"/>
                        <a14:foregroundMark x1="64855" y1="83832" x2="60870" y2="79348"/>
                        <a14:foregroundMark x1="60688" y1="79620" x2="59783" y2="81522"/>
                        <a14:foregroundMark x1="58696" y1="82337" x2="57065" y2="81114"/>
                        <a14:foregroundMark x1="58514" y1="75272" x2="56884" y2="81114"/>
                        <a14:backgroundMark x1="59058" y1="87364" x2="59058" y2="87364"/>
                        <a14:backgroundMark x1="62681" y1="83288" x2="62681" y2="83288"/>
                        <a14:backgroundMark x1="61775" y1="83832" x2="58696" y2="84783"/>
                        <a14:backgroundMark x1="59420" y1="74457" x2="55978" y2="81250"/>
                        <a14:backgroundMark x1="71739" y1="81658" x2="75362" y2="83696"/>
                        <a14:backgroundMark x1="71920" y1="81929" x2="71920" y2="81929"/>
                        <a14:backgroundMark x1="26993" y1="13451" x2="29891" y2="77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4551">
            <a:off x="1726803" y="1184864"/>
            <a:ext cx="2728321" cy="363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feld 3"/>
          <p:cNvSpPr txBox="1"/>
          <p:nvPr/>
        </p:nvSpPr>
        <p:spPr>
          <a:xfrm>
            <a:off x="-108520" y="1358974"/>
            <a:ext cx="2593980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sz="19900" b="1" smtClean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M</a:t>
            </a:r>
            <a:endParaRPr lang="de-DE" sz="19900" b="1" dirty="0">
              <a:ln w="6350" cmpd="sng">
                <a:noFill/>
                <a:prstDash val="solid"/>
              </a:ln>
              <a:gradFill>
                <a:gsLst>
                  <a:gs pos="0">
                    <a:schemeClr val="accent1">
                      <a:lumMod val="75000"/>
                    </a:schemeClr>
                  </a:gs>
                  <a:gs pos="12000">
                    <a:schemeClr val="accent1"/>
                  </a:gs>
                  <a:gs pos="37000">
                    <a:schemeClr val="accent1">
                      <a:lumMod val="20000"/>
                      <a:lumOff val="80000"/>
                    </a:schemeClr>
                  </a:gs>
                  <a:gs pos="6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/>
              </a:gradFill>
              <a:effectLst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3064792" y="3528890"/>
            <a:ext cx="914305" cy="107454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1104816" y="4973407"/>
            <a:ext cx="644187" cy="75708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2945966" y="4888337"/>
            <a:ext cx="549882" cy="64625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2107562" y="4574805"/>
            <a:ext cx="644187" cy="757085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2530978" y="4990931"/>
            <a:ext cx="549882" cy="646251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2179563" y="3914836"/>
            <a:ext cx="758975" cy="89199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841062" y="5158377"/>
            <a:ext cx="549882" cy="646251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31527" y="5155668"/>
            <a:ext cx="549882" cy="64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71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624" l="6926" r="637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992" y="1228604"/>
            <a:ext cx="3420000" cy="256500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4" name="Textfeld 3"/>
          <p:cNvSpPr txBox="1"/>
          <p:nvPr/>
        </p:nvSpPr>
        <p:spPr>
          <a:xfrm>
            <a:off x="-108520" y="1358974"/>
            <a:ext cx="2593980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sz="199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M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547664" y="2531605"/>
            <a:ext cx="8207372" cy="1550031"/>
          </a:xfrm>
          <a:effectLst/>
        </p:spPr>
        <p:txBody>
          <a:bodyPr/>
          <a:lstStyle/>
          <a:p>
            <a:r>
              <a:rPr lang="de-DE" sz="9600" dirty="0" smtClean="0">
                <a:effectLst>
                  <a:reflection blurRad="6350" stA="60000" endA="900" endPos="58000" dir="5400000" sy="-100000" algn="bl" rotWithShape="0"/>
                </a:effectLst>
              </a:rPr>
              <a:t>odedesign</a:t>
            </a:r>
            <a:endParaRPr lang="de-DE" sz="9600" dirty="0"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468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624" l="6926" r="637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992" y="1228604"/>
            <a:ext cx="3420000" cy="256500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4" name="Textfeld 3"/>
          <p:cNvSpPr txBox="1"/>
          <p:nvPr/>
        </p:nvSpPr>
        <p:spPr>
          <a:xfrm>
            <a:off x="-108520" y="1358974"/>
            <a:ext cx="2593980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sz="199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M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547664" y="2531605"/>
            <a:ext cx="8207372" cy="1550031"/>
          </a:xfrm>
          <a:effectLst/>
        </p:spPr>
        <p:txBody>
          <a:bodyPr/>
          <a:lstStyle/>
          <a:p>
            <a:r>
              <a:rPr lang="de-DE" sz="9600" dirty="0" smtClean="0">
                <a:effectLst>
                  <a:reflection blurRad="6350" stA="60000" endA="900" endPos="58000" dir="5400000" sy="-100000" algn="bl" rotWithShape="0"/>
                </a:effectLst>
              </a:rPr>
              <a:t>odedesign</a:t>
            </a:r>
            <a:endParaRPr lang="de-DE" sz="9600" dirty="0"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>
            <a:off x="2082200" y="2774816"/>
            <a:ext cx="1035612" cy="108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2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802" l="3871" r="922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256098">
            <a:off x="1425632" y="4580355"/>
            <a:ext cx="644187" cy="757086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65" l="3030" r="924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256098">
            <a:off x="3266780" y="4495285"/>
            <a:ext cx="549882" cy="646251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802" l="3871" r="922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256098">
            <a:off x="2428378" y="4181753"/>
            <a:ext cx="644187" cy="757086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65" l="3030" r="924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256098">
            <a:off x="2851792" y="4597878"/>
            <a:ext cx="549882" cy="646251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65" l="3030" r="924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256098">
            <a:off x="1161876" y="4765325"/>
            <a:ext cx="549882" cy="646251"/>
          </a:xfrm>
          <a:prstGeom prst="rect">
            <a:avLst/>
          </a:prstGeom>
        </p:spPr>
      </p:pic>
      <p:pic>
        <p:nvPicPr>
          <p:cNvPr id="24" name="Grafik 23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65" l="3030" r="924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256098">
            <a:off x="352341" y="4762616"/>
            <a:ext cx="549882" cy="646251"/>
          </a:xfrm>
          <a:prstGeom prst="rect">
            <a:avLst/>
          </a:prstGeom>
        </p:spPr>
      </p:pic>
      <p:sp>
        <p:nvSpPr>
          <p:cNvPr id="25" name="Textfeld 2"/>
          <p:cNvSpPr txBox="1">
            <a:spLocks/>
          </p:cNvSpPr>
          <p:nvPr/>
        </p:nvSpPr>
        <p:spPr>
          <a:xfrm>
            <a:off x="1878764" y="2313244"/>
            <a:ext cx="7085724" cy="1448677"/>
          </a:xfrm>
          <a:prstGeom prst="rect">
            <a:avLst/>
          </a:prstGeom>
          <a:effectLst/>
        </p:spPr>
        <p:txBody>
          <a:bodyPr/>
          <a:lstStyle>
            <a:defPPr>
              <a:defRPr lang="de-DE"/>
            </a:defPPr>
            <a:lvl1pPr>
              <a:spcBef>
                <a:spcPts val="400"/>
              </a:spcBef>
              <a:buNone/>
              <a:defRPr sz="8000" b="1" cap="none" spc="0" baseline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defRPr>
            </a:lvl1pPr>
          </a:lstStyle>
          <a:p>
            <a:r>
              <a:rPr lang="de-DE" dirty="0" err="1"/>
              <a:t>erbst</a:t>
            </a:r>
            <a:r>
              <a:rPr lang="de-DE" dirty="0"/>
              <a:t>/Winter</a:t>
            </a:r>
          </a:p>
        </p:txBody>
      </p:sp>
      <p:pic>
        <p:nvPicPr>
          <p:cNvPr id="3" name="BILD Model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5109" l="7065" r="95290">
                        <a14:foregroundMark x1="24819" y1="19429" x2="22101" y2="24185"/>
                        <a14:foregroundMark x1="63225" y1="81522" x2="66486" y2="85054"/>
                        <a14:foregroundMark x1="66304" y1="84783" x2="69746" y2="86005"/>
                        <a14:foregroundMark x1="72283" y1="85054" x2="73007" y2="83016"/>
                        <a14:foregroundMark x1="72464" y1="83152" x2="67935" y2="78668"/>
                        <a14:foregroundMark x1="64855" y1="83832" x2="60870" y2="79348"/>
                        <a14:foregroundMark x1="60688" y1="79620" x2="59783" y2="81522"/>
                        <a14:foregroundMark x1="58696" y1="82337" x2="57065" y2="81114"/>
                        <a14:foregroundMark x1="58514" y1="75272" x2="56884" y2="81114"/>
                        <a14:backgroundMark x1="59058" y1="87364" x2="59058" y2="87364"/>
                        <a14:backgroundMark x1="62681" y1="83288" x2="62681" y2="83288"/>
                        <a14:backgroundMark x1="61775" y1="83832" x2="58696" y2="84783"/>
                        <a14:backgroundMark x1="59420" y1="74457" x2="55978" y2="81250"/>
                        <a14:backgroundMark x1="71739" y1="81658" x2="75362" y2="83696"/>
                        <a14:backgroundMark x1="71920" y1="81929" x2="71920" y2="81929"/>
                        <a14:backgroundMark x1="26993" y1="13451" x2="29891" y2="77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1378">
            <a:off x="1494060" y="348469"/>
            <a:ext cx="3241577" cy="43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</p:spPr>
      </p:pic>
      <p:sp>
        <p:nvSpPr>
          <p:cNvPr id="26" name="TEXT 1"/>
          <p:cNvSpPr txBox="1"/>
          <p:nvPr/>
        </p:nvSpPr>
        <p:spPr>
          <a:xfrm>
            <a:off x="138873" y="1229186"/>
            <a:ext cx="2000869" cy="270843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sz="17000" b="1" dirty="0" smtClean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H</a:t>
            </a:r>
            <a:endParaRPr lang="de-DE" sz="17000" b="1" dirty="0">
              <a:ln w="6350" cmpd="sng">
                <a:noFill/>
                <a:prstDash val="solid"/>
              </a:ln>
              <a:gradFill>
                <a:gsLst>
                  <a:gs pos="0">
                    <a:schemeClr val="accent1">
                      <a:lumMod val="75000"/>
                    </a:schemeClr>
                  </a:gs>
                  <a:gs pos="12000">
                    <a:schemeClr val="accent1"/>
                  </a:gs>
                  <a:gs pos="37000">
                    <a:schemeClr val="accent1">
                      <a:lumMod val="20000"/>
                      <a:lumOff val="80000"/>
                    </a:schemeClr>
                  </a:gs>
                  <a:gs pos="6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/>
              </a:gradFill>
              <a:effectLst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7683" l="3636" r="922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256098">
            <a:off x="3241592" y="3135837"/>
            <a:ext cx="914305" cy="1074542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7664" l="3825" r="923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256098">
            <a:off x="2500379" y="3521783"/>
            <a:ext cx="758975" cy="89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859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ChangeAspect="1"/>
          </p:cNvSpPr>
          <p:nvPr/>
        </p:nvSpPr>
        <p:spPr bwMode="auto">
          <a:xfrm>
            <a:off x="2466352" y="481236"/>
            <a:ext cx="1960562" cy="4833938"/>
          </a:xfrm>
          <a:custGeom>
            <a:avLst/>
            <a:gdLst>
              <a:gd name="T0" fmla="*/ 523 w 523"/>
              <a:gd name="T1" fmla="*/ 918 h 1289"/>
              <a:gd name="T2" fmla="*/ 507 w 523"/>
              <a:gd name="T3" fmla="*/ 1073 h 1289"/>
              <a:gd name="T4" fmla="*/ 452 w 523"/>
              <a:gd name="T5" fmla="*/ 1190 h 1289"/>
              <a:gd name="T6" fmla="*/ 351 w 523"/>
              <a:gd name="T7" fmla="*/ 1264 h 1289"/>
              <a:gd name="T8" fmla="*/ 197 w 523"/>
              <a:gd name="T9" fmla="*/ 1289 h 1289"/>
              <a:gd name="T10" fmla="*/ 139 w 523"/>
              <a:gd name="T11" fmla="*/ 1285 h 1289"/>
              <a:gd name="T12" fmla="*/ 86 w 523"/>
              <a:gd name="T13" fmla="*/ 1274 h 1289"/>
              <a:gd name="T14" fmla="*/ 45 w 523"/>
              <a:gd name="T15" fmla="*/ 1259 h 1289"/>
              <a:gd name="T16" fmla="*/ 21 w 523"/>
              <a:gd name="T17" fmla="*/ 1245 h 1289"/>
              <a:gd name="T18" fmla="*/ 12 w 523"/>
              <a:gd name="T19" fmla="*/ 1232 h 1289"/>
              <a:gd name="T20" fmla="*/ 5 w 523"/>
              <a:gd name="T21" fmla="*/ 1214 h 1289"/>
              <a:gd name="T22" fmla="*/ 1 w 523"/>
              <a:gd name="T23" fmla="*/ 1186 h 1289"/>
              <a:gd name="T24" fmla="*/ 0 w 523"/>
              <a:gd name="T25" fmla="*/ 1144 h 1289"/>
              <a:gd name="T26" fmla="*/ 1 w 523"/>
              <a:gd name="T27" fmla="*/ 1088 h 1289"/>
              <a:gd name="T28" fmla="*/ 6 w 523"/>
              <a:gd name="T29" fmla="*/ 1052 h 1289"/>
              <a:gd name="T30" fmla="*/ 16 w 523"/>
              <a:gd name="T31" fmla="*/ 1033 h 1289"/>
              <a:gd name="T32" fmla="*/ 32 w 523"/>
              <a:gd name="T33" fmla="*/ 1028 h 1289"/>
              <a:gd name="T34" fmla="*/ 53 w 523"/>
              <a:gd name="T35" fmla="*/ 1034 h 1289"/>
              <a:gd name="T36" fmla="*/ 79 w 523"/>
              <a:gd name="T37" fmla="*/ 1047 h 1289"/>
              <a:gd name="T38" fmla="*/ 113 w 523"/>
              <a:gd name="T39" fmla="*/ 1060 h 1289"/>
              <a:gd name="T40" fmla="*/ 159 w 523"/>
              <a:gd name="T41" fmla="*/ 1067 h 1289"/>
              <a:gd name="T42" fmla="*/ 205 w 523"/>
              <a:gd name="T43" fmla="*/ 1060 h 1289"/>
              <a:gd name="T44" fmla="*/ 239 w 523"/>
              <a:gd name="T45" fmla="*/ 1034 h 1289"/>
              <a:gd name="T46" fmla="*/ 259 w 523"/>
              <a:gd name="T47" fmla="*/ 986 h 1289"/>
              <a:gd name="T48" fmla="*/ 265 w 523"/>
              <a:gd name="T49" fmla="*/ 908 h 1289"/>
              <a:gd name="T50" fmla="*/ 265 w 523"/>
              <a:gd name="T51" fmla="*/ 39 h 1289"/>
              <a:gd name="T52" fmla="*/ 272 w 523"/>
              <a:gd name="T53" fmla="*/ 22 h 1289"/>
              <a:gd name="T54" fmla="*/ 292 w 523"/>
              <a:gd name="T55" fmla="*/ 10 h 1289"/>
              <a:gd name="T56" fmla="*/ 332 w 523"/>
              <a:gd name="T57" fmla="*/ 3 h 1289"/>
              <a:gd name="T58" fmla="*/ 394 w 523"/>
              <a:gd name="T59" fmla="*/ 0 h 1289"/>
              <a:gd name="T60" fmla="*/ 456 w 523"/>
              <a:gd name="T61" fmla="*/ 3 h 1289"/>
              <a:gd name="T62" fmla="*/ 495 w 523"/>
              <a:gd name="T63" fmla="*/ 10 h 1289"/>
              <a:gd name="T64" fmla="*/ 517 w 523"/>
              <a:gd name="T65" fmla="*/ 22 h 1289"/>
              <a:gd name="T66" fmla="*/ 523 w 523"/>
              <a:gd name="T67" fmla="*/ 39 h 1289"/>
              <a:gd name="T68" fmla="*/ 523 w 523"/>
              <a:gd name="T69" fmla="*/ 918 h 1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23" h="1289">
                <a:moveTo>
                  <a:pt x="523" y="918"/>
                </a:moveTo>
                <a:cubicBezTo>
                  <a:pt x="523" y="976"/>
                  <a:pt x="518" y="1027"/>
                  <a:pt x="507" y="1073"/>
                </a:cubicBezTo>
                <a:cubicBezTo>
                  <a:pt x="496" y="1119"/>
                  <a:pt x="478" y="1158"/>
                  <a:pt x="452" y="1190"/>
                </a:cubicBezTo>
                <a:cubicBezTo>
                  <a:pt x="427" y="1223"/>
                  <a:pt x="393" y="1247"/>
                  <a:pt x="351" y="1264"/>
                </a:cubicBezTo>
                <a:cubicBezTo>
                  <a:pt x="310" y="1281"/>
                  <a:pt x="258" y="1289"/>
                  <a:pt x="197" y="1289"/>
                </a:cubicBezTo>
                <a:cubicBezTo>
                  <a:pt x="178" y="1289"/>
                  <a:pt x="158" y="1288"/>
                  <a:pt x="139" y="1285"/>
                </a:cubicBezTo>
                <a:cubicBezTo>
                  <a:pt x="120" y="1282"/>
                  <a:pt x="102" y="1278"/>
                  <a:pt x="86" y="1274"/>
                </a:cubicBezTo>
                <a:cubicBezTo>
                  <a:pt x="70" y="1269"/>
                  <a:pt x="56" y="1264"/>
                  <a:pt x="45" y="1259"/>
                </a:cubicBezTo>
                <a:cubicBezTo>
                  <a:pt x="33" y="1254"/>
                  <a:pt x="25" y="1249"/>
                  <a:pt x="21" y="1245"/>
                </a:cubicBezTo>
                <a:cubicBezTo>
                  <a:pt x="17" y="1241"/>
                  <a:pt x="14" y="1236"/>
                  <a:pt x="12" y="1232"/>
                </a:cubicBezTo>
                <a:cubicBezTo>
                  <a:pt x="9" y="1227"/>
                  <a:pt x="7" y="1221"/>
                  <a:pt x="5" y="1214"/>
                </a:cubicBezTo>
                <a:cubicBezTo>
                  <a:pt x="3" y="1206"/>
                  <a:pt x="1" y="1197"/>
                  <a:pt x="1" y="1186"/>
                </a:cubicBezTo>
                <a:cubicBezTo>
                  <a:pt x="0" y="1175"/>
                  <a:pt x="0" y="1161"/>
                  <a:pt x="0" y="1144"/>
                </a:cubicBezTo>
                <a:cubicBezTo>
                  <a:pt x="0" y="1122"/>
                  <a:pt x="0" y="1103"/>
                  <a:pt x="1" y="1088"/>
                </a:cubicBezTo>
                <a:cubicBezTo>
                  <a:pt x="2" y="1073"/>
                  <a:pt x="4" y="1060"/>
                  <a:pt x="6" y="1052"/>
                </a:cubicBezTo>
                <a:cubicBezTo>
                  <a:pt x="8" y="1043"/>
                  <a:pt x="12" y="1037"/>
                  <a:pt x="16" y="1033"/>
                </a:cubicBezTo>
                <a:cubicBezTo>
                  <a:pt x="20" y="1030"/>
                  <a:pt x="26" y="1028"/>
                  <a:pt x="32" y="1028"/>
                </a:cubicBezTo>
                <a:cubicBezTo>
                  <a:pt x="38" y="1028"/>
                  <a:pt x="45" y="1030"/>
                  <a:pt x="53" y="1034"/>
                </a:cubicBezTo>
                <a:cubicBezTo>
                  <a:pt x="60" y="1038"/>
                  <a:pt x="69" y="1043"/>
                  <a:pt x="79" y="1047"/>
                </a:cubicBezTo>
                <a:cubicBezTo>
                  <a:pt x="89" y="1052"/>
                  <a:pt x="100" y="1056"/>
                  <a:pt x="113" y="1060"/>
                </a:cubicBezTo>
                <a:cubicBezTo>
                  <a:pt x="126" y="1065"/>
                  <a:pt x="141" y="1067"/>
                  <a:pt x="159" y="1067"/>
                </a:cubicBezTo>
                <a:cubicBezTo>
                  <a:pt x="177" y="1067"/>
                  <a:pt x="192" y="1064"/>
                  <a:pt x="205" y="1060"/>
                </a:cubicBezTo>
                <a:cubicBezTo>
                  <a:pt x="219" y="1055"/>
                  <a:pt x="230" y="1046"/>
                  <a:pt x="239" y="1034"/>
                </a:cubicBezTo>
                <a:cubicBezTo>
                  <a:pt x="247" y="1022"/>
                  <a:pt x="254" y="1006"/>
                  <a:pt x="259" y="986"/>
                </a:cubicBezTo>
                <a:cubicBezTo>
                  <a:pt x="263" y="966"/>
                  <a:pt x="265" y="940"/>
                  <a:pt x="265" y="908"/>
                </a:cubicBezTo>
                <a:cubicBezTo>
                  <a:pt x="265" y="39"/>
                  <a:pt x="265" y="39"/>
                  <a:pt x="265" y="39"/>
                </a:cubicBezTo>
                <a:cubicBezTo>
                  <a:pt x="265" y="33"/>
                  <a:pt x="268" y="27"/>
                  <a:pt x="272" y="22"/>
                </a:cubicBezTo>
                <a:cubicBezTo>
                  <a:pt x="276" y="18"/>
                  <a:pt x="283" y="13"/>
                  <a:pt x="292" y="10"/>
                </a:cubicBezTo>
                <a:cubicBezTo>
                  <a:pt x="302" y="7"/>
                  <a:pt x="315" y="5"/>
                  <a:pt x="332" y="3"/>
                </a:cubicBezTo>
                <a:cubicBezTo>
                  <a:pt x="349" y="1"/>
                  <a:pt x="370" y="0"/>
                  <a:pt x="394" y="0"/>
                </a:cubicBezTo>
                <a:cubicBezTo>
                  <a:pt x="419" y="0"/>
                  <a:pt x="440" y="1"/>
                  <a:pt x="456" y="3"/>
                </a:cubicBezTo>
                <a:cubicBezTo>
                  <a:pt x="472" y="5"/>
                  <a:pt x="485" y="7"/>
                  <a:pt x="495" y="10"/>
                </a:cubicBezTo>
                <a:cubicBezTo>
                  <a:pt x="505" y="13"/>
                  <a:pt x="513" y="18"/>
                  <a:pt x="517" y="22"/>
                </a:cubicBezTo>
                <a:cubicBezTo>
                  <a:pt x="521" y="27"/>
                  <a:pt x="523" y="33"/>
                  <a:pt x="523" y="39"/>
                </a:cubicBezTo>
                <a:lnTo>
                  <a:pt x="523" y="91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" name="Freeform 5"/>
          <p:cNvSpPr>
            <a:spLocks noChangeAspect="1"/>
          </p:cNvSpPr>
          <p:nvPr/>
        </p:nvSpPr>
        <p:spPr bwMode="auto">
          <a:xfrm>
            <a:off x="7943491" y="4230456"/>
            <a:ext cx="894397" cy="1093918"/>
          </a:xfrm>
          <a:custGeom>
            <a:avLst/>
            <a:gdLst>
              <a:gd name="T0" fmla="*/ 1042 w 1042"/>
              <a:gd name="T1" fmla="*/ 1178 h 1274"/>
              <a:gd name="T2" fmla="*/ 1034 w 1042"/>
              <a:gd name="T3" fmla="*/ 1218 h 1274"/>
              <a:gd name="T4" fmla="*/ 1013 w 1042"/>
              <a:gd name="T5" fmla="*/ 1247 h 1274"/>
              <a:gd name="T6" fmla="*/ 982 w 1042"/>
              <a:gd name="T7" fmla="*/ 1265 h 1274"/>
              <a:gd name="T8" fmla="*/ 945 w 1042"/>
              <a:gd name="T9" fmla="*/ 1270 h 1274"/>
              <a:gd name="T10" fmla="*/ 836 w 1042"/>
              <a:gd name="T11" fmla="*/ 1270 h 1274"/>
              <a:gd name="T12" fmla="*/ 777 w 1042"/>
              <a:gd name="T13" fmla="*/ 1263 h 1274"/>
              <a:gd name="T14" fmla="*/ 731 w 1042"/>
              <a:gd name="T15" fmla="*/ 1238 h 1274"/>
              <a:gd name="T16" fmla="*/ 691 w 1042"/>
              <a:gd name="T17" fmla="*/ 1189 h 1274"/>
              <a:gd name="T18" fmla="*/ 647 w 1042"/>
              <a:gd name="T19" fmla="*/ 1110 h 1274"/>
              <a:gd name="T20" fmla="*/ 332 w 1042"/>
              <a:gd name="T21" fmla="*/ 519 h 1274"/>
              <a:gd name="T22" fmla="*/ 276 w 1042"/>
              <a:gd name="T23" fmla="*/ 405 h 1274"/>
              <a:gd name="T24" fmla="*/ 226 w 1042"/>
              <a:gd name="T25" fmla="*/ 287 h 1274"/>
              <a:gd name="T26" fmla="*/ 224 w 1042"/>
              <a:gd name="T27" fmla="*/ 287 h 1274"/>
              <a:gd name="T28" fmla="*/ 230 w 1042"/>
              <a:gd name="T29" fmla="*/ 427 h 1274"/>
              <a:gd name="T30" fmla="*/ 232 w 1042"/>
              <a:gd name="T31" fmla="*/ 571 h 1274"/>
              <a:gd name="T32" fmla="*/ 232 w 1042"/>
              <a:gd name="T33" fmla="*/ 1232 h 1274"/>
              <a:gd name="T34" fmla="*/ 226 w 1042"/>
              <a:gd name="T35" fmla="*/ 1249 h 1274"/>
              <a:gd name="T36" fmla="*/ 208 w 1042"/>
              <a:gd name="T37" fmla="*/ 1263 h 1274"/>
              <a:gd name="T38" fmla="*/ 172 w 1042"/>
              <a:gd name="T39" fmla="*/ 1271 h 1274"/>
              <a:gd name="T40" fmla="*/ 114 w 1042"/>
              <a:gd name="T41" fmla="*/ 1274 h 1274"/>
              <a:gd name="T42" fmla="*/ 58 w 1042"/>
              <a:gd name="T43" fmla="*/ 1271 h 1274"/>
              <a:gd name="T44" fmla="*/ 23 w 1042"/>
              <a:gd name="T45" fmla="*/ 1263 h 1274"/>
              <a:gd name="T46" fmla="*/ 5 w 1042"/>
              <a:gd name="T47" fmla="*/ 1249 h 1274"/>
              <a:gd name="T48" fmla="*/ 0 w 1042"/>
              <a:gd name="T49" fmla="*/ 1232 h 1274"/>
              <a:gd name="T50" fmla="*/ 0 w 1042"/>
              <a:gd name="T51" fmla="*/ 96 h 1274"/>
              <a:gd name="T52" fmla="*/ 27 w 1042"/>
              <a:gd name="T53" fmla="*/ 27 h 1274"/>
              <a:gd name="T54" fmla="*/ 93 w 1042"/>
              <a:gd name="T55" fmla="*/ 4 h 1274"/>
              <a:gd name="T56" fmla="*/ 231 w 1042"/>
              <a:gd name="T57" fmla="*/ 4 h 1274"/>
              <a:gd name="T58" fmla="*/ 293 w 1042"/>
              <a:gd name="T59" fmla="*/ 11 h 1274"/>
              <a:gd name="T60" fmla="*/ 338 w 1042"/>
              <a:gd name="T61" fmla="*/ 32 h 1274"/>
              <a:gd name="T62" fmla="*/ 376 w 1042"/>
              <a:gd name="T63" fmla="*/ 72 h 1274"/>
              <a:gd name="T64" fmla="*/ 412 w 1042"/>
              <a:gd name="T65" fmla="*/ 136 h 1274"/>
              <a:gd name="T66" fmla="*/ 658 w 1042"/>
              <a:gd name="T67" fmla="*/ 598 h 1274"/>
              <a:gd name="T68" fmla="*/ 701 w 1042"/>
              <a:gd name="T69" fmla="*/ 681 h 1274"/>
              <a:gd name="T70" fmla="*/ 741 w 1042"/>
              <a:gd name="T71" fmla="*/ 762 h 1274"/>
              <a:gd name="T72" fmla="*/ 779 w 1042"/>
              <a:gd name="T73" fmla="*/ 841 h 1274"/>
              <a:gd name="T74" fmla="*/ 816 w 1042"/>
              <a:gd name="T75" fmla="*/ 919 h 1274"/>
              <a:gd name="T76" fmla="*/ 817 w 1042"/>
              <a:gd name="T77" fmla="*/ 919 h 1274"/>
              <a:gd name="T78" fmla="*/ 812 w 1042"/>
              <a:gd name="T79" fmla="*/ 777 h 1274"/>
              <a:gd name="T80" fmla="*/ 811 w 1042"/>
              <a:gd name="T81" fmla="*/ 635 h 1274"/>
              <a:gd name="T82" fmla="*/ 811 w 1042"/>
              <a:gd name="T83" fmla="*/ 42 h 1274"/>
              <a:gd name="T84" fmla="*/ 817 w 1042"/>
              <a:gd name="T85" fmla="*/ 25 h 1274"/>
              <a:gd name="T86" fmla="*/ 836 w 1042"/>
              <a:gd name="T87" fmla="*/ 11 h 1274"/>
              <a:gd name="T88" fmla="*/ 872 w 1042"/>
              <a:gd name="T89" fmla="*/ 3 h 1274"/>
              <a:gd name="T90" fmla="*/ 930 w 1042"/>
              <a:gd name="T91" fmla="*/ 0 h 1274"/>
              <a:gd name="T92" fmla="*/ 985 w 1042"/>
              <a:gd name="T93" fmla="*/ 3 h 1274"/>
              <a:gd name="T94" fmla="*/ 1020 w 1042"/>
              <a:gd name="T95" fmla="*/ 11 h 1274"/>
              <a:gd name="T96" fmla="*/ 1037 w 1042"/>
              <a:gd name="T97" fmla="*/ 25 h 1274"/>
              <a:gd name="T98" fmla="*/ 1042 w 1042"/>
              <a:gd name="T99" fmla="*/ 42 h 1274"/>
              <a:gd name="T100" fmla="*/ 1042 w 1042"/>
              <a:gd name="T101" fmla="*/ 1178 h 1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2" h="1274">
                <a:moveTo>
                  <a:pt x="1042" y="1178"/>
                </a:moveTo>
                <a:cubicBezTo>
                  <a:pt x="1042" y="1193"/>
                  <a:pt x="1039" y="1206"/>
                  <a:pt x="1034" y="1218"/>
                </a:cubicBezTo>
                <a:cubicBezTo>
                  <a:pt x="1029" y="1230"/>
                  <a:pt x="1022" y="1240"/>
                  <a:pt x="1013" y="1247"/>
                </a:cubicBezTo>
                <a:cubicBezTo>
                  <a:pt x="1005" y="1255"/>
                  <a:pt x="994" y="1261"/>
                  <a:pt x="982" y="1265"/>
                </a:cubicBezTo>
                <a:cubicBezTo>
                  <a:pt x="970" y="1268"/>
                  <a:pt x="958" y="1270"/>
                  <a:pt x="945" y="1270"/>
                </a:cubicBezTo>
                <a:cubicBezTo>
                  <a:pt x="836" y="1270"/>
                  <a:pt x="836" y="1270"/>
                  <a:pt x="836" y="1270"/>
                </a:cubicBezTo>
                <a:cubicBezTo>
                  <a:pt x="813" y="1270"/>
                  <a:pt x="794" y="1268"/>
                  <a:pt x="777" y="1263"/>
                </a:cubicBezTo>
                <a:cubicBezTo>
                  <a:pt x="760" y="1259"/>
                  <a:pt x="745" y="1250"/>
                  <a:pt x="731" y="1238"/>
                </a:cubicBezTo>
                <a:cubicBezTo>
                  <a:pt x="717" y="1226"/>
                  <a:pt x="704" y="1210"/>
                  <a:pt x="691" y="1189"/>
                </a:cubicBezTo>
                <a:cubicBezTo>
                  <a:pt x="678" y="1169"/>
                  <a:pt x="663" y="1142"/>
                  <a:pt x="647" y="1110"/>
                </a:cubicBezTo>
                <a:cubicBezTo>
                  <a:pt x="332" y="519"/>
                  <a:pt x="332" y="519"/>
                  <a:pt x="332" y="519"/>
                </a:cubicBezTo>
                <a:cubicBezTo>
                  <a:pt x="314" y="484"/>
                  <a:pt x="295" y="446"/>
                  <a:pt x="276" y="405"/>
                </a:cubicBezTo>
                <a:cubicBezTo>
                  <a:pt x="258" y="364"/>
                  <a:pt x="241" y="325"/>
                  <a:pt x="226" y="287"/>
                </a:cubicBezTo>
                <a:cubicBezTo>
                  <a:pt x="224" y="287"/>
                  <a:pt x="224" y="287"/>
                  <a:pt x="224" y="287"/>
                </a:cubicBezTo>
                <a:cubicBezTo>
                  <a:pt x="226" y="333"/>
                  <a:pt x="228" y="380"/>
                  <a:pt x="230" y="427"/>
                </a:cubicBezTo>
                <a:cubicBezTo>
                  <a:pt x="231" y="473"/>
                  <a:pt x="232" y="521"/>
                  <a:pt x="232" y="571"/>
                </a:cubicBezTo>
                <a:cubicBezTo>
                  <a:pt x="232" y="1232"/>
                  <a:pt x="232" y="1232"/>
                  <a:pt x="232" y="1232"/>
                </a:cubicBezTo>
                <a:cubicBezTo>
                  <a:pt x="232" y="1238"/>
                  <a:pt x="230" y="1244"/>
                  <a:pt x="226" y="1249"/>
                </a:cubicBezTo>
                <a:cubicBezTo>
                  <a:pt x="223" y="1255"/>
                  <a:pt x="216" y="1259"/>
                  <a:pt x="208" y="1263"/>
                </a:cubicBezTo>
                <a:cubicBezTo>
                  <a:pt x="199" y="1266"/>
                  <a:pt x="187" y="1269"/>
                  <a:pt x="172" y="1271"/>
                </a:cubicBezTo>
                <a:cubicBezTo>
                  <a:pt x="157" y="1273"/>
                  <a:pt x="138" y="1274"/>
                  <a:pt x="114" y="1274"/>
                </a:cubicBezTo>
                <a:cubicBezTo>
                  <a:pt x="92" y="1274"/>
                  <a:pt x="73" y="1273"/>
                  <a:pt x="58" y="1271"/>
                </a:cubicBezTo>
                <a:cubicBezTo>
                  <a:pt x="43" y="1269"/>
                  <a:pt x="31" y="1266"/>
                  <a:pt x="23" y="1263"/>
                </a:cubicBezTo>
                <a:cubicBezTo>
                  <a:pt x="14" y="1259"/>
                  <a:pt x="8" y="1255"/>
                  <a:pt x="5" y="1249"/>
                </a:cubicBezTo>
                <a:cubicBezTo>
                  <a:pt x="2" y="1244"/>
                  <a:pt x="0" y="1238"/>
                  <a:pt x="0" y="123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65"/>
                  <a:pt x="9" y="43"/>
                  <a:pt x="27" y="27"/>
                </a:cubicBezTo>
                <a:cubicBezTo>
                  <a:pt x="45" y="12"/>
                  <a:pt x="67" y="4"/>
                  <a:pt x="93" y="4"/>
                </a:cubicBezTo>
                <a:cubicBezTo>
                  <a:pt x="231" y="4"/>
                  <a:pt x="231" y="4"/>
                  <a:pt x="231" y="4"/>
                </a:cubicBezTo>
                <a:cubicBezTo>
                  <a:pt x="255" y="4"/>
                  <a:pt x="276" y="6"/>
                  <a:pt x="293" y="11"/>
                </a:cubicBezTo>
                <a:cubicBezTo>
                  <a:pt x="310" y="15"/>
                  <a:pt x="325" y="22"/>
                  <a:pt x="338" y="32"/>
                </a:cubicBezTo>
                <a:cubicBezTo>
                  <a:pt x="352" y="41"/>
                  <a:pt x="364" y="55"/>
                  <a:pt x="376" y="72"/>
                </a:cubicBezTo>
                <a:cubicBezTo>
                  <a:pt x="388" y="89"/>
                  <a:pt x="400" y="111"/>
                  <a:pt x="412" y="136"/>
                </a:cubicBezTo>
                <a:cubicBezTo>
                  <a:pt x="658" y="598"/>
                  <a:pt x="658" y="598"/>
                  <a:pt x="658" y="598"/>
                </a:cubicBezTo>
                <a:cubicBezTo>
                  <a:pt x="673" y="626"/>
                  <a:pt x="687" y="654"/>
                  <a:pt x="701" y="681"/>
                </a:cubicBezTo>
                <a:cubicBezTo>
                  <a:pt x="715" y="708"/>
                  <a:pt x="728" y="735"/>
                  <a:pt x="741" y="762"/>
                </a:cubicBezTo>
                <a:cubicBezTo>
                  <a:pt x="754" y="789"/>
                  <a:pt x="767" y="815"/>
                  <a:pt x="779" y="841"/>
                </a:cubicBezTo>
                <a:cubicBezTo>
                  <a:pt x="792" y="867"/>
                  <a:pt x="804" y="893"/>
                  <a:pt x="816" y="919"/>
                </a:cubicBezTo>
                <a:cubicBezTo>
                  <a:pt x="817" y="919"/>
                  <a:pt x="817" y="919"/>
                  <a:pt x="817" y="919"/>
                </a:cubicBezTo>
                <a:cubicBezTo>
                  <a:pt x="815" y="874"/>
                  <a:pt x="813" y="826"/>
                  <a:pt x="812" y="777"/>
                </a:cubicBezTo>
                <a:cubicBezTo>
                  <a:pt x="811" y="727"/>
                  <a:pt x="811" y="680"/>
                  <a:pt x="811" y="635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36"/>
                  <a:pt x="813" y="30"/>
                  <a:pt x="817" y="25"/>
                </a:cubicBezTo>
                <a:cubicBezTo>
                  <a:pt x="820" y="20"/>
                  <a:pt x="827" y="15"/>
                  <a:pt x="836" y="11"/>
                </a:cubicBezTo>
                <a:cubicBezTo>
                  <a:pt x="845" y="7"/>
                  <a:pt x="857" y="4"/>
                  <a:pt x="872" y="3"/>
                </a:cubicBezTo>
                <a:cubicBezTo>
                  <a:pt x="887" y="1"/>
                  <a:pt x="906" y="0"/>
                  <a:pt x="930" y="0"/>
                </a:cubicBezTo>
                <a:cubicBezTo>
                  <a:pt x="952" y="0"/>
                  <a:pt x="970" y="1"/>
                  <a:pt x="985" y="3"/>
                </a:cubicBezTo>
                <a:cubicBezTo>
                  <a:pt x="1000" y="4"/>
                  <a:pt x="1012" y="7"/>
                  <a:pt x="1020" y="11"/>
                </a:cubicBezTo>
                <a:cubicBezTo>
                  <a:pt x="1028" y="15"/>
                  <a:pt x="1034" y="20"/>
                  <a:pt x="1037" y="25"/>
                </a:cubicBezTo>
                <a:cubicBezTo>
                  <a:pt x="1040" y="30"/>
                  <a:pt x="1042" y="36"/>
                  <a:pt x="1042" y="42"/>
                </a:cubicBezTo>
                <a:lnTo>
                  <a:pt x="1042" y="1178"/>
                </a:lnTo>
                <a:close/>
              </a:path>
            </a:pathLst>
          </a:cu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" name="Freeform 5"/>
          <p:cNvSpPr>
            <a:spLocks noChangeAspect="1"/>
          </p:cNvSpPr>
          <p:nvPr/>
        </p:nvSpPr>
        <p:spPr bwMode="auto">
          <a:xfrm>
            <a:off x="6344606" y="4230456"/>
            <a:ext cx="689314" cy="1093918"/>
          </a:xfrm>
          <a:custGeom>
            <a:avLst/>
            <a:gdLst>
              <a:gd name="T0" fmla="*/ 825 w 825"/>
              <a:gd name="T1" fmla="*/ 907 h 1309"/>
              <a:gd name="T2" fmla="*/ 788 w 825"/>
              <a:gd name="T3" fmla="*/ 1082 h 1309"/>
              <a:gd name="T4" fmla="*/ 687 w 825"/>
              <a:gd name="T5" fmla="*/ 1208 h 1309"/>
              <a:gd name="T6" fmla="*/ 539 w 825"/>
              <a:gd name="T7" fmla="*/ 1283 h 1309"/>
              <a:gd name="T8" fmla="*/ 357 w 825"/>
              <a:gd name="T9" fmla="*/ 1309 h 1309"/>
              <a:gd name="T10" fmla="*/ 236 w 825"/>
              <a:gd name="T11" fmla="*/ 1298 h 1309"/>
              <a:gd name="T12" fmla="*/ 136 w 825"/>
              <a:gd name="T13" fmla="*/ 1272 h 1309"/>
              <a:gd name="T14" fmla="*/ 65 w 825"/>
              <a:gd name="T15" fmla="*/ 1240 h 1309"/>
              <a:gd name="T16" fmla="*/ 23 w 825"/>
              <a:gd name="T17" fmla="*/ 1211 h 1309"/>
              <a:gd name="T18" fmla="*/ 5 w 825"/>
              <a:gd name="T19" fmla="*/ 1174 h 1309"/>
              <a:gd name="T20" fmla="*/ 0 w 825"/>
              <a:gd name="T21" fmla="*/ 1105 h 1309"/>
              <a:gd name="T22" fmla="*/ 2 w 825"/>
              <a:gd name="T23" fmla="*/ 1055 h 1309"/>
              <a:gd name="T24" fmla="*/ 8 w 825"/>
              <a:gd name="T25" fmla="*/ 1021 h 1309"/>
              <a:gd name="T26" fmla="*/ 20 w 825"/>
              <a:gd name="T27" fmla="*/ 1003 h 1309"/>
              <a:gd name="T28" fmla="*/ 37 w 825"/>
              <a:gd name="T29" fmla="*/ 998 h 1309"/>
              <a:gd name="T30" fmla="*/ 75 w 825"/>
              <a:gd name="T31" fmla="*/ 1014 h 1309"/>
              <a:gd name="T32" fmla="*/ 139 w 825"/>
              <a:gd name="T33" fmla="*/ 1050 h 1309"/>
              <a:gd name="T34" fmla="*/ 233 w 825"/>
              <a:gd name="T35" fmla="*/ 1085 h 1309"/>
              <a:gd name="T36" fmla="*/ 358 w 825"/>
              <a:gd name="T37" fmla="*/ 1102 h 1309"/>
              <a:gd name="T38" fmla="*/ 442 w 825"/>
              <a:gd name="T39" fmla="*/ 1090 h 1309"/>
              <a:gd name="T40" fmla="*/ 505 w 825"/>
              <a:gd name="T41" fmla="*/ 1059 h 1309"/>
              <a:gd name="T42" fmla="*/ 545 w 825"/>
              <a:gd name="T43" fmla="*/ 1008 h 1309"/>
              <a:gd name="T44" fmla="*/ 558 w 825"/>
              <a:gd name="T45" fmla="*/ 940 h 1309"/>
              <a:gd name="T46" fmla="*/ 535 w 825"/>
              <a:gd name="T47" fmla="*/ 867 h 1309"/>
              <a:gd name="T48" fmla="*/ 474 w 825"/>
              <a:gd name="T49" fmla="*/ 812 h 1309"/>
              <a:gd name="T50" fmla="*/ 388 w 825"/>
              <a:gd name="T51" fmla="*/ 767 h 1309"/>
              <a:gd name="T52" fmla="*/ 290 w 825"/>
              <a:gd name="T53" fmla="*/ 723 h 1309"/>
              <a:gd name="T54" fmla="*/ 191 w 825"/>
              <a:gd name="T55" fmla="*/ 669 h 1309"/>
              <a:gd name="T56" fmla="*/ 106 w 825"/>
              <a:gd name="T57" fmla="*/ 598 h 1309"/>
              <a:gd name="T58" fmla="*/ 45 w 825"/>
              <a:gd name="T59" fmla="*/ 500 h 1309"/>
              <a:gd name="T60" fmla="*/ 21 w 825"/>
              <a:gd name="T61" fmla="*/ 364 h 1309"/>
              <a:gd name="T62" fmla="*/ 55 w 825"/>
              <a:gd name="T63" fmla="*/ 205 h 1309"/>
              <a:gd name="T64" fmla="*/ 146 w 825"/>
              <a:gd name="T65" fmla="*/ 90 h 1309"/>
              <a:gd name="T66" fmla="*/ 280 w 825"/>
              <a:gd name="T67" fmla="*/ 22 h 1309"/>
              <a:gd name="T68" fmla="*/ 445 w 825"/>
              <a:gd name="T69" fmla="*/ 0 h 1309"/>
              <a:gd name="T70" fmla="*/ 535 w 825"/>
              <a:gd name="T71" fmla="*/ 7 h 1309"/>
              <a:gd name="T72" fmla="*/ 619 w 825"/>
              <a:gd name="T73" fmla="*/ 25 h 1309"/>
              <a:gd name="T74" fmla="*/ 688 w 825"/>
              <a:gd name="T75" fmla="*/ 52 h 1309"/>
              <a:gd name="T76" fmla="*/ 728 w 825"/>
              <a:gd name="T77" fmla="*/ 76 h 1309"/>
              <a:gd name="T78" fmla="*/ 741 w 825"/>
              <a:gd name="T79" fmla="*/ 93 h 1309"/>
              <a:gd name="T80" fmla="*/ 747 w 825"/>
              <a:gd name="T81" fmla="*/ 111 h 1309"/>
              <a:gd name="T82" fmla="*/ 751 w 825"/>
              <a:gd name="T83" fmla="*/ 139 h 1309"/>
              <a:gd name="T84" fmla="*/ 752 w 825"/>
              <a:gd name="T85" fmla="*/ 182 h 1309"/>
              <a:gd name="T86" fmla="*/ 750 w 825"/>
              <a:gd name="T87" fmla="*/ 229 h 1309"/>
              <a:gd name="T88" fmla="*/ 745 w 825"/>
              <a:gd name="T89" fmla="*/ 262 h 1309"/>
              <a:gd name="T90" fmla="*/ 736 w 825"/>
              <a:gd name="T91" fmla="*/ 280 h 1309"/>
              <a:gd name="T92" fmla="*/ 718 w 825"/>
              <a:gd name="T93" fmla="*/ 286 h 1309"/>
              <a:gd name="T94" fmla="*/ 684 w 825"/>
              <a:gd name="T95" fmla="*/ 272 h 1309"/>
              <a:gd name="T96" fmla="*/ 627 w 825"/>
              <a:gd name="T97" fmla="*/ 243 h 1309"/>
              <a:gd name="T98" fmla="*/ 548 w 825"/>
              <a:gd name="T99" fmla="*/ 213 h 1309"/>
              <a:gd name="T100" fmla="*/ 449 w 825"/>
              <a:gd name="T101" fmla="*/ 200 h 1309"/>
              <a:gd name="T102" fmla="*/ 376 w 825"/>
              <a:gd name="T103" fmla="*/ 210 h 1309"/>
              <a:gd name="T104" fmla="*/ 323 w 825"/>
              <a:gd name="T105" fmla="*/ 239 h 1309"/>
              <a:gd name="T106" fmla="*/ 292 w 825"/>
              <a:gd name="T107" fmla="*/ 282 h 1309"/>
              <a:gd name="T108" fmla="*/ 282 w 825"/>
              <a:gd name="T109" fmla="*/ 336 h 1309"/>
              <a:gd name="T110" fmla="*/ 305 w 825"/>
              <a:gd name="T111" fmla="*/ 409 h 1309"/>
              <a:gd name="T112" fmla="*/ 366 w 825"/>
              <a:gd name="T113" fmla="*/ 463 h 1309"/>
              <a:gd name="T114" fmla="*/ 454 w 825"/>
              <a:gd name="T115" fmla="*/ 508 h 1309"/>
              <a:gd name="T116" fmla="*/ 553 w 825"/>
              <a:gd name="T117" fmla="*/ 553 h 1309"/>
              <a:gd name="T118" fmla="*/ 653 w 825"/>
              <a:gd name="T119" fmla="*/ 606 h 1309"/>
              <a:gd name="T120" fmla="*/ 740 w 825"/>
              <a:gd name="T121" fmla="*/ 677 h 1309"/>
              <a:gd name="T122" fmla="*/ 801 w 825"/>
              <a:gd name="T123" fmla="*/ 775 h 1309"/>
              <a:gd name="T124" fmla="*/ 825 w 825"/>
              <a:gd name="T125" fmla="*/ 907 h 1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25" h="1309">
                <a:moveTo>
                  <a:pt x="825" y="907"/>
                </a:moveTo>
                <a:cubicBezTo>
                  <a:pt x="825" y="974"/>
                  <a:pt x="812" y="1032"/>
                  <a:pt x="788" y="1082"/>
                </a:cubicBezTo>
                <a:cubicBezTo>
                  <a:pt x="763" y="1132"/>
                  <a:pt x="729" y="1174"/>
                  <a:pt x="687" y="1208"/>
                </a:cubicBezTo>
                <a:cubicBezTo>
                  <a:pt x="645" y="1241"/>
                  <a:pt x="595" y="1266"/>
                  <a:pt x="539" y="1283"/>
                </a:cubicBezTo>
                <a:cubicBezTo>
                  <a:pt x="482" y="1300"/>
                  <a:pt x="422" y="1309"/>
                  <a:pt x="357" y="1309"/>
                </a:cubicBezTo>
                <a:cubicBezTo>
                  <a:pt x="313" y="1309"/>
                  <a:pt x="273" y="1305"/>
                  <a:pt x="236" y="1298"/>
                </a:cubicBezTo>
                <a:cubicBezTo>
                  <a:pt x="198" y="1291"/>
                  <a:pt x="165" y="1282"/>
                  <a:pt x="136" y="1272"/>
                </a:cubicBezTo>
                <a:cubicBezTo>
                  <a:pt x="108" y="1262"/>
                  <a:pt x="84" y="1251"/>
                  <a:pt x="65" y="1240"/>
                </a:cubicBezTo>
                <a:cubicBezTo>
                  <a:pt x="45" y="1229"/>
                  <a:pt x="32" y="1219"/>
                  <a:pt x="23" y="1211"/>
                </a:cubicBezTo>
                <a:cubicBezTo>
                  <a:pt x="15" y="1202"/>
                  <a:pt x="9" y="1190"/>
                  <a:pt x="5" y="1174"/>
                </a:cubicBezTo>
                <a:cubicBezTo>
                  <a:pt x="1" y="1158"/>
                  <a:pt x="0" y="1135"/>
                  <a:pt x="0" y="1105"/>
                </a:cubicBezTo>
                <a:cubicBezTo>
                  <a:pt x="0" y="1085"/>
                  <a:pt x="0" y="1068"/>
                  <a:pt x="2" y="1055"/>
                </a:cubicBezTo>
                <a:cubicBezTo>
                  <a:pt x="3" y="1041"/>
                  <a:pt x="5" y="1030"/>
                  <a:pt x="8" y="1021"/>
                </a:cubicBezTo>
                <a:cubicBezTo>
                  <a:pt x="11" y="1013"/>
                  <a:pt x="15" y="1007"/>
                  <a:pt x="20" y="1003"/>
                </a:cubicBezTo>
                <a:cubicBezTo>
                  <a:pt x="25" y="1000"/>
                  <a:pt x="30" y="998"/>
                  <a:pt x="37" y="998"/>
                </a:cubicBezTo>
                <a:cubicBezTo>
                  <a:pt x="46" y="998"/>
                  <a:pt x="59" y="1003"/>
                  <a:pt x="75" y="1014"/>
                </a:cubicBezTo>
                <a:cubicBezTo>
                  <a:pt x="92" y="1025"/>
                  <a:pt x="113" y="1037"/>
                  <a:pt x="139" y="1050"/>
                </a:cubicBezTo>
                <a:cubicBezTo>
                  <a:pt x="165" y="1063"/>
                  <a:pt x="196" y="1075"/>
                  <a:pt x="233" y="1085"/>
                </a:cubicBezTo>
                <a:cubicBezTo>
                  <a:pt x="269" y="1096"/>
                  <a:pt x="311" y="1102"/>
                  <a:pt x="358" y="1102"/>
                </a:cubicBezTo>
                <a:cubicBezTo>
                  <a:pt x="389" y="1102"/>
                  <a:pt x="417" y="1098"/>
                  <a:pt x="442" y="1090"/>
                </a:cubicBezTo>
                <a:cubicBezTo>
                  <a:pt x="467" y="1083"/>
                  <a:pt x="488" y="1072"/>
                  <a:pt x="505" y="1059"/>
                </a:cubicBezTo>
                <a:cubicBezTo>
                  <a:pt x="522" y="1045"/>
                  <a:pt x="535" y="1028"/>
                  <a:pt x="545" y="1008"/>
                </a:cubicBezTo>
                <a:cubicBezTo>
                  <a:pt x="554" y="988"/>
                  <a:pt x="558" y="965"/>
                  <a:pt x="558" y="940"/>
                </a:cubicBezTo>
                <a:cubicBezTo>
                  <a:pt x="558" y="912"/>
                  <a:pt x="550" y="887"/>
                  <a:pt x="535" y="867"/>
                </a:cubicBezTo>
                <a:cubicBezTo>
                  <a:pt x="519" y="846"/>
                  <a:pt x="499" y="828"/>
                  <a:pt x="474" y="812"/>
                </a:cubicBezTo>
                <a:cubicBezTo>
                  <a:pt x="449" y="796"/>
                  <a:pt x="420" y="781"/>
                  <a:pt x="388" y="767"/>
                </a:cubicBezTo>
                <a:cubicBezTo>
                  <a:pt x="356" y="753"/>
                  <a:pt x="324" y="738"/>
                  <a:pt x="290" y="723"/>
                </a:cubicBezTo>
                <a:cubicBezTo>
                  <a:pt x="256" y="707"/>
                  <a:pt x="223" y="689"/>
                  <a:pt x="191" y="669"/>
                </a:cubicBezTo>
                <a:cubicBezTo>
                  <a:pt x="159" y="650"/>
                  <a:pt x="131" y="626"/>
                  <a:pt x="106" y="598"/>
                </a:cubicBezTo>
                <a:cubicBezTo>
                  <a:pt x="81" y="570"/>
                  <a:pt x="60" y="538"/>
                  <a:pt x="45" y="500"/>
                </a:cubicBezTo>
                <a:cubicBezTo>
                  <a:pt x="29" y="462"/>
                  <a:pt x="21" y="417"/>
                  <a:pt x="21" y="364"/>
                </a:cubicBezTo>
                <a:cubicBezTo>
                  <a:pt x="21" y="304"/>
                  <a:pt x="32" y="250"/>
                  <a:pt x="55" y="205"/>
                </a:cubicBezTo>
                <a:cubicBezTo>
                  <a:pt x="77" y="159"/>
                  <a:pt x="108" y="121"/>
                  <a:pt x="146" y="90"/>
                </a:cubicBezTo>
                <a:cubicBezTo>
                  <a:pt x="184" y="60"/>
                  <a:pt x="229" y="37"/>
                  <a:pt x="280" y="22"/>
                </a:cubicBezTo>
                <a:cubicBezTo>
                  <a:pt x="332" y="7"/>
                  <a:pt x="387" y="0"/>
                  <a:pt x="445" y="0"/>
                </a:cubicBezTo>
                <a:cubicBezTo>
                  <a:pt x="475" y="0"/>
                  <a:pt x="505" y="2"/>
                  <a:pt x="535" y="7"/>
                </a:cubicBezTo>
                <a:cubicBezTo>
                  <a:pt x="565" y="11"/>
                  <a:pt x="593" y="18"/>
                  <a:pt x="619" y="25"/>
                </a:cubicBezTo>
                <a:cubicBezTo>
                  <a:pt x="645" y="33"/>
                  <a:pt x="668" y="42"/>
                  <a:pt x="688" y="52"/>
                </a:cubicBezTo>
                <a:cubicBezTo>
                  <a:pt x="708" y="62"/>
                  <a:pt x="722" y="70"/>
                  <a:pt x="728" y="76"/>
                </a:cubicBezTo>
                <a:cubicBezTo>
                  <a:pt x="735" y="83"/>
                  <a:pt x="739" y="88"/>
                  <a:pt x="741" y="93"/>
                </a:cubicBezTo>
                <a:cubicBezTo>
                  <a:pt x="744" y="97"/>
                  <a:pt x="746" y="103"/>
                  <a:pt x="747" y="111"/>
                </a:cubicBezTo>
                <a:cubicBezTo>
                  <a:pt x="749" y="118"/>
                  <a:pt x="750" y="128"/>
                  <a:pt x="751" y="139"/>
                </a:cubicBezTo>
                <a:cubicBezTo>
                  <a:pt x="751" y="151"/>
                  <a:pt x="752" y="165"/>
                  <a:pt x="752" y="182"/>
                </a:cubicBezTo>
                <a:cubicBezTo>
                  <a:pt x="752" y="201"/>
                  <a:pt x="751" y="216"/>
                  <a:pt x="750" y="229"/>
                </a:cubicBezTo>
                <a:cubicBezTo>
                  <a:pt x="749" y="243"/>
                  <a:pt x="748" y="253"/>
                  <a:pt x="745" y="262"/>
                </a:cubicBezTo>
                <a:cubicBezTo>
                  <a:pt x="743" y="270"/>
                  <a:pt x="740" y="276"/>
                  <a:pt x="736" y="280"/>
                </a:cubicBezTo>
                <a:cubicBezTo>
                  <a:pt x="731" y="284"/>
                  <a:pt x="726" y="286"/>
                  <a:pt x="718" y="286"/>
                </a:cubicBezTo>
                <a:cubicBezTo>
                  <a:pt x="711" y="286"/>
                  <a:pt x="700" y="282"/>
                  <a:pt x="684" y="272"/>
                </a:cubicBezTo>
                <a:cubicBezTo>
                  <a:pt x="669" y="263"/>
                  <a:pt x="649" y="253"/>
                  <a:pt x="627" y="243"/>
                </a:cubicBezTo>
                <a:cubicBezTo>
                  <a:pt x="604" y="232"/>
                  <a:pt x="577" y="222"/>
                  <a:pt x="548" y="213"/>
                </a:cubicBezTo>
                <a:cubicBezTo>
                  <a:pt x="518" y="205"/>
                  <a:pt x="485" y="200"/>
                  <a:pt x="449" y="200"/>
                </a:cubicBezTo>
                <a:cubicBezTo>
                  <a:pt x="421" y="200"/>
                  <a:pt x="396" y="204"/>
                  <a:pt x="376" y="210"/>
                </a:cubicBezTo>
                <a:cubicBezTo>
                  <a:pt x="355" y="217"/>
                  <a:pt x="337" y="227"/>
                  <a:pt x="323" y="239"/>
                </a:cubicBezTo>
                <a:cubicBezTo>
                  <a:pt x="309" y="251"/>
                  <a:pt x="299" y="265"/>
                  <a:pt x="292" y="282"/>
                </a:cubicBezTo>
                <a:cubicBezTo>
                  <a:pt x="285" y="299"/>
                  <a:pt x="282" y="317"/>
                  <a:pt x="282" y="336"/>
                </a:cubicBezTo>
                <a:cubicBezTo>
                  <a:pt x="282" y="364"/>
                  <a:pt x="290" y="388"/>
                  <a:pt x="305" y="409"/>
                </a:cubicBezTo>
                <a:cubicBezTo>
                  <a:pt x="320" y="429"/>
                  <a:pt x="341" y="447"/>
                  <a:pt x="366" y="463"/>
                </a:cubicBezTo>
                <a:cubicBezTo>
                  <a:pt x="392" y="479"/>
                  <a:pt x="421" y="494"/>
                  <a:pt x="454" y="508"/>
                </a:cubicBezTo>
                <a:cubicBezTo>
                  <a:pt x="486" y="522"/>
                  <a:pt x="520" y="537"/>
                  <a:pt x="553" y="553"/>
                </a:cubicBezTo>
                <a:cubicBezTo>
                  <a:pt x="587" y="568"/>
                  <a:pt x="620" y="586"/>
                  <a:pt x="653" y="606"/>
                </a:cubicBezTo>
                <a:cubicBezTo>
                  <a:pt x="686" y="626"/>
                  <a:pt x="715" y="650"/>
                  <a:pt x="740" y="677"/>
                </a:cubicBezTo>
                <a:cubicBezTo>
                  <a:pt x="765" y="705"/>
                  <a:pt x="786" y="737"/>
                  <a:pt x="801" y="775"/>
                </a:cubicBezTo>
                <a:cubicBezTo>
                  <a:pt x="817" y="812"/>
                  <a:pt x="825" y="856"/>
                  <a:pt x="825" y="907"/>
                </a:cubicBezTo>
                <a:close/>
              </a:path>
            </a:pathLst>
          </a:cu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5" name="Freeform 5"/>
          <p:cNvSpPr>
            <a:spLocks noChangeAspect="1"/>
          </p:cNvSpPr>
          <p:nvPr/>
        </p:nvSpPr>
        <p:spPr bwMode="auto">
          <a:xfrm>
            <a:off x="5333787" y="4230456"/>
            <a:ext cx="894397" cy="1093918"/>
          </a:xfrm>
          <a:custGeom>
            <a:avLst/>
            <a:gdLst>
              <a:gd name="T0" fmla="*/ 1042 w 1042"/>
              <a:gd name="T1" fmla="*/ 1178 h 1274"/>
              <a:gd name="T2" fmla="*/ 1034 w 1042"/>
              <a:gd name="T3" fmla="*/ 1218 h 1274"/>
              <a:gd name="T4" fmla="*/ 1013 w 1042"/>
              <a:gd name="T5" fmla="*/ 1247 h 1274"/>
              <a:gd name="T6" fmla="*/ 982 w 1042"/>
              <a:gd name="T7" fmla="*/ 1265 h 1274"/>
              <a:gd name="T8" fmla="*/ 945 w 1042"/>
              <a:gd name="T9" fmla="*/ 1270 h 1274"/>
              <a:gd name="T10" fmla="*/ 836 w 1042"/>
              <a:gd name="T11" fmla="*/ 1270 h 1274"/>
              <a:gd name="T12" fmla="*/ 777 w 1042"/>
              <a:gd name="T13" fmla="*/ 1263 h 1274"/>
              <a:gd name="T14" fmla="*/ 731 w 1042"/>
              <a:gd name="T15" fmla="*/ 1238 h 1274"/>
              <a:gd name="T16" fmla="*/ 691 w 1042"/>
              <a:gd name="T17" fmla="*/ 1189 h 1274"/>
              <a:gd name="T18" fmla="*/ 647 w 1042"/>
              <a:gd name="T19" fmla="*/ 1110 h 1274"/>
              <a:gd name="T20" fmla="*/ 332 w 1042"/>
              <a:gd name="T21" fmla="*/ 519 h 1274"/>
              <a:gd name="T22" fmla="*/ 276 w 1042"/>
              <a:gd name="T23" fmla="*/ 405 h 1274"/>
              <a:gd name="T24" fmla="*/ 226 w 1042"/>
              <a:gd name="T25" fmla="*/ 287 h 1274"/>
              <a:gd name="T26" fmla="*/ 224 w 1042"/>
              <a:gd name="T27" fmla="*/ 287 h 1274"/>
              <a:gd name="T28" fmla="*/ 230 w 1042"/>
              <a:gd name="T29" fmla="*/ 427 h 1274"/>
              <a:gd name="T30" fmla="*/ 232 w 1042"/>
              <a:gd name="T31" fmla="*/ 571 h 1274"/>
              <a:gd name="T32" fmla="*/ 232 w 1042"/>
              <a:gd name="T33" fmla="*/ 1232 h 1274"/>
              <a:gd name="T34" fmla="*/ 226 w 1042"/>
              <a:gd name="T35" fmla="*/ 1249 h 1274"/>
              <a:gd name="T36" fmla="*/ 208 w 1042"/>
              <a:gd name="T37" fmla="*/ 1263 h 1274"/>
              <a:gd name="T38" fmla="*/ 172 w 1042"/>
              <a:gd name="T39" fmla="*/ 1271 h 1274"/>
              <a:gd name="T40" fmla="*/ 114 w 1042"/>
              <a:gd name="T41" fmla="*/ 1274 h 1274"/>
              <a:gd name="T42" fmla="*/ 58 w 1042"/>
              <a:gd name="T43" fmla="*/ 1271 h 1274"/>
              <a:gd name="T44" fmla="*/ 23 w 1042"/>
              <a:gd name="T45" fmla="*/ 1263 h 1274"/>
              <a:gd name="T46" fmla="*/ 5 w 1042"/>
              <a:gd name="T47" fmla="*/ 1249 h 1274"/>
              <a:gd name="T48" fmla="*/ 0 w 1042"/>
              <a:gd name="T49" fmla="*/ 1232 h 1274"/>
              <a:gd name="T50" fmla="*/ 0 w 1042"/>
              <a:gd name="T51" fmla="*/ 96 h 1274"/>
              <a:gd name="T52" fmla="*/ 27 w 1042"/>
              <a:gd name="T53" fmla="*/ 27 h 1274"/>
              <a:gd name="T54" fmla="*/ 93 w 1042"/>
              <a:gd name="T55" fmla="*/ 4 h 1274"/>
              <a:gd name="T56" fmla="*/ 231 w 1042"/>
              <a:gd name="T57" fmla="*/ 4 h 1274"/>
              <a:gd name="T58" fmla="*/ 293 w 1042"/>
              <a:gd name="T59" fmla="*/ 11 h 1274"/>
              <a:gd name="T60" fmla="*/ 338 w 1042"/>
              <a:gd name="T61" fmla="*/ 32 h 1274"/>
              <a:gd name="T62" fmla="*/ 376 w 1042"/>
              <a:gd name="T63" fmla="*/ 72 h 1274"/>
              <a:gd name="T64" fmla="*/ 412 w 1042"/>
              <a:gd name="T65" fmla="*/ 136 h 1274"/>
              <a:gd name="T66" fmla="*/ 658 w 1042"/>
              <a:gd name="T67" fmla="*/ 598 h 1274"/>
              <a:gd name="T68" fmla="*/ 701 w 1042"/>
              <a:gd name="T69" fmla="*/ 681 h 1274"/>
              <a:gd name="T70" fmla="*/ 741 w 1042"/>
              <a:gd name="T71" fmla="*/ 762 h 1274"/>
              <a:gd name="T72" fmla="*/ 779 w 1042"/>
              <a:gd name="T73" fmla="*/ 841 h 1274"/>
              <a:gd name="T74" fmla="*/ 816 w 1042"/>
              <a:gd name="T75" fmla="*/ 919 h 1274"/>
              <a:gd name="T76" fmla="*/ 817 w 1042"/>
              <a:gd name="T77" fmla="*/ 919 h 1274"/>
              <a:gd name="T78" fmla="*/ 812 w 1042"/>
              <a:gd name="T79" fmla="*/ 777 h 1274"/>
              <a:gd name="T80" fmla="*/ 811 w 1042"/>
              <a:gd name="T81" fmla="*/ 635 h 1274"/>
              <a:gd name="T82" fmla="*/ 811 w 1042"/>
              <a:gd name="T83" fmla="*/ 42 h 1274"/>
              <a:gd name="T84" fmla="*/ 817 w 1042"/>
              <a:gd name="T85" fmla="*/ 25 h 1274"/>
              <a:gd name="T86" fmla="*/ 836 w 1042"/>
              <a:gd name="T87" fmla="*/ 11 h 1274"/>
              <a:gd name="T88" fmla="*/ 872 w 1042"/>
              <a:gd name="T89" fmla="*/ 3 h 1274"/>
              <a:gd name="T90" fmla="*/ 930 w 1042"/>
              <a:gd name="T91" fmla="*/ 0 h 1274"/>
              <a:gd name="T92" fmla="*/ 985 w 1042"/>
              <a:gd name="T93" fmla="*/ 3 h 1274"/>
              <a:gd name="T94" fmla="*/ 1020 w 1042"/>
              <a:gd name="T95" fmla="*/ 11 h 1274"/>
              <a:gd name="T96" fmla="*/ 1037 w 1042"/>
              <a:gd name="T97" fmla="*/ 25 h 1274"/>
              <a:gd name="T98" fmla="*/ 1042 w 1042"/>
              <a:gd name="T99" fmla="*/ 42 h 1274"/>
              <a:gd name="T100" fmla="*/ 1042 w 1042"/>
              <a:gd name="T101" fmla="*/ 1178 h 1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2" h="1274">
                <a:moveTo>
                  <a:pt x="1042" y="1178"/>
                </a:moveTo>
                <a:cubicBezTo>
                  <a:pt x="1042" y="1193"/>
                  <a:pt x="1039" y="1206"/>
                  <a:pt x="1034" y="1218"/>
                </a:cubicBezTo>
                <a:cubicBezTo>
                  <a:pt x="1029" y="1230"/>
                  <a:pt x="1022" y="1240"/>
                  <a:pt x="1013" y="1247"/>
                </a:cubicBezTo>
                <a:cubicBezTo>
                  <a:pt x="1005" y="1255"/>
                  <a:pt x="994" y="1261"/>
                  <a:pt x="982" y="1265"/>
                </a:cubicBezTo>
                <a:cubicBezTo>
                  <a:pt x="970" y="1268"/>
                  <a:pt x="958" y="1270"/>
                  <a:pt x="945" y="1270"/>
                </a:cubicBezTo>
                <a:cubicBezTo>
                  <a:pt x="836" y="1270"/>
                  <a:pt x="836" y="1270"/>
                  <a:pt x="836" y="1270"/>
                </a:cubicBezTo>
                <a:cubicBezTo>
                  <a:pt x="813" y="1270"/>
                  <a:pt x="794" y="1268"/>
                  <a:pt x="777" y="1263"/>
                </a:cubicBezTo>
                <a:cubicBezTo>
                  <a:pt x="760" y="1259"/>
                  <a:pt x="745" y="1250"/>
                  <a:pt x="731" y="1238"/>
                </a:cubicBezTo>
                <a:cubicBezTo>
                  <a:pt x="717" y="1226"/>
                  <a:pt x="704" y="1210"/>
                  <a:pt x="691" y="1189"/>
                </a:cubicBezTo>
                <a:cubicBezTo>
                  <a:pt x="678" y="1169"/>
                  <a:pt x="663" y="1142"/>
                  <a:pt x="647" y="1110"/>
                </a:cubicBezTo>
                <a:cubicBezTo>
                  <a:pt x="332" y="519"/>
                  <a:pt x="332" y="519"/>
                  <a:pt x="332" y="519"/>
                </a:cubicBezTo>
                <a:cubicBezTo>
                  <a:pt x="314" y="484"/>
                  <a:pt x="295" y="446"/>
                  <a:pt x="276" y="405"/>
                </a:cubicBezTo>
                <a:cubicBezTo>
                  <a:pt x="258" y="364"/>
                  <a:pt x="241" y="325"/>
                  <a:pt x="226" y="287"/>
                </a:cubicBezTo>
                <a:cubicBezTo>
                  <a:pt x="224" y="287"/>
                  <a:pt x="224" y="287"/>
                  <a:pt x="224" y="287"/>
                </a:cubicBezTo>
                <a:cubicBezTo>
                  <a:pt x="226" y="333"/>
                  <a:pt x="228" y="380"/>
                  <a:pt x="230" y="427"/>
                </a:cubicBezTo>
                <a:cubicBezTo>
                  <a:pt x="231" y="473"/>
                  <a:pt x="232" y="521"/>
                  <a:pt x="232" y="571"/>
                </a:cubicBezTo>
                <a:cubicBezTo>
                  <a:pt x="232" y="1232"/>
                  <a:pt x="232" y="1232"/>
                  <a:pt x="232" y="1232"/>
                </a:cubicBezTo>
                <a:cubicBezTo>
                  <a:pt x="232" y="1238"/>
                  <a:pt x="230" y="1244"/>
                  <a:pt x="226" y="1249"/>
                </a:cubicBezTo>
                <a:cubicBezTo>
                  <a:pt x="223" y="1255"/>
                  <a:pt x="216" y="1259"/>
                  <a:pt x="208" y="1263"/>
                </a:cubicBezTo>
                <a:cubicBezTo>
                  <a:pt x="199" y="1266"/>
                  <a:pt x="187" y="1269"/>
                  <a:pt x="172" y="1271"/>
                </a:cubicBezTo>
                <a:cubicBezTo>
                  <a:pt x="157" y="1273"/>
                  <a:pt x="138" y="1274"/>
                  <a:pt x="114" y="1274"/>
                </a:cubicBezTo>
                <a:cubicBezTo>
                  <a:pt x="92" y="1274"/>
                  <a:pt x="73" y="1273"/>
                  <a:pt x="58" y="1271"/>
                </a:cubicBezTo>
                <a:cubicBezTo>
                  <a:pt x="43" y="1269"/>
                  <a:pt x="31" y="1266"/>
                  <a:pt x="23" y="1263"/>
                </a:cubicBezTo>
                <a:cubicBezTo>
                  <a:pt x="14" y="1259"/>
                  <a:pt x="8" y="1255"/>
                  <a:pt x="5" y="1249"/>
                </a:cubicBezTo>
                <a:cubicBezTo>
                  <a:pt x="2" y="1244"/>
                  <a:pt x="0" y="1238"/>
                  <a:pt x="0" y="123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65"/>
                  <a:pt x="9" y="43"/>
                  <a:pt x="27" y="27"/>
                </a:cubicBezTo>
                <a:cubicBezTo>
                  <a:pt x="45" y="12"/>
                  <a:pt x="67" y="4"/>
                  <a:pt x="93" y="4"/>
                </a:cubicBezTo>
                <a:cubicBezTo>
                  <a:pt x="231" y="4"/>
                  <a:pt x="231" y="4"/>
                  <a:pt x="231" y="4"/>
                </a:cubicBezTo>
                <a:cubicBezTo>
                  <a:pt x="255" y="4"/>
                  <a:pt x="276" y="6"/>
                  <a:pt x="293" y="11"/>
                </a:cubicBezTo>
                <a:cubicBezTo>
                  <a:pt x="310" y="15"/>
                  <a:pt x="325" y="22"/>
                  <a:pt x="338" y="32"/>
                </a:cubicBezTo>
                <a:cubicBezTo>
                  <a:pt x="352" y="41"/>
                  <a:pt x="364" y="55"/>
                  <a:pt x="376" y="72"/>
                </a:cubicBezTo>
                <a:cubicBezTo>
                  <a:pt x="388" y="89"/>
                  <a:pt x="400" y="111"/>
                  <a:pt x="412" y="136"/>
                </a:cubicBezTo>
                <a:cubicBezTo>
                  <a:pt x="658" y="598"/>
                  <a:pt x="658" y="598"/>
                  <a:pt x="658" y="598"/>
                </a:cubicBezTo>
                <a:cubicBezTo>
                  <a:pt x="673" y="626"/>
                  <a:pt x="687" y="654"/>
                  <a:pt x="701" y="681"/>
                </a:cubicBezTo>
                <a:cubicBezTo>
                  <a:pt x="715" y="708"/>
                  <a:pt x="728" y="735"/>
                  <a:pt x="741" y="762"/>
                </a:cubicBezTo>
                <a:cubicBezTo>
                  <a:pt x="754" y="789"/>
                  <a:pt x="767" y="815"/>
                  <a:pt x="779" y="841"/>
                </a:cubicBezTo>
                <a:cubicBezTo>
                  <a:pt x="792" y="867"/>
                  <a:pt x="804" y="893"/>
                  <a:pt x="816" y="919"/>
                </a:cubicBezTo>
                <a:cubicBezTo>
                  <a:pt x="817" y="919"/>
                  <a:pt x="817" y="919"/>
                  <a:pt x="817" y="919"/>
                </a:cubicBezTo>
                <a:cubicBezTo>
                  <a:pt x="815" y="874"/>
                  <a:pt x="813" y="826"/>
                  <a:pt x="812" y="777"/>
                </a:cubicBezTo>
                <a:cubicBezTo>
                  <a:pt x="811" y="727"/>
                  <a:pt x="811" y="680"/>
                  <a:pt x="811" y="635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36"/>
                  <a:pt x="813" y="30"/>
                  <a:pt x="817" y="25"/>
                </a:cubicBezTo>
                <a:cubicBezTo>
                  <a:pt x="820" y="20"/>
                  <a:pt x="827" y="15"/>
                  <a:pt x="836" y="11"/>
                </a:cubicBezTo>
                <a:cubicBezTo>
                  <a:pt x="845" y="7"/>
                  <a:pt x="857" y="4"/>
                  <a:pt x="872" y="3"/>
                </a:cubicBezTo>
                <a:cubicBezTo>
                  <a:pt x="887" y="1"/>
                  <a:pt x="906" y="0"/>
                  <a:pt x="930" y="0"/>
                </a:cubicBezTo>
                <a:cubicBezTo>
                  <a:pt x="952" y="0"/>
                  <a:pt x="970" y="1"/>
                  <a:pt x="985" y="3"/>
                </a:cubicBezTo>
                <a:cubicBezTo>
                  <a:pt x="1000" y="4"/>
                  <a:pt x="1012" y="7"/>
                  <a:pt x="1020" y="11"/>
                </a:cubicBezTo>
                <a:cubicBezTo>
                  <a:pt x="1028" y="15"/>
                  <a:pt x="1034" y="20"/>
                  <a:pt x="1037" y="25"/>
                </a:cubicBezTo>
                <a:cubicBezTo>
                  <a:pt x="1040" y="30"/>
                  <a:pt x="1042" y="36"/>
                  <a:pt x="1042" y="42"/>
                </a:cubicBezTo>
                <a:lnTo>
                  <a:pt x="1042" y="1178"/>
                </a:lnTo>
                <a:close/>
              </a:path>
            </a:pathLst>
          </a:cu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" name="Freeform 5"/>
          <p:cNvSpPr>
            <a:spLocks noChangeAspect="1"/>
          </p:cNvSpPr>
          <p:nvPr/>
        </p:nvSpPr>
        <p:spPr bwMode="auto">
          <a:xfrm>
            <a:off x="7157484" y="4230456"/>
            <a:ext cx="648723" cy="1094400"/>
          </a:xfrm>
          <a:custGeom>
            <a:avLst/>
            <a:gdLst>
              <a:gd name="T0" fmla="*/ 749 w 749"/>
              <a:gd name="T1" fmla="*/ 1163 h 1264"/>
              <a:gd name="T2" fmla="*/ 746 w 749"/>
              <a:gd name="T3" fmla="*/ 1211 h 1264"/>
              <a:gd name="T4" fmla="*/ 739 w 749"/>
              <a:gd name="T5" fmla="*/ 1241 h 1264"/>
              <a:gd name="T6" fmla="*/ 727 w 749"/>
              <a:gd name="T7" fmla="*/ 1258 h 1264"/>
              <a:gd name="T8" fmla="*/ 711 w 749"/>
              <a:gd name="T9" fmla="*/ 1264 h 1264"/>
              <a:gd name="T10" fmla="*/ 76 w 749"/>
              <a:gd name="T11" fmla="*/ 1264 h 1264"/>
              <a:gd name="T12" fmla="*/ 22 w 749"/>
              <a:gd name="T13" fmla="*/ 1245 h 1264"/>
              <a:gd name="T14" fmla="*/ 0 w 749"/>
              <a:gd name="T15" fmla="*/ 1183 h 1264"/>
              <a:gd name="T16" fmla="*/ 0 w 749"/>
              <a:gd name="T17" fmla="*/ 81 h 1264"/>
              <a:gd name="T18" fmla="*/ 22 w 749"/>
              <a:gd name="T19" fmla="*/ 19 h 1264"/>
              <a:gd name="T20" fmla="*/ 76 w 749"/>
              <a:gd name="T21" fmla="*/ 0 h 1264"/>
              <a:gd name="T22" fmla="*/ 707 w 749"/>
              <a:gd name="T23" fmla="*/ 0 h 1264"/>
              <a:gd name="T24" fmla="*/ 722 w 749"/>
              <a:gd name="T25" fmla="*/ 5 h 1264"/>
              <a:gd name="T26" fmla="*/ 734 w 749"/>
              <a:gd name="T27" fmla="*/ 22 h 1264"/>
              <a:gd name="T28" fmla="*/ 742 w 749"/>
              <a:gd name="T29" fmla="*/ 53 h 1264"/>
              <a:gd name="T30" fmla="*/ 744 w 749"/>
              <a:gd name="T31" fmla="*/ 102 h 1264"/>
              <a:gd name="T32" fmla="*/ 742 w 749"/>
              <a:gd name="T33" fmla="*/ 148 h 1264"/>
              <a:gd name="T34" fmla="*/ 734 w 749"/>
              <a:gd name="T35" fmla="*/ 179 h 1264"/>
              <a:gd name="T36" fmla="*/ 722 w 749"/>
              <a:gd name="T37" fmla="*/ 196 h 1264"/>
              <a:gd name="T38" fmla="*/ 707 w 749"/>
              <a:gd name="T39" fmla="*/ 201 h 1264"/>
              <a:gd name="T40" fmla="*/ 256 w 749"/>
              <a:gd name="T41" fmla="*/ 201 h 1264"/>
              <a:gd name="T42" fmla="*/ 256 w 749"/>
              <a:gd name="T43" fmla="*/ 510 h 1264"/>
              <a:gd name="T44" fmla="*/ 638 w 749"/>
              <a:gd name="T45" fmla="*/ 510 h 1264"/>
              <a:gd name="T46" fmla="*/ 654 w 749"/>
              <a:gd name="T47" fmla="*/ 515 h 1264"/>
              <a:gd name="T48" fmla="*/ 666 w 749"/>
              <a:gd name="T49" fmla="*/ 532 h 1264"/>
              <a:gd name="T50" fmla="*/ 673 w 749"/>
              <a:gd name="T51" fmla="*/ 562 h 1264"/>
              <a:gd name="T52" fmla="*/ 676 w 749"/>
              <a:gd name="T53" fmla="*/ 609 h 1264"/>
              <a:gd name="T54" fmla="*/ 673 w 749"/>
              <a:gd name="T55" fmla="*/ 655 h 1264"/>
              <a:gd name="T56" fmla="*/ 666 w 749"/>
              <a:gd name="T57" fmla="*/ 685 h 1264"/>
              <a:gd name="T58" fmla="*/ 654 w 749"/>
              <a:gd name="T59" fmla="*/ 701 h 1264"/>
              <a:gd name="T60" fmla="*/ 638 w 749"/>
              <a:gd name="T61" fmla="*/ 706 h 1264"/>
              <a:gd name="T62" fmla="*/ 256 w 749"/>
              <a:gd name="T63" fmla="*/ 706 h 1264"/>
              <a:gd name="T64" fmla="*/ 256 w 749"/>
              <a:gd name="T65" fmla="*/ 1063 h 1264"/>
              <a:gd name="T66" fmla="*/ 711 w 749"/>
              <a:gd name="T67" fmla="*/ 1063 h 1264"/>
              <a:gd name="T68" fmla="*/ 727 w 749"/>
              <a:gd name="T69" fmla="*/ 1068 h 1264"/>
              <a:gd name="T70" fmla="*/ 739 w 749"/>
              <a:gd name="T71" fmla="*/ 1085 h 1264"/>
              <a:gd name="T72" fmla="*/ 746 w 749"/>
              <a:gd name="T73" fmla="*/ 1116 h 1264"/>
              <a:gd name="T74" fmla="*/ 749 w 749"/>
              <a:gd name="T75" fmla="*/ 1163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49" h="1264">
                <a:moveTo>
                  <a:pt x="749" y="1163"/>
                </a:moveTo>
                <a:cubicBezTo>
                  <a:pt x="749" y="1182"/>
                  <a:pt x="748" y="1198"/>
                  <a:pt x="746" y="1211"/>
                </a:cubicBezTo>
                <a:cubicBezTo>
                  <a:pt x="745" y="1223"/>
                  <a:pt x="742" y="1234"/>
                  <a:pt x="739" y="1241"/>
                </a:cubicBezTo>
                <a:cubicBezTo>
                  <a:pt x="736" y="1249"/>
                  <a:pt x="732" y="1255"/>
                  <a:pt x="727" y="1258"/>
                </a:cubicBezTo>
                <a:cubicBezTo>
                  <a:pt x="722" y="1262"/>
                  <a:pt x="717" y="1264"/>
                  <a:pt x="711" y="1264"/>
                </a:cubicBezTo>
                <a:cubicBezTo>
                  <a:pt x="76" y="1264"/>
                  <a:pt x="76" y="1264"/>
                  <a:pt x="76" y="1264"/>
                </a:cubicBezTo>
                <a:cubicBezTo>
                  <a:pt x="55" y="1264"/>
                  <a:pt x="36" y="1257"/>
                  <a:pt x="22" y="1245"/>
                </a:cubicBezTo>
                <a:cubicBezTo>
                  <a:pt x="7" y="1232"/>
                  <a:pt x="0" y="1211"/>
                  <a:pt x="0" y="1183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53"/>
                  <a:pt x="7" y="32"/>
                  <a:pt x="22" y="19"/>
                </a:cubicBezTo>
                <a:cubicBezTo>
                  <a:pt x="36" y="6"/>
                  <a:pt x="55" y="0"/>
                  <a:pt x="76" y="0"/>
                </a:cubicBezTo>
                <a:cubicBezTo>
                  <a:pt x="707" y="0"/>
                  <a:pt x="707" y="0"/>
                  <a:pt x="707" y="0"/>
                </a:cubicBezTo>
                <a:cubicBezTo>
                  <a:pt x="713" y="0"/>
                  <a:pt x="718" y="2"/>
                  <a:pt x="722" y="5"/>
                </a:cubicBezTo>
                <a:cubicBezTo>
                  <a:pt x="727" y="8"/>
                  <a:pt x="731" y="14"/>
                  <a:pt x="734" y="22"/>
                </a:cubicBezTo>
                <a:cubicBezTo>
                  <a:pt x="737" y="30"/>
                  <a:pt x="740" y="41"/>
                  <a:pt x="742" y="53"/>
                </a:cubicBezTo>
                <a:cubicBezTo>
                  <a:pt x="743" y="66"/>
                  <a:pt x="744" y="82"/>
                  <a:pt x="744" y="102"/>
                </a:cubicBezTo>
                <a:cubicBezTo>
                  <a:pt x="744" y="120"/>
                  <a:pt x="743" y="135"/>
                  <a:pt x="742" y="148"/>
                </a:cubicBezTo>
                <a:cubicBezTo>
                  <a:pt x="740" y="161"/>
                  <a:pt x="737" y="171"/>
                  <a:pt x="734" y="179"/>
                </a:cubicBezTo>
                <a:cubicBezTo>
                  <a:pt x="731" y="187"/>
                  <a:pt x="727" y="192"/>
                  <a:pt x="722" y="196"/>
                </a:cubicBezTo>
                <a:cubicBezTo>
                  <a:pt x="718" y="200"/>
                  <a:pt x="713" y="201"/>
                  <a:pt x="707" y="201"/>
                </a:cubicBezTo>
                <a:cubicBezTo>
                  <a:pt x="256" y="201"/>
                  <a:pt x="256" y="201"/>
                  <a:pt x="256" y="201"/>
                </a:cubicBezTo>
                <a:cubicBezTo>
                  <a:pt x="256" y="510"/>
                  <a:pt x="256" y="510"/>
                  <a:pt x="256" y="510"/>
                </a:cubicBezTo>
                <a:cubicBezTo>
                  <a:pt x="638" y="510"/>
                  <a:pt x="638" y="510"/>
                  <a:pt x="638" y="510"/>
                </a:cubicBezTo>
                <a:cubicBezTo>
                  <a:pt x="643" y="510"/>
                  <a:pt x="649" y="512"/>
                  <a:pt x="654" y="515"/>
                </a:cubicBezTo>
                <a:cubicBezTo>
                  <a:pt x="659" y="519"/>
                  <a:pt x="663" y="524"/>
                  <a:pt x="666" y="532"/>
                </a:cubicBezTo>
                <a:cubicBezTo>
                  <a:pt x="669" y="539"/>
                  <a:pt x="672" y="549"/>
                  <a:pt x="673" y="562"/>
                </a:cubicBezTo>
                <a:cubicBezTo>
                  <a:pt x="675" y="575"/>
                  <a:pt x="676" y="590"/>
                  <a:pt x="676" y="609"/>
                </a:cubicBezTo>
                <a:cubicBezTo>
                  <a:pt x="676" y="627"/>
                  <a:pt x="675" y="643"/>
                  <a:pt x="673" y="655"/>
                </a:cubicBezTo>
                <a:cubicBezTo>
                  <a:pt x="672" y="668"/>
                  <a:pt x="669" y="678"/>
                  <a:pt x="666" y="685"/>
                </a:cubicBezTo>
                <a:cubicBezTo>
                  <a:pt x="663" y="693"/>
                  <a:pt x="659" y="698"/>
                  <a:pt x="654" y="701"/>
                </a:cubicBezTo>
                <a:cubicBezTo>
                  <a:pt x="649" y="705"/>
                  <a:pt x="643" y="706"/>
                  <a:pt x="638" y="706"/>
                </a:cubicBezTo>
                <a:cubicBezTo>
                  <a:pt x="256" y="706"/>
                  <a:pt x="256" y="706"/>
                  <a:pt x="256" y="706"/>
                </a:cubicBezTo>
                <a:cubicBezTo>
                  <a:pt x="256" y="1063"/>
                  <a:pt x="256" y="1063"/>
                  <a:pt x="256" y="1063"/>
                </a:cubicBezTo>
                <a:cubicBezTo>
                  <a:pt x="711" y="1063"/>
                  <a:pt x="711" y="1063"/>
                  <a:pt x="711" y="1063"/>
                </a:cubicBezTo>
                <a:cubicBezTo>
                  <a:pt x="717" y="1063"/>
                  <a:pt x="722" y="1064"/>
                  <a:pt x="727" y="1068"/>
                </a:cubicBezTo>
                <a:cubicBezTo>
                  <a:pt x="732" y="1072"/>
                  <a:pt x="736" y="1077"/>
                  <a:pt x="739" y="1085"/>
                </a:cubicBezTo>
                <a:cubicBezTo>
                  <a:pt x="742" y="1093"/>
                  <a:pt x="745" y="1103"/>
                  <a:pt x="746" y="1116"/>
                </a:cubicBezTo>
                <a:cubicBezTo>
                  <a:pt x="748" y="1129"/>
                  <a:pt x="749" y="1144"/>
                  <a:pt x="749" y="1163"/>
                </a:cubicBezTo>
                <a:close/>
              </a:path>
            </a:pathLst>
          </a:cu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" name="Freeform 5"/>
          <p:cNvSpPr>
            <a:spLocks noChangeAspect="1"/>
          </p:cNvSpPr>
          <p:nvPr/>
        </p:nvSpPr>
        <p:spPr bwMode="auto">
          <a:xfrm>
            <a:off x="278816" y="520308"/>
            <a:ext cx="874229" cy="1094400"/>
          </a:xfrm>
          <a:custGeom>
            <a:avLst/>
            <a:gdLst>
              <a:gd name="T0" fmla="*/ 1032 w 1032"/>
              <a:gd name="T1" fmla="*/ 798 h 1292"/>
              <a:gd name="T2" fmla="*/ 998 w 1032"/>
              <a:gd name="T3" fmla="*/ 1006 h 1292"/>
              <a:gd name="T4" fmla="*/ 898 w 1032"/>
              <a:gd name="T5" fmla="*/ 1162 h 1292"/>
              <a:gd name="T6" fmla="*/ 734 w 1032"/>
              <a:gd name="T7" fmla="*/ 1258 h 1292"/>
              <a:gd name="T8" fmla="*/ 509 w 1032"/>
              <a:gd name="T9" fmla="*/ 1292 h 1292"/>
              <a:gd name="T10" fmla="*/ 295 w 1032"/>
              <a:gd name="T11" fmla="*/ 1262 h 1292"/>
              <a:gd name="T12" fmla="*/ 135 w 1032"/>
              <a:gd name="T13" fmla="*/ 1171 h 1292"/>
              <a:gd name="T14" fmla="*/ 35 w 1032"/>
              <a:gd name="T15" fmla="*/ 1021 h 1292"/>
              <a:gd name="T16" fmla="*/ 0 w 1032"/>
              <a:gd name="T17" fmla="*/ 809 h 1292"/>
              <a:gd name="T18" fmla="*/ 0 w 1032"/>
              <a:gd name="T19" fmla="*/ 41 h 1292"/>
              <a:gd name="T20" fmla="*/ 6 w 1032"/>
              <a:gd name="T21" fmla="*/ 23 h 1292"/>
              <a:gd name="T22" fmla="*/ 27 w 1032"/>
              <a:gd name="T23" fmla="*/ 10 h 1292"/>
              <a:gd name="T24" fmla="*/ 67 w 1032"/>
              <a:gd name="T25" fmla="*/ 3 h 1292"/>
              <a:gd name="T26" fmla="*/ 129 w 1032"/>
              <a:gd name="T27" fmla="*/ 0 h 1292"/>
              <a:gd name="T28" fmla="*/ 191 w 1032"/>
              <a:gd name="T29" fmla="*/ 3 h 1292"/>
              <a:gd name="T30" fmla="*/ 230 w 1032"/>
              <a:gd name="T31" fmla="*/ 10 h 1292"/>
              <a:gd name="T32" fmla="*/ 251 w 1032"/>
              <a:gd name="T33" fmla="*/ 23 h 1292"/>
              <a:gd name="T34" fmla="*/ 257 w 1032"/>
              <a:gd name="T35" fmla="*/ 41 h 1292"/>
              <a:gd name="T36" fmla="*/ 257 w 1032"/>
              <a:gd name="T37" fmla="*/ 787 h 1292"/>
              <a:gd name="T38" fmla="*/ 276 w 1032"/>
              <a:gd name="T39" fmla="*/ 917 h 1292"/>
              <a:gd name="T40" fmla="*/ 329 w 1032"/>
              <a:gd name="T41" fmla="*/ 1008 h 1292"/>
              <a:gd name="T42" fmla="*/ 412 w 1032"/>
              <a:gd name="T43" fmla="*/ 1063 h 1292"/>
              <a:gd name="T44" fmla="*/ 520 w 1032"/>
              <a:gd name="T45" fmla="*/ 1081 h 1292"/>
              <a:gd name="T46" fmla="*/ 628 w 1032"/>
              <a:gd name="T47" fmla="*/ 1062 h 1292"/>
              <a:gd name="T48" fmla="*/ 709 w 1032"/>
              <a:gd name="T49" fmla="*/ 1008 h 1292"/>
              <a:gd name="T50" fmla="*/ 760 w 1032"/>
              <a:gd name="T51" fmla="*/ 920 h 1292"/>
              <a:gd name="T52" fmla="*/ 778 w 1032"/>
              <a:gd name="T53" fmla="*/ 801 h 1292"/>
              <a:gd name="T54" fmla="*/ 778 w 1032"/>
              <a:gd name="T55" fmla="*/ 41 h 1292"/>
              <a:gd name="T56" fmla="*/ 784 w 1032"/>
              <a:gd name="T57" fmla="*/ 23 h 1292"/>
              <a:gd name="T58" fmla="*/ 805 w 1032"/>
              <a:gd name="T59" fmla="*/ 10 h 1292"/>
              <a:gd name="T60" fmla="*/ 844 w 1032"/>
              <a:gd name="T61" fmla="*/ 3 h 1292"/>
              <a:gd name="T62" fmla="*/ 906 w 1032"/>
              <a:gd name="T63" fmla="*/ 0 h 1292"/>
              <a:gd name="T64" fmla="*/ 967 w 1032"/>
              <a:gd name="T65" fmla="*/ 3 h 1292"/>
              <a:gd name="T66" fmla="*/ 1006 w 1032"/>
              <a:gd name="T67" fmla="*/ 10 h 1292"/>
              <a:gd name="T68" fmla="*/ 1027 w 1032"/>
              <a:gd name="T69" fmla="*/ 23 h 1292"/>
              <a:gd name="T70" fmla="*/ 1032 w 1032"/>
              <a:gd name="T71" fmla="*/ 41 h 1292"/>
              <a:gd name="T72" fmla="*/ 1032 w 1032"/>
              <a:gd name="T73" fmla="*/ 798 h 1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32" h="1292">
                <a:moveTo>
                  <a:pt x="1032" y="798"/>
                </a:moveTo>
                <a:cubicBezTo>
                  <a:pt x="1032" y="876"/>
                  <a:pt x="1021" y="945"/>
                  <a:pt x="998" y="1006"/>
                </a:cubicBezTo>
                <a:cubicBezTo>
                  <a:pt x="975" y="1068"/>
                  <a:pt x="942" y="1119"/>
                  <a:pt x="898" y="1162"/>
                </a:cubicBezTo>
                <a:cubicBezTo>
                  <a:pt x="853" y="1204"/>
                  <a:pt x="799" y="1236"/>
                  <a:pt x="734" y="1258"/>
                </a:cubicBezTo>
                <a:cubicBezTo>
                  <a:pt x="668" y="1281"/>
                  <a:pt x="594" y="1292"/>
                  <a:pt x="509" y="1292"/>
                </a:cubicBezTo>
                <a:cubicBezTo>
                  <a:pt x="429" y="1292"/>
                  <a:pt x="358" y="1282"/>
                  <a:pt x="295" y="1262"/>
                </a:cubicBezTo>
                <a:cubicBezTo>
                  <a:pt x="232" y="1242"/>
                  <a:pt x="179" y="1212"/>
                  <a:pt x="135" y="1171"/>
                </a:cubicBezTo>
                <a:cubicBezTo>
                  <a:pt x="91" y="1131"/>
                  <a:pt x="58" y="1081"/>
                  <a:pt x="35" y="1021"/>
                </a:cubicBezTo>
                <a:cubicBezTo>
                  <a:pt x="12" y="960"/>
                  <a:pt x="0" y="890"/>
                  <a:pt x="0" y="809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4"/>
                  <a:pt x="2" y="28"/>
                  <a:pt x="6" y="23"/>
                </a:cubicBezTo>
                <a:cubicBezTo>
                  <a:pt x="10" y="18"/>
                  <a:pt x="17" y="14"/>
                  <a:pt x="27" y="10"/>
                </a:cubicBezTo>
                <a:cubicBezTo>
                  <a:pt x="37" y="7"/>
                  <a:pt x="50" y="4"/>
                  <a:pt x="67" y="3"/>
                </a:cubicBezTo>
                <a:cubicBezTo>
                  <a:pt x="83" y="1"/>
                  <a:pt x="104" y="0"/>
                  <a:pt x="129" y="0"/>
                </a:cubicBezTo>
                <a:cubicBezTo>
                  <a:pt x="154" y="0"/>
                  <a:pt x="174" y="1"/>
                  <a:pt x="191" y="3"/>
                </a:cubicBezTo>
                <a:cubicBezTo>
                  <a:pt x="207" y="4"/>
                  <a:pt x="220" y="7"/>
                  <a:pt x="230" y="10"/>
                </a:cubicBezTo>
                <a:cubicBezTo>
                  <a:pt x="239" y="14"/>
                  <a:pt x="246" y="18"/>
                  <a:pt x="251" y="23"/>
                </a:cubicBezTo>
                <a:cubicBezTo>
                  <a:pt x="255" y="28"/>
                  <a:pt x="257" y="34"/>
                  <a:pt x="257" y="41"/>
                </a:cubicBezTo>
                <a:cubicBezTo>
                  <a:pt x="257" y="787"/>
                  <a:pt x="257" y="787"/>
                  <a:pt x="257" y="787"/>
                </a:cubicBezTo>
                <a:cubicBezTo>
                  <a:pt x="257" y="837"/>
                  <a:pt x="263" y="880"/>
                  <a:pt x="276" y="917"/>
                </a:cubicBezTo>
                <a:cubicBezTo>
                  <a:pt x="288" y="954"/>
                  <a:pt x="306" y="984"/>
                  <a:pt x="329" y="1008"/>
                </a:cubicBezTo>
                <a:cubicBezTo>
                  <a:pt x="352" y="1032"/>
                  <a:pt x="380" y="1051"/>
                  <a:pt x="412" y="1063"/>
                </a:cubicBezTo>
                <a:cubicBezTo>
                  <a:pt x="444" y="1075"/>
                  <a:pt x="480" y="1081"/>
                  <a:pt x="520" y="1081"/>
                </a:cubicBezTo>
                <a:cubicBezTo>
                  <a:pt x="560" y="1081"/>
                  <a:pt x="596" y="1074"/>
                  <a:pt x="628" y="1062"/>
                </a:cubicBezTo>
                <a:cubicBezTo>
                  <a:pt x="660" y="1050"/>
                  <a:pt x="687" y="1032"/>
                  <a:pt x="709" y="1008"/>
                </a:cubicBezTo>
                <a:cubicBezTo>
                  <a:pt x="731" y="984"/>
                  <a:pt x="748" y="955"/>
                  <a:pt x="760" y="920"/>
                </a:cubicBezTo>
                <a:cubicBezTo>
                  <a:pt x="772" y="885"/>
                  <a:pt x="778" y="846"/>
                  <a:pt x="778" y="801"/>
                </a:cubicBezTo>
                <a:cubicBezTo>
                  <a:pt x="778" y="41"/>
                  <a:pt x="778" y="41"/>
                  <a:pt x="778" y="41"/>
                </a:cubicBezTo>
                <a:cubicBezTo>
                  <a:pt x="778" y="34"/>
                  <a:pt x="780" y="28"/>
                  <a:pt x="784" y="23"/>
                </a:cubicBezTo>
                <a:cubicBezTo>
                  <a:pt x="788" y="18"/>
                  <a:pt x="795" y="14"/>
                  <a:pt x="805" y="10"/>
                </a:cubicBezTo>
                <a:cubicBezTo>
                  <a:pt x="815" y="7"/>
                  <a:pt x="828" y="4"/>
                  <a:pt x="844" y="3"/>
                </a:cubicBezTo>
                <a:cubicBezTo>
                  <a:pt x="861" y="1"/>
                  <a:pt x="882" y="0"/>
                  <a:pt x="906" y="0"/>
                </a:cubicBezTo>
                <a:cubicBezTo>
                  <a:pt x="931" y="0"/>
                  <a:pt x="951" y="1"/>
                  <a:pt x="967" y="3"/>
                </a:cubicBezTo>
                <a:cubicBezTo>
                  <a:pt x="983" y="4"/>
                  <a:pt x="996" y="7"/>
                  <a:pt x="1006" y="10"/>
                </a:cubicBezTo>
                <a:cubicBezTo>
                  <a:pt x="1016" y="14"/>
                  <a:pt x="1023" y="18"/>
                  <a:pt x="1027" y="23"/>
                </a:cubicBezTo>
                <a:cubicBezTo>
                  <a:pt x="1030" y="28"/>
                  <a:pt x="1032" y="34"/>
                  <a:pt x="1032" y="41"/>
                </a:cubicBezTo>
                <a:lnTo>
                  <a:pt x="1032" y="798"/>
                </a:lnTo>
                <a:close/>
              </a:path>
            </a:pathLst>
          </a:cu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8" name="Freeform 5"/>
          <p:cNvSpPr>
            <a:spLocks noChangeAspect="1" noEditPoints="1"/>
          </p:cNvSpPr>
          <p:nvPr/>
        </p:nvSpPr>
        <p:spPr bwMode="auto">
          <a:xfrm>
            <a:off x="1319539" y="516708"/>
            <a:ext cx="912241" cy="1098000"/>
          </a:xfrm>
          <a:custGeom>
            <a:avLst/>
            <a:gdLst>
              <a:gd name="T0" fmla="*/ 1050 w 1050"/>
              <a:gd name="T1" fmla="*/ 613 h 1264"/>
              <a:gd name="T2" fmla="*/ 1005 w 1050"/>
              <a:gd name="T3" fmla="*/ 911 h 1264"/>
              <a:gd name="T4" fmla="*/ 874 w 1050"/>
              <a:gd name="T5" fmla="*/ 1112 h 1264"/>
              <a:gd name="T6" fmla="*/ 668 w 1050"/>
              <a:gd name="T7" fmla="*/ 1227 h 1264"/>
              <a:gd name="T8" fmla="*/ 378 w 1050"/>
              <a:gd name="T9" fmla="*/ 1264 h 1264"/>
              <a:gd name="T10" fmla="*/ 77 w 1050"/>
              <a:gd name="T11" fmla="*/ 1264 h 1264"/>
              <a:gd name="T12" fmla="*/ 22 w 1050"/>
              <a:gd name="T13" fmla="*/ 1245 h 1264"/>
              <a:gd name="T14" fmla="*/ 0 w 1050"/>
              <a:gd name="T15" fmla="*/ 1183 h 1264"/>
              <a:gd name="T16" fmla="*/ 0 w 1050"/>
              <a:gd name="T17" fmla="*/ 81 h 1264"/>
              <a:gd name="T18" fmla="*/ 22 w 1050"/>
              <a:gd name="T19" fmla="*/ 19 h 1264"/>
              <a:gd name="T20" fmla="*/ 77 w 1050"/>
              <a:gd name="T21" fmla="*/ 0 h 1264"/>
              <a:gd name="T22" fmla="*/ 401 w 1050"/>
              <a:gd name="T23" fmla="*/ 0 h 1264"/>
              <a:gd name="T24" fmla="*/ 687 w 1050"/>
              <a:gd name="T25" fmla="*/ 40 h 1264"/>
              <a:gd name="T26" fmla="*/ 886 w 1050"/>
              <a:gd name="T27" fmla="*/ 157 h 1264"/>
              <a:gd name="T28" fmla="*/ 1008 w 1050"/>
              <a:gd name="T29" fmla="*/ 349 h 1264"/>
              <a:gd name="T30" fmla="*/ 1050 w 1050"/>
              <a:gd name="T31" fmla="*/ 613 h 1264"/>
              <a:gd name="T32" fmla="*/ 785 w 1050"/>
              <a:gd name="T33" fmla="*/ 622 h 1264"/>
              <a:gd name="T34" fmla="*/ 764 w 1050"/>
              <a:gd name="T35" fmla="*/ 455 h 1264"/>
              <a:gd name="T36" fmla="*/ 696 w 1050"/>
              <a:gd name="T37" fmla="*/ 321 h 1264"/>
              <a:gd name="T38" fmla="*/ 577 w 1050"/>
              <a:gd name="T39" fmla="*/ 233 h 1264"/>
              <a:gd name="T40" fmla="*/ 386 w 1050"/>
              <a:gd name="T41" fmla="*/ 201 h 1264"/>
              <a:gd name="T42" fmla="*/ 256 w 1050"/>
              <a:gd name="T43" fmla="*/ 201 h 1264"/>
              <a:gd name="T44" fmla="*/ 256 w 1050"/>
              <a:gd name="T45" fmla="*/ 1061 h 1264"/>
              <a:gd name="T46" fmla="*/ 390 w 1050"/>
              <a:gd name="T47" fmla="*/ 1061 h 1264"/>
              <a:gd name="T48" fmla="*/ 568 w 1050"/>
              <a:gd name="T49" fmla="*/ 1033 h 1264"/>
              <a:gd name="T50" fmla="*/ 688 w 1050"/>
              <a:gd name="T51" fmla="*/ 951 h 1264"/>
              <a:gd name="T52" fmla="*/ 761 w 1050"/>
              <a:gd name="T53" fmla="*/ 814 h 1264"/>
              <a:gd name="T54" fmla="*/ 785 w 1050"/>
              <a:gd name="T55" fmla="*/ 622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50" h="1264">
                <a:moveTo>
                  <a:pt x="1050" y="613"/>
                </a:moveTo>
                <a:cubicBezTo>
                  <a:pt x="1050" y="729"/>
                  <a:pt x="1035" y="828"/>
                  <a:pt x="1005" y="911"/>
                </a:cubicBezTo>
                <a:cubicBezTo>
                  <a:pt x="974" y="993"/>
                  <a:pt x="931" y="1060"/>
                  <a:pt x="874" y="1112"/>
                </a:cubicBezTo>
                <a:cubicBezTo>
                  <a:pt x="818" y="1165"/>
                  <a:pt x="749" y="1203"/>
                  <a:pt x="668" y="1227"/>
                </a:cubicBezTo>
                <a:cubicBezTo>
                  <a:pt x="587" y="1252"/>
                  <a:pt x="490" y="1264"/>
                  <a:pt x="378" y="1264"/>
                </a:cubicBezTo>
                <a:cubicBezTo>
                  <a:pt x="77" y="1264"/>
                  <a:pt x="77" y="1264"/>
                  <a:pt x="77" y="1264"/>
                </a:cubicBezTo>
                <a:cubicBezTo>
                  <a:pt x="55" y="1264"/>
                  <a:pt x="37" y="1257"/>
                  <a:pt x="22" y="1245"/>
                </a:cubicBezTo>
                <a:cubicBezTo>
                  <a:pt x="8" y="1232"/>
                  <a:pt x="0" y="1211"/>
                  <a:pt x="0" y="1183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53"/>
                  <a:pt x="8" y="32"/>
                  <a:pt x="22" y="19"/>
                </a:cubicBezTo>
                <a:cubicBezTo>
                  <a:pt x="37" y="6"/>
                  <a:pt x="55" y="0"/>
                  <a:pt x="77" y="0"/>
                </a:cubicBezTo>
                <a:cubicBezTo>
                  <a:pt x="401" y="0"/>
                  <a:pt x="401" y="0"/>
                  <a:pt x="401" y="0"/>
                </a:cubicBezTo>
                <a:cubicBezTo>
                  <a:pt x="513" y="0"/>
                  <a:pt x="609" y="13"/>
                  <a:pt x="687" y="40"/>
                </a:cubicBezTo>
                <a:cubicBezTo>
                  <a:pt x="766" y="66"/>
                  <a:pt x="832" y="105"/>
                  <a:pt x="886" y="157"/>
                </a:cubicBezTo>
                <a:cubicBezTo>
                  <a:pt x="939" y="209"/>
                  <a:pt x="980" y="273"/>
                  <a:pt x="1008" y="349"/>
                </a:cubicBezTo>
                <a:cubicBezTo>
                  <a:pt x="1036" y="425"/>
                  <a:pt x="1050" y="513"/>
                  <a:pt x="1050" y="613"/>
                </a:cubicBezTo>
                <a:close/>
                <a:moveTo>
                  <a:pt x="785" y="622"/>
                </a:moveTo>
                <a:cubicBezTo>
                  <a:pt x="785" y="562"/>
                  <a:pt x="778" y="507"/>
                  <a:pt x="764" y="455"/>
                </a:cubicBezTo>
                <a:cubicBezTo>
                  <a:pt x="750" y="404"/>
                  <a:pt x="727" y="359"/>
                  <a:pt x="696" y="321"/>
                </a:cubicBezTo>
                <a:cubicBezTo>
                  <a:pt x="665" y="284"/>
                  <a:pt x="625" y="254"/>
                  <a:pt x="577" y="233"/>
                </a:cubicBezTo>
                <a:cubicBezTo>
                  <a:pt x="528" y="212"/>
                  <a:pt x="465" y="201"/>
                  <a:pt x="386" y="201"/>
                </a:cubicBezTo>
                <a:cubicBezTo>
                  <a:pt x="256" y="201"/>
                  <a:pt x="256" y="201"/>
                  <a:pt x="256" y="201"/>
                </a:cubicBezTo>
                <a:cubicBezTo>
                  <a:pt x="256" y="1061"/>
                  <a:pt x="256" y="1061"/>
                  <a:pt x="256" y="1061"/>
                </a:cubicBezTo>
                <a:cubicBezTo>
                  <a:pt x="390" y="1061"/>
                  <a:pt x="390" y="1061"/>
                  <a:pt x="390" y="1061"/>
                </a:cubicBezTo>
                <a:cubicBezTo>
                  <a:pt x="460" y="1061"/>
                  <a:pt x="520" y="1052"/>
                  <a:pt x="568" y="1033"/>
                </a:cubicBezTo>
                <a:cubicBezTo>
                  <a:pt x="616" y="1015"/>
                  <a:pt x="656" y="988"/>
                  <a:pt x="688" y="951"/>
                </a:cubicBezTo>
                <a:cubicBezTo>
                  <a:pt x="721" y="914"/>
                  <a:pt x="745" y="868"/>
                  <a:pt x="761" y="814"/>
                </a:cubicBezTo>
                <a:cubicBezTo>
                  <a:pt x="777" y="759"/>
                  <a:pt x="785" y="695"/>
                  <a:pt x="785" y="622"/>
                </a:cubicBezTo>
                <a:close/>
              </a:path>
            </a:pathLst>
          </a:cu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9" name="Freeform 5"/>
          <p:cNvSpPr>
            <a:spLocks noChangeAspect="1" noEditPoints="1"/>
          </p:cNvSpPr>
          <p:nvPr/>
        </p:nvSpPr>
        <p:spPr bwMode="auto">
          <a:xfrm>
            <a:off x="2332693" y="520308"/>
            <a:ext cx="1000635" cy="1094400"/>
          </a:xfrm>
          <a:custGeom>
            <a:avLst/>
            <a:gdLst>
              <a:gd name="T0" fmla="*/ 1197 w 1197"/>
              <a:gd name="T1" fmla="*/ 640 h 1309"/>
              <a:gd name="T2" fmla="*/ 1158 w 1197"/>
              <a:gd name="T3" fmla="*/ 921 h 1309"/>
              <a:gd name="T4" fmla="*/ 1041 w 1197"/>
              <a:gd name="T5" fmla="*/ 1131 h 1309"/>
              <a:gd name="T6" fmla="*/ 850 w 1197"/>
              <a:gd name="T7" fmla="*/ 1263 h 1309"/>
              <a:gd name="T8" fmla="*/ 587 w 1197"/>
              <a:gd name="T9" fmla="*/ 1309 h 1309"/>
              <a:gd name="T10" fmla="*/ 330 w 1197"/>
              <a:gd name="T11" fmla="*/ 1270 h 1309"/>
              <a:gd name="T12" fmla="*/ 147 w 1197"/>
              <a:gd name="T13" fmla="*/ 1152 h 1309"/>
              <a:gd name="T14" fmla="*/ 37 w 1197"/>
              <a:gd name="T15" fmla="*/ 951 h 1309"/>
              <a:gd name="T16" fmla="*/ 0 w 1197"/>
              <a:gd name="T17" fmla="*/ 662 h 1309"/>
              <a:gd name="T18" fmla="*/ 39 w 1197"/>
              <a:gd name="T19" fmla="*/ 386 h 1309"/>
              <a:gd name="T20" fmla="*/ 156 w 1197"/>
              <a:gd name="T21" fmla="*/ 178 h 1309"/>
              <a:gd name="T22" fmla="*/ 347 w 1197"/>
              <a:gd name="T23" fmla="*/ 46 h 1309"/>
              <a:gd name="T24" fmla="*/ 611 w 1197"/>
              <a:gd name="T25" fmla="*/ 0 h 1309"/>
              <a:gd name="T26" fmla="*/ 864 w 1197"/>
              <a:gd name="T27" fmla="*/ 38 h 1309"/>
              <a:gd name="T28" fmla="*/ 1048 w 1197"/>
              <a:gd name="T29" fmla="*/ 155 h 1309"/>
              <a:gd name="T30" fmla="*/ 1159 w 1197"/>
              <a:gd name="T31" fmla="*/ 355 h 1309"/>
              <a:gd name="T32" fmla="*/ 1197 w 1197"/>
              <a:gd name="T33" fmla="*/ 640 h 1309"/>
              <a:gd name="T34" fmla="*/ 927 w 1197"/>
              <a:gd name="T35" fmla="*/ 653 h 1309"/>
              <a:gd name="T36" fmla="*/ 912 w 1197"/>
              <a:gd name="T37" fmla="*/ 472 h 1309"/>
              <a:gd name="T38" fmla="*/ 858 w 1197"/>
              <a:gd name="T39" fmla="*/ 333 h 1309"/>
              <a:gd name="T40" fmla="*/ 758 w 1197"/>
              <a:gd name="T41" fmla="*/ 243 h 1309"/>
              <a:gd name="T42" fmla="*/ 602 w 1197"/>
              <a:gd name="T43" fmla="*/ 211 h 1309"/>
              <a:gd name="T44" fmla="*/ 444 w 1197"/>
              <a:gd name="T45" fmla="*/ 247 h 1309"/>
              <a:gd name="T46" fmla="*/ 341 w 1197"/>
              <a:gd name="T47" fmla="*/ 342 h 1309"/>
              <a:gd name="T48" fmla="*/ 286 w 1197"/>
              <a:gd name="T49" fmla="*/ 481 h 1309"/>
              <a:gd name="T50" fmla="*/ 270 w 1197"/>
              <a:gd name="T51" fmla="*/ 649 h 1309"/>
              <a:gd name="T52" fmla="*/ 286 w 1197"/>
              <a:gd name="T53" fmla="*/ 835 h 1309"/>
              <a:gd name="T54" fmla="*/ 338 w 1197"/>
              <a:gd name="T55" fmla="*/ 977 h 1309"/>
              <a:gd name="T56" fmla="*/ 438 w 1197"/>
              <a:gd name="T57" fmla="*/ 1066 h 1309"/>
              <a:gd name="T58" fmla="*/ 595 w 1197"/>
              <a:gd name="T59" fmla="*/ 1097 h 1309"/>
              <a:gd name="T60" fmla="*/ 753 w 1197"/>
              <a:gd name="T61" fmla="*/ 1062 h 1309"/>
              <a:gd name="T62" fmla="*/ 856 w 1197"/>
              <a:gd name="T63" fmla="*/ 966 h 1309"/>
              <a:gd name="T64" fmla="*/ 911 w 1197"/>
              <a:gd name="T65" fmla="*/ 825 h 1309"/>
              <a:gd name="T66" fmla="*/ 927 w 1197"/>
              <a:gd name="T67" fmla="*/ 653 h 1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97" h="1309">
                <a:moveTo>
                  <a:pt x="1197" y="640"/>
                </a:moveTo>
                <a:cubicBezTo>
                  <a:pt x="1197" y="744"/>
                  <a:pt x="1184" y="838"/>
                  <a:pt x="1158" y="921"/>
                </a:cubicBezTo>
                <a:cubicBezTo>
                  <a:pt x="1132" y="1004"/>
                  <a:pt x="1093" y="1074"/>
                  <a:pt x="1041" y="1131"/>
                </a:cubicBezTo>
                <a:cubicBezTo>
                  <a:pt x="990" y="1189"/>
                  <a:pt x="926" y="1233"/>
                  <a:pt x="850" y="1263"/>
                </a:cubicBezTo>
                <a:cubicBezTo>
                  <a:pt x="775" y="1293"/>
                  <a:pt x="687" y="1309"/>
                  <a:pt x="587" y="1309"/>
                </a:cubicBezTo>
                <a:cubicBezTo>
                  <a:pt x="489" y="1309"/>
                  <a:pt x="403" y="1296"/>
                  <a:pt x="330" y="1270"/>
                </a:cubicBezTo>
                <a:cubicBezTo>
                  <a:pt x="257" y="1244"/>
                  <a:pt x="196" y="1205"/>
                  <a:pt x="147" y="1152"/>
                </a:cubicBezTo>
                <a:cubicBezTo>
                  <a:pt x="98" y="1100"/>
                  <a:pt x="61" y="1033"/>
                  <a:pt x="37" y="951"/>
                </a:cubicBezTo>
                <a:cubicBezTo>
                  <a:pt x="13" y="870"/>
                  <a:pt x="0" y="773"/>
                  <a:pt x="0" y="662"/>
                </a:cubicBezTo>
                <a:cubicBezTo>
                  <a:pt x="0" y="560"/>
                  <a:pt x="13" y="468"/>
                  <a:pt x="39" y="386"/>
                </a:cubicBezTo>
                <a:cubicBezTo>
                  <a:pt x="65" y="305"/>
                  <a:pt x="104" y="235"/>
                  <a:pt x="156" y="178"/>
                </a:cubicBezTo>
                <a:cubicBezTo>
                  <a:pt x="207" y="120"/>
                  <a:pt x="271" y="77"/>
                  <a:pt x="347" y="46"/>
                </a:cubicBezTo>
                <a:cubicBezTo>
                  <a:pt x="422" y="15"/>
                  <a:pt x="510" y="0"/>
                  <a:pt x="611" y="0"/>
                </a:cubicBezTo>
                <a:cubicBezTo>
                  <a:pt x="706" y="0"/>
                  <a:pt x="791" y="13"/>
                  <a:pt x="864" y="38"/>
                </a:cubicBezTo>
                <a:cubicBezTo>
                  <a:pt x="937" y="63"/>
                  <a:pt x="999" y="103"/>
                  <a:pt x="1048" y="155"/>
                </a:cubicBezTo>
                <a:cubicBezTo>
                  <a:pt x="1097" y="208"/>
                  <a:pt x="1134" y="275"/>
                  <a:pt x="1159" y="355"/>
                </a:cubicBezTo>
                <a:cubicBezTo>
                  <a:pt x="1184" y="435"/>
                  <a:pt x="1197" y="530"/>
                  <a:pt x="1197" y="640"/>
                </a:cubicBezTo>
                <a:close/>
                <a:moveTo>
                  <a:pt x="927" y="653"/>
                </a:moveTo>
                <a:cubicBezTo>
                  <a:pt x="927" y="587"/>
                  <a:pt x="922" y="527"/>
                  <a:pt x="912" y="472"/>
                </a:cubicBezTo>
                <a:cubicBezTo>
                  <a:pt x="901" y="418"/>
                  <a:pt x="883" y="371"/>
                  <a:pt x="858" y="333"/>
                </a:cubicBezTo>
                <a:cubicBezTo>
                  <a:pt x="833" y="294"/>
                  <a:pt x="800" y="264"/>
                  <a:pt x="758" y="243"/>
                </a:cubicBezTo>
                <a:cubicBezTo>
                  <a:pt x="717" y="222"/>
                  <a:pt x="664" y="211"/>
                  <a:pt x="602" y="211"/>
                </a:cubicBezTo>
                <a:cubicBezTo>
                  <a:pt x="539" y="211"/>
                  <a:pt x="486" y="223"/>
                  <a:pt x="444" y="247"/>
                </a:cubicBezTo>
                <a:cubicBezTo>
                  <a:pt x="401" y="270"/>
                  <a:pt x="367" y="302"/>
                  <a:pt x="341" y="342"/>
                </a:cubicBezTo>
                <a:cubicBezTo>
                  <a:pt x="315" y="382"/>
                  <a:pt x="297" y="428"/>
                  <a:pt x="286" y="481"/>
                </a:cubicBezTo>
                <a:cubicBezTo>
                  <a:pt x="275" y="534"/>
                  <a:pt x="270" y="590"/>
                  <a:pt x="270" y="649"/>
                </a:cubicBezTo>
                <a:cubicBezTo>
                  <a:pt x="270" y="718"/>
                  <a:pt x="275" y="780"/>
                  <a:pt x="286" y="835"/>
                </a:cubicBezTo>
                <a:cubicBezTo>
                  <a:pt x="296" y="890"/>
                  <a:pt x="314" y="937"/>
                  <a:pt x="338" y="977"/>
                </a:cubicBezTo>
                <a:cubicBezTo>
                  <a:pt x="363" y="1016"/>
                  <a:pt x="396" y="1045"/>
                  <a:pt x="438" y="1066"/>
                </a:cubicBezTo>
                <a:cubicBezTo>
                  <a:pt x="480" y="1086"/>
                  <a:pt x="532" y="1097"/>
                  <a:pt x="595" y="1097"/>
                </a:cubicBezTo>
                <a:cubicBezTo>
                  <a:pt x="658" y="1097"/>
                  <a:pt x="711" y="1085"/>
                  <a:pt x="753" y="1062"/>
                </a:cubicBezTo>
                <a:cubicBezTo>
                  <a:pt x="796" y="1038"/>
                  <a:pt x="830" y="1006"/>
                  <a:pt x="856" y="966"/>
                </a:cubicBezTo>
                <a:cubicBezTo>
                  <a:pt x="882" y="925"/>
                  <a:pt x="900" y="878"/>
                  <a:pt x="911" y="825"/>
                </a:cubicBezTo>
                <a:cubicBezTo>
                  <a:pt x="922" y="771"/>
                  <a:pt x="927" y="714"/>
                  <a:pt x="927" y="653"/>
                </a:cubicBezTo>
                <a:close/>
              </a:path>
            </a:pathLst>
          </a:cu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" name="Freeform 5"/>
          <p:cNvSpPr>
            <a:spLocks noChangeAspect="1"/>
          </p:cNvSpPr>
          <p:nvPr/>
        </p:nvSpPr>
        <p:spPr bwMode="auto">
          <a:xfrm>
            <a:off x="4551456" y="4230456"/>
            <a:ext cx="648723" cy="1094400"/>
          </a:xfrm>
          <a:custGeom>
            <a:avLst/>
            <a:gdLst>
              <a:gd name="T0" fmla="*/ 749 w 749"/>
              <a:gd name="T1" fmla="*/ 1163 h 1264"/>
              <a:gd name="T2" fmla="*/ 746 w 749"/>
              <a:gd name="T3" fmla="*/ 1211 h 1264"/>
              <a:gd name="T4" fmla="*/ 739 w 749"/>
              <a:gd name="T5" fmla="*/ 1241 h 1264"/>
              <a:gd name="T6" fmla="*/ 727 w 749"/>
              <a:gd name="T7" fmla="*/ 1258 h 1264"/>
              <a:gd name="T8" fmla="*/ 711 w 749"/>
              <a:gd name="T9" fmla="*/ 1264 h 1264"/>
              <a:gd name="T10" fmla="*/ 76 w 749"/>
              <a:gd name="T11" fmla="*/ 1264 h 1264"/>
              <a:gd name="T12" fmla="*/ 22 w 749"/>
              <a:gd name="T13" fmla="*/ 1245 h 1264"/>
              <a:gd name="T14" fmla="*/ 0 w 749"/>
              <a:gd name="T15" fmla="*/ 1183 h 1264"/>
              <a:gd name="T16" fmla="*/ 0 w 749"/>
              <a:gd name="T17" fmla="*/ 81 h 1264"/>
              <a:gd name="T18" fmla="*/ 22 w 749"/>
              <a:gd name="T19" fmla="*/ 19 h 1264"/>
              <a:gd name="T20" fmla="*/ 76 w 749"/>
              <a:gd name="T21" fmla="*/ 0 h 1264"/>
              <a:gd name="T22" fmla="*/ 707 w 749"/>
              <a:gd name="T23" fmla="*/ 0 h 1264"/>
              <a:gd name="T24" fmla="*/ 722 w 749"/>
              <a:gd name="T25" fmla="*/ 5 h 1264"/>
              <a:gd name="T26" fmla="*/ 734 w 749"/>
              <a:gd name="T27" fmla="*/ 22 h 1264"/>
              <a:gd name="T28" fmla="*/ 742 w 749"/>
              <a:gd name="T29" fmla="*/ 53 h 1264"/>
              <a:gd name="T30" fmla="*/ 744 w 749"/>
              <a:gd name="T31" fmla="*/ 102 h 1264"/>
              <a:gd name="T32" fmla="*/ 742 w 749"/>
              <a:gd name="T33" fmla="*/ 148 h 1264"/>
              <a:gd name="T34" fmla="*/ 734 w 749"/>
              <a:gd name="T35" fmla="*/ 179 h 1264"/>
              <a:gd name="T36" fmla="*/ 722 w 749"/>
              <a:gd name="T37" fmla="*/ 196 h 1264"/>
              <a:gd name="T38" fmla="*/ 707 w 749"/>
              <a:gd name="T39" fmla="*/ 201 h 1264"/>
              <a:gd name="T40" fmla="*/ 256 w 749"/>
              <a:gd name="T41" fmla="*/ 201 h 1264"/>
              <a:gd name="T42" fmla="*/ 256 w 749"/>
              <a:gd name="T43" fmla="*/ 510 h 1264"/>
              <a:gd name="T44" fmla="*/ 638 w 749"/>
              <a:gd name="T45" fmla="*/ 510 h 1264"/>
              <a:gd name="T46" fmla="*/ 654 w 749"/>
              <a:gd name="T47" fmla="*/ 515 h 1264"/>
              <a:gd name="T48" fmla="*/ 666 w 749"/>
              <a:gd name="T49" fmla="*/ 532 h 1264"/>
              <a:gd name="T50" fmla="*/ 673 w 749"/>
              <a:gd name="T51" fmla="*/ 562 h 1264"/>
              <a:gd name="T52" fmla="*/ 676 w 749"/>
              <a:gd name="T53" fmla="*/ 609 h 1264"/>
              <a:gd name="T54" fmla="*/ 673 w 749"/>
              <a:gd name="T55" fmla="*/ 655 h 1264"/>
              <a:gd name="T56" fmla="*/ 666 w 749"/>
              <a:gd name="T57" fmla="*/ 685 h 1264"/>
              <a:gd name="T58" fmla="*/ 654 w 749"/>
              <a:gd name="T59" fmla="*/ 701 h 1264"/>
              <a:gd name="T60" fmla="*/ 638 w 749"/>
              <a:gd name="T61" fmla="*/ 706 h 1264"/>
              <a:gd name="T62" fmla="*/ 256 w 749"/>
              <a:gd name="T63" fmla="*/ 706 h 1264"/>
              <a:gd name="T64" fmla="*/ 256 w 749"/>
              <a:gd name="T65" fmla="*/ 1063 h 1264"/>
              <a:gd name="T66" fmla="*/ 711 w 749"/>
              <a:gd name="T67" fmla="*/ 1063 h 1264"/>
              <a:gd name="T68" fmla="*/ 727 w 749"/>
              <a:gd name="T69" fmla="*/ 1068 h 1264"/>
              <a:gd name="T70" fmla="*/ 739 w 749"/>
              <a:gd name="T71" fmla="*/ 1085 h 1264"/>
              <a:gd name="T72" fmla="*/ 746 w 749"/>
              <a:gd name="T73" fmla="*/ 1116 h 1264"/>
              <a:gd name="T74" fmla="*/ 749 w 749"/>
              <a:gd name="T75" fmla="*/ 1163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49" h="1264">
                <a:moveTo>
                  <a:pt x="749" y="1163"/>
                </a:moveTo>
                <a:cubicBezTo>
                  <a:pt x="749" y="1182"/>
                  <a:pt x="748" y="1198"/>
                  <a:pt x="746" y="1211"/>
                </a:cubicBezTo>
                <a:cubicBezTo>
                  <a:pt x="745" y="1223"/>
                  <a:pt x="742" y="1234"/>
                  <a:pt x="739" y="1241"/>
                </a:cubicBezTo>
                <a:cubicBezTo>
                  <a:pt x="736" y="1249"/>
                  <a:pt x="732" y="1255"/>
                  <a:pt x="727" y="1258"/>
                </a:cubicBezTo>
                <a:cubicBezTo>
                  <a:pt x="722" y="1262"/>
                  <a:pt x="717" y="1264"/>
                  <a:pt x="711" y="1264"/>
                </a:cubicBezTo>
                <a:cubicBezTo>
                  <a:pt x="76" y="1264"/>
                  <a:pt x="76" y="1264"/>
                  <a:pt x="76" y="1264"/>
                </a:cubicBezTo>
                <a:cubicBezTo>
                  <a:pt x="55" y="1264"/>
                  <a:pt x="36" y="1257"/>
                  <a:pt x="22" y="1245"/>
                </a:cubicBezTo>
                <a:cubicBezTo>
                  <a:pt x="7" y="1232"/>
                  <a:pt x="0" y="1211"/>
                  <a:pt x="0" y="1183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53"/>
                  <a:pt x="7" y="32"/>
                  <a:pt x="22" y="19"/>
                </a:cubicBezTo>
                <a:cubicBezTo>
                  <a:pt x="36" y="6"/>
                  <a:pt x="55" y="0"/>
                  <a:pt x="76" y="0"/>
                </a:cubicBezTo>
                <a:cubicBezTo>
                  <a:pt x="707" y="0"/>
                  <a:pt x="707" y="0"/>
                  <a:pt x="707" y="0"/>
                </a:cubicBezTo>
                <a:cubicBezTo>
                  <a:pt x="713" y="0"/>
                  <a:pt x="718" y="2"/>
                  <a:pt x="722" y="5"/>
                </a:cubicBezTo>
                <a:cubicBezTo>
                  <a:pt x="727" y="8"/>
                  <a:pt x="731" y="14"/>
                  <a:pt x="734" y="22"/>
                </a:cubicBezTo>
                <a:cubicBezTo>
                  <a:pt x="737" y="30"/>
                  <a:pt x="740" y="41"/>
                  <a:pt x="742" y="53"/>
                </a:cubicBezTo>
                <a:cubicBezTo>
                  <a:pt x="743" y="66"/>
                  <a:pt x="744" y="82"/>
                  <a:pt x="744" y="102"/>
                </a:cubicBezTo>
                <a:cubicBezTo>
                  <a:pt x="744" y="120"/>
                  <a:pt x="743" y="135"/>
                  <a:pt x="742" y="148"/>
                </a:cubicBezTo>
                <a:cubicBezTo>
                  <a:pt x="740" y="161"/>
                  <a:pt x="737" y="171"/>
                  <a:pt x="734" y="179"/>
                </a:cubicBezTo>
                <a:cubicBezTo>
                  <a:pt x="731" y="187"/>
                  <a:pt x="727" y="192"/>
                  <a:pt x="722" y="196"/>
                </a:cubicBezTo>
                <a:cubicBezTo>
                  <a:pt x="718" y="200"/>
                  <a:pt x="713" y="201"/>
                  <a:pt x="707" y="201"/>
                </a:cubicBezTo>
                <a:cubicBezTo>
                  <a:pt x="256" y="201"/>
                  <a:pt x="256" y="201"/>
                  <a:pt x="256" y="201"/>
                </a:cubicBezTo>
                <a:cubicBezTo>
                  <a:pt x="256" y="510"/>
                  <a:pt x="256" y="510"/>
                  <a:pt x="256" y="510"/>
                </a:cubicBezTo>
                <a:cubicBezTo>
                  <a:pt x="638" y="510"/>
                  <a:pt x="638" y="510"/>
                  <a:pt x="638" y="510"/>
                </a:cubicBezTo>
                <a:cubicBezTo>
                  <a:pt x="643" y="510"/>
                  <a:pt x="649" y="512"/>
                  <a:pt x="654" y="515"/>
                </a:cubicBezTo>
                <a:cubicBezTo>
                  <a:pt x="659" y="519"/>
                  <a:pt x="663" y="524"/>
                  <a:pt x="666" y="532"/>
                </a:cubicBezTo>
                <a:cubicBezTo>
                  <a:pt x="669" y="539"/>
                  <a:pt x="672" y="549"/>
                  <a:pt x="673" y="562"/>
                </a:cubicBezTo>
                <a:cubicBezTo>
                  <a:pt x="675" y="575"/>
                  <a:pt x="676" y="590"/>
                  <a:pt x="676" y="609"/>
                </a:cubicBezTo>
                <a:cubicBezTo>
                  <a:pt x="676" y="627"/>
                  <a:pt x="675" y="643"/>
                  <a:pt x="673" y="655"/>
                </a:cubicBezTo>
                <a:cubicBezTo>
                  <a:pt x="672" y="668"/>
                  <a:pt x="669" y="678"/>
                  <a:pt x="666" y="685"/>
                </a:cubicBezTo>
                <a:cubicBezTo>
                  <a:pt x="663" y="693"/>
                  <a:pt x="659" y="698"/>
                  <a:pt x="654" y="701"/>
                </a:cubicBezTo>
                <a:cubicBezTo>
                  <a:pt x="649" y="705"/>
                  <a:pt x="643" y="706"/>
                  <a:pt x="638" y="706"/>
                </a:cubicBezTo>
                <a:cubicBezTo>
                  <a:pt x="256" y="706"/>
                  <a:pt x="256" y="706"/>
                  <a:pt x="256" y="706"/>
                </a:cubicBezTo>
                <a:cubicBezTo>
                  <a:pt x="256" y="1063"/>
                  <a:pt x="256" y="1063"/>
                  <a:pt x="256" y="1063"/>
                </a:cubicBezTo>
                <a:cubicBezTo>
                  <a:pt x="711" y="1063"/>
                  <a:pt x="711" y="1063"/>
                  <a:pt x="711" y="1063"/>
                </a:cubicBezTo>
                <a:cubicBezTo>
                  <a:pt x="717" y="1063"/>
                  <a:pt x="722" y="1064"/>
                  <a:pt x="727" y="1068"/>
                </a:cubicBezTo>
                <a:cubicBezTo>
                  <a:pt x="732" y="1072"/>
                  <a:pt x="736" y="1077"/>
                  <a:pt x="739" y="1085"/>
                </a:cubicBezTo>
                <a:cubicBezTo>
                  <a:pt x="742" y="1093"/>
                  <a:pt x="745" y="1103"/>
                  <a:pt x="746" y="1116"/>
                </a:cubicBezTo>
                <a:cubicBezTo>
                  <a:pt x="748" y="1129"/>
                  <a:pt x="749" y="1144"/>
                  <a:pt x="749" y="1163"/>
                </a:cubicBezTo>
                <a:close/>
              </a:path>
            </a:pathLst>
          </a:cu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045725"/>
            <a:ext cx="1450975" cy="33782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89951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MMI_Vorlage03</Template>
  <TotalTime>0</TotalTime>
  <Words>117</Words>
  <Application>Microsoft Office PowerPoint</Application>
  <PresentationFormat>Bildschirmpräsentation (16:10)</PresentationFormat>
  <Paragraphs>25</Paragraphs>
  <Slides>6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MMI_Vorlage03</vt:lpstr>
      <vt:lpstr>Kapitel 3 – XXL-Buchstaben</vt:lpstr>
      <vt:lpstr>odedesign</vt:lpstr>
      <vt:lpstr>odedesign</vt:lpstr>
      <vt:lpstr>odedesign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Kapitel 3: XXL-Buchstaben</dc:title>
  <dc:creator>Maria Hoeren</dc:creator>
  <cp:lastModifiedBy>F W</cp:lastModifiedBy>
  <cp:revision>6</cp:revision>
  <dcterms:created xsi:type="dcterms:W3CDTF">2012-03-07T11:01:31Z</dcterms:created>
  <dcterms:modified xsi:type="dcterms:W3CDTF">2012-05-31T17:04:21Z</dcterms:modified>
  <cp:version>42</cp:version>
</cp:coreProperties>
</file>