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9"/>
  </p:notesMasterIdLst>
  <p:sldIdLst>
    <p:sldId id="256" r:id="rId2"/>
    <p:sldId id="261" r:id="rId3"/>
    <p:sldId id="262" r:id="rId4"/>
    <p:sldId id="263" r:id="rId5"/>
    <p:sldId id="264" r:id="rId6"/>
    <p:sldId id="258" r:id="rId7"/>
    <p:sldId id="259" r:id="rId8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6638" autoAdjust="0"/>
  </p:normalViewPr>
  <p:slideViewPr>
    <p:cSldViewPr showGuides="1">
      <p:cViewPr>
        <p:scale>
          <a:sx n="107" d="100"/>
          <a:sy n="107" d="100"/>
        </p:scale>
        <p:origin x="-894" y="-150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3018" y="51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889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362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</a:t>
            </a:r>
            <a:r>
              <a:rPr lang="de-DE" b="1" baseline="0" dirty="0" smtClean="0"/>
              <a:t> zu den Buchstaben aus dem Formen-Baukasten:</a:t>
            </a:r>
          </a:p>
          <a:p>
            <a:r>
              <a:rPr lang="de-DE" baseline="0" dirty="0" smtClean="0"/>
              <a:t>Da die Buchstaben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 Zeichnung vorliegen, können sie wie beliebige, in PowerPoint gezeichnete Formen, formatiert werden.</a:t>
            </a:r>
          </a:p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 Unterschied macht sich vor allem bemerkbar, wenn </a:t>
            </a:r>
            <a:r>
              <a:rPr lang="de-DE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Bilder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als Füllung genutzt werden.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Dann gibt es eine zweite Kontextregisterkarte </a:t>
            </a:r>
            <a:r>
              <a:rPr lang="de-DE" sz="1200" b="1" dirty="0" smtClean="0">
                <a:solidFill>
                  <a:schemeClr val="tx1"/>
                </a:solidFill>
              </a:rPr>
              <a:t>Bildtools/ Format, </a:t>
            </a:r>
            <a:r>
              <a:rPr lang="de-DE" sz="1200" b="0" dirty="0" smtClean="0">
                <a:solidFill>
                  <a:schemeClr val="tx1"/>
                </a:solidFill>
              </a:rPr>
              <a:t>sodass </a:t>
            </a:r>
            <a:r>
              <a:rPr lang="de-DE" sz="1200" b="0" dirty="0" smtClean="0">
                <a:solidFill>
                  <a:schemeClr val="tx1"/>
                </a:solidFill>
              </a:rPr>
              <a:t>sämtliche</a:t>
            </a:r>
            <a:r>
              <a:rPr lang="de-DE" sz="1200" b="0" baseline="0" dirty="0" smtClean="0">
                <a:solidFill>
                  <a:schemeClr val="tx1"/>
                </a:solidFill>
              </a:rPr>
              <a:t> Bildeffekte wie zum Beispiel </a:t>
            </a:r>
            <a:r>
              <a:rPr lang="de-DE" sz="1200" b="0" i="1" baseline="0" dirty="0" smtClean="0">
                <a:solidFill>
                  <a:schemeClr val="tx1"/>
                </a:solidFill>
              </a:rPr>
              <a:t>Künstlerische </a:t>
            </a:r>
            <a:r>
              <a:rPr lang="de-DE" sz="1200" b="0" i="1" baseline="0" dirty="0" smtClean="0">
                <a:solidFill>
                  <a:schemeClr val="tx1"/>
                </a:solidFill>
              </a:rPr>
              <a:t>Effekte, Korrekturen</a:t>
            </a:r>
            <a:r>
              <a:rPr lang="de-DE" sz="1200" b="0" baseline="0" dirty="0" smtClean="0">
                <a:solidFill>
                  <a:schemeClr val="tx1"/>
                </a:solidFill>
              </a:rPr>
              <a:t> wie </a:t>
            </a:r>
            <a:r>
              <a:rPr lang="de-DE" sz="1200" b="0" i="1" baseline="0" dirty="0" smtClean="0">
                <a:solidFill>
                  <a:schemeClr val="tx1"/>
                </a:solidFill>
              </a:rPr>
              <a:t>Schärfen</a:t>
            </a:r>
            <a:r>
              <a:rPr lang="de-DE" sz="1200" b="0" baseline="0" dirty="0" smtClean="0">
                <a:solidFill>
                  <a:schemeClr val="tx1"/>
                </a:solidFill>
              </a:rPr>
              <a:t> und </a:t>
            </a:r>
            <a:r>
              <a:rPr lang="de-DE" sz="1200" b="0" i="1" baseline="0" dirty="0" smtClean="0">
                <a:solidFill>
                  <a:schemeClr val="tx1"/>
                </a:solidFill>
              </a:rPr>
              <a:t>Weichzeichnen</a:t>
            </a:r>
            <a:r>
              <a:rPr lang="de-DE" sz="1200" b="0" baseline="0" dirty="0" smtClean="0">
                <a:solidFill>
                  <a:schemeClr val="tx1"/>
                </a:solidFill>
              </a:rPr>
              <a:t> etc. genutzt werden können.</a:t>
            </a:r>
            <a:endParaRPr lang="de-DE" sz="1200" b="0" dirty="0" smtClean="0">
              <a:solidFill>
                <a:schemeClr val="tx1"/>
              </a:solidFill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376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298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486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Übergroße s</a:t>
            </a:r>
            <a:r>
              <a:rPr lang="de-DE" dirty="0" smtClean="0"/>
              <a:t>erifenlose Buchstaben – Calibri</a:t>
            </a:r>
          </a:p>
          <a:p>
            <a:r>
              <a:rPr lang="de-DE" dirty="0" smtClean="0"/>
              <a:t>Quelle:</a:t>
            </a:r>
            <a:r>
              <a:rPr lang="de-DE" baseline="0" dirty="0" smtClean="0"/>
              <a:t> PowerPoint aktuell, Ausgabe 01/2012, Autor: Ute Simon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086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Übergroße Buchstaben </a:t>
            </a:r>
            <a:r>
              <a:rPr lang="de-DE" dirty="0" smtClean="0"/>
              <a:t>mit Serifen – Cambria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Quelle:</a:t>
            </a:r>
            <a:r>
              <a:rPr lang="de-DE" baseline="0" dirty="0" smtClean="0"/>
              <a:t> PowerPoint aktuell, Ausgabe 01/2012, Autor: Ute Simon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849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30.12.2011</a:t>
            </a:r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</a:t>
            </a:r>
            <a:r>
              <a:rPr lang="de-DE" dirty="0" smtClean="0"/>
              <a:t>3 – weitere </a:t>
            </a:r>
            <a:r>
              <a:rPr lang="de-DE" dirty="0" smtClean="0"/>
              <a:t>coole </a:t>
            </a:r>
            <a:r>
              <a:rPr lang="de-DE" dirty="0" smtClean="0"/>
              <a:t>Bildeffekte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Formen-Baukasten für XXL-Buchstaben und Zahlen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… aus dem Formen-Baukasten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… mit </a:t>
            </a:r>
            <a:r>
              <a:rPr lang="de-DE" dirty="0"/>
              <a:t>WordArt erstellt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Buchstaben</a:t>
            </a:r>
            <a:endParaRPr lang="de-DE" dirty="0"/>
          </a:p>
        </p:txBody>
      </p:sp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5364088" y="2353444"/>
            <a:ext cx="2386940" cy="2478242"/>
          </a:xfrm>
          <a:custGeom>
            <a:avLst/>
            <a:gdLst>
              <a:gd name="T0" fmla="*/ 1086 w 1284"/>
              <a:gd name="T1" fmla="*/ 1073 h 1333"/>
              <a:gd name="T2" fmla="*/ 1150 w 1284"/>
              <a:gd name="T3" fmla="*/ 1166 h 1333"/>
              <a:gd name="T4" fmla="*/ 1196 w 1284"/>
              <a:gd name="T5" fmla="*/ 1220 h 1333"/>
              <a:gd name="T6" fmla="*/ 1234 w 1284"/>
              <a:gd name="T7" fmla="*/ 1250 h 1333"/>
              <a:gd name="T8" fmla="*/ 1284 w 1284"/>
              <a:gd name="T9" fmla="*/ 1269 h 1333"/>
              <a:gd name="T10" fmla="*/ 1284 w 1284"/>
              <a:gd name="T11" fmla="*/ 1333 h 1333"/>
              <a:gd name="T12" fmla="*/ 755 w 1284"/>
              <a:gd name="T13" fmla="*/ 1333 h 1333"/>
              <a:gd name="T14" fmla="*/ 755 w 1284"/>
              <a:gd name="T15" fmla="*/ 1268 h 1333"/>
              <a:gd name="T16" fmla="*/ 800 w 1284"/>
              <a:gd name="T17" fmla="*/ 1252 h 1333"/>
              <a:gd name="T18" fmla="*/ 812 w 1284"/>
              <a:gd name="T19" fmla="*/ 1222 h 1333"/>
              <a:gd name="T20" fmla="*/ 807 w 1284"/>
              <a:gd name="T21" fmla="*/ 1192 h 1333"/>
              <a:gd name="T22" fmla="*/ 786 w 1284"/>
              <a:gd name="T23" fmla="*/ 1147 h 1333"/>
              <a:gd name="T24" fmla="*/ 719 w 1284"/>
              <a:gd name="T25" fmla="*/ 1040 h 1333"/>
              <a:gd name="T26" fmla="*/ 570 w 1284"/>
              <a:gd name="T27" fmla="*/ 809 h 1333"/>
              <a:gd name="T28" fmla="*/ 522 w 1284"/>
              <a:gd name="T29" fmla="*/ 744 h 1333"/>
              <a:gd name="T30" fmla="*/ 482 w 1284"/>
              <a:gd name="T31" fmla="*/ 710 h 1333"/>
              <a:gd name="T32" fmla="*/ 427 w 1284"/>
              <a:gd name="T33" fmla="*/ 700 h 1333"/>
              <a:gd name="T34" fmla="*/ 407 w 1284"/>
              <a:gd name="T35" fmla="*/ 700 h 1333"/>
              <a:gd name="T36" fmla="*/ 407 w 1284"/>
              <a:gd name="T37" fmla="*/ 1088 h 1333"/>
              <a:gd name="T38" fmla="*/ 409 w 1284"/>
              <a:gd name="T39" fmla="*/ 1151 h 1333"/>
              <a:gd name="T40" fmla="*/ 417 w 1284"/>
              <a:gd name="T41" fmla="*/ 1199 h 1333"/>
              <a:gd name="T42" fmla="*/ 434 w 1284"/>
              <a:gd name="T43" fmla="*/ 1230 h 1333"/>
              <a:gd name="T44" fmla="*/ 465 w 1284"/>
              <a:gd name="T45" fmla="*/ 1252 h 1333"/>
              <a:gd name="T46" fmla="*/ 513 w 1284"/>
              <a:gd name="T47" fmla="*/ 1268 h 1333"/>
              <a:gd name="T48" fmla="*/ 513 w 1284"/>
              <a:gd name="T49" fmla="*/ 1333 h 1333"/>
              <a:gd name="T50" fmla="*/ 0 w 1284"/>
              <a:gd name="T51" fmla="*/ 1333 h 1333"/>
              <a:gd name="T52" fmla="*/ 0 w 1284"/>
              <a:gd name="T53" fmla="*/ 1268 h 1333"/>
              <a:gd name="T54" fmla="*/ 57 w 1284"/>
              <a:gd name="T55" fmla="*/ 1247 h 1333"/>
              <a:gd name="T56" fmla="*/ 89 w 1284"/>
              <a:gd name="T57" fmla="*/ 1216 h 1333"/>
              <a:gd name="T58" fmla="*/ 102 w 1284"/>
              <a:gd name="T59" fmla="*/ 1165 h 1333"/>
              <a:gd name="T60" fmla="*/ 105 w 1284"/>
              <a:gd name="T61" fmla="*/ 1088 h 1333"/>
              <a:gd name="T62" fmla="*/ 105 w 1284"/>
              <a:gd name="T63" fmla="*/ 246 h 1333"/>
              <a:gd name="T64" fmla="*/ 102 w 1284"/>
              <a:gd name="T65" fmla="*/ 169 h 1333"/>
              <a:gd name="T66" fmla="*/ 90 w 1284"/>
              <a:gd name="T67" fmla="*/ 118 h 1333"/>
              <a:gd name="T68" fmla="*/ 58 w 1284"/>
              <a:gd name="T69" fmla="*/ 86 h 1333"/>
              <a:gd name="T70" fmla="*/ 0 w 1284"/>
              <a:gd name="T71" fmla="*/ 64 h 1333"/>
              <a:gd name="T72" fmla="*/ 0 w 1284"/>
              <a:gd name="T73" fmla="*/ 0 h 1333"/>
              <a:gd name="T74" fmla="*/ 513 w 1284"/>
              <a:gd name="T75" fmla="*/ 0 h 1333"/>
              <a:gd name="T76" fmla="*/ 513 w 1284"/>
              <a:gd name="T77" fmla="*/ 64 h 1333"/>
              <a:gd name="T78" fmla="*/ 453 w 1284"/>
              <a:gd name="T79" fmla="*/ 88 h 1333"/>
              <a:gd name="T80" fmla="*/ 425 w 1284"/>
              <a:gd name="T81" fmla="*/ 118 h 1333"/>
              <a:gd name="T82" fmla="*/ 411 w 1284"/>
              <a:gd name="T83" fmla="*/ 163 h 1333"/>
              <a:gd name="T84" fmla="*/ 407 w 1284"/>
              <a:gd name="T85" fmla="*/ 246 h 1333"/>
              <a:gd name="T86" fmla="*/ 407 w 1284"/>
              <a:gd name="T87" fmla="*/ 594 h 1333"/>
              <a:gd name="T88" fmla="*/ 428 w 1284"/>
              <a:gd name="T89" fmla="*/ 594 h 1333"/>
              <a:gd name="T90" fmla="*/ 499 w 1284"/>
              <a:gd name="T91" fmla="*/ 584 h 1333"/>
              <a:gd name="T92" fmla="*/ 553 w 1284"/>
              <a:gd name="T93" fmla="*/ 549 h 1333"/>
              <a:gd name="T94" fmla="*/ 661 w 1284"/>
              <a:gd name="T95" fmla="*/ 430 h 1333"/>
              <a:gd name="T96" fmla="*/ 776 w 1284"/>
              <a:gd name="T97" fmla="*/ 286 h 1333"/>
              <a:gd name="T98" fmla="*/ 825 w 1284"/>
              <a:gd name="T99" fmla="*/ 203 h 1333"/>
              <a:gd name="T100" fmla="*/ 838 w 1284"/>
              <a:gd name="T101" fmla="*/ 138 h 1333"/>
              <a:gd name="T102" fmla="*/ 815 w 1284"/>
              <a:gd name="T103" fmla="*/ 85 h 1333"/>
              <a:gd name="T104" fmla="*/ 750 w 1284"/>
              <a:gd name="T105" fmla="*/ 64 h 1333"/>
              <a:gd name="T106" fmla="*/ 750 w 1284"/>
              <a:gd name="T107" fmla="*/ 0 h 1333"/>
              <a:gd name="T108" fmla="*/ 1249 w 1284"/>
              <a:gd name="T109" fmla="*/ 0 h 1333"/>
              <a:gd name="T110" fmla="*/ 1249 w 1284"/>
              <a:gd name="T111" fmla="*/ 66 h 1333"/>
              <a:gd name="T112" fmla="*/ 1186 w 1284"/>
              <a:gd name="T113" fmla="*/ 87 h 1333"/>
              <a:gd name="T114" fmla="*/ 1125 w 1284"/>
              <a:gd name="T115" fmla="*/ 131 h 1333"/>
              <a:gd name="T116" fmla="*/ 1038 w 1284"/>
              <a:gd name="T117" fmla="*/ 221 h 1333"/>
              <a:gd name="T118" fmla="*/ 745 w 1284"/>
              <a:gd name="T119" fmla="*/ 550 h 1333"/>
              <a:gd name="T120" fmla="*/ 1086 w 1284"/>
              <a:gd name="T121" fmla="*/ 10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4" h="1333">
                <a:moveTo>
                  <a:pt x="1086" y="1073"/>
                </a:moveTo>
                <a:cubicBezTo>
                  <a:pt x="1112" y="1112"/>
                  <a:pt x="1133" y="1143"/>
                  <a:pt x="1150" y="1166"/>
                </a:cubicBezTo>
                <a:cubicBezTo>
                  <a:pt x="1167" y="1189"/>
                  <a:pt x="1183" y="1207"/>
                  <a:pt x="1196" y="1220"/>
                </a:cubicBezTo>
                <a:cubicBezTo>
                  <a:pt x="1209" y="1234"/>
                  <a:pt x="1221" y="1243"/>
                  <a:pt x="1234" y="1250"/>
                </a:cubicBezTo>
                <a:cubicBezTo>
                  <a:pt x="1247" y="1257"/>
                  <a:pt x="1264" y="1263"/>
                  <a:pt x="1284" y="1269"/>
                </a:cubicBezTo>
                <a:cubicBezTo>
                  <a:pt x="1284" y="1333"/>
                  <a:pt x="1284" y="1333"/>
                  <a:pt x="1284" y="1333"/>
                </a:cubicBezTo>
                <a:cubicBezTo>
                  <a:pt x="755" y="1333"/>
                  <a:pt x="755" y="1333"/>
                  <a:pt x="755" y="1333"/>
                </a:cubicBezTo>
                <a:cubicBezTo>
                  <a:pt x="755" y="1268"/>
                  <a:pt x="755" y="1268"/>
                  <a:pt x="755" y="1268"/>
                </a:cubicBezTo>
                <a:cubicBezTo>
                  <a:pt x="777" y="1265"/>
                  <a:pt x="792" y="1260"/>
                  <a:pt x="800" y="1252"/>
                </a:cubicBezTo>
                <a:cubicBezTo>
                  <a:pt x="808" y="1245"/>
                  <a:pt x="812" y="1235"/>
                  <a:pt x="812" y="1222"/>
                </a:cubicBezTo>
                <a:cubicBezTo>
                  <a:pt x="812" y="1212"/>
                  <a:pt x="810" y="1202"/>
                  <a:pt x="807" y="1192"/>
                </a:cubicBezTo>
                <a:cubicBezTo>
                  <a:pt x="804" y="1182"/>
                  <a:pt x="797" y="1167"/>
                  <a:pt x="786" y="1147"/>
                </a:cubicBezTo>
                <a:cubicBezTo>
                  <a:pt x="775" y="1128"/>
                  <a:pt x="753" y="1092"/>
                  <a:pt x="719" y="1040"/>
                </a:cubicBezTo>
                <a:cubicBezTo>
                  <a:pt x="570" y="809"/>
                  <a:pt x="570" y="809"/>
                  <a:pt x="570" y="809"/>
                </a:cubicBezTo>
                <a:cubicBezTo>
                  <a:pt x="551" y="781"/>
                  <a:pt x="536" y="760"/>
                  <a:pt x="522" y="744"/>
                </a:cubicBezTo>
                <a:cubicBezTo>
                  <a:pt x="509" y="728"/>
                  <a:pt x="496" y="717"/>
                  <a:pt x="482" y="710"/>
                </a:cubicBezTo>
                <a:cubicBezTo>
                  <a:pt x="469" y="703"/>
                  <a:pt x="450" y="700"/>
                  <a:pt x="427" y="700"/>
                </a:cubicBezTo>
                <a:cubicBezTo>
                  <a:pt x="407" y="700"/>
                  <a:pt x="407" y="700"/>
                  <a:pt x="407" y="700"/>
                </a:cubicBezTo>
                <a:cubicBezTo>
                  <a:pt x="407" y="1088"/>
                  <a:pt x="407" y="1088"/>
                  <a:pt x="407" y="1088"/>
                </a:cubicBezTo>
                <a:cubicBezTo>
                  <a:pt x="407" y="1110"/>
                  <a:pt x="408" y="1132"/>
                  <a:pt x="409" y="1151"/>
                </a:cubicBezTo>
                <a:cubicBezTo>
                  <a:pt x="411" y="1171"/>
                  <a:pt x="413" y="1187"/>
                  <a:pt x="417" y="1199"/>
                </a:cubicBezTo>
                <a:cubicBezTo>
                  <a:pt x="421" y="1211"/>
                  <a:pt x="427" y="1222"/>
                  <a:pt x="434" y="1230"/>
                </a:cubicBezTo>
                <a:cubicBezTo>
                  <a:pt x="442" y="1239"/>
                  <a:pt x="452" y="1246"/>
                  <a:pt x="465" y="1252"/>
                </a:cubicBezTo>
                <a:cubicBezTo>
                  <a:pt x="478" y="1258"/>
                  <a:pt x="494" y="1264"/>
                  <a:pt x="513" y="1268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9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1" y="148"/>
                  <a:pt x="96" y="131"/>
                  <a:pt x="90" y="118"/>
                </a:cubicBezTo>
                <a:cubicBezTo>
                  <a:pt x="83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1"/>
                  <a:pt x="466" y="79"/>
                  <a:pt x="453" y="88"/>
                </a:cubicBezTo>
                <a:cubicBezTo>
                  <a:pt x="440" y="96"/>
                  <a:pt x="431" y="106"/>
                  <a:pt x="425" y="118"/>
                </a:cubicBezTo>
                <a:cubicBezTo>
                  <a:pt x="418" y="130"/>
                  <a:pt x="414" y="145"/>
                  <a:pt x="411" y="163"/>
                </a:cubicBezTo>
                <a:cubicBezTo>
                  <a:pt x="409" y="181"/>
                  <a:pt x="407" y="209"/>
                  <a:pt x="407" y="246"/>
                </a:cubicBezTo>
                <a:cubicBezTo>
                  <a:pt x="407" y="594"/>
                  <a:pt x="407" y="594"/>
                  <a:pt x="407" y="594"/>
                </a:cubicBezTo>
                <a:cubicBezTo>
                  <a:pt x="428" y="594"/>
                  <a:pt x="428" y="594"/>
                  <a:pt x="428" y="594"/>
                </a:cubicBezTo>
                <a:cubicBezTo>
                  <a:pt x="458" y="594"/>
                  <a:pt x="482" y="590"/>
                  <a:pt x="499" y="584"/>
                </a:cubicBezTo>
                <a:cubicBezTo>
                  <a:pt x="517" y="577"/>
                  <a:pt x="535" y="566"/>
                  <a:pt x="553" y="549"/>
                </a:cubicBezTo>
                <a:cubicBezTo>
                  <a:pt x="572" y="532"/>
                  <a:pt x="608" y="492"/>
                  <a:pt x="661" y="430"/>
                </a:cubicBezTo>
                <a:cubicBezTo>
                  <a:pt x="714" y="368"/>
                  <a:pt x="752" y="320"/>
                  <a:pt x="776" y="286"/>
                </a:cubicBezTo>
                <a:cubicBezTo>
                  <a:pt x="800" y="253"/>
                  <a:pt x="816" y="225"/>
                  <a:pt x="825" y="203"/>
                </a:cubicBezTo>
                <a:cubicBezTo>
                  <a:pt x="834" y="182"/>
                  <a:pt x="838" y="160"/>
                  <a:pt x="838" y="138"/>
                </a:cubicBezTo>
                <a:cubicBezTo>
                  <a:pt x="838" y="116"/>
                  <a:pt x="830" y="98"/>
                  <a:pt x="815" y="85"/>
                </a:cubicBezTo>
                <a:cubicBezTo>
                  <a:pt x="800" y="72"/>
                  <a:pt x="778" y="65"/>
                  <a:pt x="750" y="64"/>
                </a:cubicBezTo>
                <a:cubicBezTo>
                  <a:pt x="750" y="0"/>
                  <a:pt x="750" y="0"/>
                  <a:pt x="750" y="0"/>
                </a:cubicBezTo>
                <a:cubicBezTo>
                  <a:pt x="1249" y="0"/>
                  <a:pt x="1249" y="0"/>
                  <a:pt x="1249" y="0"/>
                </a:cubicBezTo>
                <a:cubicBezTo>
                  <a:pt x="1249" y="66"/>
                  <a:pt x="1249" y="66"/>
                  <a:pt x="1249" y="66"/>
                </a:cubicBezTo>
                <a:cubicBezTo>
                  <a:pt x="1225" y="71"/>
                  <a:pt x="1203" y="78"/>
                  <a:pt x="1186" y="87"/>
                </a:cubicBezTo>
                <a:cubicBezTo>
                  <a:pt x="1168" y="96"/>
                  <a:pt x="1148" y="111"/>
                  <a:pt x="1125" y="131"/>
                </a:cubicBezTo>
                <a:cubicBezTo>
                  <a:pt x="1102" y="152"/>
                  <a:pt x="1073" y="182"/>
                  <a:pt x="1038" y="221"/>
                </a:cubicBezTo>
                <a:cubicBezTo>
                  <a:pt x="745" y="550"/>
                  <a:pt x="745" y="550"/>
                  <a:pt x="745" y="550"/>
                </a:cubicBezTo>
                <a:lnTo>
                  <a:pt x="1086" y="107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971600" y="1206073"/>
            <a:ext cx="269336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7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K</a:t>
            </a:r>
            <a:endParaRPr lang="de-DE" sz="287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blipFill dpi="0" rotWithShape="1">
                <a:blip r:embed="rId4"/>
                <a:srcRect/>
                <a:stretch>
                  <a:fillRect/>
                </a:stretch>
              </a:blip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2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z="2000" dirty="0" smtClean="0"/>
              <a:t>Form</a:t>
            </a:r>
          </a:p>
          <a:p>
            <a:r>
              <a:rPr lang="de-DE" sz="2000" dirty="0" smtClean="0"/>
              <a:t>„Text“ wird aus den Formen individuell zusammengebaut</a:t>
            </a:r>
          </a:p>
          <a:p>
            <a:r>
              <a:rPr lang="de-DE" sz="2000" dirty="0" smtClean="0"/>
              <a:t>Größenänderung </a:t>
            </a:r>
            <a:r>
              <a:rPr lang="de-DE" sz="2000" smtClean="0"/>
              <a:t>über </a:t>
            </a:r>
            <a:r>
              <a:rPr lang="de-DE" sz="2000" b="1" smtClean="0">
                <a:solidFill>
                  <a:schemeClr val="accent1"/>
                </a:solidFill>
              </a:rPr>
              <a:t>Zeichentools/Format/Größe</a:t>
            </a:r>
            <a:endParaRPr lang="de-DE" sz="2000" b="1" dirty="0" smtClean="0">
              <a:solidFill>
                <a:schemeClr val="accent1"/>
              </a:solidFill>
            </a:endParaRPr>
          </a:p>
          <a:p>
            <a:r>
              <a:rPr lang="de-DE" sz="2000" dirty="0"/>
              <a:t>Formatierung über </a:t>
            </a:r>
            <a:r>
              <a:rPr lang="de-DE" sz="2000" b="1" dirty="0" smtClean="0">
                <a:solidFill>
                  <a:schemeClr val="accent1"/>
                </a:solidFill>
              </a:rPr>
              <a:t>Zeichentools/Format</a:t>
            </a:r>
            <a:r>
              <a:rPr lang="de-DE" sz="2000" dirty="0" smtClean="0"/>
              <a:t> oder über </a:t>
            </a:r>
            <a:r>
              <a:rPr lang="de-DE" sz="2000" b="1" dirty="0" smtClean="0">
                <a:solidFill>
                  <a:schemeClr val="accent1"/>
                </a:solidFill>
              </a:rPr>
              <a:t>Bildtools/ Format</a:t>
            </a:r>
            <a:endParaRPr lang="de-DE" sz="2000" b="1" dirty="0">
              <a:solidFill>
                <a:schemeClr val="accent1"/>
              </a:solidFill>
            </a:endParaRPr>
          </a:p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… aus dem Formen-Baukasten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z="2000" dirty="0" smtClean="0"/>
              <a:t>Textfeld</a:t>
            </a:r>
          </a:p>
          <a:p>
            <a:r>
              <a:rPr lang="de-DE" sz="2000" dirty="0" smtClean="0"/>
              <a:t>ist daher schnell und einfach </a:t>
            </a:r>
            <a:br>
              <a:rPr lang="de-DE" sz="2000" dirty="0" smtClean="0"/>
            </a:br>
            <a:r>
              <a:rPr lang="de-DE" sz="2000" dirty="0" smtClean="0"/>
              <a:t>zu editieren</a:t>
            </a:r>
          </a:p>
          <a:p>
            <a:r>
              <a:rPr lang="de-DE" sz="2000" dirty="0" smtClean="0"/>
              <a:t>Größenänderung über </a:t>
            </a:r>
            <a:br>
              <a:rPr lang="de-DE" sz="2000" dirty="0" smtClean="0"/>
            </a:br>
            <a:r>
              <a:rPr lang="de-DE" sz="2000" b="1" dirty="0" smtClean="0">
                <a:solidFill>
                  <a:schemeClr val="accent1"/>
                </a:solidFill>
              </a:rPr>
              <a:t>Schriftgrad</a:t>
            </a:r>
          </a:p>
          <a:p>
            <a:r>
              <a:rPr lang="de-DE" sz="2000" dirty="0" smtClean="0"/>
              <a:t>Formatierung über </a:t>
            </a:r>
            <a:r>
              <a:rPr lang="de-DE" sz="2000" b="1" dirty="0" smtClean="0">
                <a:solidFill>
                  <a:schemeClr val="accent1"/>
                </a:solidFill>
              </a:rPr>
              <a:t>Zeichentools/Format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… mit WordArt erstellt</a:t>
            </a:r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Buchstaben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94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… aus dem Formen-Baukasten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… mit </a:t>
            </a:r>
            <a:r>
              <a:rPr lang="de-DE" dirty="0"/>
              <a:t>WordArt erstellt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Buchstaben</a:t>
            </a:r>
            <a:endParaRPr lang="de-DE" dirty="0"/>
          </a:p>
        </p:txBody>
      </p:sp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5364088" y="2353444"/>
            <a:ext cx="2386940" cy="2478242"/>
          </a:xfrm>
          <a:custGeom>
            <a:avLst/>
            <a:gdLst>
              <a:gd name="T0" fmla="*/ 1086 w 1284"/>
              <a:gd name="T1" fmla="*/ 1073 h 1333"/>
              <a:gd name="T2" fmla="*/ 1150 w 1284"/>
              <a:gd name="T3" fmla="*/ 1166 h 1333"/>
              <a:gd name="T4" fmla="*/ 1196 w 1284"/>
              <a:gd name="T5" fmla="*/ 1220 h 1333"/>
              <a:gd name="T6" fmla="*/ 1234 w 1284"/>
              <a:gd name="T7" fmla="*/ 1250 h 1333"/>
              <a:gd name="T8" fmla="*/ 1284 w 1284"/>
              <a:gd name="T9" fmla="*/ 1269 h 1333"/>
              <a:gd name="T10" fmla="*/ 1284 w 1284"/>
              <a:gd name="T11" fmla="*/ 1333 h 1333"/>
              <a:gd name="T12" fmla="*/ 755 w 1284"/>
              <a:gd name="T13" fmla="*/ 1333 h 1333"/>
              <a:gd name="T14" fmla="*/ 755 w 1284"/>
              <a:gd name="T15" fmla="*/ 1268 h 1333"/>
              <a:gd name="T16" fmla="*/ 800 w 1284"/>
              <a:gd name="T17" fmla="*/ 1252 h 1333"/>
              <a:gd name="T18" fmla="*/ 812 w 1284"/>
              <a:gd name="T19" fmla="*/ 1222 h 1333"/>
              <a:gd name="T20" fmla="*/ 807 w 1284"/>
              <a:gd name="T21" fmla="*/ 1192 h 1333"/>
              <a:gd name="T22" fmla="*/ 786 w 1284"/>
              <a:gd name="T23" fmla="*/ 1147 h 1333"/>
              <a:gd name="T24" fmla="*/ 719 w 1284"/>
              <a:gd name="T25" fmla="*/ 1040 h 1333"/>
              <a:gd name="T26" fmla="*/ 570 w 1284"/>
              <a:gd name="T27" fmla="*/ 809 h 1333"/>
              <a:gd name="T28" fmla="*/ 522 w 1284"/>
              <a:gd name="T29" fmla="*/ 744 h 1333"/>
              <a:gd name="T30" fmla="*/ 482 w 1284"/>
              <a:gd name="T31" fmla="*/ 710 h 1333"/>
              <a:gd name="T32" fmla="*/ 427 w 1284"/>
              <a:gd name="T33" fmla="*/ 700 h 1333"/>
              <a:gd name="T34" fmla="*/ 407 w 1284"/>
              <a:gd name="T35" fmla="*/ 700 h 1333"/>
              <a:gd name="T36" fmla="*/ 407 w 1284"/>
              <a:gd name="T37" fmla="*/ 1088 h 1333"/>
              <a:gd name="T38" fmla="*/ 409 w 1284"/>
              <a:gd name="T39" fmla="*/ 1151 h 1333"/>
              <a:gd name="T40" fmla="*/ 417 w 1284"/>
              <a:gd name="T41" fmla="*/ 1199 h 1333"/>
              <a:gd name="T42" fmla="*/ 434 w 1284"/>
              <a:gd name="T43" fmla="*/ 1230 h 1333"/>
              <a:gd name="T44" fmla="*/ 465 w 1284"/>
              <a:gd name="T45" fmla="*/ 1252 h 1333"/>
              <a:gd name="T46" fmla="*/ 513 w 1284"/>
              <a:gd name="T47" fmla="*/ 1268 h 1333"/>
              <a:gd name="T48" fmla="*/ 513 w 1284"/>
              <a:gd name="T49" fmla="*/ 1333 h 1333"/>
              <a:gd name="T50" fmla="*/ 0 w 1284"/>
              <a:gd name="T51" fmla="*/ 1333 h 1333"/>
              <a:gd name="T52" fmla="*/ 0 w 1284"/>
              <a:gd name="T53" fmla="*/ 1268 h 1333"/>
              <a:gd name="T54" fmla="*/ 57 w 1284"/>
              <a:gd name="T55" fmla="*/ 1247 h 1333"/>
              <a:gd name="T56" fmla="*/ 89 w 1284"/>
              <a:gd name="T57" fmla="*/ 1216 h 1333"/>
              <a:gd name="T58" fmla="*/ 102 w 1284"/>
              <a:gd name="T59" fmla="*/ 1165 h 1333"/>
              <a:gd name="T60" fmla="*/ 105 w 1284"/>
              <a:gd name="T61" fmla="*/ 1088 h 1333"/>
              <a:gd name="T62" fmla="*/ 105 w 1284"/>
              <a:gd name="T63" fmla="*/ 246 h 1333"/>
              <a:gd name="T64" fmla="*/ 102 w 1284"/>
              <a:gd name="T65" fmla="*/ 169 h 1333"/>
              <a:gd name="T66" fmla="*/ 90 w 1284"/>
              <a:gd name="T67" fmla="*/ 118 h 1333"/>
              <a:gd name="T68" fmla="*/ 58 w 1284"/>
              <a:gd name="T69" fmla="*/ 86 h 1333"/>
              <a:gd name="T70" fmla="*/ 0 w 1284"/>
              <a:gd name="T71" fmla="*/ 64 h 1333"/>
              <a:gd name="T72" fmla="*/ 0 w 1284"/>
              <a:gd name="T73" fmla="*/ 0 h 1333"/>
              <a:gd name="T74" fmla="*/ 513 w 1284"/>
              <a:gd name="T75" fmla="*/ 0 h 1333"/>
              <a:gd name="T76" fmla="*/ 513 w 1284"/>
              <a:gd name="T77" fmla="*/ 64 h 1333"/>
              <a:gd name="T78" fmla="*/ 453 w 1284"/>
              <a:gd name="T79" fmla="*/ 88 h 1333"/>
              <a:gd name="T80" fmla="*/ 425 w 1284"/>
              <a:gd name="T81" fmla="*/ 118 h 1333"/>
              <a:gd name="T82" fmla="*/ 411 w 1284"/>
              <a:gd name="T83" fmla="*/ 163 h 1333"/>
              <a:gd name="T84" fmla="*/ 407 w 1284"/>
              <a:gd name="T85" fmla="*/ 246 h 1333"/>
              <a:gd name="T86" fmla="*/ 407 w 1284"/>
              <a:gd name="T87" fmla="*/ 594 h 1333"/>
              <a:gd name="T88" fmla="*/ 428 w 1284"/>
              <a:gd name="T89" fmla="*/ 594 h 1333"/>
              <a:gd name="T90" fmla="*/ 499 w 1284"/>
              <a:gd name="T91" fmla="*/ 584 h 1333"/>
              <a:gd name="T92" fmla="*/ 553 w 1284"/>
              <a:gd name="T93" fmla="*/ 549 h 1333"/>
              <a:gd name="T94" fmla="*/ 661 w 1284"/>
              <a:gd name="T95" fmla="*/ 430 h 1333"/>
              <a:gd name="T96" fmla="*/ 776 w 1284"/>
              <a:gd name="T97" fmla="*/ 286 h 1333"/>
              <a:gd name="T98" fmla="*/ 825 w 1284"/>
              <a:gd name="T99" fmla="*/ 203 h 1333"/>
              <a:gd name="T100" fmla="*/ 838 w 1284"/>
              <a:gd name="T101" fmla="*/ 138 h 1333"/>
              <a:gd name="T102" fmla="*/ 815 w 1284"/>
              <a:gd name="T103" fmla="*/ 85 h 1333"/>
              <a:gd name="T104" fmla="*/ 750 w 1284"/>
              <a:gd name="T105" fmla="*/ 64 h 1333"/>
              <a:gd name="T106" fmla="*/ 750 w 1284"/>
              <a:gd name="T107" fmla="*/ 0 h 1333"/>
              <a:gd name="T108" fmla="*/ 1249 w 1284"/>
              <a:gd name="T109" fmla="*/ 0 h 1333"/>
              <a:gd name="T110" fmla="*/ 1249 w 1284"/>
              <a:gd name="T111" fmla="*/ 66 h 1333"/>
              <a:gd name="T112" fmla="*/ 1186 w 1284"/>
              <a:gd name="T113" fmla="*/ 87 h 1333"/>
              <a:gd name="T114" fmla="*/ 1125 w 1284"/>
              <a:gd name="T115" fmla="*/ 131 h 1333"/>
              <a:gd name="T116" fmla="*/ 1038 w 1284"/>
              <a:gd name="T117" fmla="*/ 221 h 1333"/>
              <a:gd name="T118" fmla="*/ 745 w 1284"/>
              <a:gd name="T119" fmla="*/ 550 h 1333"/>
              <a:gd name="T120" fmla="*/ 1086 w 1284"/>
              <a:gd name="T121" fmla="*/ 10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4" h="1333">
                <a:moveTo>
                  <a:pt x="1086" y="1073"/>
                </a:moveTo>
                <a:cubicBezTo>
                  <a:pt x="1112" y="1112"/>
                  <a:pt x="1133" y="1143"/>
                  <a:pt x="1150" y="1166"/>
                </a:cubicBezTo>
                <a:cubicBezTo>
                  <a:pt x="1167" y="1189"/>
                  <a:pt x="1183" y="1207"/>
                  <a:pt x="1196" y="1220"/>
                </a:cubicBezTo>
                <a:cubicBezTo>
                  <a:pt x="1209" y="1234"/>
                  <a:pt x="1221" y="1243"/>
                  <a:pt x="1234" y="1250"/>
                </a:cubicBezTo>
                <a:cubicBezTo>
                  <a:pt x="1247" y="1257"/>
                  <a:pt x="1264" y="1263"/>
                  <a:pt x="1284" y="1269"/>
                </a:cubicBezTo>
                <a:cubicBezTo>
                  <a:pt x="1284" y="1333"/>
                  <a:pt x="1284" y="1333"/>
                  <a:pt x="1284" y="1333"/>
                </a:cubicBezTo>
                <a:cubicBezTo>
                  <a:pt x="755" y="1333"/>
                  <a:pt x="755" y="1333"/>
                  <a:pt x="755" y="1333"/>
                </a:cubicBezTo>
                <a:cubicBezTo>
                  <a:pt x="755" y="1268"/>
                  <a:pt x="755" y="1268"/>
                  <a:pt x="755" y="1268"/>
                </a:cubicBezTo>
                <a:cubicBezTo>
                  <a:pt x="777" y="1265"/>
                  <a:pt x="792" y="1260"/>
                  <a:pt x="800" y="1252"/>
                </a:cubicBezTo>
                <a:cubicBezTo>
                  <a:pt x="808" y="1245"/>
                  <a:pt x="812" y="1235"/>
                  <a:pt x="812" y="1222"/>
                </a:cubicBezTo>
                <a:cubicBezTo>
                  <a:pt x="812" y="1212"/>
                  <a:pt x="810" y="1202"/>
                  <a:pt x="807" y="1192"/>
                </a:cubicBezTo>
                <a:cubicBezTo>
                  <a:pt x="804" y="1182"/>
                  <a:pt x="797" y="1167"/>
                  <a:pt x="786" y="1147"/>
                </a:cubicBezTo>
                <a:cubicBezTo>
                  <a:pt x="775" y="1128"/>
                  <a:pt x="753" y="1092"/>
                  <a:pt x="719" y="1040"/>
                </a:cubicBezTo>
                <a:cubicBezTo>
                  <a:pt x="570" y="809"/>
                  <a:pt x="570" y="809"/>
                  <a:pt x="570" y="809"/>
                </a:cubicBezTo>
                <a:cubicBezTo>
                  <a:pt x="551" y="781"/>
                  <a:pt x="536" y="760"/>
                  <a:pt x="522" y="744"/>
                </a:cubicBezTo>
                <a:cubicBezTo>
                  <a:pt x="509" y="728"/>
                  <a:pt x="496" y="717"/>
                  <a:pt x="482" y="710"/>
                </a:cubicBezTo>
                <a:cubicBezTo>
                  <a:pt x="469" y="703"/>
                  <a:pt x="450" y="700"/>
                  <a:pt x="427" y="700"/>
                </a:cubicBezTo>
                <a:cubicBezTo>
                  <a:pt x="407" y="700"/>
                  <a:pt x="407" y="700"/>
                  <a:pt x="407" y="700"/>
                </a:cubicBezTo>
                <a:cubicBezTo>
                  <a:pt x="407" y="1088"/>
                  <a:pt x="407" y="1088"/>
                  <a:pt x="407" y="1088"/>
                </a:cubicBezTo>
                <a:cubicBezTo>
                  <a:pt x="407" y="1110"/>
                  <a:pt x="408" y="1132"/>
                  <a:pt x="409" y="1151"/>
                </a:cubicBezTo>
                <a:cubicBezTo>
                  <a:pt x="411" y="1171"/>
                  <a:pt x="413" y="1187"/>
                  <a:pt x="417" y="1199"/>
                </a:cubicBezTo>
                <a:cubicBezTo>
                  <a:pt x="421" y="1211"/>
                  <a:pt x="427" y="1222"/>
                  <a:pt x="434" y="1230"/>
                </a:cubicBezTo>
                <a:cubicBezTo>
                  <a:pt x="442" y="1239"/>
                  <a:pt x="452" y="1246"/>
                  <a:pt x="465" y="1252"/>
                </a:cubicBezTo>
                <a:cubicBezTo>
                  <a:pt x="478" y="1258"/>
                  <a:pt x="494" y="1264"/>
                  <a:pt x="513" y="1268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9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1" y="148"/>
                  <a:pt x="96" y="131"/>
                  <a:pt x="90" y="118"/>
                </a:cubicBezTo>
                <a:cubicBezTo>
                  <a:pt x="83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1"/>
                  <a:pt x="466" y="79"/>
                  <a:pt x="453" y="88"/>
                </a:cubicBezTo>
                <a:cubicBezTo>
                  <a:pt x="440" y="96"/>
                  <a:pt x="431" y="106"/>
                  <a:pt x="425" y="118"/>
                </a:cubicBezTo>
                <a:cubicBezTo>
                  <a:pt x="418" y="130"/>
                  <a:pt x="414" y="145"/>
                  <a:pt x="411" y="163"/>
                </a:cubicBezTo>
                <a:cubicBezTo>
                  <a:pt x="409" y="181"/>
                  <a:pt x="407" y="209"/>
                  <a:pt x="407" y="246"/>
                </a:cubicBezTo>
                <a:cubicBezTo>
                  <a:pt x="407" y="594"/>
                  <a:pt x="407" y="594"/>
                  <a:pt x="407" y="594"/>
                </a:cubicBezTo>
                <a:cubicBezTo>
                  <a:pt x="428" y="594"/>
                  <a:pt x="428" y="594"/>
                  <a:pt x="428" y="594"/>
                </a:cubicBezTo>
                <a:cubicBezTo>
                  <a:pt x="458" y="594"/>
                  <a:pt x="482" y="590"/>
                  <a:pt x="499" y="584"/>
                </a:cubicBezTo>
                <a:cubicBezTo>
                  <a:pt x="517" y="577"/>
                  <a:pt x="535" y="566"/>
                  <a:pt x="553" y="549"/>
                </a:cubicBezTo>
                <a:cubicBezTo>
                  <a:pt x="572" y="532"/>
                  <a:pt x="608" y="492"/>
                  <a:pt x="661" y="430"/>
                </a:cubicBezTo>
                <a:cubicBezTo>
                  <a:pt x="714" y="368"/>
                  <a:pt x="752" y="320"/>
                  <a:pt x="776" y="286"/>
                </a:cubicBezTo>
                <a:cubicBezTo>
                  <a:pt x="800" y="253"/>
                  <a:pt x="816" y="225"/>
                  <a:pt x="825" y="203"/>
                </a:cubicBezTo>
                <a:cubicBezTo>
                  <a:pt x="834" y="182"/>
                  <a:pt x="838" y="160"/>
                  <a:pt x="838" y="138"/>
                </a:cubicBezTo>
                <a:cubicBezTo>
                  <a:pt x="838" y="116"/>
                  <a:pt x="830" y="98"/>
                  <a:pt x="815" y="85"/>
                </a:cubicBezTo>
                <a:cubicBezTo>
                  <a:pt x="800" y="72"/>
                  <a:pt x="778" y="65"/>
                  <a:pt x="750" y="64"/>
                </a:cubicBezTo>
                <a:cubicBezTo>
                  <a:pt x="750" y="0"/>
                  <a:pt x="750" y="0"/>
                  <a:pt x="750" y="0"/>
                </a:cubicBezTo>
                <a:cubicBezTo>
                  <a:pt x="1249" y="0"/>
                  <a:pt x="1249" y="0"/>
                  <a:pt x="1249" y="0"/>
                </a:cubicBezTo>
                <a:cubicBezTo>
                  <a:pt x="1249" y="66"/>
                  <a:pt x="1249" y="66"/>
                  <a:pt x="1249" y="66"/>
                </a:cubicBezTo>
                <a:cubicBezTo>
                  <a:pt x="1225" y="71"/>
                  <a:pt x="1203" y="78"/>
                  <a:pt x="1186" y="87"/>
                </a:cubicBezTo>
                <a:cubicBezTo>
                  <a:pt x="1168" y="96"/>
                  <a:pt x="1148" y="111"/>
                  <a:pt x="1125" y="131"/>
                </a:cubicBezTo>
                <a:cubicBezTo>
                  <a:pt x="1102" y="152"/>
                  <a:pt x="1073" y="182"/>
                  <a:pt x="1038" y="221"/>
                </a:cubicBezTo>
                <a:cubicBezTo>
                  <a:pt x="745" y="550"/>
                  <a:pt x="745" y="550"/>
                  <a:pt x="745" y="550"/>
                </a:cubicBezTo>
                <a:lnTo>
                  <a:pt x="1086" y="1073"/>
                </a:lnTo>
                <a:close/>
              </a:path>
            </a:pathLst>
          </a:custGeom>
          <a:blipFill dpi="0"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" b="-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971600" y="1206073"/>
            <a:ext cx="269336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7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K</a:t>
            </a:r>
            <a:endParaRPr lang="de-DE" sz="287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blipFill dpi="0" rotWithShape="1">
                <a:blip r:embed="rId4"/>
                <a:srcRect/>
                <a:stretch>
                  <a:fillRect/>
                </a:stretch>
              </a:blip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6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Der Baukasten</a:t>
            </a:r>
            <a:endParaRPr 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6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Gerade Verbindung 48"/>
          <p:cNvCxnSpPr/>
          <p:nvPr/>
        </p:nvCxnSpPr>
        <p:spPr>
          <a:xfrm>
            <a:off x="0" y="3967436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0" y="2786828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0" y="1606221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5"/>
          <p:cNvSpPr>
            <a:spLocks noChangeAspect="1" noEditPoints="1"/>
          </p:cNvSpPr>
          <p:nvPr/>
        </p:nvSpPr>
        <p:spPr bwMode="auto">
          <a:xfrm>
            <a:off x="570033" y="815300"/>
            <a:ext cx="874713" cy="797719"/>
          </a:xfrm>
          <a:custGeom>
            <a:avLst/>
            <a:gdLst>
              <a:gd name="T0" fmla="*/ 1149 w 1166"/>
              <a:gd name="T1" fmla="*/ 1174 h 1276"/>
              <a:gd name="T2" fmla="*/ 1164 w 1166"/>
              <a:gd name="T3" fmla="*/ 1230 h 1276"/>
              <a:gd name="T4" fmla="*/ 1156 w 1166"/>
              <a:gd name="T5" fmla="*/ 1260 h 1276"/>
              <a:gd name="T6" fmla="*/ 1118 w 1166"/>
              <a:gd name="T7" fmla="*/ 1273 h 1276"/>
              <a:gd name="T8" fmla="*/ 1043 w 1166"/>
              <a:gd name="T9" fmla="*/ 1276 h 1276"/>
              <a:gd name="T10" fmla="*/ 965 w 1166"/>
              <a:gd name="T11" fmla="*/ 1274 h 1276"/>
              <a:gd name="T12" fmla="*/ 923 w 1166"/>
              <a:gd name="T13" fmla="*/ 1268 h 1276"/>
              <a:gd name="T14" fmla="*/ 902 w 1166"/>
              <a:gd name="T15" fmla="*/ 1256 h 1276"/>
              <a:gd name="T16" fmla="*/ 892 w 1166"/>
              <a:gd name="T17" fmla="*/ 1236 h 1276"/>
              <a:gd name="T18" fmla="*/ 807 w 1166"/>
              <a:gd name="T19" fmla="*/ 982 h 1276"/>
              <a:gd name="T20" fmla="*/ 333 w 1166"/>
              <a:gd name="T21" fmla="*/ 982 h 1276"/>
              <a:gd name="T22" fmla="*/ 253 w 1166"/>
              <a:gd name="T23" fmla="*/ 1229 h 1276"/>
              <a:gd name="T24" fmla="*/ 242 w 1166"/>
              <a:gd name="T25" fmla="*/ 1252 h 1276"/>
              <a:gd name="T26" fmla="*/ 222 w 1166"/>
              <a:gd name="T27" fmla="*/ 1266 h 1276"/>
              <a:gd name="T28" fmla="*/ 182 w 1166"/>
              <a:gd name="T29" fmla="*/ 1274 h 1276"/>
              <a:gd name="T30" fmla="*/ 114 w 1166"/>
              <a:gd name="T31" fmla="*/ 1276 h 1276"/>
              <a:gd name="T32" fmla="*/ 44 w 1166"/>
              <a:gd name="T33" fmla="*/ 1273 h 1276"/>
              <a:gd name="T34" fmla="*/ 8 w 1166"/>
              <a:gd name="T35" fmla="*/ 1258 h 1276"/>
              <a:gd name="T36" fmla="*/ 2 w 1166"/>
              <a:gd name="T37" fmla="*/ 1227 h 1276"/>
              <a:gd name="T38" fmla="*/ 16 w 1166"/>
              <a:gd name="T39" fmla="*/ 1172 h 1276"/>
              <a:gd name="T40" fmla="*/ 406 w 1166"/>
              <a:gd name="T41" fmla="*/ 51 h 1276"/>
              <a:gd name="T42" fmla="*/ 420 w 1166"/>
              <a:gd name="T43" fmla="*/ 24 h 1276"/>
              <a:gd name="T44" fmla="*/ 445 w 1166"/>
              <a:gd name="T45" fmla="*/ 8 h 1276"/>
              <a:gd name="T46" fmla="*/ 492 w 1166"/>
              <a:gd name="T47" fmla="*/ 2 h 1276"/>
              <a:gd name="T48" fmla="*/ 572 w 1166"/>
              <a:gd name="T49" fmla="*/ 0 h 1276"/>
              <a:gd name="T50" fmla="*/ 664 w 1166"/>
              <a:gd name="T51" fmla="*/ 2 h 1276"/>
              <a:gd name="T52" fmla="*/ 717 w 1166"/>
              <a:gd name="T53" fmla="*/ 8 h 1276"/>
              <a:gd name="T54" fmla="*/ 744 w 1166"/>
              <a:gd name="T55" fmla="*/ 25 h 1276"/>
              <a:gd name="T56" fmla="*/ 758 w 1166"/>
              <a:gd name="T57" fmla="*/ 54 h 1276"/>
              <a:gd name="T58" fmla="*/ 1149 w 1166"/>
              <a:gd name="T59" fmla="*/ 1174 h 1276"/>
              <a:gd name="T60" fmla="*/ 569 w 1166"/>
              <a:gd name="T61" fmla="*/ 247 h 1276"/>
              <a:gd name="T62" fmla="*/ 568 w 1166"/>
              <a:gd name="T63" fmla="*/ 247 h 1276"/>
              <a:gd name="T64" fmla="*/ 389 w 1166"/>
              <a:gd name="T65" fmla="*/ 784 h 1276"/>
              <a:gd name="T66" fmla="*/ 748 w 1166"/>
              <a:gd name="T67" fmla="*/ 784 h 1276"/>
              <a:gd name="T68" fmla="*/ 569 w 1166"/>
              <a:gd name="T69" fmla="*/ 247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276">
                <a:moveTo>
                  <a:pt x="1149" y="1174"/>
                </a:moveTo>
                <a:cubicBezTo>
                  <a:pt x="1157" y="1197"/>
                  <a:pt x="1162" y="1216"/>
                  <a:pt x="1164" y="1230"/>
                </a:cubicBezTo>
                <a:cubicBezTo>
                  <a:pt x="1166" y="1243"/>
                  <a:pt x="1163" y="1254"/>
                  <a:pt x="1156" y="1260"/>
                </a:cubicBezTo>
                <a:cubicBezTo>
                  <a:pt x="1149" y="1267"/>
                  <a:pt x="1136" y="1272"/>
                  <a:pt x="1118" y="1273"/>
                </a:cubicBezTo>
                <a:cubicBezTo>
                  <a:pt x="1100" y="1275"/>
                  <a:pt x="1075" y="1276"/>
                  <a:pt x="1043" y="1276"/>
                </a:cubicBezTo>
                <a:cubicBezTo>
                  <a:pt x="1009" y="1276"/>
                  <a:pt x="984" y="1275"/>
                  <a:pt x="965" y="1274"/>
                </a:cubicBezTo>
                <a:cubicBezTo>
                  <a:pt x="946" y="1273"/>
                  <a:pt x="932" y="1271"/>
                  <a:pt x="923" y="1268"/>
                </a:cubicBezTo>
                <a:cubicBezTo>
                  <a:pt x="913" y="1265"/>
                  <a:pt x="906" y="1261"/>
                  <a:pt x="902" y="1256"/>
                </a:cubicBezTo>
                <a:cubicBezTo>
                  <a:pt x="898" y="1251"/>
                  <a:pt x="895" y="1244"/>
                  <a:pt x="892" y="1236"/>
                </a:cubicBezTo>
                <a:cubicBezTo>
                  <a:pt x="807" y="982"/>
                  <a:pt x="807" y="982"/>
                  <a:pt x="807" y="982"/>
                </a:cubicBezTo>
                <a:cubicBezTo>
                  <a:pt x="333" y="982"/>
                  <a:pt x="333" y="982"/>
                  <a:pt x="333" y="982"/>
                </a:cubicBezTo>
                <a:cubicBezTo>
                  <a:pt x="253" y="1229"/>
                  <a:pt x="253" y="1229"/>
                  <a:pt x="253" y="1229"/>
                </a:cubicBezTo>
                <a:cubicBezTo>
                  <a:pt x="250" y="1238"/>
                  <a:pt x="247" y="1245"/>
                  <a:pt x="242" y="1252"/>
                </a:cubicBezTo>
                <a:cubicBezTo>
                  <a:pt x="238" y="1258"/>
                  <a:pt x="231" y="1263"/>
                  <a:pt x="222" y="1266"/>
                </a:cubicBezTo>
                <a:cubicBezTo>
                  <a:pt x="212" y="1270"/>
                  <a:pt x="199" y="1272"/>
                  <a:pt x="182" y="1274"/>
                </a:cubicBezTo>
                <a:cubicBezTo>
                  <a:pt x="165" y="1275"/>
                  <a:pt x="142" y="1276"/>
                  <a:pt x="114" y="1276"/>
                </a:cubicBezTo>
                <a:cubicBezTo>
                  <a:pt x="84" y="1276"/>
                  <a:pt x="61" y="1275"/>
                  <a:pt x="44" y="1273"/>
                </a:cubicBezTo>
                <a:cubicBezTo>
                  <a:pt x="27" y="1271"/>
                  <a:pt x="15" y="1266"/>
                  <a:pt x="8" y="1258"/>
                </a:cubicBezTo>
                <a:cubicBezTo>
                  <a:pt x="2" y="1251"/>
                  <a:pt x="0" y="1240"/>
                  <a:pt x="2" y="1227"/>
                </a:cubicBezTo>
                <a:cubicBezTo>
                  <a:pt x="4" y="1213"/>
                  <a:pt x="8" y="1195"/>
                  <a:pt x="16" y="1172"/>
                </a:cubicBezTo>
                <a:cubicBezTo>
                  <a:pt x="406" y="51"/>
                  <a:pt x="406" y="51"/>
                  <a:pt x="406" y="51"/>
                </a:cubicBezTo>
                <a:cubicBezTo>
                  <a:pt x="410" y="40"/>
                  <a:pt x="414" y="31"/>
                  <a:pt x="420" y="24"/>
                </a:cubicBezTo>
                <a:cubicBezTo>
                  <a:pt x="425" y="17"/>
                  <a:pt x="433" y="12"/>
                  <a:pt x="445" y="8"/>
                </a:cubicBezTo>
                <a:cubicBezTo>
                  <a:pt x="456" y="5"/>
                  <a:pt x="472" y="3"/>
                  <a:pt x="492" y="2"/>
                </a:cubicBezTo>
                <a:cubicBezTo>
                  <a:pt x="512" y="1"/>
                  <a:pt x="539" y="0"/>
                  <a:pt x="572" y="0"/>
                </a:cubicBezTo>
                <a:cubicBezTo>
                  <a:pt x="610" y="0"/>
                  <a:pt x="641" y="1"/>
                  <a:pt x="664" y="2"/>
                </a:cubicBezTo>
                <a:cubicBezTo>
                  <a:pt x="687" y="3"/>
                  <a:pt x="704" y="5"/>
                  <a:pt x="717" y="8"/>
                </a:cubicBezTo>
                <a:cubicBezTo>
                  <a:pt x="730" y="12"/>
                  <a:pt x="739" y="17"/>
                  <a:pt x="744" y="25"/>
                </a:cubicBezTo>
                <a:cubicBezTo>
                  <a:pt x="750" y="32"/>
                  <a:pt x="755" y="42"/>
                  <a:pt x="758" y="54"/>
                </a:cubicBezTo>
                <a:lnTo>
                  <a:pt x="1149" y="1174"/>
                </a:lnTo>
                <a:close/>
                <a:moveTo>
                  <a:pt x="569" y="247"/>
                </a:moveTo>
                <a:cubicBezTo>
                  <a:pt x="568" y="247"/>
                  <a:pt x="568" y="247"/>
                  <a:pt x="568" y="247"/>
                </a:cubicBezTo>
                <a:cubicBezTo>
                  <a:pt x="389" y="784"/>
                  <a:pt x="389" y="784"/>
                  <a:pt x="389" y="784"/>
                </a:cubicBezTo>
                <a:cubicBezTo>
                  <a:pt x="748" y="784"/>
                  <a:pt x="748" y="784"/>
                  <a:pt x="748" y="784"/>
                </a:cubicBezTo>
                <a:lnTo>
                  <a:pt x="569" y="2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1545885" y="816494"/>
            <a:ext cx="686117" cy="790046"/>
          </a:xfrm>
          <a:custGeom>
            <a:avLst/>
            <a:gdLst>
              <a:gd name="T0" fmla="*/ 915 w 915"/>
              <a:gd name="T1" fmla="*/ 885 h 1264"/>
              <a:gd name="T2" fmla="*/ 896 w 915"/>
              <a:gd name="T3" fmla="*/ 1007 h 1264"/>
              <a:gd name="T4" fmla="*/ 845 w 915"/>
              <a:gd name="T5" fmla="*/ 1104 h 1264"/>
              <a:gd name="T6" fmla="*/ 767 w 915"/>
              <a:gd name="T7" fmla="*/ 1176 h 1264"/>
              <a:gd name="T8" fmla="*/ 667 w 915"/>
              <a:gd name="T9" fmla="*/ 1226 h 1264"/>
              <a:gd name="T10" fmla="*/ 550 w 915"/>
              <a:gd name="T11" fmla="*/ 1255 h 1264"/>
              <a:gd name="T12" fmla="*/ 412 w 915"/>
              <a:gd name="T13" fmla="*/ 1264 h 1264"/>
              <a:gd name="T14" fmla="*/ 76 w 915"/>
              <a:gd name="T15" fmla="*/ 1264 h 1264"/>
              <a:gd name="T16" fmla="*/ 22 w 915"/>
              <a:gd name="T17" fmla="*/ 1245 h 1264"/>
              <a:gd name="T18" fmla="*/ 0 w 915"/>
              <a:gd name="T19" fmla="*/ 1183 h 1264"/>
              <a:gd name="T20" fmla="*/ 0 w 915"/>
              <a:gd name="T21" fmla="*/ 81 h 1264"/>
              <a:gd name="T22" fmla="*/ 22 w 915"/>
              <a:gd name="T23" fmla="*/ 19 h 1264"/>
              <a:gd name="T24" fmla="*/ 76 w 915"/>
              <a:gd name="T25" fmla="*/ 0 h 1264"/>
              <a:gd name="T26" fmla="*/ 394 w 915"/>
              <a:gd name="T27" fmla="*/ 0 h 1264"/>
              <a:gd name="T28" fmla="*/ 590 w 915"/>
              <a:gd name="T29" fmla="*/ 20 h 1264"/>
              <a:gd name="T30" fmla="*/ 726 w 915"/>
              <a:gd name="T31" fmla="*/ 79 h 1264"/>
              <a:gd name="T32" fmla="*/ 810 w 915"/>
              <a:gd name="T33" fmla="*/ 179 h 1264"/>
              <a:gd name="T34" fmla="*/ 840 w 915"/>
              <a:gd name="T35" fmla="*/ 321 h 1264"/>
              <a:gd name="T36" fmla="*/ 828 w 915"/>
              <a:gd name="T37" fmla="*/ 408 h 1264"/>
              <a:gd name="T38" fmla="*/ 794 w 915"/>
              <a:gd name="T39" fmla="*/ 482 h 1264"/>
              <a:gd name="T40" fmla="*/ 739 w 915"/>
              <a:gd name="T41" fmla="*/ 540 h 1264"/>
              <a:gd name="T42" fmla="*/ 664 w 915"/>
              <a:gd name="T43" fmla="*/ 581 h 1264"/>
              <a:gd name="T44" fmla="*/ 763 w 915"/>
              <a:gd name="T45" fmla="*/ 615 h 1264"/>
              <a:gd name="T46" fmla="*/ 842 w 915"/>
              <a:gd name="T47" fmla="*/ 678 h 1264"/>
              <a:gd name="T48" fmla="*/ 895 w 915"/>
              <a:gd name="T49" fmla="*/ 769 h 1264"/>
              <a:gd name="T50" fmla="*/ 915 w 915"/>
              <a:gd name="T51" fmla="*/ 885 h 1264"/>
              <a:gd name="T52" fmla="*/ 583 w 915"/>
              <a:gd name="T53" fmla="*/ 353 h 1264"/>
              <a:gd name="T54" fmla="*/ 571 w 915"/>
              <a:gd name="T55" fmla="*/ 284 h 1264"/>
              <a:gd name="T56" fmla="*/ 536 w 915"/>
              <a:gd name="T57" fmla="*/ 234 h 1264"/>
              <a:gd name="T58" fmla="*/ 477 w 915"/>
              <a:gd name="T59" fmla="*/ 203 h 1264"/>
              <a:gd name="T60" fmla="*/ 382 w 915"/>
              <a:gd name="T61" fmla="*/ 193 h 1264"/>
              <a:gd name="T62" fmla="*/ 252 w 915"/>
              <a:gd name="T63" fmla="*/ 193 h 1264"/>
              <a:gd name="T64" fmla="*/ 252 w 915"/>
              <a:gd name="T65" fmla="*/ 521 h 1264"/>
              <a:gd name="T66" fmla="*/ 395 w 915"/>
              <a:gd name="T67" fmla="*/ 521 h 1264"/>
              <a:gd name="T68" fmla="*/ 484 w 915"/>
              <a:gd name="T69" fmla="*/ 507 h 1264"/>
              <a:gd name="T70" fmla="*/ 540 w 915"/>
              <a:gd name="T71" fmla="*/ 471 h 1264"/>
              <a:gd name="T72" fmla="*/ 572 w 915"/>
              <a:gd name="T73" fmla="*/ 418 h 1264"/>
              <a:gd name="T74" fmla="*/ 583 w 915"/>
              <a:gd name="T75" fmla="*/ 353 h 1264"/>
              <a:gd name="T76" fmla="*/ 648 w 915"/>
              <a:gd name="T77" fmla="*/ 894 h 1264"/>
              <a:gd name="T78" fmla="*/ 634 w 915"/>
              <a:gd name="T79" fmla="*/ 815 h 1264"/>
              <a:gd name="T80" fmla="*/ 591 w 915"/>
              <a:gd name="T81" fmla="*/ 757 h 1264"/>
              <a:gd name="T82" fmla="*/ 519 w 915"/>
              <a:gd name="T83" fmla="*/ 721 h 1264"/>
              <a:gd name="T84" fmla="*/ 404 w 915"/>
              <a:gd name="T85" fmla="*/ 708 h 1264"/>
              <a:gd name="T86" fmla="*/ 252 w 915"/>
              <a:gd name="T87" fmla="*/ 708 h 1264"/>
              <a:gd name="T88" fmla="*/ 252 w 915"/>
              <a:gd name="T89" fmla="*/ 1068 h 1264"/>
              <a:gd name="T90" fmla="*/ 437 w 915"/>
              <a:gd name="T91" fmla="*/ 1068 h 1264"/>
              <a:gd name="T92" fmla="*/ 528 w 915"/>
              <a:gd name="T93" fmla="*/ 1056 h 1264"/>
              <a:gd name="T94" fmla="*/ 591 w 915"/>
              <a:gd name="T95" fmla="*/ 1023 h 1264"/>
              <a:gd name="T96" fmla="*/ 633 w 915"/>
              <a:gd name="T97" fmla="*/ 968 h 1264"/>
              <a:gd name="T98" fmla="*/ 648 w 915"/>
              <a:gd name="T99" fmla="*/ 894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15" h="1264">
                <a:moveTo>
                  <a:pt x="915" y="885"/>
                </a:moveTo>
                <a:cubicBezTo>
                  <a:pt x="915" y="930"/>
                  <a:pt x="909" y="971"/>
                  <a:pt x="896" y="1007"/>
                </a:cubicBezTo>
                <a:cubicBezTo>
                  <a:pt x="884" y="1043"/>
                  <a:pt x="867" y="1076"/>
                  <a:pt x="845" y="1104"/>
                </a:cubicBezTo>
                <a:cubicBezTo>
                  <a:pt x="823" y="1132"/>
                  <a:pt x="797" y="1156"/>
                  <a:pt x="767" y="1176"/>
                </a:cubicBezTo>
                <a:cubicBezTo>
                  <a:pt x="737" y="1196"/>
                  <a:pt x="703" y="1213"/>
                  <a:pt x="667" y="1226"/>
                </a:cubicBezTo>
                <a:cubicBezTo>
                  <a:pt x="630" y="1239"/>
                  <a:pt x="592" y="1248"/>
                  <a:pt x="550" y="1255"/>
                </a:cubicBezTo>
                <a:cubicBezTo>
                  <a:pt x="509" y="1261"/>
                  <a:pt x="463" y="1264"/>
                  <a:pt x="412" y="1264"/>
                </a:cubicBezTo>
                <a:cubicBezTo>
                  <a:pt x="76" y="1264"/>
                  <a:pt x="76" y="1264"/>
                  <a:pt x="76" y="1264"/>
                </a:cubicBezTo>
                <a:cubicBezTo>
                  <a:pt x="55" y="1264"/>
                  <a:pt x="37" y="1257"/>
                  <a:pt x="22" y="1245"/>
                </a:cubicBezTo>
                <a:cubicBezTo>
                  <a:pt x="7" y="1232"/>
                  <a:pt x="0" y="1211"/>
                  <a:pt x="0" y="1183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53"/>
                  <a:pt x="7" y="32"/>
                  <a:pt x="22" y="19"/>
                </a:cubicBezTo>
                <a:cubicBezTo>
                  <a:pt x="37" y="6"/>
                  <a:pt x="55" y="0"/>
                  <a:pt x="76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471" y="0"/>
                  <a:pt x="537" y="7"/>
                  <a:pt x="590" y="20"/>
                </a:cubicBezTo>
                <a:cubicBezTo>
                  <a:pt x="644" y="33"/>
                  <a:pt x="689" y="52"/>
                  <a:pt x="726" y="79"/>
                </a:cubicBezTo>
                <a:cubicBezTo>
                  <a:pt x="763" y="105"/>
                  <a:pt x="791" y="138"/>
                  <a:pt x="810" y="179"/>
                </a:cubicBezTo>
                <a:cubicBezTo>
                  <a:pt x="830" y="219"/>
                  <a:pt x="840" y="267"/>
                  <a:pt x="840" y="321"/>
                </a:cubicBezTo>
                <a:cubicBezTo>
                  <a:pt x="840" y="352"/>
                  <a:pt x="836" y="381"/>
                  <a:pt x="828" y="408"/>
                </a:cubicBezTo>
                <a:cubicBezTo>
                  <a:pt x="820" y="435"/>
                  <a:pt x="809" y="459"/>
                  <a:pt x="794" y="482"/>
                </a:cubicBezTo>
                <a:cubicBezTo>
                  <a:pt x="779" y="504"/>
                  <a:pt x="761" y="523"/>
                  <a:pt x="739" y="540"/>
                </a:cubicBezTo>
                <a:cubicBezTo>
                  <a:pt x="717" y="557"/>
                  <a:pt x="692" y="571"/>
                  <a:pt x="664" y="581"/>
                </a:cubicBezTo>
                <a:cubicBezTo>
                  <a:pt x="700" y="588"/>
                  <a:pt x="733" y="599"/>
                  <a:pt x="763" y="615"/>
                </a:cubicBezTo>
                <a:cubicBezTo>
                  <a:pt x="793" y="632"/>
                  <a:pt x="820" y="653"/>
                  <a:pt x="842" y="678"/>
                </a:cubicBezTo>
                <a:cubicBezTo>
                  <a:pt x="865" y="704"/>
                  <a:pt x="882" y="734"/>
                  <a:pt x="895" y="769"/>
                </a:cubicBezTo>
                <a:cubicBezTo>
                  <a:pt x="908" y="803"/>
                  <a:pt x="915" y="842"/>
                  <a:pt x="915" y="885"/>
                </a:cubicBezTo>
                <a:close/>
                <a:moveTo>
                  <a:pt x="583" y="353"/>
                </a:moveTo>
                <a:cubicBezTo>
                  <a:pt x="583" y="327"/>
                  <a:pt x="579" y="305"/>
                  <a:pt x="571" y="284"/>
                </a:cubicBezTo>
                <a:cubicBezTo>
                  <a:pt x="563" y="264"/>
                  <a:pt x="552" y="247"/>
                  <a:pt x="536" y="234"/>
                </a:cubicBezTo>
                <a:cubicBezTo>
                  <a:pt x="520" y="221"/>
                  <a:pt x="501" y="210"/>
                  <a:pt x="477" y="203"/>
                </a:cubicBezTo>
                <a:cubicBezTo>
                  <a:pt x="453" y="196"/>
                  <a:pt x="421" y="193"/>
                  <a:pt x="382" y="193"/>
                </a:cubicBezTo>
                <a:cubicBezTo>
                  <a:pt x="252" y="193"/>
                  <a:pt x="252" y="193"/>
                  <a:pt x="252" y="193"/>
                </a:cubicBezTo>
                <a:cubicBezTo>
                  <a:pt x="252" y="521"/>
                  <a:pt x="252" y="521"/>
                  <a:pt x="252" y="521"/>
                </a:cubicBezTo>
                <a:cubicBezTo>
                  <a:pt x="395" y="521"/>
                  <a:pt x="395" y="521"/>
                  <a:pt x="395" y="521"/>
                </a:cubicBezTo>
                <a:cubicBezTo>
                  <a:pt x="433" y="521"/>
                  <a:pt x="462" y="516"/>
                  <a:pt x="484" y="507"/>
                </a:cubicBezTo>
                <a:cubicBezTo>
                  <a:pt x="506" y="499"/>
                  <a:pt x="525" y="487"/>
                  <a:pt x="540" y="471"/>
                </a:cubicBezTo>
                <a:cubicBezTo>
                  <a:pt x="554" y="456"/>
                  <a:pt x="565" y="438"/>
                  <a:pt x="572" y="418"/>
                </a:cubicBezTo>
                <a:cubicBezTo>
                  <a:pt x="579" y="397"/>
                  <a:pt x="583" y="375"/>
                  <a:pt x="583" y="353"/>
                </a:cubicBezTo>
                <a:close/>
                <a:moveTo>
                  <a:pt x="648" y="894"/>
                </a:moveTo>
                <a:cubicBezTo>
                  <a:pt x="648" y="864"/>
                  <a:pt x="644" y="838"/>
                  <a:pt x="634" y="815"/>
                </a:cubicBezTo>
                <a:cubicBezTo>
                  <a:pt x="624" y="792"/>
                  <a:pt x="610" y="773"/>
                  <a:pt x="591" y="757"/>
                </a:cubicBezTo>
                <a:cubicBezTo>
                  <a:pt x="572" y="741"/>
                  <a:pt x="548" y="729"/>
                  <a:pt x="519" y="721"/>
                </a:cubicBezTo>
                <a:cubicBezTo>
                  <a:pt x="489" y="712"/>
                  <a:pt x="451" y="708"/>
                  <a:pt x="404" y="708"/>
                </a:cubicBezTo>
                <a:cubicBezTo>
                  <a:pt x="252" y="708"/>
                  <a:pt x="252" y="708"/>
                  <a:pt x="252" y="708"/>
                </a:cubicBezTo>
                <a:cubicBezTo>
                  <a:pt x="252" y="1068"/>
                  <a:pt x="252" y="1068"/>
                  <a:pt x="252" y="1068"/>
                </a:cubicBezTo>
                <a:cubicBezTo>
                  <a:pt x="437" y="1068"/>
                  <a:pt x="437" y="1068"/>
                  <a:pt x="437" y="1068"/>
                </a:cubicBezTo>
                <a:cubicBezTo>
                  <a:pt x="473" y="1068"/>
                  <a:pt x="503" y="1064"/>
                  <a:pt x="528" y="1056"/>
                </a:cubicBezTo>
                <a:cubicBezTo>
                  <a:pt x="552" y="1049"/>
                  <a:pt x="573" y="1038"/>
                  <a:pt x="591" y="1023"/>
                </a:cubicBezTo>
                <a:cubicBezTo>
                  <a:pt x="609" y="1008"/>
                  <a:pt x="623" y="990"/>
                  <a:pt x="633" y="968"/>
                </a:cubicBezTo>
                <a:cubicBezTo>
                  <a:pt x="643" y="947"/>
                  <a:pt x="648" y="922"/>
                  <a:pt x="648" y="89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2325799" y="806833"/>
            <a:ext cx="701358" cy="814653"/>
          </a:xfrm>
          <a:custGeom>
            <a:avLst/>
            <a:gdLst>
              <a:gd name="T0" fmla="*/ 935 w 935"/>
              <a:gd name="T1" fmla="*/ 1092 h 1304"/>
              <a:gd name="T2" fmla="*/ 933 w 935"/>
              <a:gd name="T3" fmla="*/ 1134 h 1304"/>
              <a:gd name="T4" fmla="*/ 929 w 935"/>
              <a:gd name="T5" fmla="*/ 1163 h 1304"/>
              <a:gd name="T6" fmla="*/ 921 w 935"/>
              <a:gd name="T7" fmla="*/ 1184 h 1304"/>
              <a:gd name="T8" fmla="*/ 905 w 935"/>
              <a:gd name="T9" fmla="*/ 1204 h 1304"/>
              <a:gd name="T10" fmla="*/ 864 w 935"/>
              <a:gd name="T11" fmla="*/ 1233 h 1304"/>
              <a:gd name="T12" fmla="*/ 789 w 935"/>
              <a:gd name="T13" fmla="*/ 1267 h 1304"/>
              <a:gd name="T14" fmla="*/ 687 w 935"/>
              <a:gd name="T15" fmla="*/ 1294 h 1304"/>
              <a:gd name="T16" fmla="*/ 564 w 935"/>
              <a:gd name="T17" fmla="*/ 1304 h 1304"/>
              <a:gd name="T18" fmla="*/ 329 w 935"/>
              <a:gd name="T19" fmla="*/ 1264 h 1304"/>
              <a:gd name="T20" fmla="*/ 151 w 935"/>
              <a:gd name="T21" fmla="*/ 1145 h 1304"/>
              <a:gd name="T22" fmla="*/ 39 w 935"/>
              <a:gd name="T23" fmla="*/ 946 h 1304"/>
              <a:gd name="T24" fmla="*/ 0 w 935"/>
              <a:gd name="T25" fmla="*/ 669 h 1304"/>
              <a:gd name="T26" fmla="*/ 43 w 935"/>
              <a:gd name="T27" fmla="*/ 382 h 1304"/>
              <a:gd name="T28" fmla="*/ 163 w 935"/>
              <a:gd name="T29" fmla="*/ 172 h 1304"/>
              <a:gd name="T30" fmla="*/ 348 w 935"/>
              <a:gd name="T31" fmla="*/ 44 h 1304"/>
              <a:gd name="T32" fmla="*/ 586 w 935"/>
              <a:gd name="T33" fmla="*/ 0 h 1304"/>
              <a:gd name="T34" fmla="*/ 688 w 935"/>
              <a:gd name="T35" fmla="*/ 8 h 1304"/>
              <a:gd name="T36" fmla="*/ 778 w 935"/>
              <a:gd name="T37" fmla="*/ 31 h 1304"/>
              <a:gd name="T38" fmla="*/ 853 w 935"/>
              <a:gd name="T39" fmla="*/ 64 h 1304"/>
              <a:gd name="T40" fmla="*/ 899 w 935"/>
              <a:gd name="T41" fmla="*/ 96 h 1304"/>
              <a:gd name="T42" fmla="*/ 917 w 935"/>
              <a:gd name="T43" fmla="*/ 118 h 1304"/>
              <a:gd name="T44" fmla="*/ 925 w 935"/>
              <a:gd name="T45" fmla="*/ 140 h 1304"/>
              <a:gd name="T46" fmla="*/ 929 w 935"/>
              <a:gd name="T47" fmla="*/ 172 h 1304"/>
              <a:gd name="T48" fmla="*/ 931 w 935"/>
              <a:gd name="T49" fmla="*/ 218 h 1304"/>
              <a:gd name="T50" fmla="*/ 929 w 935"/>
              <a:gd name="T51" fmla="*/ 268 h 1304"/>
              <a:gd name="T52" fmla="*/ 922 w 935"/>
              <a:gd name="T53" fmla="*/ 301 h 1304"/>
              <a:gd name="T54" fmla="*/ 910 w 935"/>
              <a:gd name="T55" fmla="*/ 320 h 1304"/>
              <a:gd name="T56" fmla="*/ 895 w 935"/>
              <a:gd name="T57" fmla="*/ 326 h 1304"/>
              <a:gd name="T58" fmla="*/ 858 w 935"/>
              <a:gd name="T59" fmla="*/ 309 h 1304"/>
              <a:gd name="T60" fmla="*/ 799 w 935"/>
              <a:gd name="T61" fmla="*/ 271 h 1304"/>
              <a:gd name="T62" fmla="*/ 714 w 935"/>
              <a:gd name="T63" fmla="*/ 233 h 1304"/>
              <a:gd name="T64" fmla="*/ 597 w 935"/>
              <a:gd name="T65" fmla="*/ 215 h 1304"/>
              <a:gd name="T66" fmla="*/ 463 w 935"/>
              <a:gd name="T67" fmla="*/ 246 h 1304"/>
              <a:gd name="T68" fmla="*/ 362 w 935"/>
              <a:gd name="T69" fmla="*/ 334 h 1304"/>
              <a:gd name="T70" fmla="*/ 299 w 935"/>
              <a:gd name="T71" fmla="*/ 472 h 1304"/>
              <a:gd name="T72" fmla="*/ 277 w 935"/>
              <a:gd name="T73" fmla="*/ 655 h 1304"/>
              <a:gd name="T74" fmla="*/ 300 w 935"/>
              <a:gd name="T75" fmla="*/ 848 h 1304"/>
              <a:gd name="T76" fmla="*/ 366 w 935"/>
              <a:gd name="T77" fmla="*/ 982 h 1304"/>
              <a:gd name="T78" fmla="*/ 468 w 935"/>
              <a:gd name="T79" fmla="*/ 1061 h 1304"/>
              <a:gd name="T80" fmla="*/ 604 w 935"/>
              <a:gd name="T81" fmla="*/ 1087 h 1304"/>
              <a:gd name="T82" fmla="*/ 722 w 935"/>
              <a:gd name="T83" fmla="*/ 1070 h 1304"/>
              <a:gd name="T84" fmla="*/ 807 w 935"/>
              <a:gd name="T85" fmla="*/ 1035 h 1304"/>
              <a:gd name="T86" fmla="*/ 866 w 935"/>
              <a:gd name="T87" fmla="*/ 1000 h 1304"/>
              <a:gd name="T88" fmla="*/ 901 w 935"/>
              <a:gd name="T89" fmla="*/ 984 h 1304"/>
              <a:gd name="T90" fmla="*/ 917 w 935"/>
              <a:gd name="T91" fmla="*/ 988 h 1304"/>
              <a:gd name="T92" fmla="*/ 927 w 935"/>
              <a:gd name="T93" fmla="*/ 1004 h 1304"/>
              <a:gd name="T94" fmla="*/ 933 w 935"/>
              <a:gd name="T95" fmla="*/ 1036 h 1304"/>
              <a:gd name="T96" fmla="*/ 935 w 935"/>
              <a:gd name="T97" fmla="*/ 1092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5" h="1304">
                <a:moveTo>
                  <a:pt x="935" y="1092"/>
                </a:moveTo>
                <a:cubicBezTo>
                  <a:pt x="935" y="1109"/>
                  <a:pt x="934" y="1123"/>
                  <a:pt x="933" y="1134"/>
                </a:cubicBezTo>
                <a:cubicBezTo>
                  <a:pt x="932" y="1145"/>
                  <a:pt x="931" y="1155"/>
                  <a:pt x="929" y="1163"/>
                </a:cubicBezTo>
                <a:cubicBezTo>
                  <a:pt x="927" y="1171"/>
                  <a:pt x="924" y="1178"/>
                  <a:pt x="921" y="1184"/>
                </a:cubicBezTo>
                <a:cubicBezTo>
                  <a:pt x="918" y="1190"/>
                  <a:pt x="913" y="1197"/>
                  <a:pt x="905" y="1204"/>
                </a:cubicBezTo>
                <a:cubicBezTo>
                  <a:pt x="898" y="1212"/>
                  <a:pt x="884" y="1221"/>
                  <a:pt x="864" y="1233"/>
                </a:cubicBezTo>
                <a:cubicBezTo>
                  <a:pt x="843" y="1245"/>
                  <a:pt x="818" y="1256"/>
                  <a:pt x="789" y="1267"/>
                </a:cubicBezTo>
                <a:cubicBezTo>
                  <a:pt x="759" y="1277"/>
                  <a:pt x="725" y="1286"/>
                  <a:pt x="687" y="1294"/>
                </a:cubicBezTo>
                <a:cubicBezTo>
                  <a:pt x="649" y="1301"/>
                  <a:pt x="608" y="1304"/>
                  <a:pt x="564" y="1304"/>
                </a:cubicBezTo>
                <a:cubicBezTo>
                  <a:pt x="477" y="1304"/>
                  <a:pt x="399" y="1291"/>
                  <a:pt x="329" y="1264"/>
                </a:cubicBezTo>
                <a:cubicBezTo>
                  <a:pt x="260" y="1238"/>
                  <a:pt x="200" y="1198"/>
                  <a:pt x="151" y="1145"/>
                </a:cubicBezTo>
                <a:cubicBezTo>
                  <a:pt x="103" y="1092"/>
                  <a:pt x="65" y="1025"/>
                  <a:pt x="39" y="946"/>
                </a:cubicBezTo>
                <a:cubicBezTo>
                  <a:pt x="13" y="866"/>
                  <a:pt x="0" y="774"/>
                  <a:pt x="0" y="669"/>
                </a:cubicBezTo>
                <a:cubicBezTo>
                  <a:pt x="0" y="561"/>
                  <a:pt x="14" y="466"/>
                  <a:pt x="43" y="382"/>
                </a:cubicBezTo>
                <a:cubicBezTo>
                  <a:pt x="72" y="299"/>
                  <a:pt x="112" y="229"/>
                  <a:pt x="163" y="172"/>
                </a:cubicBezTo>
                <a:cubicBezTo>
                  <a:pt x="215" y="116"/>
                  <a:pt x="276" y="73"/>
                  <a:pt x="348" y="44"/>
                </a:cubicBezTo>
                <a:cubicBezTo>
                  <a:pt x="420" y="14"/>
                  <a:pt x="499" y="0"/>
                  <a:pt x="586" y="0"/>
                </a:cubicBezTo>
                <a:cubicBezTo>
                  <a:pt x="621" y="0"/>
                  <a:pt x="655" y="3"/>
                  <a:pt x="688" y="8"/>
                </a:cubicBezTo>
                <a:cubicBezTo>
                  <a:pt x="720" y="14"/>
                  <a:pt x="750" y="22"/>
                  <a:pt x="778" y="31"/>
                </a:cubicBezTo>
                <a:cubicBezTo>
                  <a:pt x="806" y="41"/>
                  <a:pt x="831" y="52"/>
                  <a:pt x="853" y="64"/>
                </a:cubicBezTo>
                <a:cubicBezTo>
                  <a:pt x="875" y="76"/>
                  <a:pt x="890" y="87"/>
                  <a:pt x="899" y="96"/>
                </a:cubicBezTo>
                <a:cubicBezTo>
                  <a:pt x="908" y="105"/>
                  <a:pt x="914" y="112"/>
                  <a:pt x="917" y="118"/>
                </a:cubicBezTo>
                <a:cubicBezTo>
                  <a:pt x="920" y="124"/>
                  <a:pt x="923" y="131"/>
                  <a:pt x="925" y="140"/>
                </a:cubicBezTo>
                <a:cubicBezTo>
                  <a:pt x="927" y="149"/>
                  <a:pt x="928" y="160"/>
                  <a:pt x="929" y="172"/>
                </a:cubicBezTo>
                <a:cubicBezTo>
                  <a:pt x="930" y="185"/>
                  <a:pt x="931" y="200"/>
                  <a:pt x="931" y="218"/>
                </a:cubicBezTo>
                <a:cubicBezTo>
                  <a:pt x="931" y="238"/>
                  <a:pt x="930" y="254"/>
                  <a:pt x="929" y="268"/>
                </a:cubicBezTo>
                <a:cubicBezTo>
                  <a:pt x="928" y="282"/>
                  <a:pt x="925" y="293"/>
                  <a:pt x="922" y="301"/>
                </a:cubicBezTo>
                <a:cubicBezTo>
                  <a:pt x="919" y="310"/>
                  <a:pt x="915" y="316"/>
                  <a:pt x="910" y="320"/>
                </a:cubicBezTo>
                <a:cubicBezTo>
                  <a:pt x="906" y="324"/>
                  <a:pt x="900" y="326"/>
                  <a:pt x="895" y="326"/>
                </a:cubicBezTo>
                <a:cubicBezTo>
                  <a:pt x="885" y="326"/>
                  <a:pt x="872" y="320"/>
                  <a:pt x="858" y="309"/>
                </a:cubicBezTo>
                <a:cubicBezTo>
                  <a:pt x="843" y="297"/>
                  <a:pt x="823" y="285"/>
                  <a:pt x="799" y="271"/>
                </a:cubicBezTo>
                <a:cubicBezTo>
                  <a:pt x="776" y="257"/>
                  <a:pt x="747" y="244"/>
                  <a:pt x="714" y="233"/>
                </a:cubicBezTo>
                <a:cubicBezTo>
                  <a:pt x="682" y="221"/>
                  <a:pt x="642" y="215"/>
                  <a:pt x="597" y="215"/>
                </a:cubicBezTo>
                <a:cubicBezTo>
                  <a:pt x="547" y="215"/>
                  <a:pt x="502" y="226"/>
                  <a:pt x="463" y="246"/>
                </a:cubicBezTo>
                <a:cubicBezTo>
                  <a:pt x="423" y="267"/>
                  <a:pt x="390" y="296"/>
                  <a:pt x="362" y="334"/>
                </a:cubicBezTo>
                <a:cubicBezTo>
                  <a:pt x="334" y="372"/>
                  <a:pt x="313" y="418"/>
                  <a:pt x="299" y="472"/>
                </a:cubicBezTo>
                <a:cubicBezTo>
                  <a:pt x="285" y="526"/>
                  <a:pt x="277" y="587"/>
                  <a:pt x="277" y="655"/>
                </a:cubicBezTo>
                <a:cubicBezTo>
                  <a:pt x="277" y="729"/>
                  <a:pt x="285" y="793"/>
                  <a:pt x="300" y="848"/>
                </a:cubicBezTo>
                <a:cubicBezTo>
                  <a:pt x="316" y="902"/>
                  <a:pt x="338" y="947"/>
                  <a:pt x="366" y="982"/>
                </a:cubicBezTo>
                <a:cubicBezTo>
                  <a:pt x="394" y="1017"/>
                  <a:pt x="428" y="1043"/>
                  <a:pt x="468" y="1061"/>
                </a:cubicBezTo>
                <a:cubicBezTo>
                  <a:pt x="508" y="1078"/>
                  <a:pt x="553" y="1087"/>
                  <a:pt x="604" y="1087"/>
                </a:cubicBezTo>
                <a:cubicBezTo>
                  <a:pt x="649" y="1087"/>
                  <a:pt x="689" y="1081"/>
                  <a:pt x="722" y="1070"/>
                </a:cubicBezTo>
                <a:cubicBezTo>
                  <a:pt x="755" y="1060"/>
                  <a:pt x="783" y="1048"/>
                  <a:pt x="807" y="1035"/>
                </a:cubicBezTo>
                <a:cubicBezTo>
                  <a:pt x="831" y="1022"/>
                  <a:pt x="851" y="1010"/>
                  <a:pt x="866" y="1000"/>
                </a:cubicBezTo>
                <a:cubicBezTo>
                  <a:pt x="881" y="989"/>
                  <a:pt x="893" y="984"/>
                  <a:pt x="901" y="984"/>
                </a:cubicBezTo>
                <a:cubicBezTo>
                  <a:pt x="908" y="984"/>
                  <a:pt x="913" y="985"/>
                  <a:pt x="917" y="988"/>
                </a:cubicBezTo>
                <a:cubicBezTo>
                  <a:pt x="921" y="991"/>
                  <a:pt x="924" y="996"/>
                  <a:pt x="927" y="1004"/>
                </a:cubicBezTo>
                <a:cubicBezTo>
                  <a:pt x="929" y="1011"/>
                  <a:pt x="931" y="1022"/>
                  <a:pt x="933" y="1036"/>
                </a:cubicBezTo>
                <a:cubicBezTo>
                  <a:pt x="934" y="1050"/>
                  <a:pt x="935" y="1069"/>
                  <a:pt x="935" y="10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Freeform 5"/>
          <p:cNvSpPr>
            <a:spLocks noChangeAspect="1" noEditPoints="1"/>
          </p:cNvSpPr>
          <p:nvPr/>
        </p:nvSpPr>
        <p:spPr bwMode="auto">
          <a:xfrm>
            <a:off x="3128397" y="816439"/>
            <a:ext cx="787400" cy="789782"/>
          </a:xfrm>
          <a:custGeom>
            <a:avLst/>
            <a:gdLst>
              <a:gd name="T0" fmla="*/ 1050 w 1050"/>
              <a:gd name="T1" fmla="*/ 613 h 1264"/>
              <a:gd name="T2" fmla="*/ 1005 w 1050"/>
              <a:gd name="T3" fmla="*/ 911 h 1264"/>
              <a:gd name="T4" fmla="*/ 874 w 1050"/>
              <a:gd name="T5" fmla="*/ 1112 h 1264"/>
              <a:gd name="T6" fmla="*/ 668 w 1050"/>
              <a:gd name="T7" fmla="*/ 1227 h 1264"/>
              <a:gd name="T8" fmla="*/ 378 w 1050"/>
              <a:gd name="T9" fmla="*/ 1264 h 1264"/>
              <a:gd name="T10" fmla="*/ 77 w 1050"/>
              <a:gd name="T11" fmla="*/ 1264 h 1264"/>
              <a:gd name="T12" fmla="*/ 22 w 1050"/>
              <a:gd name="T13" fmla="*/ 1245 h 1264"/>
              <a:gd name="T14" fmla="*/ 0 w 1050"/>
              <a:gd name="T15" fmla="*/ 1183 h 1264"/>
              <a:gd name="T16" fmla="*/ 0 w 1050"/>
              <a:gd name="T17" fmla="*/ 81 h 1264"/>
              <a:gd name="T18" fmla="*/ 22 w 1050"/>
              <a:gd name="T19" fmla="*/ 19 h 1264"/>
              <a:gd name="T20" fmla="*/ 77 w 1050"/>
              <a:gd name="T21" fmla="*/ 0 h 1264"/>
              <a:gd name="T22" fmla="*/ 401 w 1050"/>
              <a:gd name="T23" fmla="*/ 0 h 1264"/>
              <a:gd name="T24" fmla="*/ 687 w 1050"/>
              <a:gd name="T25" fmla="*/ 40 h 1264"/>
              <a:gd name="T26" fmla="*/ 886 w 1050"/>
              <a:gd name="T27" fmla="*/ 157 h 1264"/>
              <a:gd name="T28" fmla="*/ 1008 w 1050"/>
              <a:gd name="T29" fmla="*/ 349 h 1264"/>
              <a:gd name="T30" fmla="*/ 1050 w 1050"/>
              <a:gd name="T31" fmla="*/ 613 h 1264"/>
              <a:gd name="T32" fmla="*/ 785 w 1050"/>
              <a:gd name="T33" fmla="*/ 622 h 1264"/>
              <a:gd name="T34" fmla="*/ 764 w 1050"/>
              <a:gd name="T35" fmla="*/ 455 h 1264"/>
              <a:gd name="T36" fmla="*/ 696 w 1050"/>
              <a:gd name="T37" fmla="*/ 321 h 1264"/>
              <a:gd name="T38" fmla="*/ 577 w 1050"/>
              <a:gd name="T39" fmla="*/ 233 h 1264"/>
              <a:gd name="T40" fmla="*/ 386 w 1050"/>
              <a:gd name="T41" fmla="*/ 201 h 1264"/>
              <a:gd name="T42" fmla="*/ 256 w 1050"/>
              <a:gd name="T43" fmla="*/ 201 h 1264"/>
              <a:gd name="T44" fmla="*/ 256 w 1050"/>
              <a:gd name="T45" fmla="*/ 1061 h 1264"/>
              <a:gd name="T46" fmla="*/ 390 w 1050"/>
              <a:gd name="T47" fmla="*/ 1061 h 1264"/>
              <a:gd name="T48" fmla="*/ 568 w 1050"/>
              <a:gd name="T49" fmla="*/ 1033 h 1264"/>
              <a:gd name="T50" fmla="*/ 688 w 1050"/>
              <a:gd name="T51" fmla="*/ 951 h 1264"/>
              <a:gd name="T52" fmla="*/ 761 w 1050"/>
              <a:gd name="T53" fmla="*/ 814 h 1264"/>
              <a:gd name="T54" fmla="*/ 785 w 1050"/>
              <a:gd name="T55" fmla="*/ 622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0" h="1264">
                <a:moveTo>
                  <a:pt x="1050" y="613"/>
                </a:moveTo>
                <a:cubicBezTo>
                  <a:pt x="1050" y="729"/>
                  <a:pt x="1035" y="828"/>
                  <a:pt x="1005" y="911"/>
                </a:cubicBezTo>
                <a:cubicBezTo>
                  <a:pt x="974" y="993"/>
                  <a:pt x="931" y="1060"/>
                  <a:pt x="874" y="1112"/>
                </a:cubicBezTo>
                <a:cubicBezTo>
                  <a:pt x="818" y="1165"/>
                  <a:pt x="749" y="1203"/>
                  <a:pt x="668" y="1227"/>
                </a:cubicBezTo>
                <a:cubicBezTo>
                  <a:pt x="587" y="1252"/>
                  <a:pt x="490" y="1264"/>
                  <a:pt x="378" y="1264"/>
                </a:cubicBezTo>
                <a:cubicBezTo>
                  <a:pt x="77" y="1264"/>
                  <a:pt x="77" y="1264"/>
                  <a:pt x="77" y="1264"/>
                </a:cubicBezTo>
                <a:cubicBezTo>
                  <a:pt x="55" y="1264"/>
                  <a:pt x="37" y="1257"/>
                  <a:pt x="22" y="1245"/>
                </a:cubicBezTo>
                <a:cubicBezTo>
                  <a:pt x="8" y="1232"/>
                  <a:pt x="0" y="1211"/>
                  <a:pt x="0" y="1183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53"/>
                  <a:pt x="8" y="32"/>
                  <a:pt x="22" y="19"/>
                </a:cubicBezTo>
                <a:cubicBezTo>
                  <a:pt x="37" y="6"/>
                  <a:pt x="55" y="0"/>
                  <a:pt x="77" y="0"/>
                </a:cubicBezTo>
                <a:cubicBezTo>
                  <a:pt x="401" y="0"/>
                  <a:pt x="401" y="0"/>
                  <a:pt x="401" y="0"/>
                </a:cubicBezTo>
                <a:cubicBezTo>
                  <a:pt x="513" y="0"/>
                  <a:pt x="609" y="13"/>
                  <a:pt x="687" y="40"/>
                </a:cubicBezTo>
                <a:cubicBezTo>
                  <a:pt x="766" y="66"/>
                  <a:pt x="832" y="105"/>
                  <a:pt x="886" y="157"/>
                </a:cubicBezTo>
                <a:cubicBezTo>
                  <a:pt x="939" y="209"/>
                  <a:pt x="980" y="273"/>
                  <a:pt x="1008" y="349"/>
                </a:cubicBezTo>
                <a:cubicBezTo>
                  <a:pt x="1036" y="425"/>
                  <a:pt x="1050" y="513"/>
                  <a:pt x="1050" y="613"/>
                </a:cubicBezTo>
                <a:close/>
                <a:moveTo>
                  <a:pt x="785" y="622"/>
                </a:moveTo>
                <a:cubicBezTo>
                  <a:pt x="785" y="562"/>
                  <a:pt x="778" y="507"/>
                  <a:pt x="764" y="455"/>
                </a:cubicBezTo>
                <a:cubicBezTo>
                  <a:pt x="750" y="404"/>
                  <a:pt x="727" y="359"/>
                  <a:pt x="696" y="321"/>
                </a:cubicBezTo>
                <a:cubicBezTo>
                  <a:pt x="665" y="284"/>
                  <a:pt x="625" y="254"/>
                  <a:pt x="577" y="233"/>
                </a:cubicBezTo>
                <a:cubicBezTo>
                  <a:pt x="528" y="212"/>
                  <a:pt x="465" y="201"/>
                  <a:pt x="386" y="201"/>
                </a:cubicBezTo>
                <a:cubicBezTo>
                  <a:pt x="256" y="201"/>
                  <a:pt x="256" y="201"/>
                  <a:pt x="256" y="201"/>
                </a:cubicBezTo>
                <a:cubicBezTo>
                  <a:pt x="256" y="1061"/>
                  <a:pt x="256" y="1061"/>
                  <a:pt x="256" y="1061"/>
                </a:cubicBezTo>
                <a:cubicBezTo>
                  <a:pt x="390" y="1061"/>
                  <a:pt x="390" y="1061"/>
                  <a:pt x="390" y="1061"/>
                </a:cubicBezTo>
                <a:cubicBezTo>
                  <a:pt x="460" y="1061"/>
                  <a:pt x="520" y="1052"/>
                  <a:pt x="568" y="1033"/>
                </a:cubicBezTo>
                <a:cubicBezTo>
                  <a:pt x="616" y="1015"/>
                  <a:pt x="656" y="988"/>
                  <a:pt x="688" y="951"/>
                </a:cubicBezTo>
                <a:cubicBezTo>
                  <a:pt x="721" y="914"/>
                  <a:pt x="745" y="868"/>
                  <a:pt x="761" y="814"/>
                </a:cubicBezTo>
                <a:cubicBezTo>
                  <a:pt x="777" y="759"/>
                  <a:pt x="785" y="695"/>
                  <a:pt x="785" y="6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Freeform 5"/>
          <p:cNvSpPr>
            <a:spLocks noChangeAspect="1"/>
          </p:cNvSpPr>
          <p:nvPr/>
        </p:nvSpPr>
        <p:spPr bwMode="auto">
          <a:xfrm>
            <a:off x="4004963" y="816175"/>
            <a:ext cx="561975" cy="790046"/>
          </a:xfrm>
          <a:custGeom>
            <a:avLst/>
            <a:gdLst>
              <a:gd name="T0" fmla="*/ 749 w 749"/>
              <a:gd name="T1" fmla="*/ 1163 h 1264"/>
              <a:gd name="T2" fmla="*/ 746 w 749"/>
              <a:gd name="T3" fmla="*/ 1211 h 1264"/>
              <a:gd name="T4" fmla="*/ 739 w 749"/>
              <a:gd name="T5" fmla="*/ 1241 h 1264"/>
              <a:gd name="T6" fmla="*/ 727 w 749"/>
              <a:gd name="T7" fmla="*/ 1258 h 1264"/>
              <a:gd name="T8" fmla="*/ 711 w 749"/>
              <a:gd name="T9" fmla="*/ 1264 h 1264"/>
              <a:gd name="T10" fmla="*/ 76 w 749"/>
              <a:gd name="T11" fmla="*/ 1264 h 1264"/>
              <a:gd name="T12" fmla="*/ 22 w 749"/>
              <a:gd name="T13" fmla="*/ 1245 h 1264"/>
              <a:gd name="T14" fmla="*/ 0 w 749"/>
              <a:gd name="T15" fmla="*/ 1183 h 1264"/>
              <a:gd name="T16" fmla="*/ 0 w 749"/>
              <a:gd name="T17" fmla="*/ 81 h 1264"/>
              <a:gd name="T18" fmla="*/ 22 w 749"/>
              <a:gd name="T19" fmla="*/ 19 h 1264"/>
              <a:gd name="T20" fmla="*/ 76 w 749"/>
              <a:gd name="T21" fmla="*/ 0 h 1264"/>
              <a:gd name="T22" fmla="*/ 707 w 749"/>
              <a:gd name="T23" fmla="*/ 0 h 1264"/>
              <a:gd name="T24" fmla="*/ 722 w 749"/>
              <a:gd name="T25" fmla="*/ 5 h 1264"/>
              <a:gd name="T26" fmla="*/ 734 w 749"/>
              <a:gd name="T27" fmla="*/ 22 h 1264"/>
              <a:gd name="T28" fmla="*/ 742 w 749"/>
              <a:gd name="T29" fmla="*/ 53 h 1264"/>
              <a:gd name="T30" fmla="*/ 744 w 749"/>
              <a:gd name="T31" fmla="*/ 102 h 1264"/>
              <a:gd name="T32" fmla="*/ 742 w 749"/>
              <a:gd name="T33" fmla="*/ 148 h 1264"/>
              <a:gd name="T34" fmla="*/ 734 w 749"/>
              <a:gd name="T35" fmla="*/ 179 h 1264"/>
              <a:gd name="T36" fmla="*/ 722 w 749"/>
              <a:gd name="T37" fmla="*/ 196 h 1264"/>
              <a:gd name="T38" fmla="*/ 707 w 749"/>
              <a:gd name="T39" fmla="*/ 201 h 1264"/>
              <a:gd name="T40" fmla="*/ 256 w 749"/>
              <a:gd name="T41" fmla="*/ 201 h 1264"/>
              <a:gd name="T42" fmla="*/ 256 w 749"/>
              <a:gd name="T43" fmla="*/ 510 h 1264"/>
              <a:gd name="T44" fmla="*/ 638 w 749"/>
              <a:gd name="T45" fmla="*/ 510 h 1264"/>
              <a:gd name="T46" fmla="*/ 654 w 749"/>
              <a:gd name="T47" fmla="*/ 515 h 1264"/>
              <a:gd name="T48" fmla="*/ 666 w 749"/>
              <a:gd name="T49" fmla="*/ 532 h 1264"/>
              <a:gd name="T50" fmla="*/ 673 w 749"/>
              <a:gd name="T51" fmla="*/ 562 h 1264"/>
              <a:gd name="T52" fmla="*/ 676 w 749"/>
              <a:gd name="T53" fmla="*/ 609 h 1264"/>
              <a:gd name="T54" fmla="*/ 673 w 749"/>
              <a:gd name="T55" fmla="*/ 655 h 1264"/>
              <a:gd name="T56" fmla="*/ 666 w 749"/>
              <a:gd name="T57" fmla="*/ 685 h 1264"/>
              <a:gd name="T58" fmla="*/ 654 w 749"/>
              <a:gd name="T59" fmla="*/ 701 h 1264"/>
              <a:gd name="T60" fmla="*/ 638 w 749"/>
              <a:gd name="T61" fmla="*/ 706 h 1264"/>
              <a:gd name="T62" fmla="*/ 256 w 749"/>
              <a:gd name="T63" fmla="*/ 706 h 1264"/>
              <a:gd name="T64" fmla="*/ 256 w 749"/>
              <a:gd name="T65" fmla="*/ 1063 h 1264"/>
              <a:gd name="T66" fmla="*/ 711 w 749"/>
              <a:gd name="T67" fmla="*/ 1063 h 1264"/>
              <a:gd name="T68" fmla="*/ 727 w 749"/>
              <a:gd name="T69" fmla="*/ 1068 h 1264"/>
              <a:gd name="T70" fmla="*/ 739 w 749"/>
              <a:gd name="T71" fmla="*/ 1085 h 1264"/>
              <a:gd name="T72" fmla="*/ 746 w 749"/>
              <a:gd name="T73" fmla="*/ 1116 h 1264"/>
              <a:gd name="T74" fmla="*/ 749 w 749"/>
              <a:gd name="T75" fmla="*/ 1163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9" h="1264">
                <a:moveTo>
                  <a:pt x="749" y="1163"/>
                </a:moveTo>
                <a:cubicBezTo>
                  <a:pt x="749" y="1182"/>
                  <a:pt x="748" y="1198"/>
                  <a:pt x="746" y="1211"/>
                </a:cubicBezTo>
                <a:cubicBezTo>
                  <a:pt x="745" y="1223"/>
                  <a:pt x="742" y="1234"/>
                  <a:pt x="739" y="1241"/>
                </a:cubicBezTo>
                <a:cubicBezTo>
                  <a:pt x="736" y="1249"/>
                  <a:pt x="732" y="1255"/>
                  <a:pt x="727" y="1258"/>
                </a:cubicBezTo>
                <a:cubicBezTo>
                  <a:pt x="722" y="1262"/>
                  <a:pt x="717" y="1264"/>
                  <a:pt x="711" y="1264"/>
                </a:cubicBezTo>
                <a:cubicBezTo>
                  <a:pt x="76" y="1264"/>
                  <a:pt x="76" y="1264"/>
                  <a:pt x="76" y="1264"/>
                </a:cubicBezTo>
                <a:cubicBezTo>
                  <a:pt x="55" y="1264"/>
                  <a:pt x="36" y="1257"/>
                  <a:pt x="22" y="1245"/>
                </a:cubicBezTo>
                <a:cubicBezTo>
                  <a:pt x="7" y="1232"/>
                  <a:pt x="0" y="1211"/>
                  <a:pt x="0" y="1183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53"/>
                  <a:pt x="7" y="32"/>
                  <a:pt x="22" y="19"/>
                </a:cubicBezTo>
                <a:cubicBezTo>
                  <a:pt x="36" y="6"/>
                  <a:pt x="55" y="0"/>
                  <a:pt x="76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13" y="0"/>
                  <a:pt x="718" y="2"/>
                  <a:pt x="722" y="5"/>
                </a:cubicBezTo>
                <a:cubicBezTo>
                  <a:pt x="727" y="8"/>
                  <a:pt x="731" y="14"/>
                  <a:pt x="734" y="22"/>
                </a:cubicBezTo>
                <a:cubicBezTo>
                  <a:pt x="737" y="30"/>
                  <a:pt x="740" y="41"/>
                  <a:pt x="742" y="53"/>
                </a:cubicBezTo>
                <a:cubicBezTo>
                  <a:pt x="743" y="66"/>
                  <a:pt x="744" y="82"/>
                  <a:pt x="744" y="102"/>
                </a:cubicBezTo>
                <a:cubicBezTo>
                  <a:pt x="744" y="120"/>
                  <a:pt x="743" y="135"/>
                  <a:pt x="742" y="148"/>
                </a:cubicBezTo>
                <a:cubicBezTo>
                  <a:pt x="740" y="161"/>
                  <a:pt x="737" y="171"/>
                  <a:pt x="734" y="179"/>
                </a:cubicBezTo>
                <a:cubicBezTo>
                  <a:pt x="731" y="187"/>
                  <a:pt x="727" y="192"/>
                  <a:pt x="722" y="196"/>
                </a:cubicBezTo>
                <a:cubicBezTo>
                  <a:pt x="718" y="200"/>
                  <a:pt x="713" y="201"/>
                  <a:pt x="707" y="201"/>
                </a:cubicBezTo>
                <a:cubicBezTo>
                  <a:pt x="256" y="201"/>
                  <a:pt x="256" y="201"/>
                  <a:pt x="256" y="201"/>
                </a:cubicBezTo>
                <a:cubicBezTo>
                  <a:pt x="256" y="510"/>
                  <a:pt x="256" y="510"/>
                  <a:pt x="256" y="510"/>
                </a:cubicBezTo>
                <a:cubicBezTo>
                  <a:pt x="638" y="510"/>
                  <a:pt x="638" y="510"/>
                  <a:pt x="638" y="510"/>
                </a:cubicBezTo>
                <a:cubicBezTo>
                  <a:pt x="643" y="510"/>
                  <a:pt x="649" y="512"/>
                  <a:pt x="654" y="515"/>
                </a:cubicBezTo>
                <a:cubicBezTo>
                  <a:pt x="659" y="519"/>
                  <a:pt x="663" y="524"/>
                  <a:pt x="666" y="532"/>
                </a:cubicBezTo>
                <a:cubicBezTo>
                  <a:pt x="669" y="539"/>
                  <a:pt x="672" y="549"/>
                  <a:pt x="673" y="562"/>
                </a:cubicBezTo>
                <a:cubicBezTo>
                  <a:pt x="675" y="575"/>
                  <a:pt x="676" y="590"/>
                  <a:pt x="676" y="609"/>
                </a:cubicBezTo>
                <a:cubicBezTo>
                  <a:pt x="676" y="627"/>
                  <a:pt x="675" y="643"/>
                  <a:pt x="673" y="655"/>
                </a:cubicBezTo>
                <a:cubicBezTo>
                  <a:pt x="672" y="668"/>
                  <a:pt x="669" y="678"/>
                  <a:pt x="666" y="685"/>
                </a:cubicBezTo>
                <a:cubicBezTo>
                  <a:pt x="663" y="693"/>
                  <a:pt x="659" y="698"/>
                  <a:pt x="654" y="701"/>
                </a:cubicBezTo>
                <a:cubicBezTo>
                  <a:pt x="649" y="705"/>
                  <a:pt x="643" y="706"/>
                  <a:pt x="638" y="706"/>
                </a:cubicBezTo>
                <a:cubicBezTo>
                  <a:pt x="256" y="706"/>
                  <a:pt x="256" y="706"/>
                  <a:pt x="256" y="706"/>
                </a:cubicBezTo>
                <a:cubicBezTo>
                  <a:pt x="256" y="1063"/>
                  <a:pt x="256" y="1063"/>
                  <a:pt x="256" y="1063"/>
                </a:cubicBezTo>
                <a:cubicBezTo>
                  <a:pt x="711" y="1063"/>
                  <a:pt x="711" y="1063"/>
                  <a:pt x="711" y="1063"/>
                </a:cubicBezTo>
                <a:cubicBezTo>
                  <a:pt x="717" y="1063"/>
                  <a:pt x="722" y="1064"/>
                  <a:pt x="727" y="1068"/>
                </a:cubicBezTo>
                <a:cubicBezTo>
                  <a:pt x="732" y="1072"/>
                  <a:pt x="736" y="1077"/>
                  <a:pt x="739" y="1085"/>
                </a:cubicBezTo>
                <a:cubicBezTo>
                  <a:pt x="742" y="1093"/>
                  <a:pt x="745" y="1103"/>
                  <a:pt x="746" y="1116"/>
                </a:cubicBezTo>
                <a:cubicBezTo>
                  <a:pt x="748" y="1129"/>
                  <a:pt x="749" y="1144"/>
                  <a:pt x="749" y="116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5"/>
          <p:cNvSpPr>
            <a:spLocks noChangeAspect="1"/>
          </p:cNvSpPr>
          <p:nvPr/>
        </p:nvSpPr>
        <p:spPr bwMode="auto">
          <a:xfrm>
            <a:off x="4674311" y="812207"/>
            <a:ext cx="531495" cy="794014"/>
          </a:xfrm>
          <a:custGeom>
            <a:avLst/>
            <a:gdLst>
              <a:gd name="T0" fmla="*/ 709 w 709"/>
              <a:gd name="T1" fmla="*/ 106 h 1270"/>
              <a:gd name="T2" fmla="*/ 707 w 709"/>
              <a:gd name="T3" fmla="*/ 155 h 1270"/>
              <a:gd name="T4" fmla="*/ 699 w 709"/>
              <a:gd name="T5" fmla="*/ 187 h 1270"/>
              <a:gd name="T6" fmla="*/ 686 w 709"/>
              <a:gd name="T7" fmla="*/ 204 h 1270"/>
              <a:gd name="T8" fmla="*/ 671 w 709"/>
              <a:gd name="T9" fmla="*/ 210 h 1270"/>
              <a:gd name="T10" fmla="*/ 258 w 709"/>
              <a:gd name="T11" fmla="*/ 210 h 1270"/>
              <a:gd name="T12" fmla="*/ 258 w 709"/>
              <a:gd name="T13" fmla="*/ 550 h 1270"/>
              <a:gd name="T14" fmla="*/ 645 w 709"/>
              <a:gd name="T15" fmla="*/ 550 h 1270"/>
              <a:gd name="T16" fmla="*/ 661 w 709"/>
              <a:gd name="T17" fmla="*/ 555 h 1270"/>
              <a:gd name="T18" fmla="*/ 673 w 709"/>
              <a:gd name="T19" fmla="*/ 571 h 1270"/>
              <a:gd name="T20" fmla="*/ 681 w 709"/>
              <a:gd name="T21" fmla="*/ 603 h 1270"/>
              <a:gd name="T22" fmla="*/ 684 w 709"/>
              <a:gd name="T23" fmla="*/ 651 h 1270"/>
              <a:gd name="T24" fmla="*/ 681 w 709"/>
              <a:gd name="T25" fmla="*/ 700 h 1270"/>
              <a:gd name="T26" fmla="*/ 673 w 709"/>
              <a:gd name="T27" fmla="*/ 733 h 1270"/>
              <a:gd name="T28" fmla="*/ 661 w 709"/>
              <a:gd name="T29" fmla="*/ 751 h 1270"/>
              <a:gd name="T30" fmla="*/ 645 w 709"/>
              <a:gd name="T31" fmla="*/ 756 h 1270"/>
              <a:gd name="T32" fmla="*/ 258 w 709"/>
              <a:gd name="T33" fmla="*/ 756 h 1270"/>
              <a:gd name="T34" fmla="*/ 258 w 709"/>
              <a:gd name="T35" fmla="*/ 1227 h 1270"/>
              <a:gd name="T36" fmla="*/ 252 w 709"/>
              <a:gd name="T37" fmla="*/ 1245 h 1270"/>
              <a:gd name="T38" fmla="*/ 231 w 709"/>
              <a:gd name="T39" fmla="*/ 1258 h 1270"/>
              <a:gd name="T40" fmla="*/ 191 w 709"/>
              <a:gd name="T41" fmla="*/ 1267 h 1270"/>
              <a:gd name="T42" fmla="*/ 129 w 709"/>
              <a:gd name="T43" fmla="*/ 1270 h 1270"/>
              <a:gd name="T44" fmla="*/ 67 w 709"/>
              <a:gd name="T45" fmla="*/ 1267 h 1270"/>
              <a:gd name="T46" fmla="*/ 27 w 709"/>
              <a:gd name="T47" fmla="*/ 1258 h 1270"/>
              <a:gd name="T48" fmla="*/ 6 w 709"/>
              <a:gd name="T49" fmla="*/ 1245 h 1270"/>
              <a:gd name="T50" fmla="*/ 0 w 709"/>
              <a:gd name="T51" fmla="*/ 1227 h 1270"/>
              <a:gd name="T52" fmla="*/ 0 w 709"/>
              <a:gd name="T53" fmla="*/ 81 h 1270"/>
              <a:gd name="T54" fmla="*/ 22 w 709"/>
              <a:gd name="T55" fmla="*/ 19 h 1270"/>
              <a:gd name="T56" fmla="*/ 76 w 709"/>
              <a:gd name="T57" fmla="*/ 0 h 1270"/>
              <a:gd name="T58" fmla="*/ 671 w 709"/>
              <a:gd name="T59" fmla="*/ 0 h 1270"/>
              <a:gd name="T60" fmla="*/ 686 w 709"/>
              <a:gd name="T61" fmla="*/ 6 h 1270"/>
              <a:gd name="T62" fmla="*/ 699 w 709"/>
              <a:gd name="T63" fmla="*/ 23 h 1270"/>
              <a:gd name="T64" fmla="*/ 707 w 709"/>
              <a:gd name="T65" fmla="*/ 56 h 1270"/>
              <a:gd name="T66" fmla="*/ 709 w 709"/>
              <a:gd name="T67" fmla="*/ 106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9" h="1270">
                <a:moveTo>
                  <a:pt x="709" y="106"/>
                </a:moveTo>
                <a:cubicBezTo>
                  <a:pt x="709" y="125"/>
                  <a:pt x="708" y="142"/>
                  <a:pt x="707" y="155"/>
                </a:cubicBezTo>
                <a:cubicBezTo>
                  <a:pt x="705" y="168"/>
                  <a:pt x="702" y="179"/>
                  <a:pt x="699" y="187"/>
                </a:cubicBezTo>
                <a:cubicBezTo>
                  <a:pt x="695" y="194"/>
                  <a:pt x="691" y="200"/>
                  <a:pt x="686" y="204"/>
                </a:cubicBezTo>
                <a:cubicBezTo>
                  <a:pt x="682" y="208"/>
                  <a:pt x="677" y="210"/>
                  <a:pt x="671" y="210"/>
                </a:cubicBezTo>
                <a:cubicBezTo>
                  <a:pt x="258" y="210"/>
                  <a:pt x="258" y="210"/>
                  <a:pt x="258" y="210"/>
                </a:cubicBezTo>
                <a:cubicBezTo>
                  <a:pt x="258" y="550"/>
                  <a:pt x="258" y="550"/>
                  <a:pt x="258" y="550"/>
                </a:cubicBezTo>
                <a:cubicBezTo>
                  <a:pt x="645" y="550"/>
                  <a:pt x="645" y="550"/>
                  <a:pt x="645" y="550"/>
                </a:cubicBezTo>
                <a:cubicBezTo>
                  <a:pt x="651" y="550"/>
                  <a:pt x="657" y="552"/>
                  <a:pt x="661" y="555"/>
                </a:cubicBezTo>
                <a:cubicBezTo>
                  <a:pt x="666" y="558"/>
                  <a:pt x="670" y="564"/>
                  <a:pt x="673" y="571"/>
                </a:cubicBezTo>
                <a:cubicBezTo>
                  <a:pt x="677" y="579"/>
                  <a:pt x="679" y="590"/>
                  <a:pt x="681" y="603"/>
                </a:cubicBezTo>
                <a:cubicBezTo>
                  <a:pt x="683" y="616"/>
                  <a:pt x="684" y="632"/>
                  <a:pt x="684" y="651"/>
                </a:cubicBezTo>
                <a:cubicBezTo>
                  <a:pt x="684" y="671"/>
                  <a:pt x="683" y="687"/>
                  <a:pt x="681" y="700"/>
                </a:cubicBezTo>
                <a:cubicBezTo>
                  <a:pt x="679" y="713"/>
                  <a:pt x="677" y="724"/>
                  <a:pt x="673" y="733"/>
                </a:cubicBezTo>
                <a:cubicBezTo>
                  <a:pt x="670" y="741"/>
                  <a:pt x="666" y="747"/>
                  <a:pt x="661" y="751"/>
                </a:cubicBezTo>
                <a:cubicBezTo>
                  <a:pt x="657" y="754"/>
                  <a:pt x="651" y="756"/>
                  <a:pt x="645" y="756"/>
                </a:cubicBezTo>
                <a:cubicBezTo>
                  <a:pt x="258" y="756"/>
                  <a:pt x="258" y="756"/>
                  <a:pt x="258" y="756"/>
                </a:cubicBezTo>
                <a:cubicBezTo>
                  <a:pt x="258" y="1227"/>
                  <a:pt x="258" y="1227"/>
                  <a:pt x="258" y="1227"/>
                </a:cubicBezTo>
                <a:cubicBezTo>
                  <a:pt x="258" y="1234"/>
                  <a:pt x="256" y="1240"/>
                  <a:pt x="252" y="1245"/>
                </a:cubicBezTo>
                <a:cubicBezTo>
                  <a:pt x="248" y="1250"/>
                  <a:pt x="241" y="1255"/>
                  <a:pt x="231" y="1258"/>
                </a:cubicBezTo>
                <a:cubicBezTo>
                  <a:pt x="221" y="1262"/>
                  <a:pt x="208" y="1265"/>
                  <a:pt x="191" y="1267"/>
                </a:cubicBezTo>
                <a:cubicBezTo>
                  <a:pt x="175" y="1269"/>
                  <a:pt x="154" y="1270"/>
                  <a:pt x="129" y="1270"/>
                </a:cubicBezTo>
                <a:cubicBezTo>
                  <a:pt x="104" y="1270"/>
                  <a:pt x="83" y="1269"/>
                  <a:pt x="67" y="1267"/>
                </a:cubicBezTo>
                <a:cubicBezTo>
                  <a:pt x="50" y="1265"/>
                  <a:pt x="37" y="1262"/>
                  <a:pt x="27" y="1258"/>
                </a:cubicBezTo>
                <a:cubicBezTo>
                  <a:pt x="18" y="1255"/>
                  <a:pt x="11" y="1250"/>
                  <a:pt x="6" y="1245"/>
                </a:cubicBezTo>
                <a:cubicBezTo>
                  <a:pt x="2" y="1240"/>
                  <a:pt x="0" y="1234"/>
                  <a:pt x="0" y="1227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53"/>
                  <a:pt x="7" y="32"/>
                  <a:pt x="22" y="19"/>
                </a:cubicBezTo>
                <a:cubicBezTo>
                  <a:pt x="37" y="6"/>
                  <a:pt x="55" y="0"/>
                  <a:pt x="76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77" y="0"/>
                  <a:pt x="682" y="2"/>
                  <a:pt x="686" y="6"/>
                </a:cubicBezTo>
                <a:cubicBezTo>
                  <a:pt x="691" y="9"/>
                  <a:pt x="695" y="15"/>
                  <a:pt x="699" y="23"/>
                </a:cubicBezTo>
                <a:cubicBezTo>
                  <a:pt x="702" y="31"/>
                  <a:pt x="705" y="42"/>
                  <a:pt x="707" y="56"/>
                </a:cubicBezTo>
                <a:cubicBezTo>
                  <a:pt x="708" y="69"/>
                  <a:pt x="709" y="86"/>
                  <a:pt x="709" y="10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5287018" y="806038"/>
            <a:ext cx="809943" cy="816240"/>
          </a:xfrm>
          <a:custGeom>
            <a:avLst/>
            <a:gdLst>
              <a:gd name="T0" fmla="*/ 1080 w 1080"/>
              <a:gd name="T1" fmla="*/ 217 h 1306"/>
              <a:gd name="T2" fmla="*/ 1077 w 1080"/>
              <a:gd name="T3" fmla="*/ 266 h 1306"/>
              <a:gd name="T4" fmla="*/ 1071 w 1080"/>
              <a:gd name="T5" fmla="*/ 299 h 1306"/>
              <a:gd name="T6" fmla="*/ 1060 w 1080"/>
              <a:gd name="T7" fmla="*/ 316 h 1306"/>
              <a:gd name="T8" fmla="*/ 1045 w 1080"/>
              <a:gd name="T9" fmla="*/ 321 h 1306"/>
              <a:gd name="T10" fmla="*/ 1004 w 1080"/>
              <a:gd name="T11" fmla="*/ 303 h 1306"/>
              <a:gd name="T12" fmla="*/ 928 w 1080"/>
              <a:gd name="T13" fmla="*/ 265 h 1306"/>
              <a:gd name="T14" fmla="*/ 817 w 1080"/>
              <a:gd name="T15" fmla="*/ 227 h 1306"/>
              <a:gd name="T16" fmla="*/ 666 w 1080"/>
              <a:gd name="T17" fmla="*/ 210 h 1306"/>
              <a:gd name="T18" fmla="*/ 500 w 1080"/>
              <a:gd name="T19" fmla="*/ 241 h 1306"/>
              <a:gd name="T20" fmla="*/ 373 w 1080"/>
              <a:gd name="T21" fmla="*/ 331 h 1306"/>
              <a:gd name="T22" fmla="*/ 292 w 1080"/>
              <a:gd name="T23" fmla="*/ 471 h 1306"/>
              <a:gd name="T24" fmla="*/ 263 w 1080"/>
              <a:gd name="T25" fmla="*/ 651 h 1306"/>
              <a:gd name="T26" fmla="*/ 292 w 1080"/>
              <a:gd name="T27" fmla="*/ 842 h 1306"/>
              <a:gd name="T28" fmla="*/ 373 w 1080"/>
              <a:gd name="T29" fmla="*/ 980 h 1306"/>
              <a:gd name="T30" fmla="*/ 497 w 1080"/>
              <a:gd name="T31" fmla="*/ 1064 h 1306"/>
              <a:gd name="T32" fmla="*/ 658 w 1080"/>
              <a:gd name="T33" fmla="*/ 1092 h 1306"/>
              <a:gd name="T34" fmla="*/ 743 w 1080"/>
              <a:gd name="T35" fmla="*/ 1083 h 1306"/>
              <a:gd name="T36" fmla="*/ 821 w 1080"/>
              <a:gd name="T37" fmla="*/ 1053 h 1306"/>
              <a:gd name="T38" fmla="*/ 821 w 1080"/>
              <a:gd name="T39" fmla="*/ 760 h 1306"/>
              <a:gd name="T40" fmla="*/ 582 w 1080"/>
              <a:gd name="T41" fmla="*/ 760 h 1306"/>
              <a:gd name="T42" fmla="*/ 554 w 1080"/>
              <a:gd name="T43" fmla="*/ 738 h 1306"/>
              <a:gd name="T44" fmla="*/ 545 w 1080"/>
              <a:gd name="T45" fmla="*/ 664 h 1306"/>
              <a:gd name="T46" fmla="*/ 547 w 1080"/>
              <a:gd name="T47" fmla="*/ 618 h 1306"/>
              <a:gd name="T48" fmla="*/ 554 w 1080"/>
              <a:gd name="T49" fmla="*/ 588 h 1306"/>
              <a:gd name="T50" fmla="*/ 566 w 1080"/>
              <a:gd name="T51" fmla="*/ 571 h 1306"/>
              <a:gd name="T52" fmla="*/ 582 w 1080"/>
              <a:gd name="T53" fmla="*/ 566 h 1306"/>
              <a:gd name="T54" fmla="*/ 1008 w 1080"/>
              <a:gd name="T55" fmla="*/ 566 h 1306"/>
              <a:gd name="T56" fmla="*/ 1036 w 1080"/>
              <a:gd name="T57" fmla="*/ 571 h 1306"/>
              <a:gd name="T58" fmla="*/ 1058 w 1080"/>
              <a:gd name="T59" fmla="*/ 588 h 1306"/>
              <a:gd name="T60" fmla="*/ 1072 w 1080"/>
              <a:gd name="T61" fmla="*/ 613 h 1306"/>
              <a:gd name="T62" fmla="*/ 1077 w 1080"/>
              <a:gd name="T63" fmla="*/ 648 h 1306"/>
              <a:gd name="T64" fmla="*/ 1077 w 1080"/>
              <a:gd name="T65" fmla="*/ 1151 h 1306"/>
              <a:gd name="T66" fmla="*/ 1067 w 1080"/>
              <a:gd name="T67" fmla="*/ 1202 h 1306"/>
              <a:gd name="T68" fmla="*/ 1025 w 1080"/>
              <a:gd name="T69" fmla="*/ 1237 h 1306"/>
              <a:gd name="T70" fmla="*/ 946 w 1080"/>
              <a:gd name="T71" fmla="*/ 1263 h 1306"/>
              <a:gd name="T72" fmla="*/ 849 w 1080"/>
              <a:gd name="T73" fmla="*/ 1287 h 1306"/>
              <a:gd name="T74" fmla="*/ 747 w 1080"/>
              <a:gd name="T75" fmla="*/ 1301 h 1306"/>
              <a:gd name="T76" fmla="*/ 644 w 1080"/>
              <a:gd name="T77" fmla="*/ 1306 h 1306"/>
              <a:gd name="T78" fmla="*/ 373 w 1080"/>
              <a:gd name="T79" fmla="*/ 1263 h 1306"/>
              <a:gd name="T80" fmla="*/ 171 w 1080"/>
              <a:gd name="T81" fmla="*/ 1137 h 1306"/>
              <a:gd name="T82" fmla="*/ 44 w 1080"/>
              <a:gd name="T83" fmla="*/ 936 h 1306"/>
              <a:gd name="T84" fmla="*/ 0 w 1080"/>
              <a:gd name="T85" fmla="*/ 667 h 1306"/>
              <a:gd name="T86" fmla="*/ 47 w 1080"/>
              <a:gd name="T87" fmla="*/ 388 h 1306"/>
              <a:gd name="T88" fmla="*/ 179 w 1080"/>
              <a:gd name="T89" fmla="*/ 178 h 1306"/>
              <a:gd name="T90" fmla="*/ 387 w 1080"/>
              <a:gd name="T91" fmla="*/ 46 h 1306"/>
              <a:gd name="T92" fmla="*/ 658 w 1080"/>
              <a:gd name="T93" fmla="*/ 0 h 1306"/>
              <a:gd name="T94" fmla="*/ 807 w 1080"/>
              <a:gd name="T95" fmla="*/ 11 h 1306"/>
              <a:gd name="T96" fmla="*/ 925 w 1080"/>
              <a:gd name="T97" fmla="*/ 38 h 1306"/>
              <a:gd name="T98" fmla="*/ 1008 w 1080"/>
              <a:gd name="T99" fmla="*/ 73 h 1306"/>
              <a:gd name="T100" fmla="*/ 1055 w 1080"/>
              <a:gd name="T101" fmla="*/ 105 h 1306"/>
              <a:gd name="T102" fmla="*/ 1074 w 1080"/>
              <a:gd name="T103" fmla="*/ 144 h 1306"/>
              <a:gd name="T104" fmla="*/ 1080 w 1080"/>
              <a:gd name="T105" fmla="*/ 217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80" h="1306">
                <a:moveTo>
                  <a:pt x="1080" y="217"/>
                </a:moveTo>
                <a:cubicBezTo>
                  <a:pt x="1080" y="236"/>
                  <a:pt x="1079" y="253"/>
                  <a:pt x="1077" y="266"/>
                </a:cubicBezTo>
                <a:cubicBezTo>
                  <a:pt x="1076" y="280"/>
                  <a:pt x="1073" y="291"/>
                  <a:pt x="1071" y="299"/>
                </a:cubicBezTo>
                <a:cubicBezTo>
                  <a:pt x="1068" y="307"/>
                  <a:pt x="1064" y="313"/>
                  <a:pt x="1060" y="316"/>
                </a:cubicBezTo>
                <a:cubicBezTo>
                  <a:pt x="1056" y="319"/>
                  <a:pt x="1050" y="321"/>
                  <a:pt x="1045" y="321"/>
                </a:cubicBezTo>
                <a:cubicBezTo>
                  <a:pt x="1036" y="321"/>
                  <a:pt x="1022" y="315"/>
                  <a:pt x="1004" y="303"/>
                </a:cubicBezTo>
                <a:cubicBezTo>
                  <a:pt x="985" y="292"/>
                  <a:pt x="960" y="279"/>
                  <a:pt x="928" y="265"/>
                </a:cubicBezTo>
                <a:cubicBezTo>
                  <a:pt x="897" y="252"/>
                  <a:pt x="860" y="239"/>
                  <a:pt x="817" y="227"/>
                </a:cubicBezTo>
                <a:cubicBezTo>
                  <a:pt x="773" y="215"/>
                  <a:pt x="723" y="210"/>
                  <a:pt x="666" y="210"/>
                </a:cubicBezTo>
                <a:cubicBezTo>
                  <a:pt x="605" y="210"/>
                  <a:pt x="549" y="220"/>
                  <a:pt x="500" y="241"/>
                </a:cubicBezTo>
                <a:cubicBezTo>
                  <a:pt x="450" y="263"/>
                  <a:pt x="408" y="292"/>
                  <a:pt x="373" y="331"/>
                </a:cubicBezTo>
                <a:cubicBezTo>
                  <a:pt x="338" y="370"/>
                  <a:pt x="311" y="416"/>
                  <a:pt x="292" y="471"/>
                </a:cubicBezTo>
                <a:cubicBezTo>
                  <a:pt x="273" y="525"/>
                  <a:pt x="263" y="585"/>
                  <a:pt x="263" y="651"/>
                </a:cubicBezTo>
                <a:cubicBezTo>
                  <a:pt x="263" y="723"/>
                  <a:pt x="273" y="787"/>
                  <a:pt x="292" y="842"/>
                </a:cubicBezTo>
                <a:cubicBezTo>
                  <a:pt x="311" y="897"/>
                  <a:pt x="338" y="943"/>
                  <a:pt x="373" y="980"/>
                </a:cubicBezTo>
                <a:cubicBezTo>
                  <a:pt x="407" y="1017"/>
                  <a:pt x="449" y="1045"/>
                  <a:pt x="497" y="1064"/>
                </a:cubicBezTo>
                <a:cubicBezTo>
                  <a:pt x="546" y="1083"/>
                  <a:pt x="599" y="1092"/>
                  <a:pt x="658" y="1092"/>
                </a:cubicBezTo>
                <a:cubicBezTo>
                  <a:pt x="687" y="1092"/>
                  <a:pt x="715" y="1089"/>
                  <a:pt x="743" y="1083"/>
                </a:cubicBezTo>
                <a:cubicBezTo>
                  <a:pt x="771" y="1076"/>
                  <a:pt x="797" y="1066"/>
                  <a:pt x="821" y="1053"/>
                </a:cubicBezTo>
                <a:cubicBezTo>
                  <a:pt x="821" y="760"/>
                  <a:pt x="821" y="760"/>
                  <a:pt x="821" y="760"/>
                </a:cubicBezTo>
                <a:cubicBezTo>
                  <a:pt x="582" y="760"/>
                  <a:pt x="582" y="760"/>
                  <a:pt x="582" y="760"/>
                </a:cubicBezTo>
                <a:cubicBezTo>
                  <a:pt x="570" y="760"/>
                  <a:pt x="561" y="753"/>
                  <a:pt x="554" y="738"/>
                </a:cubicBezTo>
                <a:cubicBezTo>
                  <a:pt x="548" y="724"/>
                  <a:pt x="545" y="699"/>
                  <a:pt x="545" y="664"/>
                </a:cubicBezTo>
                <a:cubicBezTo>
                  <a:pt x="545" y="645"/>
                  <a:pt x="545" y="630"/>
                  <a:pt x="547" y="618"/>
                </a:cubicBezTo>
                <a:cubicBezTo>
                  <a:pt x="549" y="605"/>
                  <a:pt x="551" y="596"/>
                  <a:pt x="554" y="588"/>
                </a:cubicBezTo>
                <a:cubicBezTo>
                  <a:pt x="558" y="581"/>
                  <a:pt x="562" y="575"/>
                  <a:pt x="566" y="571"/>
                </a:cubicBezTo>
                <a:cubicBezTo>
                  <a:pt x="571" y="568"/>
                  <a:pt x="576" y="566"/>
                  <a:pt x="582" y="566"/>
                </a:cubicBezTo>
                <a:cubicBezTo>
                  <a:pt x="1008" y="566"/>
                  <a:pt x="1008" y="566"/>
                  <a:pt x="1008" y="566"/>
                </a:cubicBezTo>
                <a:cubicBezTo>
                  <a:pt x="1019" y="566"/>
                  <a:pt x="1028" y="568"/>
                  <a:pt x="1036" y="571"/>
                </a:cubicBezTo>
                <a:cubicBezTo>
                  <a:pt x="1044" y="575"/>
                  <a:pt x="1052" y="580"/>
                  <a:pt x="1058" y="588"/>
                </a:cubicBezTo>
                <a:cubicBezTo>
                  <a:pt x="1064" y="595"/>
                  <a:pt x="1069" y="603"/>
                  <a:pt x="1072" y="613"/>
                </a:cubicBezTo>
                <a:cubicBezTo>
                  <a:pt x="1075" y="624"/>
                  <a:pt x="1077" y="635"/>
                  <a:pt x="1077" y="648"/>
                </a:cubicBezTo>
                <a:cubicBezTo>
                  <a:pt x="1077" y="1151"/>
                  <a:pt x="1077" y="1151"/>
                  <a:pt x="1077" y="1151"/>
                </a:cubicBezTo>
                <a:cubicBezTo>
                  <a:pt x="1077" y="1171"/>
                  <a:pt x="1073" y="1188"/>
                  <a:pt x="1067" y="1202"/>
                </a:cubicBezTo>
                <a:cubicBezTo>
                  <a:pt x="1060" y="1217"/>
                  <a:pt x="1046" y="1228"/>
                  <a:pt x="1025" y="1237"/>
                </a:cubicBezTo>
                <a:cubicBezTo>
                  <a:pt x="1003" y="1245"/>
                  <a:pt x="977" y="1254"/>
                  <a:pt x="946" y="1263"/>
                </a:cubicBezTo>
                <a:cubicBezTo>
                  <a:pt x="915" y="1272"/>
                  <a:pt x="882" y="1280"/>
                  <a:pt x="849" y="1287"/>
                </a:cubicBezTo>
                <a:cubicBezTo>
                  <a:pt x="815" y="1293"/>
                  <a:pt x="781" y="1298"/>
                  <a:pt x="747" y="1301"/>
                </a:cubicBezTo>
                <a:cubicBezTo>
                  <a:pt x="713" y="1305"/>
                  <a:pt x="679" y="1306"/>
                  <a:pt x="644" y="1306"/>
                </a:cubicBezTo>
                <a:cubicBezTo>
                  <a:pt x="543" y="1306"/>
                  <a:pt x="453" y="1292"/>
                  <a:pt x="373" y="1263"/>
                </a:cubicBezTo>
                <a:cubicBezTo>
                  <a:pt x="293" y="1234"/>
                  <a:pt x="226" y="1192"/>
                  <a:pt x="171" y="1137"/>
                </a:cubicBezTo>
                <a:cubicBezTo>
                  <a:pt x="115" y="1082"/>
                  <a:pt x="73" y="1015"/>
                  <a:pt x="44" y="936"/>
                </a:cubicBezTo>
                <a:cubicBezTo>
                  <a:pt x="14" y="857"/>
                  <a:pt x="0" y="767"/>
                  <a:pt x="0" y="667"/>
                </a:cubicBezTo>
                <a:cubicBezTo>
                  <a:pt x="0" y="563"/>
                  <a:pt x="15" y="470"/>
                  <a:pt x="47" y="388"/>
                </a:cubicBezTo>
                <a:cubicBezTo>
                  <a:pt x="78" y="305"/>
                  <a:pt x="122" y="235"/>
                  <a:pt x="179" y="178"/>
                </a:cubicBezTo>
                <a:cubicBezTo>
                  <a:pt x="237" y="120"/>
                  <a:pt x="306" y="76"/>
                  <a:pt x="387" y="46"/>
                </a:cubicBezTo>
                <a:cubicBezTo>
                  <a:pt x="468" y="15"/>
                  <a:pt x="558" y="0"/>
                  <a:pt x="658" y="0"/>
                </a:cubicBezTo>
                <a:cubicBezTo>
                  <a:pt x="713" y="0"/>
                  <a:pt x="762" y="3"/>
                  <a:pt x="807" y="11"/>
                </a:cubicBezTo>
                <a:cubicBezTo>
                  <a:pt x="852" y="18"/>
                  <a:pt x="891" y="27"/>
                  <a:pt x="925" y="38"/>
                </a:cubicBezTo>
                <a:cubicBezTo>
                  <a:pt x="959" y="49"/>
                  <a:pt x="986" y="61"/>
                  <a:pt x="1008" y="73"/>
                </a:cubicBezTo>
                <a:cubicBezTo>
                  <a:pt x="1031" y="85"/>
                  <a:pt x="1046" y="96"/>
                  <a:pt x="1055" y="105"/>
                </a:cubicBezTo>
                <a:cubicBezTo>
                  <a:pt x="1064" y="114"/>
                  <a:pt x="1070" y="127"/>
                  <a:pt x="1074" y="144"/>
                </a:cubicBezTo>
                <a:cubicBezTo>
                  <a:pt x="1078" y="160"/>
                  <a:pt x="1080" y="185"/>
                  <a:pt x="1080" y="2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Freeform 5"/>
          <p:cNvSpPr>
            <a:spLocks noChangeAspect="1"/>
          </p:cNvSpPr>
          <p:nvPr/>
        </p:nvSpPr>
        <p:spPr bwMode="auto">
          <a:xfrm>
            <a:off x="6223121" y="812207"/>
            <a:ext cx="739458" cy="797719"/>
          </a:xfrm>
          <a:custGeom>
            <a:avLst/>
            <a:gdLst>
              <a:gd name="T0" fmla="*/ 986 w 986"/>
              <a:gd name="T1" fmla="*/ 1235 h 1276"/>
              <a:gd name="T2" fmla="*/ 980 w 986"/>
              <a:gd name="T3" fmla="*/ 1252 h 1276"/>
              <a:gd name="T4" fmla="*/ 959 w 986"/>
              <a:gd name="T5" fmla="*/ 1265 h 1276"/>
              <a:gd name="T6" fmla="*/ 920 w 986"/>
              <a:gd name="T7" fmla="*/ 1273 h 1276"/>
              <a:gd name="T8" fmla="*/ 858 w 986"/>
              <a:gd name="T9" fmla="*/ 1276 h 1276"/>
              <a:gd name="T10" fmla="*/ 795 w 986"/>
              <a:gd name="T11" fmla="*/ 1273 h 1276"/>
              <a:gd name="T12" fmla="*/ 756 w 986"/>
              <a:gd name="T13" fmla="*/ 1265 h 1276"/>
              <a:gd name="T14" fmla="*/ 736 w 986"/>
              <a:gd name="T15" fmla="*/ 1252 h 1276"/>
              <a:gd name="T16" fmla="*/ 729 w 986"/>
              <a:gd name="T17" fmla="*/ 1235 h 1276"/>
              <a:gd name="T18" fmla="*/ 729 w 986"/>
              <a:gd name="T19" fmla="*/ 724 h 1276"/>
              <a:gd name="T20" fmla="*/ 257 w 986"/>
              <a:gd name="T21" fmla="*/ 724 h 1276"/>
              <a:gd name="T22" fmla="*/ 257 w 986"/>
              <a:gd name="T23" fmla="*/ 1235 h 1276"/>
              <a:gd name="T24" fmla="*/ 251 w 986"/>
              <a:gd name="T25" fmla="*/ 1252 h 1276"/>
              <a:gd name="T26" fmla="*/ 230 w 986"/>
              <a:gd name="T27" fmla="*/ 1265 h 1276"/>
              <a:gd name="T28" fmla="*/ 191 w 986"/>
              <a:gd name="T29" fmla="*/ 1273 h 1276"/>
              <a:gd name="T30" fmla="*/ 129 w 986"/>
              <a:gd name="T31" fmla="*/ 1276 h 1276"/>
              <a:gd name="T32" fmla="*/ 67 w 986"/>
              <a:gd name="T33" fmla="*/ 1273 h 1276"/>
              <a:gd name="T34" fmla="*/ 27 w 986"/>
              <a:gd name="T35" fmla="*/ 1265 h 1276"/>
              <a:gd name="T36" fmla="*/ 6 w 986"/>
              <a:gd name="T37" fmla="*/ 1252 h 1276"/>
              <a:gd name="T38" fmla="*/ 0 w 986"/>
              <a:gd name="T39" fmla="*/ 1235 h 1276"/>
              <a:gd name="T40" fmla="*/ 0 w 986"/>
              <a:gd name="T41" fmla="*/ 41 h 1276"/>
              <a:gd name="T42" fmla="*/ 6 w 986"/>
              <a:gd name="T43" fmla="*/ 24 h 1276"/>
              <a:gd name="T44" fmla="*/ 27 w 986"/>
              <a:gd name="T45" fmla="*/ 11 h 1276"/>
              <a:gd name="T46" fmla="*/ 67 w 986"/>
              <a:gd name="T47" fmla="*/ 3 h 1276"/>
              <a:gd name="T48" fmla="*/ 129 w 986"/>
              <a:gd name="T49" fmla="*/ 0 h 1276"/>
              <a:gd name="T50" fmla="*/ 191 w 986"/>
              <a:gd name="T51" fmla="*/ 3 h 1276"/>
              <a:gd name="T52" fmla="*/ 230 w 986"/>
              <a:gd name="T53" fmla="*/ 11 h 1276"/>
              <a:gd name="T54" fmla="*/ 251 w 986"/>
              <a:gd name="T55" fmla="*/ 24 h 1276"/>
              <a:gd name="T56" fmla="*/ 257 w 986"/>
              <a:gd name="T57" fmla="*/ 41 h 1276"/>
              <a:gd name="T58" fmla="*/ 257 w 986"/>
              <a:gd name="T59" fmla="*/ 505 h 1276"/>
              <a:gd name="T60" fmla="*/ 729 w 986"/>
              <a:gd name="T61" fmla="*/ 505 h 1276"/>
              <a:gd name="T62" fmla="*/ 729 w 986"/>
              <a:gd name="T63" fmla="*/ 41 h 1276"/>
              <a:gd name="T64" fmla="*/ 736 w 986"/>
              <a:gd name="T65" fmla="*/ 24 h 1276"/>
              <a:gd name="T66" fmla="*/ 756 w 986"/>
              <a:gd name="T67" fmla="*/ 11 h 1276"/>
              <a:gd name="T68" fmla="*/ 795 w 986"/>
              <a:gd name="T69" fmla="*/ 3 h 1276"/>
              <a:gd name="T70" fmla="*/ 858 w 986"/>
              <a:gd name="T71" fmla="*/ 0 h 1276"/>
              <a:gd name="T72" fmla="*/ 920 w 986"/>
              <a:gd name="T73" fmla="*/ 3 h 1276"/>
              <a:gd name="T74" fmla="*/ 959 w 986"/>
              <a:gd name="T75" fmla="*/ 11 h 1276"/>
              <a:gd name="T76" fmla="*/ 980 w 986"/>
              <a:gd name="T77" fmla="*/ 24 h 1276"/>
              <a:gd name="T78" fmla="*/ 986 w 986"/>
              <a:gd name="T79" fmla="*/ 41 h 1276"/>
              <a:gd name="T80" fmla="*/ 986 w 986"/>
              <a:gd name="T81" fmla="*/ 1235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86" h="1276">
                <a:moveTo>
                  <a:pt x="986" y="1235"/>
                </a:moveTo>
                <a:cubicBezTo>
                  <a:pt x="986" y="1241"/>
                  <a:pt x="984" y="1247"/>
                  <a:pt x="980" y="1252"/>
                </a:cubicBezTo>
                <a:cubicBezTo>
                  <a:pt x="976" y="1258"/>
                  <a:pt x="969" y="1262"/>
                  <a:pt x="959" y="1265"/>
                </a:cubicBezTo>
                <a:cubicBezTo>
                  <a:pt x="949" y="1268"/>
                  <a:pt x="936" y="1271"/>
                  <a:pt x="920" y="1273"/>
                </a:cubicBezTo>
                <a:cubicBezTo>
                  <a:pt x="904" y="1275"/>
                  <a:pt x="883" y="1276"/>
                  <a:pt x="858" y="1276"/>
                </a:cubicBezTo>
                <a:cubicBezTo>
                  <a:pt x="833" y="1276"/>
                  <a:pt x="812" y="1275"/>
                  <a:pt x="795" y="1273"/>
                </a:cubicBezTo>
                <a:cubicBezTo>
                  <a:pt x="779" y="1271"/>
                  <a:pt x="766" y="1268"/>
                  <a:pt x="756" y="1265"/>
                </a:cubicBezTo>
                <a:cubicBezTo>
                  <a:pt x="747" y="1262"/>
                  <a:pt x="740" y="1258"/>
                  <a:pt x="736" y="1252"/>
                </a:cubicBezTo>
                <a:cubicBezTo>
                  <a:pt x="732" y="1247"/>
                  <a:pt x="729" y="1241"/>
                  <a:pt x="729" y="1235"/>
                </a:cubicBezTo>
                <a:cubicBezTo>
                  <a:pt x="729" y="724"/>
                  <a:pt x="729" y="724"/>
                  <a:pt x="729" y="724"/>
                </a:cubicBezTo>
                <a:cubicBezTo>
                  <a:pt x="257" y="724"/>
                  <a:pt x="257" y="724"/>
                  <a:pt x="257" y="724"/>
                </a:cubicBezTo>
                <a:cubicBezTo>
                  <a:pt x="257" y="1235"/>
                  <a:pt x="257" y="1235"/>
                  <a:pt x="257" y="1235"/>
                </a:cubicBezTo>
                <a:cubicBezTo>
                  <a:pt x="257" y="1241"/>
                  <a:pt x="255" y="1247"/>
                  <a:pt x="251" y="1252"/>
                </a:cubicBezTo>
                <a:cubicBezTo>
                  <a:pt x="247" y="1258"/>
                  <a:pt x="240" y="1262"/>
                  <a:pt x="230" y="1265"/>
                </a:cubicBezTo>
                <a:cubicBezTo>
                  <a:pt x="221" y="1268"/>
                  <a:pt x="208" y="1271"/>
                  <a:pt x="191" y="1273"/>
                </a:cubicBezTo>
                <a:cubicBezTo>
                  <a:pt x="175" y="1275"/>
                  <a:pt x="154" y="1276"/>
                  <a:pt x="129" y="1276"/>
                </a:cubicBezTo>
                <a:cubicBezTo>
                  <a:pt x="104" y="1276"/>
                  <a:pt x="83" y="1275"/>
                  <a:pt x="67" y="1273"/>
                </a:cubicBezTo>
                <a:cubicBezTo>
                  <a:pt x="50" y="1271"/>
                  <a:pt x="37" y="1268"/>
                  <a:pt x="27" y="1265"/>
                </a:cubicBezTo>
                <a:cubicBezTo>
                  <a:pt x="18" y="1262"/>
                  <a:pt x="11" y="1258"/>
                  <a:pt x="6" y="1252"/>
                </a:cubicBezTo>
                <a:cubicBezTo>
                  <a:pt x="2" y="1247"/>
                  <a:pt x="0" y="1241"/>
                  <a:pt x="0" y="123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5"/>
                  <a:pt x="2" y="29"/>
                  <a:pt x="6" y="24"/>
                </a:cubicBezTo>
                <a:cubicBezTo>
                  <a:pt x="11" y="19"/>
                  <a:pt x="18" y="14"/>
                  <a:pt x="27" y="11"/>
                </a:cubicBezTo>
                <a:cubicBezTo>
                  <a:pt x="37" y="8"/>
                  <a:pt x="50" y="5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5" y="1"/>
                  <a:pt x="191" y="3"/>
                </a:cubicBezTo>
                <a:cubicBezTo>
                  <a:pt x="208" y="5"/>
                  <a:pt x="221" y="8"/>
                  <a:pt x="230" y="11"/>
                </a:cubicBezTo>
                <a:cubicBezTo>
                  <a:pt x="240" y="14"/>
                  <a:pt x="247" y="19"/>
                  <a:pt x="251" y="24"/>
                </a:cubicBezTo>
                <a:cubicBezTo>
                  <a:pt x="255" y="29"/>
                  <a:pt x="257" y="35"/>
                  <a:pt x="257" y="41"/>
                </a:cubicBezTo>
                <a:cubicBezTo>
                  <a:pt x="257" y="505"/>
                  <a:pt x="257" y="505"/>
                  <a:pt x="257" y="505"/>
                </a:cubicBezTo>
                <a:cubicBezTo>
                  <a:pt x="729" y="505"/>
                  <a:pt x="729" y="505"/>
                  <a:pt x="729" y="505"/>
                </a:cubicBezTo>
                <a:cubicBezTo>
                  <a:pt x="729" y="41"/>
                  <a:pt x="729" y="41"/>
                  <a:pt x="729" y="41"/>
                </a:cubicBezTo>
                <a:cubicBezTo>
                  <a:pt x="729" y="35"/>
                  <a:pt x="732" y="29"/>
                  <a:pt x="736" y="24"/>
                </a:cubicBezTo>
                <a:cubicBezTo>
                  <a:pt x="740" y="19"/>
                  <a:pt x="747" y="14"/>
                  <a:pt x="756" y="11"/>
                </a:cubicBezTo>
                <a:cubicBezTo>
                  <a:pt x="766" y="8"/>
                  <a:pt x="779" y="5"/>
                  <a:pt x="795" y="3"/>
                </a:cubicBezTo>
                <a:cubicBezTo>
                  <a:pt x="812" y="1"/>
                  <a:pt x="833" y="0"/>
                  <a:pt x="858" y="0"/>
                </a:cubicBezTo>
                <a:cubicBezTo>
                  <a:pt x="883" y="0"/>
                  <a:pt x="904" y="1"/>
                  <a:pt x="920" y="3"/>
                </a:cubicBezTo>
                <a:cubicBezTo>
                  <a:pt x="936" y="5"/>
                  <a:pt x="949" y="8"/>
                  <a:pt x="959" y="11"/>
                </a:cubicBezTo>
                <a:cubicBezTo>
                  <a:pt x="969" y="14"/>
                  <a:pt x="976" y="19"/>
                  <a:pt x="980" y="24"/>
                </a:cubicBezTo>
                <a:cubicBezTo>
                  <a:pt x="984" y="29"/>
                  <a:pt x="986" y="35"/>
                  <a:pt x="986" y="41"/>
                </a:cubicBezTo>
                <a:lnTo>
                  <a:pt x="986" y="12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Freeform 5"/>
          <p:cNvSpPr>
            <a:spLocks noChangeAspect="1"/>
          </p:cNvSpPr>
          <p:nvPr/>
        </p:nvSpPr>
        <p:spPr bwMode="auto">
          <a:xfrm>
            <a:off x="7087218" y="812207"/>
            <a:ext cx="193675" cy="797719"/>
          </a:xfrm>
          <a:custGeom>
            <a:avLst/>
            <a:gdLst>
              <a:gd name="T0" fmla="*/ 258 w 258"/>
              <a:gd name="T1" fmla="*/ 1235 h 1276"/>
              <a:gd name="T2" fmla="*/ 252 w 258"/>
              <a:gd name="T3" fmla="*/ 1252 h 1276"/>
              <a:gd name="T4" fmla="*/ 231 w 258"/>
              <a:gd name="T5" fmla="*/ 1265 h 1276"/>
              <a:gd name="T6" fmla="*/ 192 w 258"/>
              <a:gd name="T7" fmla="*/ 1273 h 1276"/>
              <a:gd name="T8" fmla="*/ 129 w 258"/>
              <a:gd name="T9" fmla="*/ 1276 h 1276"/>
              <a:gd name="T10" fmla="*/ 67 w 258"/>
              <a:gd name="T11" fmla="*/ 1273 h 1276"/>
              <a:gd name="T12" fmla="*/ 28 w 258"/>
              <a:gd name="T13" fmla="*/ 1265 h 1276"/>
              <a:gd name="T14" fmla="*/ 7 w 258"/>
              <a:gd name="T15" fmla="*/ 1252 h 1276"/>
              <a:gd name="T16" fmla="*/ 0 w 258"/>
              <a:gd name="T17" fmla="*/ 1235 h 1276"/>
              <a:gd name="T18" fmla="*/ 0 w 258"/>
              <a:gd name="T19" fmla="*/ 41 h 1276"/>
              <a:gd name="T20" fmla="*/ 7 w 258"/>
              <a:gd name="T21" fmla="*/ 24 h 1276"/>
              <a:gd name="T22" fmla="*/ 28 w 258"/>
              <a:gd name="T23" fmla="*/ 11 h 1276"/>
              <a:gd name="T24" fmla="*/ 68 w 258"/>
              <a:gd name="T25" fmla="*/ 3 h 1276"/>
              <a:gd name="T26" fmla="*/ 129 w 258"/>
              <a:gd name="T27" fmla="*/ 0 h 1276"/>
              <a:gd name="T28" fmla="*/ 192 w 258"/>
              <a:gd name="T29" fmla="*/ 3 h 1276"/>
              <a:gd name="T30" fmla="*/ 231 w 258"/>
              <a:gd name="T31" fmla="*/ 11 h 1276"/>
              <a:gd name="T32" fmla="*/ 252 w 258"/>
              <a:gd name="T33" fmla="*/ 24 h 1276"/>
              <a:gd name="T34" fmla="*/ 258 w 258"/>
              <a:gd name="T35" fmla="*/ 41 h 1276"/>
              <a:gd name="T36" fmla="*/ 258 w 258"/>
              <a:gd name="T37" fmla="*/ 1235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8" h="1276">
                <a:moveTo>
                  <a:pt x="258" y="1235"/>
                </a:moveTo>
                <a:cubicBezTo>
                  <a:pt x="258" y="1241"/>
                  <a:pt x="256" y="1247"/>
                  <a:pt x="252" y="1252"/>
                </a:cubicBezTo>
                <a:cubicBezTo>
                  <a:pt x="248" y="1258"/>
                  <a:pt x="241" y="1262"/>
                  <a:pt x="231" y="1265"/>
                </a:cubicBezTo>
                <a:cubicBezTo>
                  <a:pt x="221" y="1268"/>
                  <a:pt x="208" y="1271"/>
                  <a:pt x="192" y="1273"/>
                </a:cubicBezTo>
                <a:cubicBezTo>
                  <a:pt x="176" y="1275"/>
                  <a:pt x="155" y="1276"/>
                  <a:pt x="129" y="1276"/>
                </a:cubicBezTo>
                <a:cubicBezTo>
                  <a:pt x="105" y="1276"/>
                  <a:pt x="84" y="1275"/>
                  <a:pt x="67" y="1273"/>
                </a:cubicBezTo>
                <a:cubicBezTo>
                  <a:pt x="51" y="1271"/>
                  <a:pt x="38" y="1268"/>
                  <a:pt x="28" y="1265"/>
                </a:cubicBezTo>
                <a:cubicBezTo>
                  <a:pt x="18" y="1262"/>
                  <a:pt x="11" y="1258"/>
                  <a:pt x="7" y="1252"/>
                </a:cubicBezTo>
                <a:cubicBezTo>
                  <a:pt x="3" y="1247"/>
                  <a:pt x="0" y="1241"/>
                  <a:pt x="0" y="123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5"/>
                  <a:pt x="3" y="29"/>
                  <a:pt x="7" y="24"/>
                </a:cubicBezTo>
                <a:cubicBezTo>
                  <a:pt x="11" y="19"/>
                  <a:pt x="18" y="14"/>
                  <a:pt x="28" y="11"/>
                </a:cubicBezTo>
                <a:cubicBezTo>
                  <a:pt x="38" y="8"/>
                  <a:pt x="52" y="5"/>
                  <a:pt x="68" y="3"/>
                </a:cubicBezTo>
                <a:cubicBezTo>
                  <a:pt x="84" y="1"/>
                  <a:pt x="105" y="0"/>
                  <a:pt x="129" y="0"/>
                </a:cubicBezTo>
                <a:cubicBezTo>
                  <a:pt x="155" y="0"/>
                  <a:pt x="176" y="1"/>
                  <a:pt x="192" y="3"/>
                </a:cubicBezTo>
                <a:cubicBezTo>
                  <a:pt x="208" y="5"/>
                  <a:pt x="221" y="8"/>
                  <a:pt x="231" y="11"/>
                </a:cubicBezTo>
                <a:cubicBezTo>
                  <a:pt x="241" y="14"/>
                  <a:pt x="248" y="19"/>
                  <a:pt x="252" y="24"/>
                </a:cubicBezTo>
                <a:cubicBezTo>
                  <a:pt x="256" y="29"/>
                  <a:pt x="258" y="35"/>
                  <a:pt x="258" y="41"/>
                </a:cubicBezTo>
                <a:lnTo>
                  <a:pt x="258" y="12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Freeform 5"/>
          <p:cNvSpPr>
            <a:spLocks noChangeAspect="1"/>
          </p:cNvSpPr>
          <p:nvPr/>
        </p:nvSpPr>
        <p:spPr bwMode="auto">
          <a:xfrm>
            <a:off x="7375249" y="812206"/>
            <a:ext cx="392112" cy="805657"/>
          </a:xfrm>
          <a:custGeom>
            <a:avLst/>
            <a:gdLst>
              <a:gd name="T0" fmla="*/ 523 w 523"/>
              <a:gd name="T1" fmla="*/ 918 h 1289"/>
              <a:gd name="T2" fmla="*/ 507 w 523"/>
              <a:gd name="T3" fmla="*/ 1073 h 1289"/>
              <a:gd name="T4" fmla="*/ 452 w 523"/>
              <a:gd name="T5" fmla="*/ 1190 h 1289"/>
              <a:gd name="T6" fmla="*/ 351 w 523"/>
              <a:gd name="T7" fmla="*/ 1264 h 1289"/>
              <a:gd name="T8" fmla="*/ 197 w 523"/>
              <a:gd name="T9" fmla="*/ 1289 h 1289"/>
              <a:gd name="T10" fmla="*/ 139 w 523"/>
              <a:gd name="T11" fmla="*/ 1285 h 1289"/>
              <a:gd name="T12" fmla="*/ 86 w 523"/>
              <a:gd name="T13" fmla="*/ 1274 h 1289"/>
              <a:gd name="T14" fmla="*/ 45 w 523"/>
              <a:gd name="T15" fmla="*/ 1259 h 1289"/>
              <a:gd name="T16" fmla="*/ 21 w 523"/>
              <a:gd name="T17" fmla="*/ 1245 h 1289"/>
              <a:gd name="T18" fmla="*/ 12 w 523"/>
              <a:gd name="T19" fmla="*/ 1232 h 1289"/>
              <a:gd name="T20" fmla="*/ 5 w 523"/>
              <a:gd name="T21" fmla="*/ 1214 h 1289"/>
              <a:gd name="T22" fmla="*/ 1 w 523"/>
              <a:gd name="T23" fmla="*/ 1186 h 1289"/>
              <a:gd name="T24" fmla="*/ 0 w 523"/>
              <a:gd name="T25" fmla="*/ 1144 h 1289"/>
              <a:gd name="T26" fmla="*/ 1 w 523"/>
              <a:gd name="T27" fmla="*/ 1088 h 1289"/>
              <a:gd name="T28" fmla="*/ 6 w 523"/>
              <a:gd name="T29" fmla="*/ 1052 h 1289"/>
              <a:gd name="T30" fmla="*/ 16 w 523"/>
              <a:gd name="T31" fmla="*/ 1033 h 1289"/>
              <a:gd name="T32" fmla="*/ 32 w 523"/>
              <a:gd name="T33" fmla="*/ 1028 h 1289"/>
              <a:gd name="T34" fmla="*/ 53 w 523"/>
              <a:gd name="T35" fmla="*/ 1034 h 1289"/>
              <a:gd name="T36" fmla="*/ 79 w 523"/>
              <a:gd name="T37" fmla="*/ 1047 h 1289"/>
              <a:gd name="T38" fmla="*/ 113 w 523"/>
              <a:gd name="T39" fmla="*/ 1060 h 1289"/>
              <a:gd name="T40" fmla="*/ 159 w 523"/>
              <a:gd name="T41" fmla="*/ 1067 h 1289"/>
              <a:gd name="T42" fmla="*/ 205 w 523"/>
              <a:gd name="T43" fmla="*/ 1060 h 1289"/>
              <a:gd name="T44" fmla="*/ 239 w 523"/>
              <a:gd name="T45" fmla="*/ 1034 h 1289"/>
              <a:gd name="T46" fmla="*/ 259 w 523"/>
              <a:gd name="T47" fmla="*/ 986 h 1289"/>
              <a:gd name="T48" fmla="*/ 265 w 523"/>
              <a:gd name="T49" fmla="*/ 908 h 1289"/>
              <a:gd name="T50" fmla="*/ 265 w 523"/>
              <a:gd name="T51" fmla="*/ 39 h 1289"/>
              <a:gd name="T52" fmla="*/ 272 w 523"/>
              <a:gd name="T53" fmla="*/ 22 h 1289"/>
              <a:gd name="T54" fmla="*/ 292 w 523"/>
              <a:gd name="T55" fmla="*/ 10 h 1289"/>
              <a:gd name="T56" fmla="*/ 332 w 523"/>
              <a:gd name="T57" fmla="*/ 3 h 1289"/>
              <a:gd name="T58" fmla="*/ 394 w 523"/>
              <a:gd name="T59" fmla="*/ 0 h 1289"/>
              <a:gd name="T60" fmla="*/ 456 w 523"/>
              <a:gd name="T61" fmla="*/ 3 h 1289"/>
              <a:gd name="T62" fmla="*/ 495 w 523"/>
              <a:gd name="T63" fmla="*/ 10 h 1289"/>
              <a:gd name="T64" fmla="*/ 517 w 523"/>
              <a:gd name="T65" fmla="*/ 22 h 1289"/>
              <a:gd name="T66" fmla="*/ 523 w 523"/>
              <a:gd name="T67" fmla="*/ 39 h 1289"/>
              <a:gd name="T68" fmla="*/ 523 w 523"/>
              <a:gd name="T69" fmla="*/ 918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3" h="1289">
                <a:moveTo>
                  <a:pt x="523" y="918"/>
                </a:moveTo>
                <a:cubicBezTo>
                  <a:pt x="523" y="976"/>
                  <a:pt x="518" y="1027"/>
                  <a:pt x="507" y="1073"/>
                </a:cubicBezTo>
                <a:cubicBezTo>
                  <a:pt x="496" y="1119"/>
                  <a:pt x="478" y="1158"/>
                  <a:pt x="452" y="1190"/>
                </a:cubicBezTo>
                <a:cubicBezTo>
                  <a:pt x="427" y="1223"/>
                  <a:pt x="393" y="1247"/>
                  <a:pt x="351" y="1264"/>
                </a:cubicBezTo>
                <a:cubicBezTo>
                  <a:pt x="310" y="1281"/>
                  <a:pt x="258" y="1289"/>
                  <a:pt x="197" y="1289"/>
                </a:cubicBezTo>
                <a:cubicBezTo>
                  <a:pt x="178" y="1289"/>
                  <a:pt x="158" y="1288"/>
                  <a:pt x="139" y="1285"/>
                </a:cubicBezTo>
                <a:cubicBezTo>
                  <a:pt x="120" y="1282"/>
                  <a:pt x="102" y="1278"/>
                  <a:pt x="86" y="1274"/>
                </a:cubicBezTo>
                <a:cubicBezTo>
                  <a:pt x="70" y="1269"/>
                  <a:pt x="56" y="1264"/>
                  <a:pt x="45" y="1259"/>
                </a:cubicBezTo>
                <a:cubicBezTo>
                  <a:pt x="33" y="1254"/>
                  <a:pt x="25" y="1249"/>
                  <a:pt x="21" y="1245"/>
                </a:cubicBezTo>
                <a:cubicBezTo>
                  <a:pt x="17" y="1241"/>
                  <a:pt x="14" y="1236"/>
                  <a:pt x="12" y="1232"/>
                </a:cubicBezTo>
                <a:cubicBezTo>
                  <a:pt x="9" y="1227"/>
                  <a:pt x="7" y="1221"/>
                  <a:pt x="5" y="1214"/>
                </a:cubicBezTo>
                <a:cubicBezTo>
                  <a:pt x="3" y="1206"/>
                  <a:pt x="1" y="1197"/>
                  <a:pt x="1" y="1186"/>
                </a:cubicBezTo>
                <a:cubicBezTo>
                  <a:pt x="0" y="1175"/>
                  <a:pt x="0" y="1161"/>
                  <a:pt x="0" y="1144"/>
                </a:cubicBezTo>
                <a:cubicBezTo>
                  <a:pt x="0" y="1122"/>
                  <a:pt x="0" y="1103"/>
                  <a:pt x="1" y="1088"/>
                </a:cubicBezTo>
                <a:cubicBezTo>
                  <a:pt x="2" y="1073"/>
                  <a:pt x="4" y="1060"/>
                  <a:pt x="6" y="1052"/>
                </a:cubicBezTo>
                <a:cubicBezTo>
                  <a:pt x="8" y="1043"/>
                  <a:pt x="12" y="1037"/>
                  <a:pt x="16" y="1033"/>
                </a:cubicBezTo>
                <a:cubicBezTo>
                  <a:pt x="20" y="1030"/>
                  <a:pt x="26" y="1028"/>
                  <a:pt x="32" y="1028"/>
                </a:cubicBezTo>
                <a:cubicBezTo>
                  <a:pt x="38" y="1028"/>
                  <a:pt x="45" y="1030"/>
                  <a:pt x="53" y="1034"/>
                </a:cubicBezTo>
                <a:cubicBezTo>
                  <a:pt x="60" y="1038"/>
                  <a:pt x="69" y="1043"/>
                  <a:pt x="79" y="1047"/>
                </a:cubicBezTo>
                <a:cubicBezTo>
                  <a:pt x="89" y="1052"/>
                  <a:pt x="100" y="1056"/>
                  <a:pt x="113" y="1060"/>
                </a:cubicBezTo>
                <a:cubicBezTo>
                  <a:pt x="126" y="1065"/>
                  <a:pt x="141" y="1067"/>
                  <a:pt x="159" y="1067"/>
                </a:cubicBezTo>
                <a:cubicBezTo>
                  <a:pt x="177" y="1067"/>
                  <a:pt x="192" y="1064"/>
                  <a:pt x="205" y="1060"/>
                </a:cubicBezTo>
                <a:cubicBezTo>
                  <a:pt x="219" y="1055"/>
                  <a:pt x="230" y="1046"/>
                  <a:pt x="239" y="1034"/>
                </a:cubicBezTo>
                <a:cubicBezTo>
                  <a:pt x="247" y="1022"/>
                  <a:pt x="254" y="1006"/>
                  <a:pt x="259" y="986"/>
                </a:cubicBezTo>
                <a:cubicBezTo>
                  <a:pt x="263" y="966"/>
                  <a:pt x="265" y="940"/>
                  <a:pt x="265" y="908"/>
                </a:cubicBezTo>
                <a:cubicBezTo>
                  <a:pt x="265" y="39"/>
                  <a:pt x="265" y="39"/>
                  <a:pt x="265" y="39"/>
                </a:cubicBezTo>
                <a:cubicBezTo>
                  <a:pt x="265" y="33"/>
                  <a:pt x="268" y="27"/>
                  <a:pt x="272" y="22"/>
                </a:cubicBezTo>
                <a:cubicBezTo>
                  <a:pt x="276" y="18"/>
                  <a:pt x="283" y="13"/>
                  <a:pt x="292" y="10"/>
                </a:cubicBezTo>
                <a:cubicBezTo>
                  <a:pt x="302" y="7"/>
                  <a:pt x="315" y="5"/>
                  <a:pt x="332" y="3"/>
                </a:cubicBezTo>
                <a:cubicBezTo>
                  <a:pt x="349" y="1"/>
                  <a:pt x="370" y="0"/>
                  <a:pt x="394" y="0"/>
                </a:cubicBezTo>
                <a:cubicBezTo>
                  <a:pt x="419" y="0"/>
                  <a:pt x="440" y="1"/>
                  <a:pt x="456" y="3"/>
                </a:cubicBezTo>
                <a:cubicBezTo>
                  <a:pt x="472" y="5"/>
                  <a:pt x="485" y="7"/>
                  <a:pt x="495" y="10"/>
                </a:cubicBezTo>
                <a:cubicBezTo>
                  <a:pt x="505" y="13"/>
                  <a:pt x="513" y="18"/>
                  <a:pt x="517" y="22"/>
                </a:cubicBezTo>
                <a:cubicBezTo>
                  <a:pt x="521" y="27"/>
                  <a:pt x="523" y="33"/>
                  <a:pt x="523" y="39"/>
                </a:cubicBezTo>
                <a:lnTo>
                  <a:pt x="523" y="9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Freeform 5"/>
          <p:cNvSpPr>
            <a:spLocks noChangeAspect="1"/>
          </p:cNvSpPr>
          <p:nvPr/>
        </p:nvSpPr>
        <p:spPr bwMode="auto">
          <a:xfrm>
            <a:off x="7879305" y="812207"/>
            <a:ext cx="692468" cy="797719"/>
          </a:xfrm>
          <a:custGeom>
            <a:avLst/>
            <a:gdLst>
              <a:gd name="T0" fmla="*/ 923 w 923"/>
              <a:gd name="T1" fmla="*/ 1232 h 1276"/>
              <a:gd name="T2" fmla="*/ 917 w 923"/>
              <a:gd name="T3" fmla="*/ 1251 h 1276"/>
              <a:gd name="T4" fmla="*/ 897 w 923"/>
              <a:gd name="T5" fmla="*/ 1265 h 1276"/>
              <a:gd name="T6" fmla="*/ 855 w 923"/>
              <a:gd name="T7" fmla="*/ 1273 h 1276"/>
              <a:gd name="T8" fmla="*/ 789 w 923"/>
              <a:gd name="T9" fmla="*/ 1276 h 1276"/>
              <a:gd name="T10" fmla="*/ 697 w 923"/>
              <a:gd name="T11" fmla="*/ 1271 h 1276"/>
              <a:gd name="T12" fmla="*/ 657 w 923"/>
              <a:gd name="T13" fmla="*/ 1256 h 1276"/>
              <a:gd name="T14" fmla="*/ 638 w 923"/>
              <a:gd name="T15" fmla="*/ 1233 h 1276"/>
              <a:gd name="T16" fmla="*/ 257 w 923"/>
              <a:gd name="T17" fmla="*/ 633 h 1276"/>
              <a:gd name="T18" fmla="*/ 257 w 923"/>
              <a:gd name="T19" fmla="*/ 1233 h 1276"/>
              <a:gd name="T20" fmla="*/ 251 w 923"/>
              <a:gd name="T21" fmla="*/ 1251 h 1276"/>
              <a:gd name="T22" fmla="*/ 230 w 923"/>
              <a:gd name="T23" fmla="*/ 1265 h 1276"/>
              <a:gd name="T24" fmla="*/ 191 w 923"/>
              <a:gd name="T25" fmla="*/ 1273 h 1276"/>
              <a:gd name="T26" fmla="*/ 129 w 923"/>
              <a:gd name="T27" fmla="*/ 1276 h 1276"/>
              <a:gd name="T28" fmla="*/ 67 w 923"/>
              <a:gd name="T29" fmla="*/ 1273 h 1276"/>
              <a:gd name="T30" fmla="*/ 27 w 923"/>
              <a:gd name="T31" fmla="*/ 1265 h 1276"/>
              <a:gd name="T32" fmla="*/ 6 w 923"/>
              <a:gd name="T33" fmla="*/ 1251 h 1276"/>
              <a:gd name="T34" fmla="*/ 0 w 923"/>
              <a:gd name="T35" fmla="*/ 1233 h 1276"/>
              <a:gd name="T36" fmla="*/ 0 w 923"/>
              <a:gd name="T37" fmla="*/ 42 h 1276"/>
              <a:gd name="T38" fmla="*/ 6 w 923"/>
              <a:gd name="T39" fmla="*/ 24 h 1276"/>
              <a:gd name="T40" fmla="*/ 27 w 923"/>
              <a:gd name="T41" fmla="*/ 11 h 1276"/>
              <a:gd name="T42" fmla="*/ 67 w 923"/>
              <a:gd name="T43" fmla="*/ 3 h 1276"/>
              <a:gd name="T44" fmla="*/ 129 w 923"/>
              <a:gd name="T45" fmla="*/ 0 h 1276"/>
              <a:gd name="T46" fmla="*/ 191 w 923"/>
              <a:gd name="T47" fmla="*/ 3 h 1276"/>
              <a:gd name="T48" fmla="*/ 230 w 923"/>
              <a:gd name="T49" fmla="*/ 11 h 1276"/>
              <a:gd name="T50" fmla="*/ 251 w 923"/>
              <a:gd name="T51" fmla="*/ 24 h 1276"/>
              <a:gd name="T52" fmla="*/ 257 w 923"/>
              <a:gd name="T53" fmla="*/ 42 h 1276"/>
              <a:gd name="T54" fmla="*/ 257 w 923"/>
              <a:gd name="T55" fmla="*/ 581 h 1276"/>
              <a:gd name="T56" fmla="*/ 627 w 923"/>
              <a:gd name="T57" fmla="*/ 43 h 1276"/>
              <a:gd name="T58" fmla="*/ 643 w 923"/>
              <a:gd name="T59" fmla="*/ 22 h 1276"/>
              <a:gd name="T60" fmla="*/ 669 w 923"/>
              <a:gd name="T61" fmla="*/ 9 h 1276"/>
              <a:gd name="T62" fmla="*/ 709 w 923"/>
              <a:gd name="T63" fmla="*/ 2 h 1276"/>
              <a:gd name="T64" fmla="*/ 771 w 923"/>
              <a:gd name="T65" fmla="*/ 0 h 1276"/>
              <a:gd name="T66" fmla="*/ 836 w 923"/>
              <a:gd name="T67" fmla="*/ 3 h 1276"/>
              <a:gd name="T68" fmla="*/ 876 w 923"/>
              <a:gd name="T69" fmla="*/ 12 h 1276"/>
              <a:gd name="T70" fmla="*/ 897 w 923"/>
              <a:gd name="T71" fmla="*/ 25 h 1276"/>
              <a:gd name="T72" fmla="*/ 903 w 923"/>
              <a:gd name="T73" fmla="*/ 42 h 1276"/>
              <a:gd name="T74" fmla="*/ 894 w 923"/>
              <a:gd name="T75" fmla="*/ 77 h 1276"/>
              <a:gd name="T76" fmla="*/ 861 w 923"/>
              <a:gd name="T77" fmla="*/ 132 h 1276"/>
              <a:gd name="T78" fmla="*/ 514 w 923"/>
              <a:gd name="T79" fmla="*/ 586 h 1276"/>
              <a:gd name="T80" fmla="*/ 892 w 923"/>
              <a:gd name="T81" fmla="*/ 1158 h 1276"/>
              <a:gd name="T82" fmla="*/ 918 w 923"/>
              <a:gd name="T83" fmla="*/ 1211 h 1276"/>
              <a:gd name="T84" fmla="*/ 923 w 923"/>
              <a:gd name="T85" fmla="*/ 1232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23" h="1276">
                <a:moveTo>
                  <a:pt x="923" y="1232"/>
                </a:moveTo>
                <a:cubicBezTo>
                  <a:pt x="923" y="1239"/>
                  <a:pt x="921" y="1245"/>
                  <a:pt x="917" y="1251"/>
                </a:cubicBezTo>
                <a:cubicBezTo>
                  <a:pt x="914" y="1256"/>
                  <a:pt x="907" y="1261"/>
                  <a:pt x="897" y="1265"/>
                </a:cubicBezTo>
                <a:cubicBezTo>
                  <a:pt x="887" y="1268"/>
                  <a:pt x="873" y="1271"/>
                  <a:pt x="855" y="1273"/>
                </a:cubicBezTo>
                <a:cubicBezTo>
                  <a:pt x="838" y="1275"/>
                  <a:pt x="815" y="1276"/>
                  <a:pt x="789" y="1276"/>
                </a:cubicBezTo>
                <a:cubicBezTo>
                  <a:pt x="746" y="1276"/>
                  <a:pt x="716" y="1274"/>
                  <a:pt x="697" y="1271"/>
                </a:cubicBezTo>
                <a:cubicBezTo>
                  <a:pt x="679" y="1268"/>
                  <a:pt x="666" y="1263"/>
                  <a:pt x="657" y="1256"/>
                </a:cubicBezTo>
                <a:cubicBezTo>
                  <a:pt x="649" y="1250"/>
                  <a:pt x="643" y="1242"/>
                  <a:pt x="638" y="1233"/>
                </a:cubicBezTo>
                <a:cubicBezTo>
                  <a:pt x="257" y="633"/>
                  <a:pt x="257" y="633"/>
                  <a:pt x="257" y="633"/>
                </a:cubicBezTo>
                <a:cubicBezTo>
                  <a:pt x="257" y="1233"/>
                  <a:pt x="257" y="1233"/>
                  <a:pt x="257" y="1233"/>
                </a:cubicBezTo>
                <a:cubicBezTo>
                  <a:pt x="257" y="1240"/>
                  <a:pt x="255" y="1246"/>
                  <a:pt x="251" y="1251"/>
                </a:cubicBezTo>
                <a:cubicBezTo>
                  <a:pt x="247" y="1257"/>
                  <a:pt x="240" y="1261"/>
                  <a:pt x="230" y="1265"/>
                </a:cubicBezTo>
                <a:cubicBezTo>
                  <a:pt x="220" y="1268"/>
                  <a:pt x="207" y="1271"/>
                  <a:pt x="191" y="1273"/>
                </a:cubicBezTo>
                <a:cubicBezTo>
                  <a:pt x="175" y="1275"/>
                  <a:pt x="154" y="1276"/>
                  <a:pt x="129" y="1276"/>
                </a:cubicBezTo>
                <a:cubicBezTo>
                  <a:pt x="104" y="1276"/>
                  <a:pt x="83" y="1275"/>
                  <a:pt x="67" y="1273"/>
                </a:cubicBezTo>
                <a:cubicBezTo>
                  <a:pt x="50" y="1271"/>
                  <a:pt x="37" y="1268"/>
                  <a:pt x="27" y="1265"/>
                </a:cubicBezTo>
                <a:cubicBezTo>
                  <a:pt x="17" y="1261"/>
                  <a:pt x="10" y="1257"/>
                  <a:pt x="6" y="1251"/>
                </a:cubicBezTo>
                <a:cubicBezTo>
                  <a:pt x="2" y="1246"/>
                  <a:pt x="0" y="1240"/>
                  <a:pt x="0" y="123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35"/>
                  <a:pt x="2" y="29"/>
                  <a:pt x="6" y="24"/>
                </a:cubicBezTo>
                <a:cubicBezTo>
                  <a:pt x="10" y="19"/>
                  <a:pt x="17" y="14"/>
                  <a:pt x="27" y="11"/>
                </a:cubicBezTo>
                <a:cubicBezTo>
                  <a:pt x="37" y="8"/>
                  <a:pt x="50" y="5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5" y="1"/>
                  <a:pt x="191" y="3"/>
                </a:cubicBezTo>
                <a:cubicBezTo>
                  <a:pt x="207" y="5"/>
                  <a:pt x="220" y="8"/>
                  <a:pt x="230" y="11"/>
                </a:cubicBezTo>
                <a:cubicBezTo>
                  <a:pt x="240" y="14"/>
                  <a:pt x="247" y="19"/>
                  <a:pt x="251" y="24"/>
                </a:cubicBezTo>
                <a:cubicBezTo>
                  <a:pt x="255" y="29"/>
                  <a:pt x="257" y="35"/>
                  <a:pt x="257" y="42"/>
                </a:cubicBezTo>
                <a:cubicBezTo>
                  <a:pt x="257" y="581"/>
                  <a:pt x="257" y="581"/>
                  <a:pt x="257" y="581"/>
                </a:cubicBezTo>
                <a:cubicBezTo>
                  <a:pt x="627" y="43"/>
                  <a:pt x="627" y="43"/>
                  <a:pt x="627" y="43"/>
                </a:cubicBezTo>
                <a:cubicBezTo>
                  <a:pt x="631" y="35"/>
                  <a:pt x="637" y="28"/>
                  <a:pt x="643" y="22"/>
                </a:cubicBezTo>
                <a:cubicBezTo>
                  <a:pt x="650" y="17"/>
                  <a:pt x="658" y="12"/>
                  <a:pt x="669" y="9"/>
                </a:cubicBezTo>
                <a:cubicBezTo>
                  <a:pt x="679" y="6"/>
                  <a:pt x="692" y="4"/>
                  <a:pt x="709" y="2"/>
                </a:cubicBezTo>
                <a:cubicBezTo>
                  <a:pt x="725" y="1"/>
                  <a:pt x="746" y="0"/>
                  <a:pt x="771" y="0"/>
                </a:cubicBezTo>
                <a:cubicBezTo>
                  <a:pt x="797" y="0"/>
                  <a:pt x="819" y="1"/>
                  <a:pt x="836" y="3"/>
                </a:cubicBezTo>
                <a:cubicBezTo>
                  <a:pt x="853" y="5"/>
                  <a:pt x="866" y="8"/>
                  <a:pt x="876" y="12"/>
                </a:cubicBezTo>
                <a:cubicBezTo>
                  <a:pt x="886" y="15"/>
                  <a:pt x="893" y="20"/>
                  <a:pt x="897" y="25"/>
                </a:cubicBezTo>
                <a:cubicBezTo>
                  <a:pt x="901" y="30"/>
                  <a:pt x="903" y="36"/>
                  <a:pt x="903" y="42"/>
                </a:cubicBezTo>
                <a:cubicBezTo>
                  <a:pt x="903" y="54"/>
                  <a:pt x="900" y="65"/>
                  <a:pt x="894" y="77"/>
                </a:cubicBezTo>
                <a:cubicBezTo>
                  <a:pt x="888" y="88"/>
                  <a:pt x="877" y="107"/>
                  <a:pt x="861" y="132"/>
                </a:cubicBezTo>
                <a:cubicBezTo>
                  <a:pt x="514" y="586"/>
                  <a:pt x="514" y="586"/>
                  <a:pt x="514" y="586"/>
                </a:cubicBezTo>
                <a:cubicBezTo>
                  <a:pt x="892" y="1158"/>
                  <a:pt x="892" y="1158"/>
                  <a:pt x="892" y="1158"/>
                </a:cubicBezTo>
                <a:cubicBezTo>
                  <a:pt x="907" y="1184"/>
                  <a:pt x="915" y="1202"/>
                  <a:pt x="918" y="1211"/>
                </a:cubicBezTo>
                <a:cubicBezTo>
                  <a:pt x="921" y="1220"/>
                  <a:pt x="923" y="1227"/>
                  <a:pt x="923" y="12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Freeform 5"/>
          <p:cNvSpPr>
            <a:spLocks noChangeAspect="1"/>
          </p:cNvSpPr>
          <p:nvPr/>
        </p:nvSpPr>
        <p:spPr bwMode="auto">
          <a:xfrm>
            <a:off x="467544" y="1990239"/>
            <a:ext cx="520382" cy="794014"/>
          </a:xfrm>
          <a:custGeom>
            <a:avLst/>
            <a:gdLst>
              <a:gd name="T0" fmla="*/ 694 w 694"/>
              <a:gd name="T1" fmla="*/ 1163 h 1270"/>
              <a:gd name="T2" fmla="*/ 692 w 694"/>
              <a:gd name="T3" fmla="*/ 1212 h 1270"/>
              <a:gd name="T4" fmla="*/ 684 w 694"/>
              <a:gd name="T5" fmla="*/ 1245 h 1270"/>
              <a:gd name="T6" fmla="*/ 672 w 694"/>
              <a:gd name="T7" fmla="*/ 1264 h 1270"/>
              <a:gd name="T8" fmla="*/ 655 w 694"/>
              <a:gd name="T9" fmla="*/ 1270 h 1270"/>
              <a:gd name="T10" fmla="*/ 76 w 694"/>
              <a:gd name="T11" fmla="*/ 1270 h 1270"/>
              <a:gd name="T12" fmla="*/ 22 w 694"/>
              <a:gd name="T13" fmla="*/ 1251 h 1270"/>
              <a:gd name="T14" fmla="*/ 0 w 694"/>
              <a:gd name="T15" fmla="*/ 1189 h 1270"/>
              <a:gd name="T16" fmla="*/ 0 w 694"/>
              <a:gd name="T17" fmla="*/ 41 h 1270"/>
              <a:gd name="T18" fmla="*/ 6 w 694"/>
              <a:gd name="T19" fmla="*/ 24 h 1270"/>
              <a:gd name="T20" fmla="*/ 27 w 694"/>
              <a:gd name="T21" fmla="*/ 11 h 1270"/>
              <a:gd name="T22" fmla="*/ 67 w 694"/>
              <a:gd name="T23" fmla="*/ 3 h 1270"/>
              <a:gd name="T24" fmla="*/ 129 w 694"/>
              <a:gd name="T25" fmla="*/ 0 h 1270"/>
              <a:gd name="T26" fmla="*/ 191 w 694"/>
              <a:gd name="T27" fmla="*/ 3 h 1270"/>
              <a:gd name="T28" fmla="*/ 230 w 694"/>
              <a:gd name="T29" fmla="*/ 11 h 1270"/>
              <a:gd name="T30" fmla="*/ 251 w 694"/>
              <a:gd name="T31" fmla="*/ 24 h 1270"/>
              <a:gd name="T32" fmla="*/ 258 w 694"/>
              <a:gd name="T33" fmla="*/ 41 h 1270"/>
              <a:gd name="T34" fmla="*/ 258 w 694"/>
              <a:gd name="T35" fmla="*/ 1058 h 1270"/>
              <a:gd name="T36" fmla="*/ 655 w 694"/>
              <a:gd name="T37" fmla="*/ 1058 h 1270"/>
              <a:gd name="T38" fmla="*/ 672 w 694"/>
              <a:gd name="T39" fmla="*/ 1063 h 1270"/>
              <a:gd name="T40" fmla="*/ 684 w 694"/>
              <a:gd name="T41" fmla="*/ 1081 h 1270"/>
              <a:gd name="T42" fmla="*/ 692 w 694"/>
              <a:gd name="T43" fmla="*/ 1113 h 1270"/>
              <a:gd name="T44" fmla="*/ 694 w 694"/>
              <a:gd name="T45" fmla="*/ 116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94" h="1270">
                <a:moveTo>
                  <a:pt x="694" y="1163"/>
                </a:moveTo>
                <a:cubicBezTo>
                  <a:pt x="694" y="1182"/>
                  <a:pt x="693" y="1199"/>
                  <a:pt x="692" y="1212"/>
                </a:cubicBezTo>
                <a:cubicBezTo>
                  <a:pt x="690" y="1225"/>
                  <a:pt x="688" y="1236"/>
                  <a:pt x="684" y="1245"/>
                </a:cubicBezTo>
                <a:cubicBezTo>
                  <a:pt x="681" y="1254"/>
                  <a:pt x="677" y="1260"/>
                  <a:pt x="672" y="1264"/>
                </a:cubicBezTo>
                <a:cubicBezTo>
                  <a:pt x="667" y="1268"/>
                  <a:pt x="662" y="1270"/>
                  <a:pt x="655" y="1270"/>
                </a:cubicBezTo>
                <a:cubicBezTo>
                  <a:pt x="76" y="1270"/>
                  <a:pt x="76" y="1270"/>
                  <a:pt x="76" y="1270"/>
                </a:cubicBezTo>
                <a:cubicBezTo>
                  <a:pt x="55" y="1270"/>
                  <a:pt x="36" y="1264"/>
                  <a:pt x="22" y="1251"/>
                </a:cubicBezTo>
                <a:cubicBezTo>
                  <a:pt x="7" y="1238"/>
                  <a:pt x="0" y="1218"/>
                  <a:pt x="0" y="118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5"/>
                  <a:pt x="2" y="29"/>
                  <a:pt x="6" y="24"/>
                </a:cubicBezTo>
                <a:cubicBezTo>
                  <a:pt x="10" y="19"/>
                  <a:pt x="17" y="14"/>
                  <a:pt x="27" y="11"/>
                </a:cubicBezTo>
                <a:cubicBezTo>
                  <a:pt x="37" y="8"/>
                  <a:pt x="50" y="5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5" y="1"/>
                  <a:pt x="191" y="3"/>
                </a:cubicBezTo>
                <a:cubicBezTo>
                  <a:pt x="208" y="5"/>
                  <a:pt x="221" y="8"/>
                  <a:pt x="230" y="11"/>
                </a:cubicBezTo>
                <a:cubicBezTo>
                  <a:pt x="240" y="14"/>
                  <a:pt x="247" y="19"/>
                  <a:pt x="251" y="24"/>
                </a:cubicBezTo>
                <a:cubicBezTo>
                  <a:pt x="256" y="29"/>
                  <a:pt x="258" y="35"/>
                  <a:pt x="258" y="41"/>
                </a:cubicBezTo>
                <a:cubicBezTo>
                  <a:pt x="258" y="1058"/>
                  <a:pt x="258" y="1058"/>
                  <a:pt x="258" y="1058"/>
                </a:cubicBezTo>
                <a:cubicBezTo>
                  <a:pt x="655" y="1058"/>
                  <a:pt x="655" y="1058"/>
                  <a:pt x="655" y="1058"/>
                </a:cubicBezTo>
                <a:cubicBezTo>
                  <a:pt x="662" y="1058"/>
                  <a:pt x="667" y="1060"/>
                  <a:pt x="672" y="1063"/>
                </a:cubicBezTo>
                <a:cubicBezTo>
                  <a:pt x="677" y="1067"/>
                  <a:pt x="681" y="1073"/>
                  <a:pt x="684" y="1081"/>
                </a:cubicBezTo>
                <a:cubicBezTo>
                  <a:pt x="688" y="1089"/>
                  <a:pt x="690" y="1100"/>
                  <a:pt x="692" y="1113"/>
                </a:cubicBezTo>
                <a:cubicBezTo>
                  <a:pt x="693" y="1127"/>
                  <a:pt x="694" y="1143"/>
                  <a:pt x="694" y="116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Freeform 5"/>
          <p:cNvSpPr>
            <a:spLocks noChangeAspect="1"/>
          </p:cNvSpPr>
          <p:nvPr/>
        </p:nvSpPr>
        <p:spPr bwMode="auto">
          <a:xfrm>
            <a:off x="1097924" y="1999766"/>
            <a:ext cx="1104900" cy="794014"/>
          </a:xfrm>
          <a:custGeom>
            <a:avLst/>
            <a:gdLst>
              <a:gd name="T0" fmla="*/ 1473 w 1473"/>
              <a:gd name="T1" fmla="*/ 1229 h 1270"/>
              <a:gd name="T2" fmla="*/ 1467 w 1473"/>
              <a:gd name="T3" fmla="*/ 1246 h 1270"/>
              <a:gd name="T4" fmla="*/ 1448 w 1473"/>
              <a:gd name="T5" fmla="*/ 1259 h 1270"/>
              <a:gd name="T6" fmla="*/ 1410 w 1473"/>
              <a:gd name="T7" fmla="*/ 1267 h 1270"/>
              <a:gd name="T8" fmla="*/ 1351 w 1473"/>
              <a:gd name="T9" fmla="*/ 1270 h 1270"/>
              <a:gd name="T10" fmla="*/ 1292 w 1473"/>
              <a:gd name="T11" fmla="*/ 1267 h 1270"/>
              <a:gd name="T12" fmla="*/ 1255 w 1473"/>
              <a:gd name="T13" fmla="*/ 1259 h 1270"/>
              <a:gd name="T14" fmla="*/ 1235 w 1473"/>
              <a:gd name="T15" fmla="*/ 1246 h 1270"/>
              <a:gd name="T16" fmla="*/ 1230 w 1473"/>
              <a:gd name="T17" fmla="*/ 1229 h 1270"/>
              <a:gd name="T18" fmla="*/ 1230 w 1473"/>
              <a:gd name="T19" fmla="*/ 201 h 1270"/>
              <a:gd name="T20" fmla="*/ 1228 w 1473"/>
              <a:gd name="T21" fmla="*/ 201 h 1270"/>
              <a:gd name="T22" fmla="*/ 861 w 1473"/>
              <a:gd name="T23" fmla="*/ 1228 h 1270"/>
              <a:gd name="T24" fmla="*/ 849 w 1473"/>
              <a:gd name="T25" fmla="*/ 1249 h 1270"/>
              <a:gd name="T26" fmla="*/ 825 w 1473"/>
              <a:gd name="T27" fmla="*/ 1262 h 1270"/>
              <a:gd name="T28" fmla="*/ 786 w 1473"/>
              <a:gd name="T29" fmla="*/ 1268 h 1270"/>
              <a:gd name="T30" fmla="*/ 730 w 1473"/>
              <a:gd name="T31" fmla="*/ 1270 h 1270"/>
              <a:gd name="T32" fmla="*/ 673 w 1473"/>
              <a:gd name="T33" fmla="*/ 1267 h 1270"/>
              <a:gd name="T34" fmla="*/ 634 w 1473"/>
              <a:gd name="T35" fmla="*/ 1260 h 1270"/>
              <a:gd name="T36" fmla="*/ 610 w 1473"/>
              <a:gd name="T37" fmla="*/ 1246 h 1270"/>
              <a:gd name="T38" fmla="*/ 599 w 1473"/>
              <a:gd name="T39" fmla="*/ 1228 h 1270"/>
              <a:gd name="T40" fmla="*/ 245 w 1473"/>
              <a:gd name="T41" fmla="*/ 201 h 1270"/>
              <a:gd name="T42" fmla="*/ 243 w 1473"/>
              <a:gd name="T43" fmla="*/ 201 h 1270"/>
              <a:gd name="T44" fmla="*/ 243 w 1473"/>
              <a:gd name="T45" fmla="*/ 1229 h 1270"/>
              <a:gd name="T46" fmla="*/ 238 w 1473"/>
              <a:gd name="T47" fmla="*/ 1246 h 1270"/>
              <a:gd name="T48" fmla="*/ 218 w 1473"/>
              <a:gd name="T49" fmla="*/ 1259 h 1270"/>
              <a:gd name="T50" fmla="*/ 180 w 1473"/>
              <a:gd name="T51" fmla="*/ 1267 h 1270"/>
              <a:gd name="T52" fmla="*/ 121 w 1473"/>
              <a:gd name="T53" fmla="*/ 1270 h 1270"/>
              <a:gd name="T54" fmla="*/ 63 w 1473"/>
              <a:gd name="T55" fmla="*/ 1267 h 1270"/>
              <a:gd name="T56" fmla="*/ 25 w 1473"/>
              <a:gd name="T57" fmla="*/ 1259 h 1270"/>
              <a:gd name="T58" fmla="*/ 5 w 1473"/>
              <a:gd name="T59" fmla="*/ 1246 h 1270"/>
              <a:gd name="T60" fmla="*/ 0 w 1473"/>
              <a:gd name="T61" fmla="*/ 1229 h 1270"/>
              <a:gd name="T62" fmla="*/ 0 w 1473"/>
              <a:gd name="T63" fmla="*/ 103 h 1270"/>
              <a:gd name="T64" fmla="*/ 26 w 1473"/>
              <a:gd name="T65" fmla="*/ 27 h 1270"/>
              <a:gd name="T66" fmla="*/ 97 w 1473"/>
              <a:gd name="T67" fmla="*/ 0 h 1270"/>
              <a:gd name="T68" fmla="*/ 265 w 1473"/>
              <a:gd name="T69" fmla="*/ 0 h 1270"/>
              <a:gd name="T70" fmla="*/ 342 w 1473"/>
              <a:gd name="T71" fmla="*/ 8 h 1270"/>
              <a:gd name="T72" fmla="*/ 398 w 1473"/>
              <a:gd name="T73" fmla="*/ 32 h 1270"/>
              <a:gd name="T74" fmla="*/ 437 w 1473"/>
              <a:gd name="T75" fmla="*/ 77 h 1270"/>
              <a:gd name="T76" fmla="*/ 464 w 1473"/>
              <a:gd name="T77" fmla="*/ 146 h 1270"/>
              <a:gd name="T78" fmla="*/ 737 w 1473"/>
              <a:gd name="T79" fmla="*/ 899 h 1270"/>
              <a:gd name="T80" fmla="*/ 741 w 1473"/>
              <a:gd name="T81" fmla="*/ 899 h 1270"/>
              <a:gd name="T82" fmla="*/ 1025 w 1473"/>
              <a:gd name="T83" fmla="*/ 148 h 1270"/>
              <a:gd name="T84" fmla="*/ 1052 w 1473"/>
              <a:gd name="T85" fmla="*/ 78 h 1270"/>
              <a:gd name="T86" fmla="*/ 1088 w 1473"/>
              <a:gd name="T87" fmla="*/ 33 h 1270"/>
              <a:gd name="T88" fmla="*/ 1135 w 1473"/>
              <a:gd name="T89" fmla="*/ 8 h 1270"/>
              <a:gd name="T90" fmla="*/ 1198 w 1473"/>
              <a:gd name="T91" fmla="*/ 0 h 1270"/>
              <a:gd name="T92" fmla="*/ 1371 w 1473"/>
              <a:gd name="T93" fmla="*/ 0 h 1270"/>
              <a:gd name="T94" fmla="*/ 1417 w 1473"/>
              <a:gd name="T95" fmla="*/ 7 h 1270"/>
              <a:gd name="T96" fmla="*/ 1448 w 1473"/>
              <a:gd name="T97" fmla="*/ 27 h 1270"/>
              <a:gd name="T98" fmla="*/ 1466 w 1473"/>
              <a:gd name="T99" fmla="*/ 59 h 1270"/>
              <a:gd name="T100" fmla="*/ 1473 w 1473"/>
              <a:gd name="T101" fmla="*/ 103 h 1270"/>
              <a:gd name="T102" fmla="*/ 1473 w 1473"/>
              <a:gd name="T103" fmla="*/ 1229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73" h="1270">
                <a:moveTo>
                  <a:pt x="1473" y="1229"/>
                </a:moveTo>
                <a:cubicBezTo>
                  <a:pt x="1473" y="1235"/>
                  <a:pt x="1471" y="1241"/>
                  <a:pt x="1467" y="1246"/>
                </a:cubicBezTo>
                <a:cubicBezTo>
                  <a:pt x="1464" y="1252"/>
                  <a:pt x="1457" y="1256"/>
                  <a:pt x="1448" y="1259"/>
                </a:cubicBezTo>
                <a:cubicBezTo>
                  <a:pt x="1438" y="1262"/>
                  <a:pt x="1426" y="1265"/>
                  <a:pt x="1410" y="1267"/>
                </a:cubicBezTo>
                <a:cubicBezTo>
                  <a:pt x="1395" y="1269"/>
                  <a:pt x="1375" y="1270"/>
                  <a:pt x="1351" y="1270"/>
                </a:cubicBezTo>
                <a:cubicBezTo>
                  <a:pt x="1327" y="1270"/>
                  <a:pt x="1308" y="1269"/>
                  <a:pt x="1292" y="1267"/>
                </a:cubicBezTo>
                <a:cubicBezTo>
                  <a:pt x="1276" y="1265"/>
                  <a:pt x="1264" y="1262"/>
                  <a:pt x="1255" y="1259"/>
                </a:cubicBezTo>
                <a:cubicBezTo>
                  <a:pt x="1246" y="1256"/>
                  <a:pt x="1239" y="1252"/>
                  <a:pt x="1235" y="1246"/>
                </a:cubicBezTo>
                <a:cubicBezTo>
                  <a:pt x="1232" y="1241"/>
                  <a:pt x="1230" y="1235"/>
                  <a:pt x="1230" y="1229"/>
                </a:cubicBezTo>
                <a:cubicBezTo>
                  <a:pt x="1230" y="201"/>
                  <a:pt x="1230" y="201"/>
                  <a:pt x="1230" y="201"/>
                </a:cubicBezTo>
                <a:cubicBezTo>
                  <a:pt x="1228" y="201"/>
                  <a:pt x="1228" y="201"/>
                  <a:pt x="1228" y="201"/>
                </a:cubicBezTo>
                <a:cubicBezTo>
                  <a:pt x="861" y="1228"/>
                  <a:pt x="861" y="1228"/>
                  <a:pt x="861" y="1228"/>
                </a:cubicBezTo>
                <a:cubicBezTo>
                  <a:pt x="859" y="1236"/>
                  <a:pt x="855" y="1243"/>
                  <a:pt x="849" y="1249"/>
                </a:cubicBezTo>
                <a:cubicBezTo>
                  <a:pt x="843" y="1254"/>
                  <a:pt x="835" y="1259"/>
                  <a:pt x="825" y="1262"/>
                </a:cubicBezTo>
                <a:cubicBezTo>
                  <a:pt x="815" y="1265"/>
                  <a:pt x="802" y="1267"/>
                  <a:pt x="786" y="1268"/>
                </a:cubicBezTo>
                <a:cubicBezTo>
                  <a:pt x="771" y="1269"/>
                  <a:pt x="752" y="1270"/>
                  <a:pt x="730" y="1270"/>
                </a:cubicBezTo>
                <a:cubicBezTo>
                  <a:pt x="707" y="1270"/>
                  <a:pt x="689" y="1269"/>
                  <a:pt x="673" y="1267"/>
                </a:cubicBezTo>
                <a:cubicBezTo>
                  <a:pt x="657" y="1266"/>
                  <a:pt x="644" y="1263"/>
                  <a:pt x="634" y="1260"/>
                </a:cubicBezTo>
                <a:cubicBezTo>
                  <a:pt x="624" y="1256"/>
                  <a:pt x="616" y="1252"/>
                  <a:pt x="610" y="1246"/>
                </a:cubicBezTo>
                <a:cubicBezTo>
                  <a:pt x="605" y="1241"/>
                  <a:pt x="601" y="1235"/>
                  <a:pt x="599" y="1228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3" y="201"/>
                  <a:pt x="243" y="201"/>
                  <a:pt x="243" y="201"/>
                </a:cubicBezTo>
                <a:cubicBezTo>
                  <a:pt x="243" y="1229"/>
                  <a:pt x="243" y="1229"/>
                  <a:pt x="243" y="1229"/>
                </a:cubicBezTo>
                <a:cubicBezTo>
                  <a:pt x="243" y="1235"/>
                  <a:pt x="241" y="1241"/>
                  <a:pt x="238" y="1246"/>
                </a:cubicBezTo>
                <a:cubicBezTo>
                  <a:pt x="234" y="1252"/>
                  <a:pt x="228" y="1256"/>
                  <a:pt x="218" y="1259"/>
                </a:cubicBezTo>
                <a:cubicBezTo>
                  <a:pt x="208" y="1262"/>
                  <a:pt x="196" y="1265"/>
                  <a:pt x="180" y="1267"/>
                </a:cubicBezTo>
                <a:cubicBezTo>
                  <a:pt x="165" y="1269"/>
                  <a:pt x="145" y="1270"/>
                  <a:pt x="121" y="1270"/>
                </a:cubicBezTo>
                <a:cubicBezTo>
                  <a:pt x="98" y="1270"/>
                  <a:pt x="78" y="1269"/>
                  <a:pt x="63" y="1267"/>
                </a:cubicBezTo>
                <a:cubicBezTo>
                  <a:pt x="47" y="1265"/>
                  <a:pt x="34" y="1262"/>
                  <a:pt x="25" y="1259"/>
                </a:cubicBezTo>
                <a:cubicBezTo>
                  <a:pt x="16" y="1256"/>
                  <a:pt x="9" y="1252"/>
                  <a:pt x="5" y="1246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70"/>
                  <a:pt x="9" y="44"/>
                  <a:pt x="26" y="27"/>
                </a:cubicBezTo>
                <a:cubicBezTo>
                  <a:pt x="44" y="9"/>
                  <a:pt x="68" y="0"/>
                  <a:pt x="97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95" y="0"/>
                  <a:pt x="320" y="3"/>
                  <a:pt x="342" y="8"/>
                </a:cubicBezTo>
                <a:cubicBezTo>
                  <a:pt x="363" y="13"/>
                  <a:pt x="382" y="21"/>
                  <a:pt x="398" y="32"/>
                </a:cubicBezTo>
                <a:cubicBezTo>
                  <a:pt x="413" y="43"/>
                  <a:pt x="426" y="58"/>
                  <a:pt x="437" y="77"/>
                </a:cubicBezTo>
                <a:cubicBezTo>
                  <a:pt x="447" y="96"/>
                  <a:pt x="456" y="119"/>
                  <a:pt x="464" y="146"/>
                </a:cubicBezTo>
                <a:cubicBezTo>
                  <a:pt x="737" y="899"/>
                  <a:pt x="737" y="899"/>
                  <a:pt x="737" y="899"/>
                </a:cubicBezTo>
                <a:cubicBezTo>
                  <a:pt x="741" y="899"/>
                  <a:pt x="741" y="899"/>
                  <a:pt x="741" y="899"/>
                </a:cubicBezTo>
                <a:cubicBezTo>
                  <a:pt x="1025" y="148"/>
                  <a:pt x="1025" y="148"/>
                  <a:pt x="1025" y="148"/>
                </a:cubicBezTo>
                <a:cubicBezTo>
                  <a:pt x="1033" y="120"/>
                  <a:pt x="1042" y="97"/>
                  <a:pt x="1052" y="78"/>
                </a:cubicBezTo>
                <a:cubicBezTo>
                  <a:pt x="1062" y="60"/>
                  <a:pt x="1074" y="44"/>
                  <a:pt x="1088" y="33"/>
                </a:cubicBezTo>
                <a:cubicBezTo>
                  <a:pt x="1101" y="21"/>
                  <a:pt x="1117" y="13"/>
                  <a:pt x="1135" y="8"/>
                </a:cubicBezTo>
                <a:cubicBezTo>
                  <a:pt x="1153" y="3"/>
                  <a:pt x="1174" y="0"/>
                  <a:pt x="1198" y="0"/>
                </a:cubicBezTo>
                <a:cubicBezTo>
                  <a:pt x="1371" y="0"/>
                  <a:pt x="1371" y="0"/>
                  <a:pt x="1371" y="0"/>
                </a:cubicBezTo>
                <a:cubicBezTo>
                  <a:pt x="1389" y="0"/>
                  <a:pt x="1404" y="3"/>
                  <a:pt x="1417" y="7"/>
                </a:cubicBezTo>
                <a:cubicBezTo>
                  <a:pt x="1429" y="12"/>
                  <a:pt x="1440" y="18"/>
                  <a:pt x="1448" y="27"/>
                </a:cubicBezTo>
                <a:cubicBezTo>
                  <a:pt x="1456" y="36"/>
                  <a:pt x="1462" y="47"/>
                  <a:pt x="1466" y="59"/>
                </a:cubicBezTo>
                <a:cubicBezTo>
                  <a:pt x="1471" y="72"/>
                  <a:pt x="1473" y="87"/>
                  <a:pt x="1473" y="103"/>
                </a:cubicBezTo>
                <a:lnTo>
                  <a:pt x="1473" y="12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Freeform 5"/>
          <p:cNvSpPr>
            <a:spLocks noChangeAspect="1"/>
          </p:cNvSpPr>
          <p:nvPr/>
        </p:nvSpPr>
        <p:spPr bwMode="auto">
          <a:xfrm>
            <a:off x="2318863" y="1997384"/>
            <a:ext cx="781368" cy="796396"/>
          </a:xfrm>
          <a:custGeom>
            <a:avLst/>
            <a:gdLst>
              <a:gd name="T0" fmla="*/ 1042 w 1042"/>
              <a:gd name="T1" fmla="*/ 1178 h 1274"/>
              <a:gd name="T2" fmla="*/ 1034 w 1042"/>
              <a:gd name="T3" fmla="*/ 1218 h 1274"/>
              <a:gd name="T4" fmla="*/ 1013 w 1042"/>
              <a:gd name="T5" fmla="*/ 1247 h 1274"/>
              <a:gd name="T6" fmla="*/ 982 w 1042"/>
              <a:gd name="T7" fmla="*/ 1265 h 1274"/>
              <a:gd name="T8" fmla="*/ 945 w 1042"/>
              <a:gd name="T9" fmla="*/ 1270 h 1274"/>
              <a:gd name="T10" fmla="*/ 836 w 1042"/>
              <a:gd name="T11" fmla="*/ 1270 h 1274"/>
              <a:gd name="T12" fmla="*/ 777 w 1042"/>
              <a:gd name="T13" fmla="*/ 1263 h 1274"/>
              <a:gd name="T14" fmla="*/ 731 w 1042"/>
              <a:gd name="T15" fmla="*/ 1238 h 1274"/>
              <a:gd name="T16" fmla="*/ 691 w 1042"/>
              <a:gd name="T17" fmla="*/ 1189 h 1274"/>
              <a:gd name="T18" fmla="*/ 647 w 1042"/>
              <a:gd name="T19" fmla="*/ 1110 h 1274"/>
              <a:gd name="T20" fmla="*/ 332 w 1042"/>
              <a:gd name="T21" fmla="*/ 519 h 1274"/>
              <a:gd name="T22" fmla="*/ 276 w 1042"/>
              <a:gd name="T23" fmla="*/ 405 h 1274"/>
              <a:gd name="T24" fmla="*/ 226 w 1042"/>
              <a:gd name="T25" fmla="*/ 287 h 1274"/>
              <a:gd name="T26" fmla="*/ 224 w 1042"/>
              <a:gd name="T27" fmla="*/ 287 h 1274"/>
              <a:gd name="T28" fmla="*/ 230 w 1042"/>
              <a:gd name="T29" fmla="*/ 427 h 1274"/>
              <a:gd name="T30" fmla="*/ 232 w 1042"/>
              <a:gd name="T31" fmla="*/ 571 h 1274"/>
              <a:gd name="T32" fmla="*/ 232 w 1042"/>
              <a:gd name="T33" fmla="*/ 1232 h 1274"/>
              <a:gd name="T34" fmla="*/ 226 w 1042"/>
              <a:gd name="T35" fmla="*/ 1249 h 1274"/>
              <a:gd name="T36" fmla="*/ 208 w 1042"/>
              <a:gd name="T37" fmla="*/ 1263 h 1274"/>
              <a:gd name="T38" fmla="*/ 172 w 1042"/>
              <a:gd name="T39" fmla="*/ 1271 h 1274"/>
              <a:gd name="T40" fmla="*/ 114 w 1042"/>
              <a:gd name="T41" fmla="*/ 1274 h 1274"/>
              <a:gd name="T42" fmla="*/ 58 w 1042"/>
              <a:gd name="T43" fmla="*/ 1271 h 1274"/>
              <a:gd name="T44" fmla="*/ 23 w 1042"/>
              <a:gd name="T45" fmla="*/ 1263 h 1274"/>
              <a:gd name="T46" fmla="*/ 5 w 1042"/>
              <a:gd name="T47" fmla="*/ 1249 h 1274"/>
              <a:gd name="T48" fmla="*/ 0 w 1042"/>
              <a:gd name="T49" fmla="*/ 1232 h 1274"/>
              <a:gd name="T50" fmla="*/ 0 w 1042"/>
              <a:gd name="T51" fmla="*/ 96 h 1274"/>
              <a:gd name="T52" fmla="*/ 27 w 1042"/>
              <a:gd name="T53" fmla="*/ 27 h 1274"/>
              <a:gd name="T54" fmla="*/ 93 w 1042"/>
              <a:gd name="T55" fmla="*/ 4 h 1274"/>
              <a:gd name="T56" fmla="*/ 231 w 1042"/>
              <a:gd name="T57" fmla="*/ 4 h 1274"/>
              <a:gd name="T58" fmla="*/ 293 w 1042"/>
              <a:gd name="T59" fmla="*/ 11 h 1274"/>
              <a:gd name="T60" fmla="*/ 338 w 1042"/>
              <a:gd name="T61" fmla="*/ 32 h 1274"/>
              <a:gd name="T62" fmla="*/ 376 w 1042"/>
              <a:gd name="T63" fmla="*/ 72 h 1274"/>
              <a:gd name="T64" fmla="*/ 412 w 1042"/>
              <a:gd name="T65" fmla="*/ 136 h 1274"/>
              <a:gd name="T66" fmla="*/ 658 w 1042"/>
              <a:gd name="T67" fmla="*/ 598 h 1274"/>
              <a:gd name="T68" fmla="*/ 701 w 1042"/>
              <a:gd name="T69" fmla="*/ 681 h 1274"/>
              <a:gd name="T70" fmla="*/ 741 w 1042"/>
              <a:gd name="T71" fmla="*/ 762 h 1274"/>
              <a:gd name="T72" fmla="*/ 779 w 1042"/>
              <a:gd name="T73" fmla="*/ 841 h 1274"/>
              <a:gd name="T74" fmla="*/ 816 w 1042"/>
              <a:gd name="T75" fmla="*/ 919 h 1274"/>
              <a:gd name="T76" fmla="*/ 817 w 1042"/>
              <a:gd name="T77" fmla="*/ 919 h 1274"/>
              <a:gd name="T78" fmla="*/ 812 w 1042"/>
              <a:gd name="T79" fmla="*/ 777 h 1274"/>
              <a:gd name="T80" fmla="*/ 811 w 1042"/>
              <a:gd name="T81" fmla="*/ 635 h 1274"/>
              <a:gd name="T82" fmla="*/ 811 w 1042"/>
              <a:gd name="T83" fmla="*/ 42 h 1274"/>
              <a:gd name="T84" fmla="*/ 817 w 1042"/>
              <a:gd name="T85" fmla="*/ 25 h 1274"/>
              <a:gd name="T86" fmla="*/ 836 w 1042"/>
              <a:gd name="T87" fmla="*/ 11 h 1274"/>
              <a:gd name="T88" fmla="*/ 872 w 1042"/>
              <a:gd name="T89" fmla="*/ 3 h 1274"/>
              <a:gd name="T90" fmla="*/ 930 w 1042"/>
              <a:gd name="T91" fmla="*/ 0 h 1274"/>
              <a:gd name="T92" fmla="*/ 985 w 1042"/>
              <a:gd name="T93" fmla="*/ 3 h 1274"/>
              <a:gd name="T94" fmla="*/ 1020 w 1042"/>
              <a:gd name="T95" fmla="*/ 11 h 1274"/>
              <a:gd name="T96" fmla="*/ 1037 w 1042"/>
              <a:gd name="T97" fmla="*/ 25 h 1274"/>
              <a:gd name="T98" fmla="*/ 1042 w 1042"/>
              <a:gd name="T99" fmla="*/ 42 h 1274"/>
              <a:gd name="T100" fmla="*/ 1042 w 1042"/>
              <a:gd name="T101" fmla="*/ 1178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42" h="1274">
                <a:moveTo>
                  <a:pt x="1042" y="1178"/>
                </a:moveTo>
                <a:cubicBezTo>
                  <a:pt x="1042" y="1193"/>
                  <a:pt x="1039" y="1206"/>
                  <a:pt x="1034" y="1218"/>
                </a:cubicBezTo>
                <a:cubicBezTo>
                  <a:pt x="1029" y="1230"/>
                  <a:pt x="1022" y="1240"/>
                  <a:pt x="1013" y="1247"/>
                </a:cubicBezTo>
                <a:cubicBezTo>
                  <a:pt x="1005" y="1255"/>
                  <a:pt x="994" y="1261"/>
                  <a:pt x="982" y="1265"/>
                </a:cubicBezTo>
                <a:cubicBezTo>
                  <a:pt x="970" y="1268"/>
                  <a:pt x="958" y="1270"/>
                  <a:pt x="945" y="1270"/>
                </a:cubicBezTo>
                <a:cubicBezTo>
                  <a:pt x="836" y="1270"/>
                  <a:pt x="836" y="1270"/>
                  <a:pt x="836" y="1270"/>
                </a:cubicBezTo>
                <a:cubicBezTo>
                  <a:pt x="813" y="1270"/>
                  <a:pt x="794" y="1268"/>
                  <a:pt x="777" y="1263"/>
                </a:cubicBezTo>
                <a:cubicBezTo>
                  <a:pt x="760" y="1259"/>
                  <a:pt x="745" y="1250"/>
                  <a:pt x="731" y="1238"/>
                </a:cubicBezTo>
                <a:cubicBezTo>
                  <a:pt x="717" y="1226"/>
                  <a:pt x="704" y="1210"/>
                  <a:pt x="691" y="1189"/>
                </a:cubicBezTo>
                <a:cubicBezTo>
                  <a:pt x="678" y="1169"/>
                  <a:pt x="663" y="1142"/>
                  <a:pt x="647" y="1110"/>
                </a:cubicBezTo>
                <a:cubicBezTo>
                  <a:pt x="332" y="519"/>
                  <a:pt x="332" y="519"/>
                  <a:pt x="332" y="519"/>
                </a:cubicBezTo>
                <a:cubicBezTo>
                  <a:pt x="314" y="484"/>
                  <a:pt x="295" y="446"/>
                  <a:pt x="276" y="405"/>
                </a:cubicBezTo>
                <a:cubicBezTo>
                  <a:pt x="258" y="364"/>
                  <a:pt x="241" y="325"/>
                  <a:pt x="226" y="287"/>
                </a:cubicBezTo>
                <a:cubicBezTo>
                  <a:pt x="224" y="287"/>
                  <a:pt x="224" y="287"/>
                  <a:pt x="224" y="287"/>
                </a:cubicBezTo>
                <a:cubicBezTo>
                  <a:pt x="226" y="333"/>
                  <a:pt x="228" y="380"/>
                  <a:pt x="230" y="427"/>
                </a:cubicBezTo>
                <a:cubicBezTo>
                  <a:pt x="231" y="473"/>
                  <a:pt x="232" y="521"/>
                  <a:pt x="232" y="571"/>
                </a:cubicBezTo>
                <a:cubicBezTo>
                  <a:pt x="232" y="1232"/>
                  <a:pt x="232" y="1232"/>
                  <a:pt x="232" y="1232"/>
                </a:cubicBezTo>
                <a:cubicBezTo>
                  <a:pt x="232" y="1238"/>
                  <a:pt x="230" y="1244"/>
                  <a:pt x="226" y="1249"/>
                </a:cubicBezTo>
                <a:cubicBezTo>
                  <a:pt x="223" y="1255"/>
                  <a:pt x="216" y="1259"/>
                  <a:pt x="208" y="1263"/>
                </a:cubicBezTo>
                <a:cubicBezTo>
                  <a:pt x="199" y="1266"/>
                  <a:pt x="187" y="1269"/>
                  <a:pt x="172" y="1271"/>
                </a:cubicBezTo>
                <a:cubicBezTo>
                  <a:pt x="157" y="1273"/>
                  <a:pt x="138" y="1274"/>
                  <a:pt x="114" y="1274"/>
                </a:cubicBezTo>
                <a:cubicBezTo>
                  <a:pt x="92" y="1274"/>
                  <a:pt x="73" y="1273"/>
                  <a:pt x="58" y="1271"/>
                </a:cubicBezTo>
                <a:cubicBezTo>
                  <a:pt x="43" y="1269"/>
                  <a:pt x="31" y="1266"/>
                  <a:pt x="23" y="1263"/>
                </a:cubicBezTo>
                <a:cubicBezTo>
                  <a:pt x="14" y="1259"/>
                  <a:pt x="8" y="1255"/>
                  <a:pt x="5" y="1249"/>
                </a:cubicBezTo>
                <a:cubicBezTo>
                  <a:pt x="2" y="1244"/>
                  <a:pt x="0" y="1238"/>
                  <a:pt x="0" y="123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65"/>
                  <a:pt x="9" y="43"/>
                  <a:pt x="27" y="27"/>
                </a:cubicBezTo>
                <a:cubicBezTo>
                  <a:pt x="45" y="12"/>
                  <a:pt x="67" y="4"/>
                  <a:pt x="93" y="4"/>
                </a:cubicBezTo>
                <a:cubicBezTo>
                  <a:pt x="231" y="4"/>
                  <a:pt x="231" y="4"/>
                  <a:pt x="231" y="4"/>
                </a:cubicBezTo>
                <a:cubicBezTo>
                  <a:pt x="255" y="4"/>
                  <a:pt x="276" y="6"/>
                  <a:pt x="293" y="11"/>
                </a:cubicBezTo>
                <a:cubicBezTo>
                  <a:pt x="310" y="15"/>
                  <a:pt x="325" y="22"/>
                  <a:pt x="338" y="32"/>
                </a:cubicBezTo>
                <a:cubicBezTo>
                  <a:pt x="352" y="41"/>
                  <a:pt x="364" y="55"/>
                  <a:pt x="376" y="72"/>
                </a:cubicBezTo>
                <a:cubicBezTo>
                  <a:pt x="388" y="89"/>
                  <a:pt x="400" y="111"/>
                  <a:pt x="412" y="136"/>
                </a:cubicBezTo>
                <a:cubicBezTo>
                  <a:pt x="658" y="598"/>
                  <a:pt x="658" y="598"/>
                  <a:pt x="658" y="598"/>
                </a:cubicBezTo>
                <a:cubicBezTo>
                  <a:pt x="673" y="626"/>
                  <a:pt x="687" y="654"/>
                  <a:pt x="701" y="681"/>
                </a:cubicBezTo>
                <a:cubicBezTo>
                  <a:pt x="715" y="708"/>
                  <a:pt x="728" y="735"/>
                  <a:pt x="741" y="762"/>
                </a:cubicBezTo>
                <a:cubicBezTo>
                  <a:pt x="754" y="789"/>
                  <a:pt x="767" y="815"/>
                  <a:pt x="779" y="841"/>
                </a:cubicBezTo>
                <a:cubicBezTo>
                  <a:pt x="792" y="867"/>
                  <a:pt x="804" y="893"/>
                  <a:pt x="816" y="919"/>
                </a:cubicBezTo>
                <a:cubicBezTo>
                  <a:pt x="817" y="919"/>
                  <a:pt x="817" y="919"/>
                  <a:pt x="817" y="919"/>
                </a:cubicBezTo>
                <a:cubicBezTo>
                  <a:pt x="815" y="874"/>
                  <a:pt x="813" y="826"/>
                  <a:pt x="812" y="777"/>
                </a:cubicBezTo>
                <a:cubicBezTo>
                  <a:pt x="811" y="727"/>
                  <a:pt x="811" y="680"/>
                  <a:pt x="811" y="635"/>
                </a:cubicBezTo>
                <a:cubicBezTo>
                  <a:pt x="811" y="42"/>
                  <a:pt x="811" y="42"/>
                  <a:pt x="811" y="42"/>
                </a:cubicBezTo>
                <a:cubicBezTo>
                  <a:pt x="811" y="36"/>
                  <a:pt x="813" y="30"/>
                  <a:pt x="817" y="25"/>
                </a:cubicBezTo>
                <a:cubicBezTo>
                  <a:pt x="820" y="20"/>
                  <a:pt x="827" y="15"/>
                  <a:pt x="836" y="11"/>
                </a:cubicBezTo>
                <a:cubicBezTo>
                  <a:pt x="845" y="7"/>
                  <a:pt x="857" y="4"/>
                  <a:pt x="872" y="3"/>
                </a:cubicBezTo>
                <a:cubicBezTo>
                  <a:pt x="887" y="1"/>
                  <a:pt x="906" y="0"/>
                  <a:pt x="930" y="0"/>
                </a:cubicBezTo>
                <a:cubicBezTo>
                  <a:pt x="952" y="0"/>
                  <a:pt x="970" y="1"/>
                  <a:pt x="985" y="3"/>
                </a:cubicBezTo>
                <a:cubicBezTo>
                  <a:pt x="1000" y="4"/>
                  <a:pt x="1012" y="7"/>
                  <a:pt x="1020" y="11"/>
                </a:cubicBezTo>
                <a:cubicBezTo>
                  <a:pt x="1028" y="15"/>
                  <a:pt x="1034" y="20"/>
                  <a:pt x="1037" y="25"/>
                </a:cubicBezTo>
                <a:cubicBezTo>
                  <a:pt x="1040" y="30"/>
                  <a:pt x="1042" y="36"/>
                  <a:pt x="1042" y="42"/>
                </a:cubicBezTo>
                <a:lnTo>
                  <a:pt x="1042" y="11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" name="Freeform 5"/>
          <p:cNvSpPr>
            <a:spLocks noChangeAspect="1" noEditPoints="1"/>
          </p:cNvSpPr>
          <p:nvPr/>
        </p:nvSpPr>
        <p:spPr bwMode="auto">
          <a:xfrm>
            <a:off x="3204893" y="1979581"/>
            <a:ext cx="897890" cy="818357"/>
          </a:xfrm>
          <a:custGeom>
            <a:avLst/>
            <a:gdLst>
              <a:gd name="T0" fmla="*/ 1197 w 1197"/>
              <a:gd name="T1" fmla="*/ 640 h 1309"/>
              <a:gd name="T2" fmla="*/ 1158 w 1197"/>
              <a:gd name="T3" fmla="*/ 921 h 1309"/>
              <a:gd name="T4" fmla="*/ 1041 w 1197"/>
              <a:gd name="T5" fmla="*/ 1131 h 1309"/>
              <a:gd name="T6" fmla="*/ 850 w 1197"/>
              <a:gd name="T7" fmla="*/ 1263 h 1309"/>
              <a:gd name="T8" fmla="*/ 587 w 1197"/>
              <a:gd name="T9" fmla="*/ 1309 h 1309"/>
              <a:gd name="T10" fmla="*/ 330 w 1197"/>
              <a:gd name="T11" fmla="*/ 1270 h 1309"/>
              <a:gd name="T12" fmla="*/ 147 w 1197"/>
              <a:gd name="T13" fmla="*/ 1152 h 1309"/>
              <a:gd name="T14" fmla="*/ 37 w 1197"/>
              <a:gd name="T15" fmla="*/ 951 h 1309"/>
              <a:gd name="T16" fmla="*/ 0 w 1197"/>
              <a:gd name="T17" fmla="*/ 662 h 1309"/>
              <a:gd name="T18" fmla="*/ 39 w 1197"/>
              <a:gd name="T19" fmla="*/ 386 h 1309"/>
              <a:gd name="T20" fmla="*/ 156 w 1197"/>
              <a:gd name="T21" fmla="*/ 178 h 1309"/>
              <a:gd name="T22" fmla="*/ 347 w 1197"/>
              <a:gd name="T23" fmla="*/ 46 h 1309"/>
              <a:gd name="T24" fmla="*/ 611 w 1197"/>
              <a:gd name="T25" fmla="*/ 0 h 1309"/>
              <a:gd name="T26" fmla="*/ 864 w 1197"/>
              <a:gd name="T27" fmla="*/ 38 h 1309"/>
              <a:gd name="T28" fmla="*/ 1048 w 1197"/>
              <a:gd name="T29" fmla="*/ 155 h 1309"/>
              <a:gd name="T30" fmla="*/ 1159 w 1197"/>
              <a:gd name="T31" fmla="*/ 355 h 1309"/>
              <a:gd name="T32" fmla="*/ 1197 w 1197"/>
              <a:gd name="T33" fmla="*/ 640 h 1309"/>
              <a:gd name="T34" fmla="*/ 927 w 1197"/>
              <a:gd name="T35" fmla="*/ 653 h 1309"/>
              <a:gd name="T36" fmla="*/ 912 w 1197"/>
              <a:gd name="T37" fmla="*/ 472 h 1309"/>
              <a:gd name="T38" fmla="*/ 858 w 1197"/>
              <a:gd name="T39" fmla="*/ 333 h 1309"/>
              <a:gd name="T40" fmla="*/ 758 w 1197"/>
              <a:gd name="T41" fmla="*/ 243 h 1309"/>
              <a:gd name="T42" fmla="*/ 602 w 1197"/>
              <a:gd name="T43" fmla="*/ 211 h 1309"/>
              <a:gd name="T44" fmla="*/ 444 w 1197"/>
              <a:gd name="T45" fmla="*/ 247 h 1309"/>
              <a:gd name="T46" fmla="*/ 341 w 1197"/>
              <a:gd name="T47" fmla="*/ 342 h 1309"/>
              <a:gd name="T48" fmla="*/ 286 w 1197"/>
              <a:gd name="T49" fmla="*/ 481 h 1309"/>
              <a:gd name="T50" fmla="*/ 270 w 1197"/>
              <a:gd name="T51" fmla="*/ 649 h 1309"/>
              <a:gd name="T52" fmla="*/ 286 w 1197"/>
              <a:gd name="T53" fmla="*/ 835 h 1309"/>
              <a:gd name="T54" fmla="*/ 338 w 1197"/>
              <a:gd name="T55" fmla="*/ 977 h 1309"/>
              <a:gd name="T56" fmla="*/ 438 w 1197"/>
              <a:gd name="T57" fmla="*/ 1066 h 1309"/>
              <a:gd name="T58" fmla="*/ 595 w 1197"/>
              <a:gd name="T59" fmla="*/ 1097 h 1309"/>
              <a:gd name="T60" fmla="*/ 753 w 1197"/>
              <a:gd name="T61" fmla="*/ 1062 h 1309"/>
              <a:gd name="T62" fmla="*/ 856 w 1197"/>
              <a:gd name="T63" fmla="*/ 966 h 1309"/>
              <a:gd name="T64" fmla="*/ 911 w 1197"/>
              <a:gd name="T65" fmla="*/ 825 h 1309"/>
              <a:gd name="T66" fmla="*/ 927 w 1197"/>
              <a:gd name="T67" fmla="*/ 653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97" h="1309">
                <a:moveTo>
                  <a:pt x="1197" y="640"/>
                </a:moveTo>
                <a:cubicBezTo>
                  <a:pt x="1197" y="744"/>
                  <a:pt x="1184" y="838"/>
                  <a:pt x="1158" y="921"/>
                </a:cubicBezTo>
                <a:cubicBezTo>
                  <a:pt x="1132" y="1004"/>
                  <a:pt x="1093" y="1074"/>
                  <a:pt x="1041" y="1131"/>
                </a:cubicBezTo>
                <a:cubicBezTo>
                  <a:pt x="990" y="1189"/>
                  <a:pt x="926" y="1233"/>
                  <a:pt x="850" y="1263"/>
                </a:cubicBezTo>
                <a:cubicBezTo>
                  <a:pt x="775" y="1293"/>
                  <a:pt x="687" y="1309"/>
                  <a:pt x="587" y="1309"/>
                </a:cubicBezTo>
                <a:cubicBezTo>
                  <a:pt x="489" y="1309"/>
                  <a:pt x="403" y="1296"/>
                  <a:pt x="330" y="1270"/>
                </a:cubicBezTo>
                <a:cubicBezTo>
                  <a:pt x="257" y="1244"/>
                  <a:pt x="196" y="1205"/>
                  <a:pt x="147" y="1152"/>
                </a:cubicBezTo>
                <a:cubicBezTo>
                  <a:pt x="98" y="1100"/>
                  <a:pt x="61" y="1033"/>
                  <a:pt x="37" y="951"/>
                </a:cubicBezTo>
                <a:cubicBezTo>
                  <a:pt x="13" y="870"/>
                  <a:pt x="0" y="773"/>
                  <a:pt x="0" y="662"/>
                </a:cubicBezTo>
                <a:cubicBezTo>
                  <a:pt x="0" y="560"/>
                  <a:pt x="13" y="468"/>
                  <a:pt x="39" y="386"/>
                </a:cubicBezTo>
                <a:cubicBezTo>
                  <a:pt x="65" y="305"/>
                  <a:pt x="104" y="235"/>
                  <a:pt x="156" y="178"/>
                </a:cubicBezTo>
                <a:cubicBezTo>
                  <a:pt x="207" y="120"/>
                  <a:pt x="271" y="77"/>
                  <a:pt x="347" y="46"/>
                </a:cubicBezTo>
                <a:cubicBezTo>
                  <a:pt x="422" y="15"/>
                  <a:pt x="510" y="0"/>
                  <a:pt x="611" y="0"/>
                </a:cubicBezTo>
                <a:cubicBezTo>
                  <a:pt x="706" y="0"/>
                  <a:pt x="791" y="13"/>
                  <a:pt x="864" y="38"/>
                </a:cubicBezTo>
                <a:cubicBezTo>
                  <a:pt x="937" y="63"/>
                  <a:pt x="999" y="103"/>
                  <a:pt x="1048" y="155"/>
                </a:cubicBezTo>
                <a:cubicBezTo>
                  <a:pt x="1097" y="208"/>
                  <a:pt x="1134" y="275"/>
                  <a:pt x="1159" y="355"/>
                </a:cubicBezTo>
                <a:cubicBezTo>
                  <a:pt x="1184" y="435"/>
                  <a:pt x="1197" y="530"/>
                  <a:pt x="1197" y="640"/>
                </a:cubicBezTo>
                <a:close/>
                <a:moveTo>
                  <a:pt x="927" y="653"/>
                </a:moveTo>
                <a:cubicBezTo>
                  <a:pt x="927" y="587"/>
                  <a:pt x="922" y="527"/>
                  <a:pt x="912" y="472"/>
                </a:cubicBezTo>
                <a:cubicBezTo>
                  <a:pt x="901" y="418"/>
                  <a:pt x="883" y="371"/>
                  <a:pt x="858" y="333"/>
                </a:cubicBezTo>
                <a:cubicBezTo>
                  <a:pt x="833" y="294"/>
                  <a:pt x="800" y="264"/>
                  <a:pt x="758" y="243"/>
                </a:cubicBezTo>
                <a:cubicBezTo>
                  <a:pt x="717" y="222"/>
                  <a:pt x="664" y="211"/>
                  <a:pt x="602" y="211"/>
                </a:cubicBezTo>
                <a:cubicBezTo>
                  <a:pt x="539" y="211"/>
                  <a:pt x="486" y="223"/>
                  <a:pt x="444" y="247"/>
                </a:cubicBezTo>
                <a:cubicBezTo>
                  <a:pt x="401" y="270"/>
                  <a:pt x="367" y="302"/>
                  <a:pt x="341" y="342"/>
                </a:cubicBezTo>
                <a:cubicBezTo>
                  <a:pt x="315" y="382"/>
                  <a:pt x="297" y="428"/>
                  <a:pt x="286" y="481"/>
                </a:cubicBezTo>
                <a:cubicBezTo>
                  <a:pt x="275" y="534"/>
                  <a:pt x="270" y="590"/>
                  <a:pt x="270" y="649"/>
                </a:cubicBezTo>
                <a:cubicBezTo>
                  <a:pt x="270" y="718"/>
                  <a:pt x="275" y="780"/>
                  <a:pt x="286" y="835"/>
                </a:cubicBezTo>
                <a:cubicBezTo>
                  <a:pt x="296" y="890"/>
                  <a:pt x="314" y="937"/>
                  <a:pt x="338" y="977"/>
                </a:cubicBezTo>
                <a:cubicBezTo>
                  <a:pt x="363" y="1016"/>
                  <a:pt x="396" y="1045"/>
                  <a:pt x="438" y="1066"/>
                </a:cubicBezTo>
                <a:cubicBezTo>
                  <a:pt x="480" y="1086"/>
                  <a:pt x="532" y="1097"/>
                  <a:pt x="595" y="1097"/>
                </a:cubicBezTo>
                <a:cubicBezTo>
                  <a:pt x="658" y="1097"/>
                  <a:pt x="711" y="1085"/>
                  <a:pt x="753" y="1062"/>
                </a:cubicBezTo>
                <a:cubicBezTo>
                  <a:pt x="796" y="1038"/>
                  <a:pt x="830" y="1006"/>
                  <a:pt x="856" y="966"/>
                </a:cubicBezTo>
                <a:cubicBezTo>
                  <a:pt x="882" y="925"/>
                  <a:pt x="900" y="878"/>
                  <a:pt x="911" y="825"/>
                </a:cubicBezTo>
                <a:cubicBezTo>
                  <a:pt x="922" y="771"/>
                  <a:pt x="927" y="714"/>
                  <a:pt x="927" y="6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4203860" y="1997385"/>
            <a:ext cx="649605" cy="794014"/>
          </a:xfrm>
          <a:custGeom>
            <a:avLst/>
            <a:gdLst>
              <a:gd name="T0" fmla="*/ 866 w 866"/>
              <a:gd name="T1" fmla="*/ 384 h 1270"/>
              <a:gd name="T2" fmla="*/ 832 w 866"/>
              <a:gd name="T3" fmla="*/ 573 h 1270"/>
              <a:gd name="T4" fmla="*/ 736 w 866"/>
              <a:gd name="T5" fmla="*/ 711 h 1270"/>
              <a:gd name="T6" fmla="*/ 580 w 866"/>
              <a:gd name="T7" fmla="*/ 796 h 1270"/>
              <a:gd name="T8" fmla="*/ 363 w 866"/>
              <a:gd name="T9" fmla="*/ 826 h 1270"/>
              <a:gd name="T10" fmla="*/ 257 w 866"/>
              <a:gd name="T11" fmla="*/ 826 h 1270"/>
              <a:gd name="T12" fmla="*/ 257 w 866"/>
              <a:gd name="T13" fmla="*/ 1229 h 1270"/>
              <a:gd name="T14" fmla="*/ 251 w 866"/>
              <a:gd name="T15" fmla="*/ 1247 h 1270"/>
              <a:gd name="T16" fmla="*/ 230 w 866"/>
              <a:gd name="T17" fmla="*/ 1259 h 1270"/>
              <a:gd name="T18" fmla="*/ 191 w 866"/>
              <a:gd name="T19" fmla="*/ 1267 h 1270"/>
              <a:gd name="T20" fmla="*/ 128 w 866"/>
              <a:gd name="T21" fmla="*/ 1270 h 1270"/>
              <a:gd name="T22" fmla="*/ 66 w 866"/>
              <a:gd name="T23" fmla="*/ 1267 h 1270"/>
              <a:gd name="T24" fmla="*/ 27 w 866"/>
              <a:gd name="T25" fmla="*/ 1259 h 1270"/>
              <a:gd name="T26" fmla="*/ 6 w 866"/>
              <a:gd name="T27" fmla="*/ 1247 h 1270"/>
              <a:gd name="T28" fmla="*/ 0 w 866"/>
              <a:gd name="T29" fmla="*/ 1229 h 1270"/>
              <a:gd name="T30" fmla="*/ 0 w 866"/>
              <a:gd name="T31" fmla="*/ 92 h 1270"/>
              <a:gd name="T32" fmla="*/ 24 w 866"/>
              <a:gd name="T33" fmla="*/ 23 h 1270"/>
              <a:gd name="T34" fmla="*/ 87 w 866"/>
              <a:gd name="T35" fmla="*/ 0 h 1270"/>
              <a:gd name="T36" fmla="*/ 385 w 866"/>
              <a:gd name="T37" fmla="*/ 0 h 1270"/>
              <a:gd name="T38" fmla="*/ 471 w 866"/>
              <a:gd name="T39" fmla="*/ 4 h 1270"/>
              <a:gd name="T40" fmla="*/ 568 w 866"/>
              <a:gd name="T41" fmla="*/ 19 h 1270"/>
              <a:gd name="T42" fmla="*/ 683 w 866"/>
              <a:gd name="T43" fmla="*/ 60 h 1270"/>
              <a:gd name="T44" fmla="*/ 782 w 866"/>
              <a:gd name="T45" fmla="*/ 137 h 1270"/>
              <a:gd name="T46" fmla="*/ 844 w 866"/>
              <a:gd name="T47" fmla="*/ 245 h 1270"/>
              <a:gd name="T48" fmla="*/ 866 w 866"/>
              <a:gd name="T49" fmla="*/ 384 h 1270"/>
              <a:gd name="T50" fmla="*/ 597 w 866"/>
              <a:gd name="T51" fmla="*/ 403 h 1270"/>
              <a:gd name="T52" fmla="*/ 574 w 866"/>
              <a:gd name="T53" fmla="*/ 293 h 1270"/>
              <a:gd name="T54" fmla="*/ 516 w 866"/>
              <a:gd name="T55" fmla="*/ 230 h 1270"/>
              <a:gd name="T56" fmla="*/ 444 w 866"/>
              <a:gd name="T57" fmla="*/ 204 h 1270"/>
              <a:gd name="T58" fmla="*/ 367 w 866"/>
              <a:gd name="T59" fmla="*/ 199 h 1270"/>
              <a:gd name="T60" fmla="*/ 257 w 866"/>
              <a:gd name="T61" fmla="*/ 199 h 1270"/>
              <a:gd name="T62" fmla="*/ 257 w 866"/>
              <a:gd name="T63" fmla="*/ 627 h 1270"/>
              <a:gd name="T64" fmla="*/ 372 w 866"/>
              <a:gd name="T65" fmla="*/ 627 h 1270"/>
              <a:gd name="T66" fmla="*/ 476 w 866"/>
              <a:gd name="T67" fmla="*/ 611 h 1270"/>
              <a:gd name="T68" fmla="*/ 543 w 866"/>
              <a:gd name="T69" fmla="*/ 564 h 1270"/>
              <a:gd name="T70" fmla="*/ 583 w 866"/>
              <a:gd name="T71" fmla="*/ 493 h 1270"/>
              <a:gd name="T72" fmla="*/ 597 w 866"/>
              <a:gd name="T73" fmla="*/ 40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6" h="1270">
                <a:moveTo>
                  <a:pt x="866" y="384"/>
                </a:moveTo>
                <a:cubicBezTo>
                  <a:pt x="866" y="455"/>
                  <a:pt x="855" y="518"/>
                  <a:pt x="832" y="573"/>
                </a:cubicBezTo>
                <a:cubicBezTo>
                  <a:pt x="810" y="627"/>
                  <a:pt x="778" y="673"/>
                  <a:pt x="736" y="711"/>
                </a:cubicBezTo>
                <a:cubicBezTo>
                  <a:pt x="693" y="748"/>
                  <a:pt x="642" y="777"/>
                  <a:pt x="580" y="796"/>
                </a:cubicBezTo>
                <a:cubicBezTo>
                  <a:pt x="518" y="816"/>
                  <a:pt x="446" y="826"/>
                  <a:pt x="363" y="826"/>
                </a:cubicBezTo>
                <a:cubicBezTo>
                  <a:pt x="257" y="826"/>
                  <a:pt x="257" y="826"/>
                  <a:pt x="257" y="826"/>
                </a:cubicBezTo>
                <a:cubicBezTo>
                  <a:pt x="257" y="1229"/>
                  <a:pt x="257" y="1229"/>
                  <a:pt x="257" y="1229"/>
                </a:cubicBezTo>
                <a:cubicBezTo>
                  <a:pt x="257" y="1235"/>
                  <a:pt x="255" y="1241"/>
                  <a:pt x="251" y="1247"/>
                </a:cubicBezTo>
                <a:cubicBezTo>
                  <a:pt x="247" y="1252"/>
                  <a:pt x="240" y="1256"/>
                  <a:pt x="230" y="1259"/>
                </a:cubicBezTo>
                <a:cubicBezTo>
                  <a:pt x="220" y="1263"/>
                  <a:pt x="207" y="1265"/>
                  <a:pt x="191" y="1267"/>
                </a:cubicBezTo>
                <a:cubicBezTo>
                  <a:pt x="175" y="1269"/>
                  <a:pt x="154" y="1270"/>
                  <a:pt x="128" y="1270"/>
                </a:cubicBezTo>
                <a:cubicBezTo>
                  <a:pt x="104" y="1270"/>
                  <a:pt x="83" y="1269"/>
                  <a:pt x="66" y="1267"/>
                </a:cubicBezTo>
                <a:cubicBezTo>
                  <a:pt x="50" y="1265"/>
                  <a:pt x="37" y="1263"/>
                  <a:pt x="27" y="1259"/>
                </a:cubicBezTo>
                <a:cubicBezTo>
                  <a:pt x="17" y="1256"/>
                  <a:pt x="10" y="1252"/>
                  <a:pt x="6" y="1247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62"/>
                  <a:pt x="8" y="39"/>
                  <a:pt x="24" y="23"/>
                </a:cubicBezTo>
                <a:cubicBezTo>
                  <a:pt x="40" y="8"/>
                  <a:pt x="61" y="0"/>
                  <a:pt x="87" y="0"/>
                </a:cubicBezTo>
                <a:cubicBezTo>
                  <a:pt x="385" y="0"/>
                  <a:pt x="385" y="0"/>
                  <a:pt x="385" y="0"/>
                </a:cubicBezTo>
                <a:cubicBezTo>
                  <a:pt x="415" y="0"/>
                  <a:pt x="444" y="2"/>
                  <a:pt x="471" y="4"/>
                </a:cubicBezTo>
                <a:cubicBezTo>
                  <a:pt x="498" y="6"/>
                  <a:pt x="530" y="11"/>
                  <a:pt x="568" y="19"/>
                </a:cubicBezTo>
                <a:cubicBezTo>
                  <a:pt x="606" y="26"/>
                  <a:pt x="644" y="40"/>
                  <a:pt x="683" y="60"/>
                </a:cubicBezTo>
                <a:cubicBezTo>
                  <a:pt x="721" y="80"/>
                  <a:pt x="754" y="106"/>
                  <a:pt x="782" y="137"/>
                </a:cubicBezTo>
                <a:cubicBezTo>
                  <a:pt x="809" y="168"/>
                  <a:pt x="830" y="204"/>
                  <a:pt x="844" y="245"/>
                </a:cubicBezTo>
                <a:cubicBezTo>
                  <a:pt x="858" y="286"/>
                  <a:pt x="866" y="333"/>
                  <a:pt x="866" y="384"/>
                </a:cubicBezTo>
                <a:close/>
                <a:moveTo>
                  <a:pt x="597" y="403"/>
                </a:moveTo>
                <a:cubicBezTo>
                  <a:pt x="597" y="359"/>
                  <a:pt x="589" y="322"/>
                  <a:pt x="574" y="293"/>
                </a:cubicBezTo>
                <a:cubicBezTo>
                  <a:pt x="558" y="265"/>
                  <a:pt x="539" y="244"/>
                  <a:pt x="516" y="230"/>
                </a:cubicBezTo>
                <a:cubicBezTo>
                  <a:pt x="493" y="216"/>
                  <a:pt x="469" y="208"/>
                  <a:pt x="444" y="204"/>
                </a:cubicBezTo>
                <a:cubicBezTo>
                  <a:pt x="419" y="201"/>
                  <a:pt x="393" y="199"/>
                  <a:pt x="367" y="199"/>
                </a:cubicBezTo>
                <a:cubicBezTo>
                  <a:pt x="257" y="199"/>
                  <a:pt x="257" y="199"/>
                  <a:pt x="257" y="199"/>
                </a:cubicBezTo>
                <a:cubicBezTo>
                  <a:pt x="257" y="627"/>
                  <a:pt x="257" y="627"/>
                  <a:pt x="257" y="627"/>
                </a:cubicBezTo>
                <a:cubicBezTo>
                  <a:pt x="372" y="627"/>
                  <a:pt x="372" y="627"/>
                  <a:pt x="372" y="627"/>
                </a:cubicBezTo>
                <a:cubicBezTo>
                  <a:pt x="414" y="627"/>
                  <a:pt x="448" y="622"/>
                  <a:pt x="476" y="611"/>
                </a:cubicBezTo>
                <a:cubicBezTo>
                  <a:pt x="503" y="600"/>
                  <a:pt x="526" y="584"/>
                  <a:pt x="543" y="564"/>
                </a:cubicBezTo>
                <a:cubicBezTo>
                  <a:pt x="561" y="545"/>
                  <a:pt x="574" y="521"/>
                  <a:pt x="583" y="493"/>
                </a:cubicBezTo>
                <a:cubicBezTo>
                  <a:pt x="593" y="465"/>
                  <a:pt x="597" y="435"/>
                  <a:pt x="597" y="40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Freeform 5"/>
          <p:cNvSpPr>
            <a:spLocks noChangeAspect="1" noEditPoints="1"/>
          </p:cNvSpPr>
          <p:nvPr/>
        </p:nvSpPr>
        <p:spPr bwMode="auto">
          <a:xfrm>
            <a:off x="4936550" y="1979582"/>
            <a:ext cx="986155" cy="946944"/>
          </a:xfrm>
          <a:custGeom>
            <a:avLst/>
            <a:gdLst>
              <a:gd name="T0" fmla="*/ 1315 w 1315"/>
              <a:gd name="T1" fmla="*/ 1406 h 1515"/>
              <a:gd name="T2" fmla="*/ 1312 w 1315"/>
              <a:gd name="T3" fmla="*/ 1463 h 1515"/>
              <a:gd name="T4" fmla="*/ 1303 w 1315"/>
              <a:gd name="T5" fmla="*/ 1496 h 1515"/>
              <a:gd name="T6" fmla="*/ 1290 w 1315"/>
              <a:gd name="T7" fmla="*/ 1511 h 1515"/>
              <a:gd name="T8" fmla="*/ 1275 w 1315"/>
              <a:gd name="T9" fmla="*/ 1515 h 1515"/>
              <a:gd name="T10" fmla="*/ 1191 w 1315"/>
              <a:gd name="T11" fmla="*/ 1497 h 1515"/>
              <a:gd name="T12" fmla="*/ 1078 w 1315"/>
              <a:gd name="T13" fmla="*/ 1447 h 1515"/>
              <a:gd name="T14" fmla="*/ 955 w 1315"/>
              <a:gd name="T15" fmla="*/ 1367 h 1515"/>
              <a:gd name="T16" fmla="*/ 838 w 1315"/>
              <a:gd name="T17" fmla="*/ 1258 h 1515"/>
              <a:gd name="T18" fmla="*/ 729 w 1315"/>
              <a:gd name="T19" fmla="*/ 1293 h 1515"/>
              <a:gd name="T20" fmla="*/ 587 w 1315"/>
              <a:gd name="T21" fmla="*/ 1309 h 1515"/>
              <a:gd name="T22" fmla="*/ 330 w 1315"/>
              <a:gd name="T23" fmla="*/ 1271 h 1515"/>
              <a:gd name="T24" fmla="*/ 146 w 1315"/>
              <a:gd name="T25" fmla="*/ 1154 h 1515"/>
              <a:gd name="T26" fmla="*/ 37 w 1315"/>
              <a:gd name="T27" fmla="*/ 953 h 1515"/>
              <a:gd name="T28" fmla="*/ 0 w 1315"/>
              <a:gd name="T29" fmla="*/ 661 h 1515"/>
              <a:gd name="T30" fmla="*/ 39 w 1315"/>
              <a:gd name="T31" fmla="*/ 385 h 1515"/>
              <a:gd name="T32" fmla="*/ 155 w 1315"/>
              <a:gd name="T33" fmla="*/ 177 h 1515"/>
              <a:gd name="T34" fmla="*/ 346 w 1315"/>
              <a:gd name="T35" fmla="*/ 46 h 1515"/>
              <a:gd name="T36" fmla="*/ 610 w 1315"/>
              <a:gd name="T37" fmla="*/ 0 h 1515"/>
              <a:gd name="T38" fmla="*/ 861 w 1315"/>
              <a:gd name="T39" fmla="*/ 38 h 1515"/>
              <a:gd name="T40" fmla="*/ 1044 w 1315"/>
              <a:gd name="T41" fmla="*/ 155 h 1515"/>
              <a:gd name="T42" fmla="*/ 1158 w 1315"/>
              <a:gd name="T43" fmla="*/ 354 h 1515"/>
              <a:gd name="T44" fmla="*/ 1196 w 1315"/>
              <a:gd name="T45" fmla="*/ 638 h 1515"/>
              <a:gd name="T46" fmla="*/ 1185 w 1315"/>
              <a:gd name="T47" fmla="*/ 797 h 1515"/>
              <a:gd name="T48" fmla="*/ 1152 w 1315"/>
              <a:gd name="T49" fmla="*/ 936 h 1515"/>
              <a:gd name="T50" fmla="*/ 1100 w 1315"/>
              <a:gd name="T51" fmla="*/ 1052 h 1515"/>
              <a:gd name="T52" fmla="*/ 1028 w 1315"/>
              <a:gd name="T53" fmla="*/ 1145 h 1515"/>
              <a:gd name="T54" fmla="*/ 1136 w 1315"/>
              <a:gd name="T55" fmla="*/ 1225 h 1515"/>
              <a:gd name="T56" fmla="*/ 1214 w 1315"/>
              <a:gd name="T57" fmla="*/ 1266 h 1515"/>
              <a:gd name="T58" fmla="*/ 1265 w 1315"/>
              <a:gd name="T59" fmla="*/ 1286 h 1515"/>
              <a:gd name="T60" fmla="*/ 1295 w 1315"/>
              <a:gd name="T61" fmla="*/ 1302 h 1515"/>
              <a:gd name="T62" fmla="*/ 1311 w 1315"/>
              <a:gd name="T63" fmla="*/ 1337 h 1515"/>
              <a:gd name="T64" fmla="*/ 1315 w 1315"/>
              <a:gd name="T65" fmla="*/ 1406 h 1515"/>
              <a:gd name="T66" fmla="*/ 927 w 1315"/>
              <a:gd name="T67" fmla="*/ 651 h 1515"/>
              <a:gd name="T68" fmla="*/ 911 w 1315"/>
              <a:gd name="T69" fmla="*/ 472 h 1515"/>
              <a:gd name="T70" fmla="*/ 858 w 1315"/>
              <a:gd name="T71" fmla="*/ 333 h 1515"/>
              <a:gd name="T72" fmla="*/ 758 w 1315"/>
              <a:gd name="T73" fmla="*/ 243 h 1515"/>
              <a:gd name="T74" fmla="*/ 602 w 1315"/>
              <a:gd name="T75" fmla="*/ 211 h 1515"/>
              <a:gd name="T76" fmla="*/ 443 w 1315"/>
              <a:gd name="T77" fmla="*/ 246 h 1515"/>
              <a:gd name="T78" fmla="*/ 341 w 1315"/>
              <a:gd name="T79" fmla="*/ 341 h 1515"/>
              <a:gd name="T80" fmla="*/ 286 w 1315"/>
              <a:gd name="T81" fmla="*/ 480 h 1515"/>
              <a:gd name="T82" fmla="*/ 270 w 1315"/>
              <a:gd name="T83" fmla="*/ 647 h 1515"/>
              <a:gd name="T84" fmla="*/ 285 w 1315"/>
              <a:gd name="T85" fmla="*/ 835 h 1515"/>
              <a:gd name="T86" fmla="*/ 338 w 1315"/>
              <a:gd name="T87" fmla="*/ 977 h 1515"/>
              <a:gd name="T88" fmla="*/ 437 w 1315"/>
              <a:gd name="T89" fmla="*/ 1066 h 1515"/>
              <a:gd name="T90" fmla="*/ 595 w 1315"/>
              <a:gd name="T91" fmla="*/ 1097 h 1515"/>
              <a:gd name="T92" fmla="*/ 753 w 1315"/>
              <a:gd name="T93" fmla="*/ 1062 h 1515"/>
              <a:gd name="T94" fmla="*/ 855 w 1315"/>
              <a:gd name="T95" fmla="*/ 966 h 1515"/>
              <a:gd name="T96" fmla="*/ 911 w 1315"/>
              <a:gd name="T97" fmla="*/ 824 h 1515"/>
              <a:gd name="T98" fmla="*/ 927 w 1315"/>
              <a:gd name="T99" fmla="*/ 651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15" h="1515">
                <a:moveTo>
                  <a:pt x="1315" y="1406"/>
                </a:moveTo>
                <a:cubicBezTo>
                  <a:pt x="1315" y="1430"/>
                  <a:pt x="1314" y="1449"/>
                  <a:pt x="1312" y="1463"/>
                </a:cubicBezTo>
                <a:cubicBezTo>
                  <a:pt x="1310" y="1477"/>
                  <a:pt x="1307" y="1488"/>
                  <a:pt x="1303" y="1496"/>
                </a:cubicBezTo>
                <a:cubicBezTo>
                  <a:pt x="1299" y="1504"/>
                  <a:pt x="1295" y="1509"/>
                  <a:pt x="1290" y="1511"/>
                </a:cubicBezTo>
                <a:cubicBezTo>
                  <a:pt x="1285" y="1514"/>
                  <a:pt x="1281" y="1515"/>
                  <a:pt x="1275" y="1515"/>
                </a:cubicBezTo>
                <a:cubicBezTo>
                  <a:pt x="1254" y="1515"/>
                  <a:pt x="1226" y="1509"/>
                  <a:pt x="1191" y="1497"/>
                </a:cubicBezTo>
                <a:cubicBezTo>
                  <a:pt x="1156" y="1485"/>
                  <a:pt x="1118" y="1469"/>
                  <a:pt x="1078" y="1447"/>
                </a:cubicBezTo>
                <a:cubicBezTo>
                  <a:pt x="1038" y="1425"/>
                  <a:pt x="997" y="1398"/>
                  <a:pt x="955" y="1367"/>
                </a:cubicBezTo>
                <a:cubicBezTo>
                  <a:pt x="913" y="1335"/>
                  <a:pt x="874" y="1299"/>
                  <a:pt x="838" y="1258"/>
                </a:cubicBezTo>
                <a:cubicBezTo>
                  <a:pt x="808" y="1271"/>
                  <a:pt x="772" y="1283"/>
                  <a:pt x="729" y="1293"/>
                </a:cubicBezTo>
                <a:cubicBezTo>
                  <a:pt x="686" y="1304"/>
                  <a:pt x="639" y="1309"/>
                  <a:pt x="587" y="1309"/>
                </a:cubicBezTo>
                <a:cubicBezTo>
                  <a:pt x="489" y="1309"/>
                  <a:pt x="403" y="1296"/>
                  <a:pt x="330" y="1271"/>
                </a:cubicBezTo>
                <a:cubicBezTo>
                  <a:pt x="256" y="1246"/>
                  <a:pt x="195" y="1207"/>
                  <a:pt x="146" y="1154"/>
                </a:cubicBezTo>
                <a:cubicBezTo>
                  <a:pt x="98" y="1102"/>
                  <a:pt x="61" y="1034"/>
                  <a:pt x="37" y="953"/>
                </a:cubicBezTo>
                <a:cubicBezTo>
                  <a:pt x="12" y="871"/>
                  <a:pt x="0" y="774"/>
                  <a:pt x="0" y="661"/>
                </a:cubicBezTo>
                <a:cubicBezTo>
                  <a:pt x="0" y="559"/>
                  <a:pt x="13" y="467"/>
                  <a:pt x="39" y="385"/>
                </a:cubicBezTo>
                <a:cubicBezTo>
                  <a:pt x="65" y="304"/>
                  <a:pt x="104" y="234"/>
                  <a:pt x="155" y="177"/>
                </a:cubicBezTo>
                <a:cubicBezTo>
                  <a:pt x="207" y="120"/>
                  <a:pt x="270" y="77"/>
                  <a:pt x="346" y="46"/>
                </a:cubicBezTo>
                <a:cubicBezTo>
                  <a:pt x="422" y="15"/>
                  <a:pt x="510" y="0"/>
                  <a:pt x="610" y="0"/>
                </a:cubicBezTo>
                <a:cubicBezTo>
                  <a:pt x="705" y="0"/>
                  <a:pt x="788" y="13"/>
                  <a:pt x="861" y="38"/>
                </a:cubicBezTo>
                <a:cubicBezTo>
                  <a:pt x="933" y="63"/>
                  <a:pt x="995" y="102"/>
                  <a:pt x="1044" y="155"/>
                </a:cubicBezTo>
                <a:cubicBezTo>
                  <a:pt x="1094" y="207"/>
                  <a:pt x="1132" y="273"/>
                  <a:pt x="1158" y="354"/>
                </a:cubicBezTo>
                <a:cubicBezTo>
                  <a:pt x="1183" y="434"/>
                  <a:pt x="1196" y="528"/>
                  <a:pt x="1196" y="638"/>
                </a:cubicBezTo>
                <a:cubicBezTo>
                  <a:pt x="1196" y="694"/>
                  <a:pt x="1193" y="748"/>
                  <a:pt x="1185" y="797"/>
                </a:cubicBezTo>
                <a:cubicBezTo>
                  <a:pt x="1178" y="847"/>
                  <a:pt x="1167" y="893"/>
                  <a:pt x="1152" y="936"/>
                </a:cubicBezTo>
                <a:cubicBezTo>
                  <a:pt x="1138" y="978"/>
                  <a:pt x="1120" y="1017"/>
                  <a:pt x="1100" y="1052"/>
                </a:cubicBezTo>
                <a:cubicBezTo>
                  <a:pt x="1079" y="1087"/>
                  <a:pt x="1055" y="1118"/>
                  <a:pt x="1028" y="1145"/>
                </a:cubicBezTo>
                <a:cubicBezTo>
                  <a:pt x="1069" y="1180"/>
                  <a:pt x="1104" y="1206"/>
                  <a:pt x="1136" y="1225"/>
                </a:cubicBezTo>
                <a:cubicBezTo>
                  <a:pt x="1167" y="1243"/>
                  <a:pt x="1193" y="1257"/>
                  <a:pt x="1214" y="1266"/>
                </a:cubicBezTo>
                <a:cubicBezTo>
                  <a:pt x="1235" y="1275"/>
                  <a:pt x="1252" y="1281"/>
                  <a:pt x="1265" y="1286"/>
                </a:cubicBezTo>
                <a:cubicBezTo>
                  <a:pt x="1278" y="1290"/>
                  <a:pt x="1288" y="1295"/>
                  <a:pt x="1295" y="1302"/>
                </a:cubicBezTo>
                <a:cubicBezTo>
                  <a:pt x="1302" y="1309"/>
                  <a:pt x="1307" y="1321"/>
                  <a:pt x="1311" y="1337"/>
                </a:cubicBezTo>
                <a:cubicBezTo>
                  <a:pt x="1314" y="1354"/>
                  <a:pt x="1315" y="1377"/>
                  <a:pt x="1315" y="1406"/>
                </a:cubicBezTo>
                <a:close/>
                <a:moveTo>
                  <a:pt x="927" y="651"/>
                </a:moveTo>
                <a:cubicBezTo>
                  <a:pt x="927" y="586"/>
                  <a:pt x="922" y="526"/>
                  <a:pt x="911" y="472"/>
                </a:cubicBezTo>
                <a:cubicBezTo>
                  <a:pt x="901" y="418"/>
                  <a:pt x="883" y="371"/>
                  <a:pt x="858" y="333"/>
                </a:cubicBezTo>
                <a:cubicBezTo>
                  <a:pt x="833" y="294"/>
                  <a:pt x="799" y="264"/>
                  <a:pt x="758" y="243"/>
                </a:cubicBezTo>
                <a:cubicBezTo>
                  <a:pt x="716" y="222"/>
                  <a:pt x="664" y="211"/>
                  <a:pt x="602" y="211"/>
                </a:cubicBezTo>
                <a:cubicBezTo>
                  <a:pt x="538" y="211"/>
                  <a:pt x="486" y="223"/>
                  <a:pt x="443" y="246"/>
                </a:cubicBezTo>
                <a:cubicBezTo>
                  <a:pt x="401" y="270"/>
                  <a:pt x="367" y="301"/>
                  <a:pt x="341" y="341"/>
                </a:cubicBezTo>
                <a:cubicBezTo>
                  <a:pt x="315" y="381"/>
                  <a:pt x="296" y="427"/>
                  <a:pt x="286" y="480"/>
                </a:cubicBezTo>
                <a:cubicBezTo>
                  <a:pt x="275" y="533"/>
                  <a:pt x="270" y="589"/>
                  <a:pt x="270" y="647"/>
                </a:cubicBezTo>
                <a:cubicBezTo>
                  <a:pt x="270" y="717"/>
                  <a:pt x="275" y="780"/>
                  <a:pt x="285" y="835"/>
                </a:cubicBezTo>
                <a:cubicBezTo>
                  <a:pt x="296" y="890"/>
                  <a:pt x="313" y="937"/>
                  <a:pt x="338" y="977"/>
                </a:cubicBezTo>
                <a:cubicBezTo>
                  <a:pt x="363" y="1016"/>
                  <a:pt x="396" y="1045"/>
                  <a:pt x="437" y="1066"/>
                </a:cubicBezTo>
                <a:cubicBezTo>
                  <a:pt x="479" y="1086"/>
                  <a:pt x="532" y="1097"/>
                  <a:pt x="595" y="1097"/>
                </a:cubicBezTo>
                <a:cubicBezTo>
                  <a:pt x="658" y="1097"/>
                  <a:pt x="711" y="1085"/>
                  <a:pt x="753" y="1062"/>
                </a:cubicBezTo>
                <a:cubicBezTo>
                  <a:pt x="795" y="1038"/>
                  <a:pt x="829" y="1006"/>
                  <a:pt x="855" y="966"/>
                </a:cubicBezTo>
                <a:cubicBezTo>
                  <a:pt x="881" y="925"/>
                  <a:pt x="900" y="878"/>
                  <a:pt x="911" y="824"/>
                </a:cubicBezTo>
                <a:cubicBezTo>
                  <a:pt x="921" y="770"/>
                  <a:pt x="927" y="713"/>
                  <a:pt x="927" y="65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" name="Freeform 5"/>
          <p:cNvSpPr>
            <a:spLocks noChangeAspect="1" noEditPoints="1"/>
          </p:cNvSpPr>
          <p:nvPr/>
        </p:nvSpPr>
        <p:spPr bwMode="auto">
          <a:xfrm>
            <a:off x="5985061" y="1997648"/>
            <a:ext cx="702628" cy="793750"/>
          </a:xfrm>
          <a:custGeom>
            <a:avLst/>
            <a:gdLst>
              <a:gd name="T0" fmla="*/ 937 w 937"/>
              <a:gd name="T1" fmla="*/ 1231 h 1270"/>
              <a:gd name="T2" fmla="*/ 933 w 937"/>
              <a:gd name="T3" fmla="*/ 1249 h 1270"/>
              <a:gd name="T4" fmla="*/ 915 w 937"/>
              <a:gd name="T5" fmla="*/ 1261 h 1270"/>
              <a:gd name="T6" fmla="*/ 872 w 937"/>
              <a:gd name="T7" fmla="*/ 1268 h 1270"/>
              <a:gd name="T8" fmla="*/ 795 w 937"/>
              <a:gd name="T9" fmla="*/ 1270 h 1270"/>
              <a:gd name="T10" fmla="*/ 729 w 937"/>
              <a:gd name="T11" fmla="*/ 1268 h 1270"/>
              <a:gd name="T12" fmla="*/ 691 w 937"/>
              <a:gd name="T13" fmla="*/ 1261 h 1270"/>
              <a:gd name="T14" fmla="*/ 671 w 937"/>
              <a:gd name="T15" fmla="*/ 1247 h 1270"/>
              <a:gd name="T16" fmla="*/ 661 w 937"/>
              <a:gd name="T17" fmla="*/ 1227 h 1270"/>
              <a:gd name="T18" fmla="*/ 548 w 937"/>
              <a:gd name="T19" fmla="*/ 945 h 1270"/>
              <a:gd name="T20" fmla="*/ 508 w 937"/>
              <a:gd name="T21" fmla="*/ 860 h 1270"/>
              <a:gd name="T22" fmla="*/ 464 w 937"/>
              <a:gd name="T23" fmla="*/ 798 h 1270"/>
              <a:gd name="T24" fmla="*/ 409 w 937"/>
              <a:gd name="T25" fmla="*/ 760 h 1270"/>
              <a:gd name="T26" fmla="*/ 337 w 937"/>
              <a:gd name="T27" fmla="*/ 748 h 1270"/>
              <a:gd name="T28" fmla="*/ 257 w 937"/>
              <a:gd name="T29" fmla="*/ 748 h 1270"/>
              <a:gd name="T30" fmla="*/ 257 w 937"/>
              <a:gd name="T31" fmla="*/ 1229 h 1270"/>
              <a:gd name="T32" fmla="*/ 250 w 937"/>
              <a:gd name="T33" fmla="*/ 1247 h 1270"/>
              <a:gd name="T34" fmla="*/ 229 w 937"/>
              <a:gd name="T35" fmla="*/ 1259 h 1270"/>
              <a:gd name="T36" fmla="*/ 190 w 937"/>
              <a:gd name="T37" fmla="*/ 1267 h 1270"/>
              <a:gd name="T38" fmla="*/ 128 w 937"/>
              <a:gd name="T39" fmla="*/ 1270 h 1270"/>
              <a:gd name="T40" fmla="*/ 66 w 937"/>
              <a:gd name="T41" fmla="*/ 1267 h 1270"/>
              <a:gd name="T42" fmla="*/ 26 w 937"/>
              <a:gd name="T43" fmla="*/ 1259 h 1270"/>
              <a:gd name="T44" fmla="*/ 6 w 937"/>
              <a:gd name="T45" fmla="*/ 1247 h 1270"/>
              <a:gd name="T46" fmla="*/ 0 w 937"/>
              <a:gd name="T47" fmla="*/ 1229 h 1270"/>
              <a:gd name="T48" fmla="*/ 0 w 937"/>
              <a:gd name="T49" fmla="*/ 82 h 1270"/>
              <a:gd name="T50" fmla="*/ 22 w 937"/>
              <a:gd name="T51" fmla="*/ 19 h 1270"/>
              <a:gd name="T52" fmla="*/ 76 w 937"/>
              <a:gd name="T53" fmla="*/ 0 h 1270"/>
              <a:gd name="T54" fmla="*/ 403 w 937"/>
              <a:gd name="T55" fmla="*/ 0 h 1270"/>
              <a:gd name="T56" fmla="*/ 485 w 937"/>
              <a:gd name="T57" fmla="*/ 2 h 1270"/>
              <a:gd name="T58" fmla="*/ 544 w 937"/>
              <a:gd name="T59" fmla="*/ 7 h 1270"/>
              <a:gd name="T60" fmla="*/ 681 w 937"/>
              <a:gd name="T61" fmla="*/ 44 h 1270"/>
              <a:gd name="T62" fmla="*/ 784 w 937"/>
              <a:gd name="T63" fmla="*/ 113 h 1270"/>
              <a:gd name="T64" fmla="*/ 849 w 937"/>
              <a:gd name="T65" fmla="*/ 214 h 1270"/>
              <a:gd name="T66" fmla="*/ 872 w 937"/>
              <a:gd name="T67" fmla="*/ 347 h 1270"/>
              <a:gd name="T68" fmla="*/ 856 w 937"/>
              <a:gd name="T69" fmla="*/ 463 h 1270"/>
              <a:gd name="T70" fmla="*/ 808 w 937"/>
              <a:gd name="T71" fmla="*/ 556 h 1270"/>
              <a:gd name="T72" fmla="*/ 731 w 937"/>
              <a:gd name="T73" fmla="*/ 627 h 1270"/>
              <a:gd name="T74" fmla="*/ 627 w 937"/>
              <a:gd name="T75" fmla="*/ 676 h 1270"/>
              <a:gd name="T76" fmla="*/ 680 w 937"/>
              <a:gd name="T77" fmla="*/ 709 h 1270"/>
              <a:gd name="T78" fmla="*/ 727 w 937"/>
              <a:gd name="T79" fmla="*/ 757 h 1270"/>
              <a:gd name="T80" fmla="*/ 768 w 937"/>
              <a:gd name="T81" fmla="*/ 820 h 1270"/>
              <a:gd name="T82" fmla="*/ 806 w 937"/>
              <a:gd name="T83" fmla="*/ 901 h 1270"/>
              <a:gd name="T84" fmla="*/ 913 w 937"/>
              <a:gd name="T85" fmla="*/ 1150 h 1270"/>
              <a:gd name="T86" fmla="*/ 932 w 937"/>
              <a:gd name="T87" fmla="*/ 1204 h 1270"/>
              <a:gd name="T88" fmla="*/ 937 w 937"/>
              <a:gd name="T89" fmla="*/ 1231 h 1270"/>
              <a:gd name="T90" fmla="*/ 606 w 937"/>
              <a:gd name="T91" fmla="*/ 374 h 1270"/>
              <a:gd name="T92" fmla="*/ 578 w 937"/>
              <a:gd name="T93" fmla="*/ 268 h 1270"/>
              <a:gd name="T94" fmla="*/ 485 w 937"/>
              <a:gd name="T95" fmla="*/ 207 h 1270"/>
              <a:gd name="T96" fmla="*/ 441 w 937"/>
              <a:gd name="T97" fmla="*/ 200 h 1270"/>
              <a:gd name="T98" fmla="*/ 372 w 937"/>
              <a:gd name="T99" fmla="*/ 197 h 1270"/>
              <a:gd name="T100" fmla="*/ 257 w 937"/>
              <a:gd name="T101" fmla="*/ 197 h 1270"/>
              <a:gd name="T102" fmla="*/ 257 w 937"/>
              <a:gd name="T103" fmla="*/ 555 h 1270"/>
              <a:gd name="T104" fmla="*/ 387 w 937"/>
              <a:gd name="T105" fmla="*/ 555 h 1270"/>
              <a:gd name="T106" fmla="*/ 483 w 937"/>
              <a:gd name="T107" fmla="*/ 542 h 1270"/>
              <a:gd name="T108" fmla="*/ 551 w 937"/>
              <a:gd name="T109" fmla="*/ 505 h 1270"/>
              <a:gd name="T110" fmla="*/ 592 w 937"/>
              <a:gd name="T111" fmla="*/ 448 h 1270"/>
              <a:gd name="T112" fmla="*/ 606 w 937"/>
              <a:gd name="T113" fmla="*/ 374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7" h="1270">
                <a:moveTo>
                  <a:pt x="937" y="1231"/>
                </a:moveTo>
                <a:cubicBezTo>
                  <a:pt x="937" y="1238"/>
                  <a:pt x="936" y="1244"/>
                  <a:pt x="933" y="1249"/>
                </a:cubicBezTo>
                <a:cubicBezTo>
                  <a:pt x="931" y="1254"/>
                  <a:pt x="925" y="1258"/>
                  <a:pt x="915" y="1261"/>
                </a:cubicBezTo>
                <a:cubicBezTo>
                  <a:pt x="905" y="1264"/>
                  <a:pt x="891" y="1267"/>
                  <a:pt x="872" y="1268"/>
                </a:cubicBezTo>
                <a:cubicBezTo>
                  <a:pt x="853" y="1269"/>
                  <a:pt x="827" y="1270"/>
                  <a:pt x="795" y="1270"/>
                </a:cubicBezTo>
                <a:cubicBezTo>
                  <a:pt x="767" y="1270"/>
                  <a:pt x="745" y="1269"/>
                  <a:pt x="729" y="1268"/>
                </a:cubicBezTo>
                <a:cubicBezTo>
                  <a:pt x="713" y="1267"/>
                  <a:pt x="700" y="1264"/>
                  <a:pt x="691" y="1261"/>
                </a:cubicBezTo>
                <a:cubicBezTo>
                  <a:pt x="681" y="1257"/>
                  <a:pt x="675" y="1253"/>
                  <a:pt x="671" y="1247"/>
                </a:cubicBezTo>
                <a:cubicBezTo>
                  <a:pt x="667" y="1242"/>
                  <a:pt x="663" y="1235"/>
                  <a:pt x="661" y="1227"/>
                </a:cubicBezTo>
                <a:cubicBezTo>
                  <a:pt x="548" y="945"/>
                  <a:pt x="548" y="945"/>
                  <a:pt x="548" y="945"/>
                </a:cubicBezTo>
                <a:cubicBezTo>
                  <a:pt x="534" y="913"/>
                  <a:pt x="521" y="885"/>
                  <a:pt x="508" y="860"/>
                </a:cubicBezTo>
                <a:cubicBezTo>
                  <a:pt x="494" y="835"/>
                  <a:pt x="480" y="814"/>
                  <a:pt x="464" y="798"/>
                </a:cubicBezTo>
                <a:cubicBezTo>
                  <a:pt x="448" y="781"/>
                  <a:pt x="430" y="769"/>
                  <a:pt x="409" y="760"/>
                </a:cubicBezTo>
                <a:cubicBezTo>
                  <a:pt x="388" y="752"/>
                  <a:pt x="364" y="748"/>
                  <a:pt x="337" y="748"/>
                </a:cubicBezTo>
                <a:cubicBezTo>
                  <a:pt x="257" y="748"/>
                  <a:pt x="257" y="748"/>
                  <a:pt x="257" y="748"/>
                </a:cubicBezTo>
                <a:cubicBezTo>
                  <a:pt x="257" y="1229"/>
                  <a:pt x="257" y="1229"/>
                  <a:pt x="257" y="1229"/>
                </a:cubicBezTo>
                <a:cubicBezTo>
                  <a:pt x="257" y="1235"/>
                  <a:pt x="254" y="1241"/>
                  <a:pt x="250" y="1247"/>
                </a:cubicBezTo>
                <a:cubicBezTo>
                  <a:pt x="246" y="1252"/>
                  <a:pt x="239" y="1256"/>
                  <a:pt x="229" y="1259"/>
                </a:cubicBezTo>
                <a:cubicBezTo>
                  <a:pt x="219" y="1263"/>
                  <a:pt x="206" y="1265"/>
                  <a:pt x="190" y="1267"/>
                </a:cubicBezTo>
                <a:cubicBezTo>
                  <a:pt x="174" y="1269"/>
                  <a:pt x="153" y="1270"/>
                  <a:pt x="128" y="1270"/>
                </a:cubicBezTo>
                <a:cubicBezTo>
                  <a:pt x="103" y="1270"/>
                  <a:pt x="82" y="1269"/>
                  <a:pt x="66" y="1267"/>
                </a:cubicBezTo>
                <a:cubicBezTo>
                  <a:pt x="49" y="1265"/>
                  <a:pt x="36" y="1263"/>
                  <a:pt x="26" y="1259"/>
                </a:cubicBezTo>
                <a:cubicBezTo>
                  <a:pt x="16" y="1256"/>
                  <a:pt x="9" y="1252"/>
                  <a:pt x="6" y="1247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53"/>
                  <a:pt x="7" y="32"/>
                  <a:pt x="22" y="19"/>
                </a:cubicBezTo>
                <a:cubicBezTo>
                  <a:pt x="36" y="7"/>
                  <a:pt x="54" y="0"/>
                  <a:pt x="76" y="0"/>
                </a:cubicBezTo>
                <a:cubicBezTo>
                  <a:pt x="403" y="0"/>
                  <a:pt x="403" y="0"/>
                  <a:pt x="403" y="0"/>
                </a:cubicBezTo>
                <a:cubicBezTo>
                  <a:pt x="436" y="0"/>
                  <a:pt x="464" y="1"/>
                  <a:pt x="485" y="2"/>
                </a:cubicBezTo>
                <a:cubicBezTo>
                  <a:pt x="507" y="4"/>
                  <a:pt x="526" y="5"/>
                  <a:pt x="544" y="7"/>
                </a:cubicBezTo>
                <a:cubicBezTo>
                  <a:pt x="594" y="14"/>
                  <a:pt x="640" y="27"/>
                  <a:pt x="681" y="44"/>
                </a:cubicBezTo>
                <a:cubicBezTo>
                  <a:pt x="722" y="62"/>
                  <a:pt x="756" y="85"/>
                  <a:pt x="784" y="113"/>
                </a:cubicBezTo>
                <a:cubicBezTo>
                  <a:pt x="813" y="142"/>
                  <a:pt x="834" y="175"/>
                  <a:pt x="849" y="214"/>
                </a:cubicBezTo>
                <a:cubicBezTo>
                  <a:pt x="864" y="253"/>
                  <a:pt x="872" y="297"/>
                  <a:pt x="872" y="347"/>
                </a:cubicBezTo>
                <a:cubicBezTo>
                  <a:pt x="872" y="389"/>
                  <a:pt x="866" y="428"/>
                  <a:pt x="856" y="463"/>
                </a:cubicBezTo>
                <a:cubicBezTo>
                  <a:pt x="845" y="498"/>
                  <a:pt x="829" y="529"/>
                  <a:pt x="808" y="556"/>
                </a:cubicBezTo>
                <a:cubicBezTo>
                  <a:pt x="787" y="583"/>
                  <a:pt x="762" y="607"/>
                  <a:pt x="731" y="627"/>
                </a:cubicBezTo>
                <a:cubicBezTo>
                  <a:pt x="701" y="648"/>
                  <a:pt x="666" y="664"/>
                  <a:pt x="627" y="676"/>
                </a:cubicBezTo>
                <a:cubicBezTo>
                  <a:pt x="646" y="685"/>
                  <a:pt x="663" y="696"/>
                  <a:pt x="680" y="709"/>
                </a:cubicBezTo>
                <a:cubicBezTo>
                  <a:pt x="696" y="722"/>
                  <a:pt x="712" y="738"/>
                  <a:pt x="727" y="757"/>
                </a:cubicBezTo>
                <a:cubicBezTo>
                  <a:pt x="741" y="775"/>
                  <a:pt x="755" y="797"/>
                  <a:pt x="768" y="820"/>
                </a:cubicBezTo>
                <a:cubicBezTo>
                  <a:pt x="781" y="844"/>
                  <a:pt x="794" y="871"/>
                  <a:pt x="806" y="901"/>
                </a:cubicBezTo>
                <a:cubicBezTo>
                  <a:pt x="913" y="1150"/>
                  <a:pt x="913" y="1150"/>
                  <a:pt x="913" y="1150"/>
                </a:cubicBezTo>
                <a:cubicBezTo>
                  <a:pt x="923" y="1175"/>
                  <a:pt x="929" y="1193"/>
                  <a:pt x="932" y="1204"/>
                </a:cubicBezTo>
                <a:cubicBezTo>
                  <a:pt x="936" y="1215"/>
                  <a:pt x="937" y="1224"/>
                  <a:pt x="937" y="1231"/>
                </a:cubicBezTo>
                <a:close/>
                <a:moveTo>
                  <a:pt x="606" y="374"/>
                </a:moveTo>
                <a:cubicBezTo>
                  <a:pt x="606" y="332"/>
                  <a:pt x="597" y="297"/>
                  <a:pt x="578" y="268"/>
                </a:cubicBezTo>
                <a:cubicBezTo>
                  <a:pt x="559" y="239"/>
                  <a:pt x="528" y="219"/>
                  <a:pt x="485" y="207"/>
                </a:cubicBezTo>
                <a:cubicBezTo>
                  <a:pt x="472" y="204"/>
                  <a:pt x="457" y="202"/>
                  <a:pt x="441" y="200"/>
                </a:cubicBezTo>
                <a:cubicBezTo>
                  <a:pt x="424" y="198"/>
                  <a:pt x="401" y="197"/>
                  <a:pt x="372" y="197"/>
                </a:cubicBezTo>
                <a:cubicBezTo>
                  <a:pt x="257" y="197"/>
                  <a:pt x="257" y="197"/>
                  <a:pt x="257" y="197"/>
                </a:cubicBezTo>
                <a:cubicBezTo>
                  <a:pt x="257" y="555"/>
                  <a:pt x="257" y="555"/>
                  <a:pt x="257" y="555"/>
                </a:cubicBezTo>
                <a:cubicBezTo>
                  <a:pt x="387" y="555"/>
                  <a:pt x="387" y="555"/>
                  <a:pt x="387" y="555"/>
                </a:cubicBezTo>
                <a:cubicBezTo>
                  <a:pt x="424" y="555"/>
                  <a:pt x="456" y="551"/>
                  <a:pt x="483" y="542"/>
                </a:cubicBezTo>
                <a:cubicBezTo>
                  <a:pt x="510" y="533"/>
                  <a:pt x="533" y="521"/>
                  <a:pt x="551" y="505"/>
                </a:cubicBezTo>
                <a:cubicBezTo>
                  <a:pt x="570" y="489"/>
                  <a:pt x="583" y="470"/>
                  <a:pt x="592" y="448"/>
                </a:cubicBezTo>
                <a:cubicBezTo>
                  <a:pt x="602" y="426"/>
                  <a:pt x="606" y="401"/>
                  <a:pt x="606" y="37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" name="Freeform 5"/>
          <p:cNvSpPr>
            <a:spLocks noChangeAspect="1"/>
          </p:cNvSpPr>
          <p:nvPr/>
        </p:nvSpPr>
        <p:spPr bwMode="auto">
          <a:xfrm>
            <a:off x="6767867" y="1979581"/>
            <a:ext cx="618807" cy="818357"/>
          </a:xfrm>
          <a:custGeom>
            <a:avLst/>
            <a:gdLst>
              <a:gd name="T0" fmla="*/ 825 w 825"/>
              <a:gd name="T1" fmla="*/ 907 h 1309"/>
              <a:gd name="T2" fmla="*/ 788 w 825"/>
              <a:gd name="T3" fmla="*/ 1082 h 1309"/>
              <a:gd name="T4" fmla="*/ 687 w 825"/>
              <a:gd name="T5" fmla="*/ 1208 h 1309"/>
              <a:gd name="T6" fmla="*/ 539 w 825"/>
              <a:gd name="T7" fmla="*/ 1283 h 1309"/>
              <a:gd name="T8" fmla="*/ 357 w 825"/>
              <a:gd name="T9" fmla="*/ 1309 h 1309"/>
              <a:gd name="T10" fmla="*/ 236 w 825"/>
              <a:gd name="T11" fmla="*/ 1298 h 1309"/>
              <a:gd name="T12" fmla="*/ 136 w 825"/>
              <a:gd name="T13" fmla="*/ 1272 h 1309"/>
              <a:gd name="T14" fmla="*/ 65 w 825"/>
              <a:gd name="T15" fmla="*/ 1240 h 1309"/>
              <a:gd name="T16" fmla="*/ 23 w 825"/>
              <a:gd name="T17" fmla="*/ 1211 h 1309"/>
              <a:gd name="T18" fmla="*/ 5 w 825"/>
              <a:gd name="T19" fmla="*/ 1174 h 1309"/>
              <a:gd name="T20" fmla="*/ 0 w 825"/>
              <a:gd name="T21" fmla="*/ 1105 h 1309"/>
              <a:gd name="T22" fmla="*/ 2 w 825"/>
              <a:gd name="T23" fmla="*/ 1055 h 1309"/>
              <a:gd name="T24" fmla="*/ 8 w 825"/>
              <a:gd name="T25" fmla="*/ 1021 h 1309"/>
              <a:gd name="T26" fmla="*/ 20 w 825"/>
              <a:gd name="T27" fmla="*/ 1003 h 1309"/>
              <a:gd name="T28" fmla="*/ 37 w 825"/>
              <a:gd name="T29" fmla="*/ 998 h 1309"/>
              <a:gd name="T30" fmla="*/ 75 w 825"/>
              <a:gd name="T31" fmla="*/ 1014 h 1309"/>
              <a:gd name="T32" fmla="*/ 139 w 825"/>
              <a:gd name="T33" fmla="*/ 1050 h 1309"/>
              <a:gd name="T34" fmla="*/ 233 w 825"/>
              <a:gd name="T35" fmla="*/ 1085 h 1309"/>
              <a:gd name="T36" fmla="*/ 358 w 825"/>
              <a:gd name="T37" fmla="*/ 1102 h 1309"/>
              <a:gd name="T38" fmla="*/ 442 w 825"/>
              <a:gd name="T39" fmla="*/ 1090 h 1309"/>
              <a:gd name="T40" fmla="*/ 505 w 825"/>
              <a:gd name="T41" fmla="*/ 1059 h 1309"/>
              <a:gd name="T42" fmla="*/ 545 w 825"/>
              <a:gd name="T43" fmla="*/ 1008 h 1309"/>
              <a:gd name="T44" fmla="*/ 558 w 825"/>
              <a:gd name="T45" fmla="*/ 940 h 1309"/>
              <a:gd name="T46" fmla="*/ 535 w 825"/>
              <a:gd name="T47" fmla="*/ 867 h 1309"/>
              <a:gd name="T48" fmla="*/ 474 w 825"/>
              <a:gd name="T49" fmla="*/ 812 h 1309"/>
              <a:gd name="T50" fmla="*/ 388 w 825"/>
              <a:gd name="T51" fmla="*/ 767 h 1309"/>
              <a:gd name="T52" fmla="*/ 290 w 825"/>
              <a:gd name="T53" fmla="*/ 723 h 1309"/>
              <a:gd name="T54" fmla="*/ 191 w 825"/>
              <a:gd name="T55" fmla="*/ 669 h 1309"/>
              <a:gd name="T56" fmla="*/ 106 w 825"/>
              <a:gd name="T57" fmla="*/ 598 h 1309"/>
              <a:gd name="T58" fmla="*/ 45 w 825"/>
              <a:gd name="T59" fmla="*/ 500 h 1309"/>
              <a:gd name="T60" fmla="*/ 21 w 825"/>
              <a:gd name="T61" fmla="*/ 364 h 1309"/>
              <a:gd name="T62" fmla="*/ 55 w 825"/>
              <a:gd name="T63" fmla="*/ 205 h 1309"/>
              <a:gd name="T64" fmla="*/ 146 w 825"/>
              <a:gd name="T65" fmla="*/ 90 h 1309"/>
              <a:gd name="T66" fmla="*/ 280 w 825"/>
              <a:gd name="T67" fmla="*/ 22 h 1309"/>
              <a:gd name="T68" fmla="*/ 445 w 825"/>
              <a:gd name="T69" fmla="*/ 0 h 1309"/>
              <a:gd name="T70" fmla="*/ 535 w 825"/>
              <a:gd name="T71" fmla="*/ 7 h 1309"/>
              <a:gd name="T72" fmla="*/ 619 w 825"/>
              <a:gd name="T73" fmla="*/ 25 h 1309"/>
              <a:gd name="T74" fmla="*/ 688 w 825"/>
              <a:gd name="T75" fmla="*/ 52 h 1309"/>
              <a:gd name="T76" fmla="*/ 728 w 825"/>
              <a:gd name="T77" fmla="*/ 76 h 1309"/>
              <a:gd name="T78" fmla="*/ 741 w 825"/>
              <a:gd name="T79" fmla="*/ 93 h 1309"/>
              <a:gd name="T80" fmla="*/ 747 w 825"/>
              <a:gd name="T81" fmla="*/ 111 h 1309"/>
              <a:gd name="T82" fmla="*/ 751 w 825"/>
              <a:gd name="T83" fmla="*/ 139 h 1309"/>
              <a:gd name="T84" fmla="*/ 752 w 825"/>
              <a:gd name="T85" fmla="*/ 182 h 1309"/>
              <a:gd name="T86" fmla="*/ 750 w 825"/>
              <a:gd name="T87" fmla="*/ 229 h 1309"/>
              <a:gd name="T88" fmla="*/ 745 w 825"/>
              <a:gd name="T89" fmla="*/ 262 h 1309"/>
              <a:gd name="T90" fmla="*/ 736 w 825"/>
              <a:gd name="T91" fmla="*/ 280 h 1309"/>
              <a:gd name="T92" fmla="*/ 718 w 825"/>
              <a:gd name="T93" fmla="*/ 286 h 1309"/>
              <a:gd name="T94" fmla="*/ 684 w 825"/>
              <a:gd name="T95" fmla="*/ 272 h 1309"/>
              <a:gd name="T96" fmla="*/ 627 w 825"/>
              <a:gd name="T97" fmla="*/ 243 h 1309"/>
              <a:gd name="T98" fmla="*/ 548 w 825"/>
              <a:gd name="T99" fmla="*/ 213 h 1309"/>
              <a:gd name="T100" fmla="*/ 449 w 825"/>
              <a:gd name="T101" fmla="*/ 200 h 1309"/>
              <a:gd name="T102" fmla="*/ 376 w 825"/>
              <a:gd name="T103" fmla="*/ 210 h 1309"/>
              <a:gd name="T104" fmla="*/ 323 w 825"/>
              <a:gd name="T105" fmla="*/ 239 h 1309"/>
              <a:gd name="T106" fmla="*/ 292 w 825"/>
              <a:gd name="T107" fmla="*/ 282 h 1309"/>
              <a:gd name="T108" fmla="*/ 282 w 825"/>
              <a:gd name="T109" fmla="*/ 336 h 1309"/>
              <a:gd name="T110" fmla="*/ 305 w 825"/>
              <a:gd name="T111" fmla="*/ 409 h 1309"/>
              <a:gd name="T112" fmla="*/ 366 w 825"/>
              <a:gd name="T113" fmla="*/ 463 h 1309"/>
              <a:gd name="T114" fmla="*/ 454 w 825"/>
              <a:gd name="T115" fmla="*/ 508 h 1309"/>
              <a:gd name="T116" fmla="*/ 553 w 825"/>
              <a:gd name="T117" fmla="*/ 553 h 1309"/>
              <a:gd name="T118" fmla="*/ 653 w 825"/>
              <a:gd name="T119" fmla="*/ 606 h 1309"/>
              <a:gd name="T120" fmla="*/ 740 w 825"/>
              <a:gd name="T121" fmla="*/ 677 h 1309"/>
              <a:gd name="T122" fmla="*/ 801 w 825"/>
              <a:gd name="T123" fmla="*/ 775 h 1309"/>
              <a:gd name="T124" fmla="*/ 825 w 825"/>
              <a:gd name="T125" fmla="*/ 907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5" h="1309">
                <a:moveTo>
                  <a:pt x="825" y="907"/>
                </a:moveTo>
                <a:cubicBezTo>
                  <a:pt x="825" y="974"/>
                  <a:pt x="812" y="1032"/>
                  <a:pt x="788" y="1082"/>
                </a:cubicBezTo>
                <a:cubicBezTo>
                  <a:pt x="763" y="1132"/>
                  <a:pt x="729" y="1174"/>
                  <a:pt x="687" y="1208"/>
                </a:cubicBezTo>
                <a:cubicBezTo>
                  <a:pt x="645" y="1241"/>
                  <a:pt x="595" y="1266"/>
                  <a:pt x="539" y="1283"/>
                </a:cubicBezTo>
                <a:cubicBezTo>
                  <a:pt x="482" y="1300"/>
                  <a:pt x="422" y="1309"/>
                  <a:pt x="357" y="1309"/>
                </a:cubicBezTo>
                <a:cubicBezTo>
                  <a:pt x="313" y="1309"/>
                  <a:pt x="273" y="1305"/>
                  <a:pt x="236" y="1298"/>
                </a:cubicBezTo>
                <a:cubicBezTo>
                  <a:pt x="198" y="1291"/>
                  <a:pt x="165" y="1282"/>
                  <a:pt x="136" y="1272"/>
                </a:cubicBezTo>
                <a:cubicBezTo>
                  <a:pt x="108" y="1262"/>
                  <a:pt x="84" y="1251"/>
                  <a:pt x="65" y="1240"/>
                </a:cubicBezTo>
                <a:cubicBezTo>
                  <a:pt x="45" y="1229"/>
                  <a:pt x="32" y="1219"/>
                  <a:pt x="23" y="1211"/>
                </a:cubicBezTo>
                <a:cubicBezTo>
                  <a:pt x="15" y="1202"/>
                  <a:pt x="9" y="1190"/>
                  <a:pt x="5" y="1174"/>
                </a:cubicBezTo>
                <a:cubicBezTo>
                  <a:pt x="1" y="1158"/>
                  <a:pt x="0" y="1135"/>
                  <a:pt x="0" y="1105"/>
                </a:cubicBezTo>
                <a:cubicBezTo>
                  <a:pt x="0" y="1085"/>
                  <a:pt x="0" y="1068"/>
                  <a:pt x="2" y="1055"/>
                </a:cubicBezTo>
                <a:cubicBezTo>
                  <a:pt x="3" y="1041"/>
                  <a:pt x="5" y="1030"/>
                  <a:pt x="8" y="1021"/>
                </a:cubicBezTo>
                <a:cubicBezTo>
                  <a:pt x="11" y="1013"/>
                  <a:pt x="15" y="1007"/>
                  <a:pt x="20" y="1003"/>
                </a:cubicBezTo>
                <a:cubicBezTo>
                  <a:pt x="25" y="1000"/>
                  <a:pt x="30" y="998"/>
                  <a:pt x="37" y="998"/>
                </a:cubicBezTo>
                <a:cubicBezTo>
                  <a:pt x="46" y="998"/>
                  <a:pt x="59" y="1003"/>
                  <a:pt x="75" y="1014"/>
                </a:cubicBezTo>
                <a:cubicBezTo>
                  <a:pt x="92" y="1025"/>
                  <a:pt x="113" y="1037"/>
                  <a:pt x="139" y="1050"/>
                </a:cubicBezTo>
                <a:cubicBezTo>
                  <a:pt x="165" y="1063"/>
                  <a:pt x="196" y="1075"/>
                  <a:pt x="233" y="1085"/>
                </a:cubicBezTo>
                <a:cubicBezTo>
                  <a:pt x="269" y="1096"/>
                  <a:pt x="311" y="1102"/>
                  <a:pt x="358" y="1102"/>
                </a:cubicBezTo>
                <a:cubicBezTo>
                  <a:pt x="389" y="1102"/>
                  <a:pt x="417" y="1098"/>
                  <a:pt x="442" y="1090"/>
                </a:cubicBezTo>
                <a:cubicBezTo>
                  <a:pt x="467" y="1083"/>
                  <a:pt x="488" y="1072"/>
                  <a:pt x="505" y="1059"/>
                </a:cubicBezTo>
                <a:cubicBezTo>
                  <a:pt x="522" y="1045"/>
                  <a:pt x="535" y="1028"/>
                  <a:pt x="545" y="1008"/>
                </a:cubicBezTo>
                <a:cubicBezTo>
                  <a:pt x="554" y="988"/>
                  <a:pt x="558" y="965"/>
                  <a:pt x="558" y="940"/>
                </a:cubicBezTo>
                <a:cubicBezTo>
                  <a:pt x="558" y="912"/>
                  <a:pt x="550" y="887"/>
                  <a:pt x="535" y="867"/>
                </a:cubicBezTo>
                <a:cubicBezTo>
                  <a:pt x="519" y="846"/>
                  <a:pt x="499" y="828"/>
                  <a:pt x="474" y="812"/>
                </a:cubicBezTo>
                <a:cubicBezTo>
                  <a:pt x="449" y="796"/>
                  <a:pt x="420" y="781"/>
                  <a:pt x="388" y="767"/>
                </a:cubicBezTo>
                <a:cubicBezTo>
                  <a:pt x="356" y="753"/>
                  <a:pt x="324" y="738"/>
                  <a:pt x="290" y="723"/>
                </a:cubicBezTo>
                <a:cubicBezTo>
                  <a:pt x="256" y="707"/>
                  <a:pt x="223" y="689"/>
                  <a:pt x="191" y="669"/>
                </a:cubicBezTo>
                <a:cubicBezTo>
                  <a:pt x="159" y="650"/>
                  <a:pt x="131" y="626"/>
                  <a:pt x="106" y="598"/>
                </a:cubicBezTo>
                <a:cubicBezTo>
                  <a:pt x="81" y="570"/>
                  <a:pt x="60" y="538"/>
                  <a:pt x="45" y="500"/>
                </a:cubicBezTo>
                <a:cubicBezTo>
                  <a:pt x="29" y="462"/>
                  <a:pt x="21" y="417"/>
                  <a:pt x="21" y="364"/>
                </a:cubicBezTo>
                <a:cubicBezTo>
                  <a:pt x="21" y="304"/>
                  <a:pt x="32" y="250"/>
                  <a:pt x="55" y="205"/>
                </a:cubicBezTo>
                <a:cubicBezTo>
                  <a:pt x="77" y="159"/>
                  <a:pt x="108" y="121"/>
                  <a:pt x="146" y="90"/>
                </a:cubicBezTo>
                <a:cubicBezTo>
                  <a:pt x="184" y="60"/>
                  <a:pt x="229" y="37"/>
                  <a:pt x="280" y="22"/>
                </a:cubicBezTo>
                <a:cubicBezTo>
                  <a:pt x="332" y="7"/>
                  <a:pt x="387" y="0"/>
                  <a:pt x="445" y="0"/>
                </a:cubicBezTo>
                <a:cubicBezTo>
                  <a:pt x="475" y="0"/>
                  <a:pt x="505" y="2"/>
                  <a:pt x="535" y="7"/>
                </a:cubicBezTo>
                <a:cubicBezTo>
                  <a:pt x="565" y="11"/>
                  <a:pt x="593" y="18"/>
                  <a:pt x="619" y="25"/>
                </a:cubicBezTo>
                <a:cubicBezTo>
                  <a:pt x="645" y="33"/>
                  <a:pt x="668" y="42"/>
                  <a:pt x="688" y="52"/>
                </a:cubicBezTo>
                <a:cubicBezTo>
                  <a:pt x="708" y="62"/>
                  <a:pt x="722" y="70"/>
                  <a:pt x="728" y="76"/>
                </a:cubicBezTo>
                <a:cubicBezTo>
                  <a:pt x="735" y="83"/>
                  <a:pt x="739" y="88"/>
                  <a:pt x="741" y="93"/>
                </a:cubicBezTo>
                <a:cubicBezTo>
                  <a:pt x="744" y="97"/>
                  <a:pt x="746" y="103"/>
                  <a:pt x="747" y="111"/>
                </a:cubicBezTo>
                <a:cubicBezTo>
                  <a:pt x="749" y="118"/>
                  <a:pt x="750" y="128"/>
                  <a:pt x="751" y="139"/>
                </a:cubicBezTo>
                <a:cubicBezTo>
                  <a:pt x="751" y="151"/>
                  <a:pt x="752" y="165"/>
                  <a:pt x="752" y="182"/>
                </a:cubicBezTo>
                <a:cubicBezTo>
                  <a:pt x="752" y="201"/>
                  <a:pt x="751" y="216"/>
                  <a:pt x="750" y="229"/>
                </a:cubicBezTo>
                <a:cubicBezTo>
                  <a:pt x="749" y="243"/>
                  <a:pt x="748" y="253"/>
                  <a:pt x="745" y="262"/>
                </a:cubicBezTo>
                <a:cubicBezTo>
                  <a:pt x="743" y="270"/>
                  <a:pt x="740" y="276"/>
                  <a:pt x="736" y="280"/>
                </a:cubicBezTo>
                <a:cubicBezTo>
                  <a:pt x="731" y="284"/>
                  <a:pt x="726" y="286"/>
                  <a:pt x="718" y="286"/>
                </a:cubicBezTo>
                <a:cubicBezTo>
                  <a:pt x="711" y="286"/>
                  <a:pt x="700" y="282"/>
                  <a:pt x="684" y="272"/>
                </a:cubicBezTo>
                <a:cubicBezTo>
                  <a:pt x="669" y="263"/>
                  <a:pt x="649" y="253"/>
                  <a:pt x="627" y="243"/>
                </a:cubicBezTo>
                <a:cubicBezTo>
                  <a:pt x="604" y="232"/>
                  <a:pt x="577" y="222"/>
                  <a:pt x="548" y="213"/>
                </a:cubicBezTo>
                <a:cubicBezTo>
                  <a:pt x="518" y="205"/>
                  <a:pt x="485" y="200"/>
                  <a:pt x="449" y="200"/>
                </a:cubicBezTo>
                <a:cubicBezTo>
                  <a:pt x="421" y="200"/>
                  <a:pt x="396" y="204"/>
                  <a:pt x="376" y="210"/>
                </a:cubicBezTo>
                <a:cubicBezTo>
                  <a:pt x="355" y="217"/>
                  <a:pt x="337" y="227"/>
                  <a:pt x="323" y="239"/>
                </a:cubicBezTo>
                <a:cubicBezTo>
                  <a:pt x="309" y="251"/>
                  <a:pt x="299" y="265"/>
                  <a:pt x="292" y="282"/>
                </a:cubicBezTo>
                <a:cubicBezTo>
                  <a:pt x="285" y="299"/>
                  <a:pt x="282" y="317"/>
                  <a:pt x="282" y="336"/>
                </a:cubicBezTo>
                <a:cubicBezTo>
                  <a:pt x="282" y="364"/>
                  <a:pt x="290" y="388"/>
                  <a:pt x="305" y="409"/>
                </a:cubicBezTo>
                <a:cubicBezTo>
                  <a:pt x="320" y="429"/>
                  <a:pt x="341" y="447"/>
                  <a:pt x="366" y="463"/>
                </a:cubicBezTo>
                <a:cubicBezTo>
                  <a:pt x="392" y="479"/>
                  <a:pt x="421" y="494"/>
                  <a:pt x="454" y="508"/>
                </a:cubicBezTo>
                <a:cubicBezTo>
                  <a:pt x="486" y="522"/>
                  <a:pt x="520" y="537"/>
                  <a:pt x="553" y="553"/>
                </a:cubicBezTo>
                <a:cubicBezTo>
                  <a:pt x="587" y="568"/>
                  <a:pt x="620" y="586"/>
                  <a:pt x="653" y="606"/>
                </a:cubicBezTo>
                <a:cubicBezTo>
                  <a:pt x="686" y="626"/>
                  <a:pt x="715" y="650"/>
                  <a:pt x="740" y="677"/>
                </a:cubicBezTo>
                <a:cubicBezTo>
                  <a:pt x="765" y="705"/>
                  <a:pt x="786" y="737"/>
                  <a:pt x="801" y="775"/>
                </a:cubicBezTo>
                <a:cubicBezTo>
                  <a:pt x="817" y="812"/>
                  <a:pt x="825" y="856"/>
                  <a:pt x="825" y="9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3" name="Freeform 5"/>
          <p:cNvSpPr>
            <a:spLocks noChangeAspect="1"/>
          </p:cNvSpPr>
          <p:nvPr/>
        </p:nvSpPr>
        <p:spPr bwMode="auto">
          <a:xfrm>
            <a:off x="7426341" y="1997649"/>
            <a:ext cx="725170" cy="794014"/>
          </a:xfrm>
          <a:custGeom>
            <a:avLst/>
            <a:gdLst>
              <a:gd name="T0" fmla="*/ 967 w 967"/>
              <a:gd name="T1" fmla="*/ 106 h 1270"/>
              <a:gd name="T2" fmla="*/ 964 w 967"/>
              <a:gd name="T3" fmla="*/ 154 h 1270"/>
              <a:gd name="T4" fmla="*/ 957 w 967"/>
              <a:gd name="T5" fmla="*/ 186 h 1270"/>
              <a:gd name="T6" fmla="*/ 945 w 967"/>
              <a:gd name="T7" fmla="*/ 205 h 1270"/>
              <a:gd name="T8" fmla="*/ 929 w 967"/>
              <a:gd name="T9" fmla="*/ 210 h 1270"/>
              <a:gd name="T10" fmla="*/ 612 w 967"/>
              <a:gd name="T11" fmla="*/ 210 h 1270"/>
              <a:gd name="T12" fmla="*/ 612 w 967"/>
              <a:gd name="T13" fmla="*/ 1229 h 1270"/>
              <a:gd name="T14" fmla="*/ 606 w 967"/>
              <a:gd name="T15" fmla="*/ 1247 h 1270"/>
              <a:gd name="T16" fmla="*/ 585 w 967"/>
              <a:gd name="T17" fmla="*/ 1259 h 1270"/>
              <a:gd name="T18" fmla="*/ 545 w 967"/>
              <a:gd name="T19" fmla="*/ 1267 h 1270"/>
              <a:gd name="T20" fmla="*/ 483 w 967"/>
              <a:gd name="T21" fmla="*/ 1270 h 1270"/>
              <a:gd name="T22" fmla="*/ 421 w 967"/>
              <a:gd name="T23" fmla="*/ 1267 h 1270"/>
              <a:gd name="T24" fmla="*/ 382 w 967"/>
              <a:gd name="T25" fmla="*/ 1259 h 1270"/>
              <a:gd name="T26" fmla="*/ 361 w 967"/>
              <a:gd name="T27" fmla="*/ 1247 h 1270"/>
              <a:gd name="T28" fmla="*/ 354 w 967"/>
              <a:gd name="T29" fmla="*/ 1229 h 1270"/>
              <a:gd name="T30" fmla="*/ 354 w 967"/>
              <a:gd name="T31" fmla="*/ 210 h 1270"/>
              <a:gd name="T32" fmla="*/ 38 w 967"/>
              <a:gd name="T33" fmla="*/ 210 h 1270"/>
              <a:gd name="T34" fmla="*/ 21 w 967"/>
              <a:gd name="T35" fmla="*/ 205 h 1270"/>
              <a:gd name="T36" fmla="*/ 10 w 967"/>
              <a:gd name="T37" fmla="*/ 186 h 1270"/>
              <a:gd name="T38" fmla="*/ 2 w 967"/>
              <a:gd name="T39" fmla="*/ 154 h 1270"/>
              <a:gd name="T40" fmla="*/ 0 w 967"/>
              <a:gd name="T41" fmla="*/ 106 h 1270"/>
              <a:gd name="T42" fmla="*/ 2 w 967"/>
              <a:gd name="T43" fmla="*/ 56 h 1270"/>
              <a:gd name="T44" fmla="*/ 10 w 967"/>
              <a:gd name="T45" fmla="*/ 23 h 1270"/>
              <a:gd name="T46" fmla="*/ 21 w 967"/>
              <a:gd name="T47" fmla="*/ 6 h 1270"/>
              <a:gd name="T48" fmla="*/ 38 w 967"/>
              <a:gd name="T49" fmla="*/ 0 h 1270"/>
              <a:gd name="T50" fmla="*/ 929 w 967"/>
              <a:gd name="T51" fmla="*/ 0 h 1270"/>
              <a:gd name="T52" fmla="*/ 945 w 967"/>
              <a:gd name="T53" fmla="*/ 6 h 1270"/>
              <a:gd name="T54" fmla="*/ 957 w 967"/>
              <a:gd name="T55" fmla="*/ 23 h 1270"/>
              <a:gd name="T56" fmla="*/ 964 w 967"/>
              <a:gd name="T57" fmla="*/ 56 h 1270"/>
              <a:gd name="T58" fmla="*/ 967 w 967"/>
              <a:gd name="T59" fmla="*/ 106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67" h="1270">
                <a:moveTo>
                  <a:pt x="967" y="106"/>
                </a:moveTo>
                <a:cubicBezTo>
                  <a:pt x="967" y="125"/>
                  <a:pt x="966" y="141"/>
                  <a:pt x="964" y="154"/>
                </a:cubicBezTo>
                <a:cubicBezTo>
                  <a:pt x="963" y="168"/>
                  <a:pt x="960" y="178"/>
                  <a:pt x="957" y="186"/>
                </a:cubicBezTo>
                <a:cubicBezTo>
                  <a:pt x="954" y="195"/>
                  <a:pt x="950" y="201"/>
                  <a:pt x="945" y="205"/>
                </a:cubicBezTo>
                <a:cubicBezTo>
                  <a:pt x="940" y="208"/>
                  <a:pt x="935" y="210"/>
                  <a:pt x="929" y="210"/>
                </a:cubicBezTo>
                <a:cubicBezTo>
                  <a:pt x="612" y="210"/>
                  <a:pt x="612" y="210"/>
                  <a:pt x="612" y="210"/>
                </a:cubicBezTo>
                <a:cubicBezTo>
                  <a:pt x="612" y="1229"/>
                  <a:pt x="612" y="1229"/>
                  <a:pt x="612" y="1229"/>
                </a:cubicBezTo>
                <a:cubicBezTo>
                  <a:pt x="612" y="1235"/>
                  <a:pt x="610" y="1241"/>
                  <a:pt x="606" y="1247"/>
                </a:cubicBezTo>
                <a:cubicBezTo>
                  <a:pt x="602" y="1252"/>
                  <a:pt x="595" y="1256"/>
                  <a:pt x="585" y="1259"/>
                </a:cubicBezTo>
                <a:cubicBezTo>
                  <a:pt x="575" y="1263"/>
                  <a:pt x="562" y="1265"/>
                  <a:pt x="545" y="1267"/>
                </a:cubicBezTo>
                <a:cubicBezTo>
                  <a:pt x="529" y="1269"/>
                  <a:pt x="508" y="1270"/>
                  <a:pt x="483" y="1270"/>
                </a:cubicBezTo>
                <a:cubicBezTo>
                  <a:pt x="459" y="1270"/>
                  <a:pt x="438" y="1269"/>
                  <a:pt x="421" y="1267"/>
                </a:cubicBezTo>
                <a:cubicBezTo>
                  <a:pt x="405" y="1265"/>
                  <a:pt x="392" y="1263"/>
                  <a:pt x="382" y="1259"/>
                </a:cubicBezTo>
                <a:cubicBezTo>
                  <a:pt x="372" y="1256"/>
                  <a:pt x="365" y="1252"/>
                  <a:pt x="361" y="1247"/>
                </a:cubicBezTo>
                <a:cubicBezTo>
                  <a:pt x="357" y="1241"/>
                  <a:pt x="354" y="1235"/>
                  <a:pt x="354" y="1229"/>
                </a:cubicBezTo>
                <a:cubicBezTo>
                  <a:pt x="354" y="210"/>
                  <a:pt x="354" y="210"/>
                  <a:pt x="354" y="210"/>
                </a:cubicBezTo>
                <a:cubicBezTo>
                  <a:pt x="38" y="210"/>
                  <a:pt x="38" y="210"/>
                  <a:pt x="38" y="210"/>
                </a:cubicBezTo>
                <a:cubicBezTo>
                  <a:pt x="32" y="210"/>
                  <a:pt x="26" y="208"/>
                  <a:pt x="21" y="205"/>
                </a:cubicBezTo>
                <a:cubicBezTo>
                  <a:pt x="17" y="201"/>
                  <a:pt x="13" y="195"/>
                  <a:pt x="10" y="186"/>
                </a:cubicBezTo>
                <a:cubicBezTo>
                  <a:pt x="7" y="178"/>
                  <a:pt x="4" y="168"/>
                  <a:pt x="2" y="154"/>
                </a:cubicBezTo>
                <a:cubicBezTo>
                  <a:pt x="1" y="141"/>
                  <a:pt x="0" y="125"/>
                  <a:pt x="0" y="106"/>
                </a:cubicBezTo>
                <a:cubicBezTo>
                  <a:pt x="0" y="86"/>
                  <a:pt x="1" y="70"/>
                  <a:pt x="2" y="56"/>
                </a:cubicBezTo>
                <a:cubicBezTo>
                  <a:pt x="4" y="42"/>
                  <a:pt x="7" y="32"/>
                  <a:pt x="10" y="23"/>
                </a:cubicBezTo>
                <a:cubicBezTo>
                  <a:pt x="13" y="15"/>
                  <a:pt x="17" y="9"/>
                  <a:pt x="21" y="6"/>
                </a:cubicBezTo>
                <a:cubicBezTo>
                  <a:pt x="26" y="2"/>
                  <a:pt x="32" y="0"/>
                  <a:pt x="38" y="0"/>
                </a:cubicBezTo>
                <a:cubicBezTo>
                  <a:pt x="929" y="0"/>
                  <a:pt x="929" y="0"/>
                  <a:pt x="929" y="0"/>
                </a:cubicBezTo>
                <a:cubicBezTo>
                  <a:pt x="935" y="0"/>
                  <a:pt x="940" y="2"/>
                  <a:pt x="945" y="6"/>
                </a:cubicBezTo>
                <a:cubicBezTo>
                  <a:pt x="950" y="9"/>
                  <a:pt x="954" y="15"/>
                  <a:pt x="957" y="23"/>
                </a:cubicBezTo>
                <a:cubicBezTo>
                  <a:pt x="960" y="32"/>
                  <a:pt x="963" y="42"/>
                  <a:pt x="964" y="56"/>
                </a:cubicBezTo>
                <a:cubicBezTo>
                  <a:pt x="966" y="70"/>
                  <a:pt x="967" y="86"/>
                  <a:pt x="967" y="10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4" name="Freeform 5"/>
          <p:cNvSpPr>
            <a:spLocks noChangeAspect="1"/>
          </p:cNvSpPr>
          <p:nvPr/>
        </p:nvSpPr>
        <p:spPr bwMode="auto">
          <a:xfrm>
            <a:off x="8253329" y="1990430"/>
            <a:ext cx="774065" cy="807508"/>
          </a:xfrm>
          <a:custGeom>
            <a:avLst/>
            <a:gdLst>
              <a:gd name="T0" fmla="*/ 1032 w 1032"/>
              <a:gd name="T1" fmla="*/ 798 h 1292"/>
              <a:gd name="T2" fmla="*/ 998 w 1032"/>
              <a:gd name="T3" fmla="*/ 1006 h 1292"/>
              <a:gd name="T4" fmla="*/ 898 w 1032"/>
              <a:gd name="T5" fmla="*/ 1162 h 1292"/>
              <a:gd name="T6" fmla="*/ 734 w 1032"/>
              <a:gd name="T7" fmla="*/ 1258 h 1292"/>
              <a:gd name="T8" fmla="*/ 509 w 1032"/>
              <a:gd name="T9" fmla="*/ 1292 h 1292"/>
              <a:gd name="T10" fmla="*/ 295 w 1032"/>
              <a:gd name="T11" fmla="*/ 1262 h 1292"/>
              <a:gd name="T12" fmla="*/ 135 w 1032"/>
              <a:gd name="T13" fmla="*/ 1171 h 1292"/>
              <a:gd name="T14" fmla="*/ 35 w 1032"/>
              <a:gd name="T15" fmla="*/ 1021 h 1292"/>
              <a:gd name="T16" fmla="*/ 0 w 1032"/>
              <a:gd name="T17" fmla="*/ 809 h 1292"/>
              <a:gd name="T18" fmla="*/ 0 w 1032"/>
              <a:gd name="T19" fmla="*/ 41 h 1292"/>
              <a:gd name="T20" fmla="*/ 6 w 1032"/>
              <a:gd name="T21" fmla="*/ 23 h 1292"/>
              <a:gd name="T22" fmla="*/ 27 w 1032"/>
              <a:gd name="T23" fmla="*/ 10 h 1292"/>
              <a:gd name="T24" fmla="*/ 67 w 1032"/>
              <a:gd name="T25" fmla="*/ 3 h 1292"/>
              <a:gd name="T26" fmla="*/ 129 w 1032"/>
              <a:gd name="T27" fmla="*/ 0 h 1292"/>
              <a:gd name="T28" fmla="*/ 191 w 1032"/>
              <a:gd name="T29" fmla="*/ 3 h 1292"/>
              <a:gd name="T30" fmla="*/ 230 w 1032"/>
              <a:gd name="T31" fmla="*/ 10 h 1292"/>
              <a:gd name="T32" fmla="*/ 251 w 1032"/>
              <a:gd name="T33" fmla="*/ 23 h 1292"/>
              <a:gd name="T34" fmla="*/ 257 w 1032"/>
              <a:gd name="T35" fmla="*/ 41 h 1292"/>
              <a:gd name="T36" fmla="*/ 257 w 1032"/>
              <a:gd name="T37" fmla="*/ 787 h 1292"/>
              <a:gd name="T38" fmla="*/ 276 w 1032"/>
              <a:gd name="T39" fmla="*/ 917 h 1292"/>
              <a:gd name="T40" fmla="*/ 329 w 1032"/>
              <a:gd name="T41" fmla="*/ 1008 h 1292"/>
              <a:gd name="T42" fmla="*/ 412 w 1032"/>
              <a:gd name="T43" fmla="*/ 1063 h 1292"/>
              <a:gd name="T44" fmla="*/ 520 w 1032"/>
              <a:gd name="T45" fmla="*/ 1081 h 1292"/>
              <a:gd name="T46" fmla="*/ 628 w 1032"/>
              <a:gd name="T47" fmla="*/ 1062 h 1292"/>
              <a:gd name="T48" fmla="*/ 709 w 1032"/>
              <a:gd name="T49" fmla="*/ 1008 h 1292"/>
              <a:gd name="T50" fmla="*/ 760 w 1032"/>
              <a:gd name="T51" fmla="*/ 920 h 1292"/>
              <a:gd name="T52" fmla="*/ 778 w 1032"/>
              <a:gd name="T53" fmla="*/ 801 h 1292"/>
              <a:gd name="T54" fmla="*/ 778 w 1032"/>
              <a:gd name="T55" fmla="*/ 41 h 1292"/>
              <a:gd name="T56" fmla="*/ 784 w 1032"/>
              <a:gd name="T57" fmla="*/ 23 h 1292"/>
              <a:gd name="T58" fmla="*/ 805 w 1032"/>
              <a:gd name="T59" fmla="*/ 10 h 1292"/>
              <a:gd name="T60" fmla="*/ 844 w 1032"/>
              <a:gd name="T61" fmla="*/ 3 h 1292"/>
              <a:gd name="T62" fmla="*/ 906 w 1032"/>
              <a:gd name="T63" fmla="*/ 0 h 1292"/>
              <a:gd name="T64" fmla="*/ 967 w 1032"/>
              <a:gd name="T65" fmla="*/ 3 h 1292"/>
              <a:gd name="T66" fmla="*/ 1006 w 1032"/>
              <a:gd name="T67" fmla="*/ 10 h 1292"/>
              <a:gd name="T68" fmla="*/ 1027 w 1032"/>
              <a:gd name="T69" fmla="*/ 23 h 1292"/>
              <a:gd name="T70" fmla="*/ 1032 w 1032"/>
              <a:gd name="T71" fmla="*/ 41 h 1292"/>
              <a:gd name="T72" fmla="*/ 1032 w 1032"/>
              <a:gd name="T73" fmla="*/ 79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32" h="1292">
                <a:moveTo>
                  <a:pt x="1032" y="798"/>
                </a:moveTo>
                <a:cubicBezTo>
                  <a:pt x="1032" y="876"/>
                  <a:pt x="1021" y="945"/>
                  <a:pt x="998" y="1006"/>
                </a:cubicBezTo>
                <a:cubicBezTo>
                  <a:pt x="975" y="1068"/>
                  <a:pt x="942" y="1119"/>
                  <a:pt x="898" y="1162"/>
                </a:cubicBezTo>
                <a:cubicBezTo>
                  <a:pt x="853" y="1204"/>
                  <a:pt x="799" y="1236"/>
                  <a:pt x="734" y="1258"/>
                </a:cubicBezTo>
                <a:cubicBezTo>
                  <a:pt x="668" y="1281"/>
                  <a:pt x="594" y="1292"/>
                  <a:pt x="509" y="1292"/>
                </a:cubicBezTo>
                <a:cubicBezTo>
                  <a:pt x="429" y="1292"/>
                  <a:pt x="358" y="1282"/>
                  <a:pt x="295" y="1262"/>
                </a:cubicBezTo>
                <a:cubicBezTo>
                  <a:pt x="232" y="1242"/>
                  <a:pt x="179" y="1212"/>
                  <a:pt x="135" y="1171"/>
                </a:cubicBezTo>
                <a:cubicBezTo>
                  <a:pt x="91" y="1131"/>
                  <a:pt x="58" y="1081"/>
                  <a:pt x="35" y="1021"/>
                </a:cubicBezTo>
                <a:cubicBezTo>
                  <a:pt x="12" y="960"/>
                  <a:pt x="0" y="890"/>
                  <a:pt x="0" y="80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4"/>
                  <a:pt x="2" y="28"/>
                  <a:pt x="6" y="23"/>
                </a:cubicBezTo>
                <a:cubicBezTo>
                  <a:pt x="10" y="18"/>
                  <a:pt x="17" y="14"/>
                  <a:pt x="27" y="10"/>
                </a:cubicBezTo>
                <a:cubicBezTo>
                  <a:pt x="37" y="7"/>
                  <a:pt x="50" y="4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4" y="1"/>
                  <a:pt x="191" y="3"/>
                </a:cubicBezTo>
                <a:cubicBezTo>
                  <a:pt x="207" y="4"/>
                  <a:pt x="220" y="7"/>
                  <a:pt x="230" y="10"/>
                </a:cubicBezTo>
                <a:cubicBezTo>
                  <a:pt x="239" y="14"/>
                  <a:pt x="246" y="18"/>
                  <a:pt x="251" y="23"/>
                </a:cubicBezTo>
                <a:cubicBezTo>
                  <a:pt x="255" y="28"/>
                  <a:pt x="257" y="34"/>
                  <a:pt x="257" y="41"/>
                </a:cubicBezTo>
                <a:cubicBezTo>
                  <a:pt x="257" y="787"/>
                  <a:pt x="257" y="787"/>
                  <a:pt x="257" y="787"/>
                </a:cubicBezTo>
                <a:cubicBezTo>
                  <a:pt x="257" y="837"/>
                  <a:pt x="263" y="880"/>
                  <a:pt x="276" y="917"/>
                </a:cubicBezTo>
                <a:cubicBezTo>
                  <a:pt x="288" y="954"/>
                  <a:pt x="306" y="984"/>
                  <a:pt x="329" y="1008"/>
                </a:cubicBezTo>
                <a:cubicBezTo>
                  <a:pt x="352" y="1032"/>
                  <a:pt x="380" y="1051"/>
                  <a:pt x="412" y="1063"/>
                </a:cubicBezTo>
                <a:cubicBezTo>
                  <a:pt x="444" y="1075"/>
                  <a:pt x="480" y="1081"/>
                  <a:pt x="520" y="1081"/>
                </a:cubicBezTo>
                <a:cubicBezTo>
                  <a:pt x="560" y="1081"/>
                  <a:pt x="596" y="1074"/>
                  <a:pt x="628" y="1062"/>
                </a:cubicBezTo>
                <a:cubicBezTo>
                  <a:pt x="660" y="1050"/>
                  <a:pt x="687" y="1032"/>
                  <a:pt x="709" y="1008"/>
                </a:cubicBezTo>
                <a:cubicBezTo>
                  <a:pt x="731" y="984"/>
                  <a:pt x="748" y="955"/>
                  <a:pt x="760" y="920"/>
                </a:cubicBezTo>
                <a:cubicBezTo>
                  <a:pt x="772" y="885"/>
                  <a:pt x="778" y="846"/>
                  <a:pt x="778" y="801"/>
                </a:cubicBezTo>
                <a:cubicBezTo>
                  <a:pt x="778" y="41"/>
                  <a:pt x="778" y="41"/>
                  <a:pt x="778" y="41"/>
                </a:cubicBezTo>
                <a:cubicBezTo>
                  <a:pt x="778" y="34"/>
                  <a:pt x="780" y="28"/>
                  <a:pt x="784" y="23"/>
                </a:cubicBezTo>
                <a:cubicBezTo>
                  <a:pt x="788" y="18"/>
                  <a:pt x="795" y="14"/>
                  <a:pt x="805" y="10"/>
                </a:cubicBezTo>
                <a:cubicBezTo>
                  <a:pt x="815" y="7"/>
                  <a:pt x="828" y="4"/>
                  <a:pt x="844" y="3"/>
                </a:cubicBezTo>
                <a:cubicBezTo>
                  <a:pt x="861" y="1"/>
                  <a:pt x="882" y="0"/>
                  <a:pt x="906" y="0"/>
                </a:cubicBezTo>
                <a:cubicBezTo>
                  <a:pt x="931" y="0"/>
                  <a:pt x="951" y="1"/>
                  <a:pt x="967" y="3"/>
                </a:cubicBezTo>
                <a:cubicBezTo>
                  <a:pt x="983" y="4"/>
                  <a:pt x="996" y="7"/>
                  <a:pt x="1006" y="10"/>
                </a:cubicBezTo>
                <a:cubicBezTo>
                  <a:pt x="1016" y="14"/>
                  <a:pt x="1023" y="18"/>
                  <a:pt x="1027" y="23"/>
                </a:cubicBezTo>
                <a:cubicBezTo>
                  <a:pt x="1030" y="28"/>
                  <a:pt x="1032" y="34"/>
                  <a:pt x="1032" y="41"/>
                </a:cubicBezTo>
                <a:lnTo>
                  <a:pt x="1032" y="7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5" name="Freeform 5"/>
          <p:cNvSpPr>
            <a:spLocks noChangeAspect="1"/>
          </p:cNvSpPr>
          <p:nvPr/>
        </p:nvSpPr>
        <p:spPr bwMode="auto">
          <a:xfrm>
            <a:off x="539552" y="3173559"/>
            <a:ext cx="853440" cy="796925"/>
          </a:xfrm>
          <a:custGeom>
            <a:avLst/>
            <a:gdLst>
              <a:gd name="T0" fmla="*/ 744 w 1138"/>
              <a:gd name="T1" fmla="*/ 1225 h 1275"/>
              <a:gd name="T2" fmla="*/ 731 w 1138"/>
              <a:gd name="T3" fmla="*/ 1252 h 1275"/>
              <a:gd name="T4" fmla="*/ 706 w 1138"/>
              <a:gd name="T5" fmla="*/ 1267 h 1275"/>
              <a:gd name="T6" fmla="*/ 658 w 1138"/>
              <a:gd name="T7" fmla="*/ 1274 h 1275"/>
              <a:gd name="T8" fmla="*/ 579 w 1138"/>
              <a:gd name="T9" fmla="*/ 1275 h 1275"/>
              <a:gd name="T10" fmla="*/ 512 w 1138"/>
              <a:gd name="T11" fmla="*/ 1275 h 1275"/>
              <a:gd name="T12" fmla="*/ 465 w 1138"/>
              <a:gd name="T13" fmla="*/ 1273 h 1275"/>
              <a:gd name="T14" fmla="*/ 433 w 1138"/>
              <a:gd name="T15" fmla="*/ 1267 h 1275"/>
              <a:gd name="T16" fmla="*/ 412 w 1138"/>
              <a:gd name="T17" fmla="*/ 1257 h 1275"/>
              <a:gd name="T18" fmla="*/ 400 w 1138"/>
              <a:gd name="T19" fmla="*/ 1243 h 1275"/>
              <a:gd name="T20" fmla="*/ 391 w 1138"/>
              <a:gd name="T21" fmla="*/ 1222 h 1275"/>
              <a:gd name="T22" fmla="*/ 15 w 1138"/>
              <a:gd name="T23" fmla="*/ 102 h 1275"/>
              <a:gd name="T24" fmla="*/ 1 w 1138"/>
              <a:gd name="T25" fmla="*/ 46 h 1275"/>
              <a:gd name="T26" fmla="*/ 11 w 1138"/>
              <a:gd name="T27" fmla="*/ 15 h 1275"/>
              <a:gd name="T28" fmla="*/ 52 w 1138"/>
              <a:gd name="T29" fmla="*/ 2 h 1275"/>
              <a:gd name="T30" fmla="*/ 134 w 1138"/>
              <a:gd name="T31" fmla="*/ 0 h 1275"/>
              <a:gd name="T32" fmla="*/ 205 w 1138"/>
              <a:gd name="T33" fmla="*/ 2 h 1275"/>
              <a:gd name="T34" fmla="*/ 244 w 1138"/>
              <a:gd name="T35" fmla="*/ 9 h 1275"/>
              <a:gd name="T36" fmla="*/ 263 w 1138"/>
              <a:gd name="T37" fmla="*/ 23 h 1275"/>
              <a:gd name="T38" fmla="*/ 273 w 1138"/>
              <a:gd name="T39" fmla="*/ 48 h 1275"/>
              <a:gd name="T40" fmla="*/ 581 w 1138"/>
              <a:gd name="T41" fmla="*/ 1023 h 1275"/>
              <a:gd name="T42" fmla="*/ 582 w 1138"/>
              <a:gd name="T43" fmla="*/ 1023 h 1275"/>
              <a:gd name="T44" fmla="*/ 884 w 1138"/>
              <a:gd name="T45" fmla="*/ 53 h 1275"/>
              <a:gd name="T46" fmla="*/ 893 w 1138"/>
              <a:gd name="T47" fmla="*/ 26 h 1275"/>
              <a:gd name="T48" fmla="*/ 913 w 1138"/>
              <a:gd name="T49" fmla="*/ 10 h 1275"/>
              <a:gd name="T50" fmla="*/ 954 w 1138"/>
              <a:gd name="T51" fmla="*/ 2 h 1275"/>
              <a:gd name="T52" fmla="*/ 1026 w 1138"/>
              <a:gd name="T53" fmla="*/ 0 h 1275"/>
              <a:gd name="T54" fmla="*/ 1096 w 1138"/>
              <a:gd name="T55" fmla="*/ 3 h 1275"/>
              <a:gd name="T56" fmla="*/ 1130 w 1138"/>
              <a:gd name="T57" fmla="*/ 17 h 1275"/>
              <a:gd name="T58" fmla="*/ 1136 w 1138"/>
              <a:gd name="T59" fmla="*/ 49 h 1275"/>
              <a:gd name="T60" fmla="*/ 1121 w 1138"/>
              <a:gd name="T61" fmla="*/ 104 h 1275"/>
              <a:gd name="T62" fmla="*/ 744 w 1138"/>
              <a:gd name="T63" fmla="*/ 1225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8" h="1275">
                <a:moveTo>
                  <a:pt x="744" y="1225"/>
                </a:moveTo>
                <a:cubicBezTo>
                  <a:pt x="741" y="1236"/>
                  <a:pt x="736" y="1245"/>
                  <a:pt x="731" y="1252"/>
                </a:cubicBezTo>
                <a:cubicBezTo>
                  <a:pt x="726" y="1258"/>
                  <a:pt x="718" y="1264"/>
                  <a:pt x="706" y="1267"/>
                </a:cubicBezTo>
                <a:cubicBezTo>
                  <a:pt x="694" y="1271"/>
                  <a:pt x="678" y="1273"/>
                  <a:pt x="658" y="1274"/>
                </a:cubicBezTo>
                <a:cubicBezTo>
                  <a:pt x="638" y="1275"/>
                  <a:pt x="611" y="1275"/>
                  <a:pt x="579" y="1275"/>
                </a:cubicBezTo>
                <a:cubicBezTo>
                  <a:pt x="553" y="1275"/>
                  <a:pt x="530" y="1275"/>
                  <a:pt x="512" y="1275"/>
                </a:cubicBezTo>
                <a:cubicBezTo>
                  <a:pt x="493" y="1275"/>
                  <a:pt x="478" y="1274"/>
                  <a:pt x="465" y="1273"/>
                </a:cubicBezTo>
                <a:cubicBezTo>
                  <a:pt x="452" y="1271"/>
                  <a:pt x="441" y="1269"/>
                  <a:pt x="433" y="1267"/>
                </a:cubicBezTo>
                <a:cubicBezTo>
                  <a:pt x="425" y="1264"/>
                  <a:pt x="418" y="1261"/>
                  <a:pt x="412" y="1257"/>
                </a:cubicBezTo>
                <a:cubicBezTo>
                  <a:pt x="407" y="1253"/>
                  <a:pt x="403" y="1248"/>
                  <a:pt x="400" y="1243"/>
                </a:cubicBezTo>
                <a:cubicBezTo>
                  <a:pt x="397" y="1237"/>
                  <a:pt x="394" y="1230"/>
                  <a:pt x="391" y="1222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8" y="78"/>
                  <a:pt x="3" y="60"/>
                  <a:pt x="1" y="46"/>
                </a:cubicBezTo>
                <a:cubicBezTo>
                  <a:pt x="0" y="32"/>
                  <a:pt x="3" y="22"/>
                  <a:pt x="11" y="15"/>
                </a:cubicBezTo>
                <a:cubicBezTo>
                  <a:pt x="19" y="8"/>
                  <a:pt x="33" y="4"/>
                  <a:pt x="52" y="2"/>
                </a:cubicBezTo>
                <a:cubicBezTo>
                  <a:pt x="72" y="1"/>
                  <a:pt x="99" y="0"/>
                  <a:pt x="134" y="0"/>
                </a:cubicBezTo>
                <a:cubicBezTo>
                  <a:pt x="164" y="0"/>
                  <a:pt x="188" y="1"/>
                  <a:pt x="205" y="2"/>
                </a:cubicBezTo>
                <a:cubicBezTo>
                  <a:pt x="222" y="3"/>
                  <a:pt x="235" y="6"/>
                  <a:pt x="244" y="9"/>
                </a:cubicBezTo>
                <a:cubicBezTo>
                  <a:pt x="253" y="12"/>
                  <a:pt x="259" y="17"/>
                  <a:pt x="263" y="23"/>
                </a:cubicBezTo>
                <a:cubicBezTo>
                  <a:pt x="266" y="30"/>
                  <a:pt x="270" y="38"/>
                  <a:pt x="273" y="48"/>
                </a:cubicBezTo>
                <a:cubicBezTo>
                  <a:pt x="581" y="1023"/>
                  <a:pt x="581" y="1023"/>
                  <a:pt x="581" y="1023"/>
                </a:cubicBezTo>
                <a:cubicBezTo>
                  <a:pt x="582" y="1023"/>
                  <a:pt x="582" y="1023"/>
                  <a:pt x="582" y="1023"/>
                </a:cubicBezTo>
                <a:cubicBezTo>
                  <a:pt x="884" y="53"/>
                  <a:pt x="884" y="53"/>
                  <a:pt x="884" y="53"/>
                </a:cubicBezTo>
                <a:cubicBezTo>
                  <a:pt x="886" y="42"/>
                  <a:pt x="889" y="33"/>
                  <a:pt x="893" y="26"/>
                </a:cubicBezTo>
                <a:cubicBezTo>
                  <a:pt x="897" y="19"/>
                  <a:pt x="904" y="14"/>
                  <a:pt x="913" y="10"/>
                </a:cubicBezTo>
                <a:cubicBezTo>
                  <a:pt x="923" y="6"/>
                  <a:pt x="936" y="3"/>
                  <a:pt x="954" y="2"/>
                </a:cubicBezTo>
                <a:cubicBezTo>
                  <a:pt x="971" y="1"/>
                  <a:pt x="995" y="0"/>
                  <a:pt x="1026" y="0"/>
                </a:cubicBezTo>
                <a:cubicBezTo>
                  <a:pt x="1056" y="0"/>
                  <a:pt x="1079" y="1"/>
                  <a:pt x="1096" y="3"/>
                </a:cubicBezTo>
                <a:cubicBezTo>
                  <a:pt x="1113" y="5"/>
                  <a:pt x="1124" y="10"/>
                  <a:pt x="1130" y="17"/>
                </a:cubicBezTo>
                <a:cubicBezTo>
                  <a:pt x="1136" y="25"/>
                  <a:pt x="1138" y="35"/>
                  <a:pt x="1136" y="49"/>
                </a:cubicBezTo>
                <a:cubicBezTo>
                  <a:pt x="1134" y="63"/>
                  <a:pt x="1129" y="81"/>
                  <a:pt x="1121" y="104"/>
                </a:cubicBezTo>
                <a:lnTo>
                  <a:pt x="744" y="12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6" name="Freeform 5"/>
          <p:cNvSpPr>
            <a:spLocks noChangeAspect="1"/>
          </p:cNvSpPr>
          <p:nvPr/>
        </p:nvSpPr>
        <p:spPr bwMode="auto">
          <a:xfrm>
            <a:off x="1496749" y="3173559"/>
            <a:ext cx="1295083" cy="796925"/>
          </a:xfrm>
          <a:custGeom>
            <a:avLst/>
            <a:gdLst>
              <a:gd name="T0" fmla="*/ 1426 w 1727"/>
              <a:gd name="T1" fmla="*/ 1204 h 1275"/>
              <a:gd name="T2" fmla="*/ 1409 w 1727"/>
              <a:gd name="T3" fmla="*/ 1241 h 1275"/>
              <a:gd name="T4" fmla="*/ 1379 w 1727"/>
              <a:gd name="T5" fmla="*/ 1263 h 1275"/>
              <a:gd name="T6" fmla="*/ 1326 w 1727"/>
              <a:gd name="T7" fmla="*/ 1273 h 1275"/>
              <a:gd name="T8" fmla="*/ 1244 w 1727"/>
              <a:gd name="T9" fmla="*/ 1275 h 1275"/>
              <a:gd name="T10" fmla="*/ 1155 w 1727"/>
              <a:gd name="T11" fmla="*/ 1273 h 1275"/>
              <a:gd name="T12" fmla="*/ 1101 w 1727"/>
              <a:gd name="T13" fmla="*/ 1263 h 1275"/>
              <a:gd name="T14" fmla="*/ 1073 w 1727"/>
              <a:gd name="T15" fmla="*/ 1241 h 1275"/>
              <a:gd name="T16" fmla="*/ 1059 w 1727"/>
              <a:gd name="T17" fmla="*/ 1204 h 1275"/>
              <a:gd name="T18" fmla="*/ 857 w 1727"/>
              <a:gd name="T19" fmla="*/ 403 h 1275"/>
              <a:gd name="T20" fmla="*/ 855 w 1727"/>
              <a:gd name="T21" fmla="*/ 403 h 1275"/>
              <a:gd name="T22" fmla="*/ 664 w 1727"/>
              <a:gd name="T23" fmla="*/ 1204 h 1275"/>
              <a:gd name="T24" fmla="*/ 650 w 1727"/>
              <a:gd name="T25" fmla="*/ 1240 h 1275"/>
              <a:gd name="T26" fmla="*/ 622 w 1727"/>
              <a:gd name="T27" fmla="*/ 1262 h 1275"/>
              <a:gd name="T28" fmla="*/ 571 w 1727"/>
              <a:gd name="T29" fmla="*/ 1273 h 1275"/>
              <a:gd name="T30" fmla="*/ 484 w 1727"/>
              <a:gd name="T31" fmla="*/ 1275 h 1275"/>
              <a:gd name="T32" fmla="*/ 394 w 1727"/>
              <a:gd name="T33" fmla="*/ 1273 h 1275"/>
              <a:gd name="T34" fmla="*/ 341 w 1727"/>
              <a:gd name="T35" fmla="*/ 1263 h 1275"/>
              <a:gd name="T36" fmla="*/ 312 w 1727"/>
              <a:gd name="T37" fmla="*/ 1241 h 1275"/>
              <a:gd name="T38" fmla="*/ 298 w 1727"/>
              <a:gd name="T39" fmla="*/ 1204 h 1275"/>
              <a:gd name="T40" fmla="*/ 11 w 1727"/>
              <a:gd name="T41" fmla="*/ 101 h 1275"/>
              <a:gd name="T42" fmla="*/ 1 w 1727"/>
              <a:gd name="T43" fmla="*/ 46 h 1275"/>
              <a:gd name="T44" fmla="*/ 12 w 1727"/>
              <a:gd name="T45" fmla="*/ 15 h 1275"/>
              <a:gd name="T46" fmla="*/ 52 w 1727"/>
              <a:gd name="T47" fmla="*/ 2 h 1275"/>
              <a:gd name="T48" fmla="*/ 130 w 1727"/>
              <a:gd name="T49" fmla="*/ 0 h 1275"/>
              <a:gd name="T50" fmla="*/ 202 w 1727"/>
              <a:gd name="T51" fmla="*/ 1 h 1275"/>
              <a:gd name="T52" fmla="*/ 243 w 1727"/>
              <a:gd name="T53" fmla="*/ 8 h 1275"/>
              <a:gd name="T54" fmla="*/ 261 w 1727"/>
              <a:gd name="T55" fmla="*/ 24 h 1275"/>
              <a:gd name="T56" fmla="*/ 269 w 1727"/>
              <a:gd name="T57" fmla="*/ 53 h 1275"/>
              <a:gd name="T58" fmla="*/ 491 w 1727"/>
              <a:gd name="T59" fmla="*/ 1020 h 1275"/>
              <a:gd name="T60" fmla="*/ 492 w 1727"/>
              <a:gd name="T61" fmla="*/ 1020 h 1275"/>
              <a:gd name="T62" fmla="*/ 722 w 1727"/>
              <a:gd name="T63" fmla="*/ 59 h 1275"/>
              <a:gd name="T64" fmla="*/ 733 w 1727"/>
              <a:gd name="T65" fmla="*/ 29 h 1275"/>
              <a:gd name="T66" fmla="*/ 754 w 1727"/>
              <a:gd name="T67" fmla="*/ 11 h 1275"/>
              <a:gd name="T68" fmla="*/ 796 w 1727"/>
              <a:gd name="T69" fmla="*/ 2 h 1275"/>
              <a:gd name="T70" fmla="*/ 866 w 1727"/>
              <a:gd name="T71" fmla="*/ 0 h 1275"/>
              <a:gd name="T72" fmla="*/ 941 w 1727"/>
              <a:gd name="T73" fmla="*/ 2 h 1275"/>
              <a:gd name="T74" fmla="*/ 984 w 1727"/>
              <a:gd name="T75" fmla="*/ 10 h 1275"/>
              <a:gd name="T76" fmla="*/ 1006 w 1727"/>
              <a:gd name="T77" fmla="*/ 28 h 1275"/>
              <a:gd name="T78" fmla="*/ 1016 w 1727"/>
              <a:gd name="T79" fmla="*/ 59 h 1275"/>
              <a:gd name="T80" fmla="*/ 1255 w 1727"/>
              <a:gd name="T81" fmla="*/ 1020 h 1275"/>
              <a:gd name="T82" fmla="*/ 1257 w 1727"/>
              <a:gd name="T83" fmla="*/ 1020 h 1275"/>
              <a:gd name="T84" fmla="*/ 1478 w 1727"/>
              <a:gd name="T85" fmla="*/ 55 h 1275"/>
              <a:gd name="T86" fmla="*/ 1486 w 1727"/>
              <a:gd name="T87" fmla="*/ 29 h 1275"/>
              <a:gd name="T88" fmla="*/ 1505 w 1727"/>
              <a:gd name="T89" fmla="*/ 11 h 1275"/>
              <a:gd name="T90" fmla="*/ 1544 w 1727"/>
              <a:gd name="T91" fmla="*/ 2 h 1275"/>
              <a:gd name="T92" fmla="*/ 1615 w 1727"/>
              <a:gd name="T93" fmla="*/ 0 h 1275"/>
              <a:gd name="T94" fmla="*/ 1682 w 1727"/>
              <a:gd name="T95" fmla="*/ 2 h 1275"/>
              <a:gd name="T96" fmla="*/ 1717 w 1727"/>
              <a:gd name="T97" fmla="*/ 15 h 1275"/>
              <a:gd name="T98" fmla="*/ 1726 w 1727"/>
              <a:gd name="T99" fmla="*/ 47 h 1275"/>
              <a:gd name="T100" fmla="*/ 1716 w 1727"/>
              <a:gd name="T101" fmla="*/ 104 h 1275"/>
              <a:gd name="T102" fmla="*/ 1426 w 1727"/>
              <a:gd name="T103" fmla="*/ 120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27" h="1275">
                <a:moveTo>
                  <a:pt x="1426" y="1204"/>
                </a:moveTo>
                <a:cubicBezTo>
                  <a:pt x="1422" y="1219"/>
                  <a:pt x="1416" y="1232"/>
                  <a:pt x="1409" y="1241"/>
                </a:cubicBezTo>
                <a:cubicBezTo>
                  <a:pt x="1403" y="1251"/>
                  <a:pt x="1392" y="1258"/>
                  <a:pt x="1379" y="1263"/>
                </a:cubicBezTo>
                <a:cubicBezTo>
                  <a:pt x="1365" y="1268"/>
                  <a:pt x="1347" y="1271"/>
                  <a:pt x="1326" y="1273"/>
                </a:cubicBezTo>
                <a:cubicBezTo>
                  <a:pt x="1304" y="1274"/>
                  <a:pt x="1277" y="1275"/>
                  <a:pt x="1244" y="1275"/>
                </a:cubicBezTo>
                <a:cubicBezTo>
                  <a:pt x="1207" y="1275"/>
                  <a:pt x="1177" y="1274"/>
                  <a:pt x="1155" y="1273"/>
                </a:cubicBezTo>
                <a:cubicBezTo>
                  <a:pt x="1132" y="1271"/>
                  <a:pt x="1114" y="1268"/>
                  <a:pt x="1101" y="1263"/>
                </a:cubicBezTo>
                <a:cubicBezTo>
                  <a:pt x="1088" y="1258"/>
                  <a:pt x="1079" y="1251"/>
                  <a:pt x="1073" y="1241"/>
                </a:cubicBezTo>
                <a:cubicBezTo>
                  <a:pt x="1067" y="1232"/>
                  <a:pt x="1063" y="1219"/>
                  <a:pt x="1059" y="1204"/>
                </a:cubicBezTo>
                <a:cubicBezTo>
                  <a:pt x="857" y="403"/>
                  <a:pt x="857" y="403"/>
                  <a:pt x="857" y="403"/>
                </a:cubicBezTo>
                <a:cubicBezTo>
                  <a:pt x="855" y="403"/>
                  <a:pt x="855" y="403"/>
                  <a:pt x="855" y="403"/>
                </a:cubicBezTo>
                <a:cubicBezTo>
                  <a:pt x="664" y="1204"/>
                  <a:pt x="664" y="1204"/>
                  <a:pt x="664" y="1204"/>
                </a:cubicBezTo>
                <a:cubicBezTo>
                  <a:pt x="661" y="1219"/>
                  <a:pt x="656" y="1231"/>
                  <a:pt x="650" y="1240"/>
                </a:cubicBezTo>
                <a:cubicBezTo>
                  <a:pt x="644" y="1250"/>
                  <a:pt x="635" y="1257"/>
                  <a:pt x="622" y="1262"/>
                </a:cubicBezTo>
                <a:cubicBezTo>
                  <a:pt x="610" y="1268"/>
                  <a:pt x="592" y="1271"/>
                  <a:pt x="571" y="1273"/>
                </a:cubicBezTo>
                <a:cubicBezTo>
                  <a:pt x="549" y="1274"/>
                  <a:pt x="520" y="1275"/>
                  <a:pt x="484" y="1275"/>
                </a:cubicBezTo>
                <a:cubicBezTo>
                  <a:pt x="446" y="1275"/>
                  <a:pt x="416" y="1274"/>
                  <a:pt x="394" y="1273"/>
                </a:cubicBezTo>
                <a:cubicBezTo>
                  <a:pt x="371" y="1271"/>
                  <a:pt x="354" y="1268"/>
                  <a:pt x="341" y="1263"/>
                </a:cubicBezTo>
                <a:cubicBezTo>
                  <a:pt x="328" y="1258"/>
                  <a:pt x="318" y="1251"/>
                  <a:pt x="312" y="1241"/>
                </a:cubicBezTo>
                <a:cubicBezTo>
                  <a:pt x="306" y="1232"/>
                  <a:pt x="302" y="1219"/>
                  <a:pt x="298" y="1204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5" y="78"/>
                  <a:pt x="1" y="60"/>
                  <a:pt x="1" y="46"/>
                </a:cubicBezTo>
                <a:cubicBezTo>
                  <a:pt x="0" y="33"/>
                  <a:pt x="4" y="23"/>
                  <a:pt x="12" y="15"/>
                </a:cubicBezTo>
                <a:cubicBezTo>
                  <a:pt x="20" y="8"/>
                  <a:pt x="33" y="4"/>
                  <a:pt x="52" y="2"/>
                </a:cubicBezTo>
                <a:cubicBezTo>
                  <a:pt x="71" y="1"/>
                  <a:pt x="96" y="0"/>
                  <a:pt x="130" y="0"/>
                </a:cubicBezTo>
                <a:cubicBezTo>
                  <a:pt x="160" y="0"/>
                  <a:pt x="185" y="0"/>
                  <a:pt x="202" y="1"/>
                </a:cubicBezTo>
                <a:cubicBezTo>
                  <a:pt x="220" y="2"/>
                  <a:pt x="234" y="5"/>
                  <a:pt x="243" y="8"/>
                </a:cubicBezTo>
                <a:cubicBezTo>
                  <a:pt x="252" y="12"/>
                  <a:pt x="258" y="17"/>
                  <a:pt x="261" y="24"/>
                </a:cubicBezTo>
                <a:cubicBezTo>
                  <a:pt x="265" y="31"/>
                  <a:pt x="267" y="40"/>
                  <a:pt x="269" y="53"/>
                </a:cubicBezTo>
                <a:cubicBezTo>
                  <a:pt x="491" y="1020"/>
                  <a:pt x="491" y="1020"/>
                  <a:pt x="491" y="1020"/>
                </a:cubicBezTo>
                <a:cubicBezTo>
                  <a:pt x="492" y="1020"/>
                  <a:pt x="492" y="1020"/>
                  <a:pt x="492" y="1020"/>
                </a:cubicBezTo>
                <a:cubicBezTo>
                  <a:pt x="722" y="59"/>
                  <a:pt x="722" y="59"/>
                  <a:pt x="722" y="59"/>
                </a:cubicBezTo>
                <a:cubicBezTo>
                  <a:pt x="725" y="47"/>
                  <a:pt x="728" y="37"/>
                  <a:pt x="733" y="29"/>
                </a:cubicBezTo>
                <a:cubicBezTo>
                  <a:pt x="737" y="21"/>
                  <a:pt x="744" y="15"/>
                  <a:pt x="754" y="11"/>
                </a:cubicBezTo>
                <a:cubicBezTo>
                  <a:pt x="764" y="7"/>
                  <a:pt x="778" y="4"/>
                  <a:pt x="796" y="2"/>
                </a:cubicBezTo>
                <a:cubicBezTo>
                  <a:pt x="813" y="1"/>
                  <a:pt x="837" y="0"/>
                  <a:pt x="866" y="0"/>
                </a:cubicBezTo>
                <a:cubicBezTo>
                  <a:pt x="897" y="0"/>
                  <a:pt x="922" y="0"/>
                  <a:pt x="941" y="2"/>
                </a:cubicBezTo>
                <a:cubicBezTo>
                  <a:pt x="959" y="3"/>
                  <a:pt x="974" y="6"/>
                  <a:pt x="984" y="10"/>
                </a:cubicBezTo>
                <a:cubicBezTo>
                  <a:pt x="994" y="14"/>
                  <a:pt x="1001" y="20"/>
                  <a:pt x="1006" y="28"/>
                </a:cubicBezTo>
                <a:cubicBezTo>
                  <a:pt x="1010" y="36"/>
                  <a:pt x="1014" y="46"/>
                  <a:pt x="1016" y="59"/>
                </a:cubicBezTo>
                <a:cubicBezTo>
                  <a:pt x="1255" y="1020"/>
                  <a:pt x="1255" y="1020"/>
                  <a:pt x="1255" y="1020"/>
                </a:cubicBezTo>
                <a:cubicBezTo>
                  <a:pt x="1257" y="1020"/>
                  <a:pt x="1257" y="1020"/>
                  <a:pt x="1257" y="1020"/>
                </a:cubicBezTo>
                <a:cubicBezTo>
                  <a:pt x="1478" y="55"/>
                  <a:pt x="1478" y="55"/>
                  <a:pt x="1478" y="55"/>
                </a:cubicBezTo>
                <a:cubicBezTo>
                  <a:pt x="1480" y="45"/>
                  <a:pt x="1483" y="36"/>
                  <a:pt x="1486" y="29"/>
                </a:cubicBezTo>
                <a:cubicBezTo>
                  <a:pt x="1489" y="21"/>
                  <a:pt x="1496" y="15"/>
                  <a:pt x="1505" y="11"/>
                </a:cubicBezTo>
                <a:cubicBezTo>
                  <a:pt x="1514" y="7"/>
                  <a:pt x="1527" y="4"/>
                  <a:pt x="1544" y="2"/>
                </a:cubicBezTo>
                <a:cubicBezTo>
                  <a:pt x="1561" y="1"/>
                  <a:pt x="1584" y="0"/>
                  <a:pt x="1615" y="0"/>
                </a:cubicBezTo>
                <a:cubicBezTo>
                  <a:pt x="1644" y="0"/>
                  <a:pt x="1666" y="1"/>
                  <a:pt x="1682" y="2"/>
                </a:cubicBezTo>
                <a:cubicBezTo>
                  <a:pt x="1698" y="4"/>
                  <a:pt x="1709" y="8"/>
                  <a:pt x="1717" y="15"/>
                </a:cubicBezTo>
                <a:cubicBezTo>
                  <a:pt x="1724" y="23"/>
                  <a:pt x="1727" y="33"/>
                  <a:pt x="1726" y="47"/>
                </a:cubicBezTo>
                <a:cubicBezTo>
                  <a:pt x="1725" y="61"/>
                  <a:pt x="1721" y="80"/>
                  <a:pt x="1716" y="104"/>
                </a:cubicBezTo>
                <a:lnTo>
                  <a:pt x="1426" y="1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" name="Freeform 5"/>
          <p:cNvSpPr>
            <a:spLocks noChangeAspect="1"/>
          </p:cNvSpPr>
          <p:nvPr/>
        </p:nvSpPr>
        <p:spPr bwMode="auto">
          <a:xfrm>
            <a:off x="2864427" y="3173559"/>
            <a:ext cx="772478" cy="796925"/>
          </a:xfrm>
          <a:custGeom>
            <a:avLst/>
            <a:gdLst>
              <a:gd name="T0" fmla="*/ 1004 w 1030"/>
              <a:gd name="T1" fmla="*/ 1173 h 1275"/>
              <a:gd name="T2" fmla="*/ 1027 w 1030"/>
              <a:gd name="T3" fmla="*/ 1227 h 1275"/>
              <a:gd name="T4" fmla="*/ 1021 w 1030"/>
              <a:gd name="T5" fmla="*/ 1259 h 1275"/>
              <a:gd name="T6" fmla="*/ 978 w 1030"/>
              <a:gd name="T7" fmla="*/ 1272 h 1275"/>
              <a:gd name="T8" fmla="*/ 893 w 1030"/>
              <a:gd name="T9" fmla="*/ 1275 h 1275"/>
              <a:gd name="T10" fmla="*/ 820 w 1030"/>
              <a:gd name="T11" fmla="*/ 1273 h 1275"/>
              <a:gd name="T12" fmla="*/ 779 w 1030"/>
              <a:gd name="T13" fmla="*/ 1267 h 1275"/>
              <a:gd name="T14" fmla="*/ 757 w 1030"/>
              <a:gd name="T15" fmla="*/ 1255 h 1275"/>
              <a:gd name="T16" fmla="*/ 745 w 1030"/>
              <a:gd name="T17" fmla="*/ 1235 h 1275"/>
              <a:gd name="T18" fmla="*/ 508 w 1030"/>
              <a:gd name="T19" fmla="*/ 779 h 1275"/>
              <a:gd name="T20" fmla="*/ 272 w 1030"/>
              <a:gd name="T21" fmla="*/ 1235 h 1275"/>
              <a:gd name="T22" fmla="*/ 259 w 1030"/>
              <a:gd name="T23" fmla="*/ 1255 h 1275"/>
              <a:gd name="T24" fmla="*/ 237 w 1030"/>
              <a:gd name="T25" fmla="*/ 1267 h 1275"/>
              <a:gd name="T26" fmla="*/ 195 w 1030"/>
              <a:gd name="T27" fmla="*/ 1273 h 1275"/>
              <a:gd name="T28" fmla="*/ 124 w 1030"/>
              <a:gd name="T29" fmla="*/ 1275 h 1275"/>
              <a:gd name="T30" fmla="*/ 45 w 1030"/>
              <a:gd name="T31" fmla="*/ 1272 h 1275"/>
              <a:gd name="T32" fmla="*/ 8 w 1030"/>
              <a:gd name="T33" fmla="*/ 1259 h 1275"/>
              <a:gd name="T34" fmla="*/ 4 w 1030"/>
              <a:gd name="T35" fmla="*/ 1227 h 1275"/>
              <a:gd name="T36" fmla="*/ 28 w 1030"/>
              <a:gd name="T37" fmla="*/ 1173 h 1275"/>
              <a:gd name="T38" fmla="*/ 331 w 1030"/>
              <a:gd name="T39" fmla="*/ 621 h 1275"/>
              <a:gd name="T40" fmla="*/ 50 w 1030"/>
              <a:gd name="T41" fmla="*/ 102 h 1275"/>
              <a:gd name="T42" fmla="*/ 26 w 1030"/>
              <a:gd name="T43" fmla="*/ 46 h 1275"/>
              <a:gd name="T44" fmla="*/ 31 w 1030"/>
              <a:gd name="T45" fmla="*/ 15 h 1275"/>
              <a:gd name="T46" fmla="*/ 72 w 1030"/>
              <a:gd name="T47" fmla="*/ 2 h 1275"/>
              <a:gd name="T48" fmla="*/ 158 w 1030"/>
              <a:gd name="T49" fmla="*/ 0 h 1275"/>
              <a:gd name="T50" fmla="*/ 231 w 1030"/>
              <a:gd name="T51" fmla="*/ 2 h 1275"/>
              <a:gd name="T52" fmla="*/ 273 w 1030"/>
              <a:gd name="T53" fmla="*/ 8 h 1275"/>
              <a:gd name="T54" fmla="*/ 295 w 1030"/>
              <a:gd name="T55" fmla="*/ 20 h 1275"/>
              <a:gd name="T56" fmla="*/ 308 w 1030"/>
              <a:gd name="T57" fmla="*/ 40 h 1275"/>
              <a:gd name="T58" fmla="*/ 529 w 1030"/>
              <a:gd name="T59" fmla="*/ 458 h 1275"/>
              <a:gd name="T60" fmla="*/ 745 w 1030"/>
              <a:gd name="T61" fmla="*/ 40 h 1275"/>
              <a:gd name="T62" fmla="*/ 757 w 1030"/>
              <a:gd name="T63" fmla="*/ 20 h 1275"/>
              <a:gd name="T64" fmla="*/ 778 w 1030"/>
              <a:gd name="T65" fmla="*/ 8 h 1275"/>
              <a:gd name="T66" fmla="*/ 817 w 1030"/>
              <a:gd name="T67" fmla="*/ 2 h 1275"/>
              <a:gd name="T68" fmla="*/ 886 w 1030"/>
              <a:gd name="T69" fmla="*/ 0 h 1275"/>
              <a:gd name="T70" fmla="*/ 963 w 1030"/>
              <a:gd name="T71" fmla="*/ 2 h 1275"/>
              <a:gd name="T72" fmla="*/ 1002 w 1030"/>
              <a:gd name="T73" fmla="*/ 15 h 1275"/>
              <a:gd name="T74" fmla="*/ 1007 w 1030"/>
              <a:gd name="T75" fmla="*/ 47 h 1275"/>
              <a:gd name="T76" fmla="*/ 985 w 1030"/>
              <a:gd name="T77" fmla="*/ 102 h 1275"/>
              <a:gd name="T78" fmla="*/ 704 w 1030"/>
              <a:gd name="T79" fmla="*/ 618 h 1275"/>
              <a:gd name="T80" fmla="*/ 1004 w 1030"/>
              <a:gd name="T81" fmla="*/ 1173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30" h="1275">
                <a:moveTo>
                  <a:pt x="1004" y="1173"/>
                </a:moveTo>
                <a:cubicBezTo>
                  <a:pt x="1016" y="1195"/>
                  <a:pt x="1023" y="1214"/>
                  <a:pt x="1027" y="1227"/>
                </a:cubicBezTo>
                <a:cubicBezTo>
                  <a:pt x="1030" y="1241"/>
                  <a:pt x="1028" y="1251"/>
                  <a:pt x="1021" y="1259"/>
                </a:cubicBezTo>
                <a:cubicBezTo>
                  <a:pt x="1013" y="1266"/>
                  <a:pt x="999" y="1270"/>
                  <a:pt x="978" y="1272"/>
                </a:cubicBezTo>
                <a:cubicBezTo>
                  <a:pt x="958" y="1274"/>
                  <a:pt x="929" y="1275"/>
                  <a:pt x="893" y="1275"/>
                </a:cubicBezTo>
                <a:cubicBezTo>
                  <a:pt x="862" y="1275"/>
                  <a:pt x="838" y="1275"/>
                  <a:pt x="820" y="1273"/>
                </a:cubicBezTo>
                <a:cubicBezTo>
                  <a:pt x="803" y="1272"/>
                  <a:pt x="789" y="1270"/>
                  <a:pt x="779" y="1267"/>
                </a:cubicBezTo>
                <a:cubicBezTo>
                  <a:pt x="769" y="1264"/>
                  <a:pt x="761" y="1260"/>
                  <a:pt x="757" y="1255"/>
                </a:cubicBezTo>
                <a:cubicBezTo>
                  <a:pt x="752" y="1249"/>
                  <a:pt x="748" y="1243"/>
                  <a:pt x="745" y="1235"/>
                </a:cubicBezTo>
                <a:cubicBezTo>
                  <a:pt x="508" y="779"/>
                  <a:pt x="508" y="779"/>
                  <a:pt x="508" y="779"/>
                </a:cubicBezTo>
                <a:cubicBezTo>
                  <a:pt x="272" y="1235"/>
                  <a:pt x="272" y="1235"/>
                  <a:pt x="272" y="1235"/>
                </a:cubicBezTo>
                <a:cubicBezTo>
                  <a:pt x="268" y="1243"/>
                  <a:pt x="263" y="1249"/>
                  <a:pt x="259" y="1255"/>
                </a:cubicBezTo>
                <a:cubicBezTo>
                  <a:pt x="254" y="1260"/>
                  <a:pt x="247" y="1264"/>
                  <a:pt x="237" y="1267"/>
                </a:cubicBezTo>
                <a:cubicBezTo>
                  <a:pt x="227" y="1270"/>
                  <a:pt x="213" y="1272"/>
                  <a:pt x="195" y="1273"/>
                </a:cubicBezTo>
                <a:cubicBezTo>
                  <a:pt x="177" y="1275"/>
                  <a:pt x="153" y="1275"/>
                  <a:pt x="124" y="1275"/>
                </a:cubicBezTo>
                <a:cubicBezTo>
                  <a:pt x="90" y="1275"/>
                  <a:pt x="64" y="1274"/>
                  <a:pt x="45" y="1272"/>
                </a:cubicBezTo>
                <a:cubicBezTo>
                  <a:pt x="27" y="1270"/>
                  <a:pt x="14" y="1266"/>
                  <a:pt x="8" y="1259"/>
                </a:cubicBezTo>
                <a:cubicBezTo>
                  <a:pt x="1" y="1251"/>
                  <a:pt x="0" y="1241"/>
                  <a:pt x="4" y="1227"/>
                </a:cubicBezTo>
                <a:cubicBezTo>
                  <a:pt x="8" y="1214"/>
                  <a:pt x="16" y="1195"/>
                  <a:pt x="28" y="1173"/>
                </a:cubicBezTo>
                <a:cubicBezTo>
                  <a:pt x="331" y="621"/>
                  <a:pt x="331" y="621"/>
                  <a:pt x="331" y="621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38" y="79"/>
                  <a:pt x="30" y="60"/>
                  <a:pt x="26" y="46"/>
                </a:cubicBezTo>
                <a:cubicBezTo>
                  <a:pt x="22" y="32"/>
                  <a:pt x="23" y="22"/>
                  <a:pt x="31" y="15"/>
                </a:cubicBezTo>
                <a:cubicBezTo>
                  <a:pt x="38" y="8"/>
                  <a:pt x="52" y="4"/>
                  <a:pt x="72" y="2"/>
                </a:cubicBezTo>
                <a:cubicBezTo>
                  <a:pt x="92" y="1"/>
                  <a:pt x="121" y="0"/>
                  <a:pt x="158" y="0"/>
                </a:cubicBezTo>
                <a:cubicBezTo>
                  <a:pt x="189" y="0"/>
                  <a:pt x="213" y="0"/>
                  <a:pt x="231" y="2"/>
                </a:cubicBezTo>
                <a:cubicBezTo>
                  <a:pt x="249" y="3"/>
                  <a:pt x="263" y="5"/>
                  <a:pt x="273" y="8"/>
                </a:cubicBezTo>
                <a:cubicBezTo>
                  <a:pt x="284" y="11"/>
                  <a:pt x="291" y="15"/>
                  <a:pt x="295" y="20"/>
                </a:cubicBezTo>
                <a:cubicBezTo>
                  <a:pt x="300" y="25"/>
                  <a:pt x="304" y="32"/>
                  <a:pt x="308" y="40"/>
                </a:cubicBezTo>
                <a:cubicBezTo>
                  <a:pt x="529" y="458"/>
                  <a:pt x="529" y="458"/>
                  <a:pt x="529" y="458"/>
                </a:cubicBezTo>
                <a:cubicBezTo>
                  <a:pt x="745" y="40"/>
                  <a:pt x="745" y="40"/>
                  <a:pt x="745" y="40"/>
                </a:cubicBezTo>
                <a:cubicBezTo>
                  <a:pt x="749" y="32"/>
                  <a:pt x="753" y="25"/>
                  <a:pt x="757" y="20"/>
                </a:cubicBezTo>
                <a:cubicBezTo>
                  <a:pt x="762" y="15"/>
                  <a:pt x="768" y="11"/>
                  <a:pt x="778" y="8"/>
                </a:cubicBezTo>
                <a:cubicBezTo>
                  <a:pt x="787" y="5"/>
                  <a:pt x="800" y="3"/>
                  <a:pt x="817" y="2"/>
                </a:cubicBezTo>
                <a:cubicBezTo>
                  <a:pt x="834" y="0"/>
                  <a:pt x="856" y="0"/>
                  <a:pt x="886" y="0"/>
                </a:cubicBezTo>
                <a:cubicBezTo>
                  <a:pt x="918" y="0"/>
                  <a:pt x="944" y="1"/>
                  <a:pt x="963" y="2"/>
                </a:cubicBezTo>
                <a:cubicBezTo>
                  <a:pt x="982" y="4"/>
                  <a:pt x="995" y="8"/>
                  <a:pt x="1002" y="15"/>
                </a:cubicBezTo>
                <a:cubicBezTo>
                  <a:pt x="1009" y="23"/>
                  <a:pt x="1011" y="33"/>
                  <a:pt x="1007" y="47"/>
                </a:cubicBezTo>
                <a:cubicBezTo>
                  <a:pt x="1004" y="60"/>
                  <a:pt x="996" y="79"/>
                  <a:pt x="985" y="102"/>
                </a:cubicBezTo>
                <a:cubicBezTo>
                  <a:pt x="704" y="618"/>
                  <a:pt x="704" y="618"/>
                  <a:pt x="704" y="618"/>
                </a:cubicBezTo>
                <a:lnTo>
                  <a:pt x="1004" y="117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8" name="Freeform 5"/>
          <p:cNvSpPr>
            <a:spLocks noChangeAspect="1"/>
          </p:cNvSpPr>
          <p:nvPr/>
        </p:nvSpPr>
        <p:spPr bwMode="auto">
          <a:xfrm>
            <a:off x="3713783" y="3173559"/>
            <a:ext cx="753110" cy="796925"/>
          </a:xfrm>
          <a:custGeom>
            <a:avLst/>
            <a:gdLst>
              <a:gd name="T0" fmla="*/ 631 w 1004"/>
              <a:gd name="T1" fmla="*/ 790 h 1275"/>
              <a:gd name="T2" fmla="*/ 631 w 1004"/>
              <a:gd name="T3" fmla="*/ 1234 h 1275"/>
              <a:gd name="T4" fmla="*/ 625 w 1004"/>
              <a:gd name="T5" fmla="*/ 1252 h 1275"/>
              <a:gd name="T6" fmla="*/ 604 w 1004"/>
              <a:gd name="T7" fmla="*/ 1264 h 1275"/>
              <a:gd name="T8" fmla="*/ 564 w 1004"/>
              <a:gd name="T9" fmla="*/ 1272 h 1275"/>
              <a:gd name="T10" fmla="*/ 502 w 1004"/>
              <a:gd name="T11" fmla="*/ 1275 h 1275"/>
              <a:gd name="T12" fmla="*/ 440 w 1004"/>
              <a:gd name="T13" fmla="*/ 1272 h 1275"/>
              <a:gd name="T14" fmla="*/ 400 w 1004"/>
              <a:gd name="T15" fmla="*/ 1264 h 1275"/>
              <a:gd name="T16" fmla="*/ 379 w 1004"/>
              <a:gd name="T17" fmla="*/ 1252 h 1275"/>
              <a:gd name="T18" fmla="*/ 373 w 1004"/>
              <a:gd name="T19" fmla="*/ 1234 h 1275"/>
              <a:gd name="T20" fmla="*/ 373 w 1004"/>
              <a:gd name="T21" fmla="*/ 790 h 1275"/>
              <a:gd name="T22" fmla="*/ 28 w 1004"/>
              <a:gd name="T23" fmla="*/ 101 h 1275"/>
              <a:gd name="T24" fmla="*/ 4 w 1004"/>
              <a:gd name="T25" fmla="*/ 45 h 1275"/>
              <a:gd name="T26" fmla="*/ 10 w 1004"/>
              <a:gd name="T27" fmla="*/ 15 h 1275"/>
              <a:gd name="T28" fmla="*/ 51 w 1004"/>
              <a:gd name="T29" fmla="*/ 2 h 1275"/>
              <a:gd name="T30" fmla="*/ 135 w 1004"/>
              <a:gd name="T31" fmla="*/ 0 h 1275"/>
              <a:gd name="T32" fmla="*/ 207 w 1004"/>
              <a:gd name="T33" fmla="*/ 2 h 1275"/>
              <a:gd name="T34" fmla="*/ 249 w 1004"/>
              <a:gd name="T35" fmla="*/ 9 h 1275"/>
              <a:gd name="T36" fmla="*/ 272 w 1004"/>
              <a:gd name="T37" fmla="*/ 23 h 1275"/>
              <a:gd name="T38" fmla="*/ 287 w 1004"/>
              <a:gd name="T39" fmla="*/ 46 h 1275"/>
              <a:gd name="T40" fmla="*/ 427 w 1004"/>
              <a:gd name="T41" fmla="*/ 356 h 1275"/>
              <a:gd name="T42" fmla="*/ 468 w 1004"/>
              <a:gd name="T43" fmla="*/ 451 h 1275"/>
              <a:gd name="T44" fmla="*/ 508 w 1004"/>
              <a:gd name="T45" fmla="*/ 555 h 1275"/>
              <a:gd name="T46" fmla="*/ 510 w 1004"/>
              <a:gd name="T47" fmla="*/ 555 h 1275"/>
              <a:gd name="T48" fmla="*/ 548 w 1004"/>
              <a:gd name="T49" fmla="*/ 453 h 1275"/>
              <a:gd name="T50" fmla="*/ 586 w 1004"/>
              <a:gd name="T51" fmla="*/ 358 h 1275"/>
              <a:gd name="T52" fmla="*/ 725 w 1004"/>
              <a:gd name="T53" fmla="*/ 50 h 1275"/>
              <a:gd name="T54" fmla="*/ 737 w 1004"/>
              <a:gd name="T55" fmla="*/ 25 h 1275"/>
              <a:gd name="T56" fmla="*/ 759 w 1004"/>
              <a:gd name="T57" fmla="*/ 10 h 1275"/>
              <a:gd name="T58" fmla="*/ 799 w 1004"/>
              <a:gd name="T59" fmla="*/ 2 h 1275"/>
              <a:gd name="T60" fmla="*/ 867 w 1004"/>
              <a:gd name="T61" fmla="*/ 0 h 1275"/>
              <a:gd name="T62" fmla="*/ 953 w 1004"/>
              <a:gd name="T63" fmla="*/ 2 h 1275"/>
              <a:gd name="T64" fmla="*/ 995 w 1004"/>
              <a:gd name="T65" fmla="*/ 15 h 1275"/>
              <a:gd name="T66" fmla="*/ 1000 w 1004"/>
              <a:gd name="T67" fmla="*/ 46 h 1275"/>
              <a:gd name="T68" fmla="*/ 977 w 1004"/>
              <a:gd name="T69" fmla="*/ 101 h 1275"/>
              <a:gd name="T70" fmla="*/ 631 w 1004"/>
              <a:gd name="T71" fmla="*/ 79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4" h="1275">
                <a:moveTo>
                  <a:pt x="631" y="790"/>
                </a:moveTo>
                <a:cubicBezTo>
                  <a:pt x="631" y="1234"/>
                  <a:pt x="631" y="1234"/>
                  <a:pt x="631" y="1234"/>
                </a:cubicBezTo>
                <a:cubicBezTo>
                  <a:pt x="631" y="1241"/>
                  <a:pt x="629" y="1247"/>
                  <a:pt x="625" y="1252"/>
                </a:cubicBezTo>
                <a:cubicBezTo>
                  <a:pt x="621" y="1257"/>
                  <a:pt x="614" y="1261"/>
                  <a:pt x="604" y="1264"/>
                </a:cubicBezTo>
                <a:cubicBezTo>
                  <a:pt x="594" y="1268"/>
                  <a:pt x="581" y="1270"/>
                  <a:pt x="564" y="1272"/>
                </a:cubicBezTo>
                <a:cubicBezTo>
                  <a:pt x="548" y="1274"/>
                  <a:pt x="527" y="1275"/>
                  <a:pt x="502" y="1275"/>
                </a:cubicBezTo>
                <a:cubicBezTo>
                  <a:pt x="477" y="1275"/>
                  <a:pt x="456" y="1274"/>
                  <a:pt x="440" y="1272"/>
                </a:cubicBezTo>
                <a:cubicBezTo>
                  <a:pt x="424" y="1270"/>
                  <a:pt x="410" y="1268"/>
                  <a:pt x="400" y="1264"/>
                </a:cubicBezTo>
                <a:cubicBezTo>
                  <a:pt x="390" y="1261"/>
                  <a:pt x="383" y="1257"/>
                  <a:pt x="379" y="1252"/>
                </a:cubicBezTo>
                <a:cubicBezTo>
                  <a:pt x="375" y="1247"/>
                  <a:pt x="373" y="1241"/>
                  <a:pt x="373" y="1234"/>
                </a:cubicBezTo>
                <a:cubicBezTo>
                  <a:pt x="373" y="790"/>
                  <a:pt x="373" y="790"/>
                  <a:pt x="373" y="790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15" y="77"/>
                  <a:pt x="7" y="59"/>
                  <a:pt x="4" y="45"/>
                </a:cubicBezTo>
                <a:cubicBezTo>
                  <a:pt x="0" y="32"/>
                  <a:pt x="2" y="22"/>
                  <a:pt x="10" y="15"/>
                </a:cubicBezTo>
                <a:cubicBezTo>
                  <a:pt x="17" y="8"/>
                  <a:pt x="31" y="4"/>
                  <a:pt x="51" y="2"/>
                </a:cubicBezTo>
                <a:cubicBezTo>
                  <a:pt x="71" y="1"/>
                  <a:pt x="99" y="0"/>
                  <a:pt x="135" y="0"/>
                </a:cubicBezTo>
                <a:cubicBezTo>
                  <a:pt x="165" y="0"/>
                  <a:pt x="189" y="0"/>
                  <a:pt x="207" y="2"/>
                </a:cubicBezTo>
                <a:cubicBezTo>
                  <a:pt x="225" y="3"/>
                  <a:pt x="239" y="5"/>
                  <a:pt x="249" y="9"/>
                </a:cubicBezTo>
                <a:cubicBezTo>
                  <a:pt x="260" y="13"/>
                  <a:pt x="267" y="17"/>
                  <a:pt x="272" y="23"/>
                </a:cubicBezTo>
                <a:cubicBezTo>
                  <a:pt x="277" y="29"/>
                  <a:pt x="282" y="37"/>
                  <a:pt x="287" y="46"/>
                </a:cubicBezTo>
                <a:cubicBezTo>
                  <a:pt x="427" y="356"/>
                  <a:pt x="427" y="356"/>
                  <a:pt x="427" y="356"/>
                </a:cubicBezTo>
                <a:cubicBezTo>
                  <a:pt x="441" y="386"/>
                  <a:pt x="454" y="418"/>
                  <a:pt x="468" y="451"/>
                </a:cubicBezTo>
                <a:cubicBezTo>
                  <a:pt x="481" y="484"/>
                  <a:pt x="495" y="519"/>
                  <a:pt x="508" y="555"/>
                </a:cubicBezTo>
                <a:cubicBezTo>
                  <a:pt x="510" y="555"/>
                  <a:pt x="510" y="555"/>
                  <a:pt x="510" y="555"/>
                </a:cubicBezTo>
                <a:cubicBezTo>
                  <a:pt x="522" y="520"/>
                  <a:pt x="535" y="486"/>
                  <a:pt x="548" y="453"/>
                </a:cubicBezTo>
                <a:cubicBezTo>
                  <a:pt x="561" y="420"/>
                  <a:pt x="574" y="388"/>
                  <a:pt x="586" y="358"/>
                </a:cubicBezTo>
                <a:cubicBezTo>
                  <a:pt x="725" y="50"/>
                  <a:pt x="725" y="50"/>
                  <a:pt x="725" y="50"/>
                </a:cubicBezTo>
                <a:cubicBezTo>
                  <a:pt x="728" y="39"/>
                  <a:pt x="732" y="31"/>
                  <a:pt x="737" y="25"/>
                </a:cubicBezTo>
                <a:cubicBezTo>
                  <a:pt x="742" y="18"/>
                  <a:pt x="749" y="13"/>
                  <a:pt x="759" y="10"/>
                </a:cubicBezTo>
                <a:cubicBezTo>
                  <a:pt x="769" y="6"/>
                  <a:pt x="782" y="3"/>
                  <a:pt x="799" y="2"/>
                </a:cubicBezTo>
                <a:cubicBezTo>
                  <a:pt x="816" y="0"/>
                  <a:pt x="839" y="0"/>
                  <a:pt x="867" y="0"/>
                </a:cubicBezTo>
                <a:cubicBezTo>
                  <a:pt x="904" y="0"/>
                  <a:pt x="933" y="1"/>
                  <a:pt x="953" y="2"/>
                </a:cubicBezTo>
                <a:cubicBezTo>
                  <a:pt x="974" y="4"/>
                  <a:pt x="988" y="8"/>
                  <a:pt x="995" y="15"/>
                </a:cubicBezTo>
                <a:cubicBezTo>
                  <a:pt x="1002" y="22"/>
                  <a:pt x="1004" y="32"/>
                  <a:pt x="1000" y="46"/>
                </a:cubicBezTo>
                <a:cubicBezTo>
                  <a:pt x="996" y="59"/>
                  <a:pt x="989" y="78"/>
                  <a:pt x="977" y="101"/>
                </a:cubicBezTo>
                <a:lnTo>
                  <a:pt x="631" y="7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9" name="Freeform 5"/>
          <p:cNvSpPr>
            <a:spLocks noChangeAspect="1"/>
          </p:cNvSpPr>
          <p:nvPr/>
        </p:nvSpPr>
        <p:spPr bwMode="auto">
          <a:xfrm>
            <a:off x="4533831" y="3172552"/>
            <a:ext cx="648017" cy="789517"/>
          </a:xfrm>
          <a:custGeom>
            <a:avLst/>
            <a:gdLst>
              <a:gd name="T0" fmla="*/ 864 w 864"/>
              <a:gd name="T1" fmla="*/ 1162 h 1263"/>
              <a:gd name="T2" fmla="*/ 862 w 864"/>
              <a:gd name="T3" fmla="*/ 1210 h 1263"/>
              <a:gd name="T4" fmla="*/ 854 w 864"/>
              <a:gd name="T5" fmla="*/ 1241 h 1263"/>
              <a:gd name="T6" fmla="*/ 842 w 864"/>
              <a:gd name="T7" fmla="*/ 1258 h 1263"/>
              <a:gd name="T8" fmla="*/ 826 w 864"/>
              <a:gd name="T9" fmla="*/ 1263 h 1263"/>
              <a:gd name="T10" fmla="*/ 81 w 864"/>
              <a:gd name="T11" fmla="*/ 1263 h 1263"/>
              <a:gd name="T12" fmla="*/ 21 w 864"/>
              <a:gd name="T13" fmla="*/ 1241 h 1263"/>
              <a:gd name="T14" fmla="*/ 0 w 864"/>
              <a:gd name="T15" fmla="*/ 1175 h 1263"/>
              <a:gd name="T16" fmla="*/ 0 w 864"/>
              <a:gd name="T17" fmla="*/ 1132 h 1263"/>
              <a:gd name="T18" fmla="*/ 2 w 864"/>
              <a:gd name="T19" fmla="*/ 1097 h 1263"/>
              <a:gd name="T20" fmla="*/ 10 w 864"/>
              <a:gd name="T21" fmla="*/ 1064 h 1263"/>
              <a:gd name="T22" fmla="*/ 28 w 864"/>
              <a:gd name="T23" fmla="*/ 1028 h 1263"/>
              <a:gd name="T24" fmla="*/ 55 w 864"/>
              <a:gd name="T25" fmla="*/ 981 h 1263"/>
              <a:gd name="T26" fmla="*/ 546 w 864"/>
              <a:gd name="T27" fmla="*/ 204 h 1263"/>
              <a:gd name="T28" fmla="*/ 59 w 864"/>
              <a:gd name="T29" fmla="*/ 204 h 1263"/>
              <a:gd name="T30" fmla="*/ 39 w 864"/>
              <a:gd name="T31" fmla="*/ 198 h 1263"/>
              <a:gd name="T32" fmla="*/ 26 w 864"/>
              <a:gd name="T33" fmla="*/ 181 h 1263"/>
              <a:gd name="T34" fmla="*/ 18 w 864"/>
              <a:gd name="T35" fmla="*/ 150 h 1263"/>
              <a:gd name="T36" fmla="*/ 15 w 864"/>
              <a:gd name="T37" fmla="*/ 103 h 1263"/>
              <a:gd name="T38" fmla="*/ 18 w 864"/>
              <a:gd name="T39" fmla="*/ 54 h 1263"/>
              <a:gd name="T40" fmla="*/ 26 w 864"/>
              <a:gd name="T41" fmla="*/ 22 h 1263"/>
              <a:gd name="T42" fmla="*/ 39 w 864"/>
              <a:gd name="T43" fmla="*/ 5 h 1263"/>
              <a:gd name="T44" fmla="*/ 59 w 864"/>
              <a:gd name="T45" fmla="*/ 0 h 1263"/>
              <a:gd name="T46" fmla="*/ 758 w 864"/>
              <a:gd name="T47" fmla="*/ 0 h 1263"/>
              <a:gd name="T48" fmla="*/ 817 w 864"/>
              <a:gd name="T49" fmla="*/ 20 h 1263"/>
              <a:gd name="T50" fmla="*/ 836 w 864"/>
              <a:gd name="T51" fmla="*/ 78 h 1263"/>
              <a:gd name="T52" fmla="*/ 836 w 864"/>
              <a:gd name="T53" fmla="*/ 126 h 1263"/>
              <a:gd name="T54" fmla="*/ 833 w 864"/>
              <a:gd name="T55" fmla="*/ 171 h 1263"/>
              <a:gd name="T56" fmla="*/ 824 w 864"/>
              <a:gd name="T57" fmla="*/ 208 h 1263"/>
              <a:gd name="T58" fmla="*/ 807 w 864"/>
              <a:gd name="T59" fmla="*/ 245 h 1263"/>
              <a:gd name="T60" fmla="*/ 780 w 864"/>
              <a:gd name="T61" fmla="*/ 291 h 1263"/>
              <a:gd name="T62" fmla="*/ 298 w 864"/>
              <a:gd name="T63" fmla="*/ 1057 h 1263"/>
              <a:gd name="T64" fmla="*/ 826 w 864"/>
              <a:gd name="T65" fmla="*/ 1057 h 1263"/>
              <a:gd name="T66" fmla="*/ 854 w 864"/>
              <a:gd name="T67" fmla="*/ 1081 h 1263"/>
              <a:gd name="T68" fmla="*/ 864 w 864"/>
              <a:gd name="T69" fmla="*/ 1162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1263">
                <a:moveTo>
                  <a:pt x="864" y="1162"/>
                </a:moveTo>
                <a:cubicBezTo>
                  <a:pt x="864" y="1181"/>
                  <a:pt x="863" y="1197"/>
                  <a:pt x="862" y="1210"/>
                </a:cubicBezTo>
                <a:cubicBezTo>
                  <a:pt x="860" y="1223"/>
                  <a:pt x="857" y="1233"/>
                  <a:pt x="854" y="1241"/>
                </a:cubicBezTo>
                <a:cubicBezTo>
                  <a:pt x="851" y="1249"/>
                  <a:pt x="847" y="1255"/>
                  <a:pt x="842" y="1258"/>
                </a:cubicBezTo>
                <a:cubicBezTo>
                  <a:pt x="837" y="1262"/>
                  <a:pt x="832" y="1263"/>
                  <a:pt x="826" y="1263"/>
                </a:cubicBezTo>
                <a:cubicBezTo>
                  <a:pt x="81" y="1263"/>
                  <a:pt x="81" y="1263"/>
                  <a:pt x="81" y="1263"/>
                </a:cubicBezTo>
                <a:cubicBezTo>
                  <a:pt x="55" y="1263"/>
                  <a:pt x="35" y="1256"/>
                  <a:pt x="21" y="1241"/>
                </a:cubicBezTo>
                <a:cubicBezTo>
                  <a:pt x="7" y="1226"/>
                  <a:pt x="0" y="1204"/>
                  <a:pt x="0" y="1175"/>
                </a:cubicBezTo>
                <a:cubicBezTo>
                  <a:pt x="0" y="1132"/>
                  <a:pt x="0" y="1132"/>
                  <a:pt x="0" y="1132"/>
                </a:cubicBezTo>
                <a:cubicBezTo>
                  <a:pt x="0" y="1119"/>
                  <a:pt x="1" y="1108"/>
                  <a:pt x="2" y="1097"/>
                </a:cubicBezTo>
                <a:cubicBezTo>
                  <a:pt x="4" y="1086"/>
                  <a:pt x="7" y="1075"/>
                  <a:pt x="10" y="1064"/>
                </a:cubicBezTo>
                <a:cubicBezTo>
                  <a:pt x="14" y="1053"/>
                  <a:pt x="20" y="1041"/>
                  <a:pt x="28" y="1028"/>
                </a:cubicBezTo>
                <a:cubicBezTo>
                  <a:pt x="35" y="1015"/>
                  <a:pt x="44" y="999"/>
                  <a:pt x="55" y="981"/>
                </a:cubicBezTo>
                <a:cubicBezTo>
                  <a:pt x="546" y="204"/>
                  <a:pt x="546" y="204"/>
                  <a:pt x="546" y="204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51" y="204"/>
                  <a:pt x="45" y="202"/>
                  <a:pt x="39" y="198"/>
                </a:cubicBezTo>
                <a:cubicBezTo>
                  <a:pt x="34" y="195"/>
                  <a:pt x="29" y="189"/>
                  <a:pt x="26" y="181"/>
                </a:cubicBezTo>
                <a:cubicBezTo>
                  <a:pt x="22" y="173"/>
                  <a:pt x="19" y="163"/>
                  <a:pt x="18" y="150"/>
                </a:cubicBezTo>
                <a:cubicBezTo>
                  <a:pt x="16" y="137"/>
                  <a:pt x="15" y="121"/>
                  <a:pt x="15" y="103"/>
                </a:cubicBezTo>
                <a:cubicBezTo>
                  <a:pt x="15" y="84"/>
                  <a:pt x="16" y="67"/>
                  <a:pt x="18" y="54"/>
                </a:cubicBezTo>
                <a:cubicBezTo>
                  <a:pt x="19" y="40"/>
                  <a:pt x="22" y="30"/>
                  <a:pt x="26" y="22"/>
                </a:cubicBezTo>
                <a:cubicBezTo>
                  <a:pt x="29" y="13"/>
                  <a:pt x="34" y="8"/>
                  <a:pt x="39" y="5"/>
                </a:cubicBezTo>
                <a:cubicBezTo>
                  <a:pt x="45" y="1"/>
                  <a:pt x="51" y="0"/>
                  <a:pt x="59" y="0"/>
                </a:cubicBezTo>
                <a:cubicBezTo>
                  <a:pt x="758" y="0"/>
                  <a:pt x="758" y="0"/>
                  <a:pt x="758" y="0"/>
                </a:cubicBezTo>
                <a:cubicBezTo>
                  <a:pt x="784" y="0"/>
                  <a:pt x="804" y="6"/>
                  <a:pt x="817" y="20"/>
                </a:cubicBezTo>
                <a:cubicBezTo>
                  <a:pt x="829" y="34"/>
                  <a:pt x="836" y="53"/>
                  <a:pt x="836" y="78"/>
                </a:cubicBezTo>
                <a:cubicBezTo>
                  <a:pt x="836" y="126"/>
                  <a:pt x="836" y="126"/>
                  <a:pt x="836" y="126"/>
                </a:cubicBezTo>
                <a:cubicBezTo>
                  <a:pt x="836" y="143"/>
                  <a:pt x="835" y="158"/>
                  <a:pt x="833" y="171"/>
                </a:cubicBezTo>
                <a:cubicBezTo>
                  <a:pt x="832" y="184"/>
                  <a:pt x="829" y="196"/>
                  <a:pt x="824" y="208"/>
                </a:cubicBezTo>
                <a:cubicBezTo>
                  <a:pt x="820" y="220"/>
                  <a:pt x="815" y="233"/>
                  <a:pt x="807" y="245"/>
                </a:cubicBezTo>
                <a:cubicBezTo>
                  <a:pt x="800" y="258"/>
                  <a:pt x="791" y="273"/>
                  <a:pt x="780" y="291"/>
                </a:cubicBezTo>
                <a:cubicBezTo>
                  <a:pt x="298" y="1057"/>
                  <a:pt x="298" y="1057"/>
                  <a:pt x="298" y="1057"/>
                </a:cubicBezTo>
                <a:cubicBezTo>
                  <a:pt x="826" y="1057"/>
                  <a:pt x="826" y="1057"/>
                  <a:pt x="826" y="1057"/>
                </a:cubicBezTo>
                <a:cubicBezTo>
                  <a:pt x="838" y="1057"/>
                  <a:pt x="848" y="1065"/>
                  <a:pt x="854" y="1081"/>
                </a:cubicBezTo>
                <a:cubicBezTo>
                  <a:pt x="861" y="1096"/>
                  <a:pt x="864" y="1123"/>
                  <a:pt x="864" y="11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" name="Freeform 5"/>
          <p:cNvSpPr>
            <a:spLocks noChangeAspect="1" noEditPoints="1"/>
          </p:cNvSpPr>
          <p:nvPr/>
        </p:nvSpPr>
        <p:spPr bwMode="auto">
          <a:xfrm>
            <a:off x="6309660" y="2955542"/>
            <a:ext cx="874395" cy="1014942"/>
          </a:xfrm>
          <a:custGeom>
            <a:avLst/>
            <a:gdLst>
              <a:gd name="T0" fmla="*/ 1150 w 1166"/>
              <a:gd name="T1" fmla="*/ 1522 h 1624"/>
              <a:gd name="T2" fmla="*/ 1164 w 1166"/>
              <a:gd name="T3" fmla="*/ 1578 h 1624"/>
              <a:gd name="T4" fmla="*/ 1156 w 1166"/>
              <a:gd name="T5" fmla="*/ 1608 h 1624"/>
              <a:gd name="T6" fmla="*/ 1118 w 1166"/>
              <a:gd name="T7" fmla="*/ 1621 h 1624"/>
              <a:gd name="T8" fmla="*/ 1043 w 1166"/>
              <a:gd name="T9" fmla="*/ 1624 h 1624"/>
              <a:gd name="T10" fmla="*/ 966 w 1166"/>
              <a:gd name="T11" fmla="*/ 1622 h 1624"/>
              <a:gd name="T12" fmla="*/ 923 w 1166"/>
              <a:gd name="T13" fmla="*/ 1616 h 1624"/>
              <a:gd name="T14" fmla="*/ 903 w 1166"/>
              <a:gd name="T15" fmla="*/ 1604 h 1624"/>
              <a:gd name="T16" fmla="*/ 893 w 1166"/>
              <a:gd name="T17" fmla="*/ 1583 h 1624"/>
              <a:gd name="T18" fmla="*/ 808 w 1166"/>
              <a:gd name="T19" fmla="*/ 1330 h 1624"/>
              <a:gd name="T20" fmla="*/ 333 w 1166"/>
              <a:gd name="T21" fmla="*/ 1330 h 1624"/>
              <a:gd name="T22" fmla="*/ 253 w 1166"/>
              <a:gd name="T23" fmla="*/ 1577 h 1624"/>
              <a:gd name="T24" fmla="*/ 243 w 1166"/>
              <a:gd name="T25" fmla="*/ 1600 h 1624"/>
              <a:gd name="T26" fmla="*/ 222 w 1166"/>
              <a:gd name="T27" fmla="*/ 1614 h 1624"/>
              <a:gd name="T28" fmla="*/ 182 w 1166"/>
              <a:gd name="T29" fmla="*/ 1622 h 1624"/>
              <a:gd name="T30" fmla="*/ 114 w 1166"/>
              <a:gd name="T31" fmla="*/ 1624 h 1624"/>
              <a:gd name="T32" fmla="*/ 44 w 1166"/>
              <a:gd name="T33" fmla="*/ 1621 h 1624"/>
              <a:gd name="T34" fmla="*/ 9 w 1166"/>
              <a:gd name="T35" fmla="*/ 1606 h 1624"/>
              <a:gd name="T36" fmla="*/ 2 w 1166"/>
              <a:gd name="T37" fmla="*/ 1575 h 1624"/>
              <a:gd name="T38" fmla="*/ 17 w 1166"/>
              <a:gd name="T39" fmla="*/ 1520 h 1624"/>
              <a:gd name="T40" fmla="*/ 406 w 1166"/>
              <a:gd name="T41" fmla="*/ 399 h 1624"/>
              <a:gd name="T42" fmla="*/ 420 w 1166"/>
              <a:gd name="T43" fmla="*/ 372 h 1624"/>
              <a:gd name="T44" fmla="*/ 445 w 1166"/>
              <a:gd name="T45" fmla="*/ 356 h 1624"/>
              <a:gd name="T46" fmla="*/ 492 w 1166"/>
              <a:gd name="T47" fmla="*/ 350 h 1624"/>
              <a:gd name="T48" fmla="*/ 572 w 1166"/>
              <a:gd name="T49" fmla="*/ 348 h 1624"/>
              <a:gd name="T50" fmla="*/ 664 w 1166"/>
              <a:gd name="T51" fmla="*/ 350 h 1624"/>
              <a:gd name="T52" fmla="*/ 717 w 1166"/>
              <a:gd name="T53" fmla="*/ 356 h 1624"/>
              <a:gd name="T54" fmla="*/ 745 w 1166"/>
              <a:gd name="T55" fmla="*/ 373 h 1624"/>
              <a:gd name="T56" fmla="*/ 759 w 1166"/>
              <a:gd name="T57" fmla="*/ 402 h 1624"/>
              <a:gd name="T58" fmla="*/ 1150 w 1166"/>
              <a:gd name="T59" fmla="*/ 1522 h 1624"/>
              <a:gd name="T60" fmla="*/ 501 w 1166"/>
              <a:gd name="T61" fmla="*/ 120 h 1624"/>
              <a:gd name="T62" fmla="*/ 474 w 1166"/>
              <a:gd name="T63" fmla="*/ 215 h 1624"/>
              <a:gd name="T64" fmla="*/ 372 w 1166"/>
              <a:gd name="T65" fmla="*/ 243 h 1624"/>
              <a:gd name="T66" fmla="*/ 271 w 1166"/>
              <a:gd name="T67" fmla="*/ 216 h 1624"/>
              <a:gd name="T68" fmla="*/ 244 w 1166"/>
              <a:gd name="T69" fmla="*/ 124 h 1624"/>
              <a:gd name="T70" fmla="*/ 272 w 1166"/>
              <a:gd name="T71" fmla="*/ 27 h 1624"/>
              <a:gd name="T72" fmla="*/ 373 w 1166"/>
              <a:gd name="T73" fmla="*/ 0 h 1624"/>
              <a:gd name="T74" fmla="*/ 475 w 1166"/>
              <a:gd name="T75" fmla="*/ 26 h 1624"/>
              <a:gd name="T76" fmla="*/ 501 w 1166"/>
              <a:gd name="T77" fmla="*/ 120 h 1624"/>
              <a:gd name="T78" fmla="*/ 570 w 1166"/>
              <a:gd name="T79" fmla="*/ 595 h 1624"/>
              <a:gd name="T80" fmla="*/ 569 w 1166"/>
              <a:gd name="T81" fmla="*/ 595 h 1624"/>
              <a:gd name="T82" fmla="*/ 390 w 1166"/>
              <a:gd name="T83" fmla="*/ 1132 h 1624"/>
              <a:gd name="T84" fmla="*/ 748 w 1166"/>
              <a:gd name="T85" fmla="*/ 1132 h 1624"/>
              <a:gd name="T86" fmla="*/ 570 w 1166"/>
              <a:gd name="T87" fmla="*/ 595 h 1624"/>
              <a:gd name="T88" fmla="*/ 928 w 1166"/>
              <a:gd name="T89" fmla="*/ 120 h 1624"/>
              <a:gd name="T90" fmla="*/ 901 w 1166"/>
              <a:gd name="T91" fmla="*/ 215 h 1624"/>
              <a:gd name="T92" fmla="*/ 798 w 1166"/>
              <a:gd name="T93" fmla="*/ 243 h 1624"/>
              <a:gd name="T94" fmla="*/ 697 w 1166"/>
              <a:gd name="T95" fmla="*/ 216 h 1624"/>
              <a:gd name="T96" fmla="*/ 671 w 1166"/>
              <a:gd name="T97" fmla="*/ 124 h 1624"/>
              <a:gd name="T98" fmla="*/ 698 w 1166"/>
              <a:gd name="T99" fmla="*/ 27 h 1624"/>
              <a:gd name="T100" fmla="*/ 800 w 1166"/>
              <a:gd name="T101" fmla="*/ 0 h 1624"/>
              <a:gd name="T102" fmla="*/ 902 w 1166"/>
              <a:gd name="T103" fmla="*/ 26 h 1624"/>
              <a:gd name="T104" fmla="*/ 928 w 1166"/>
              <a:gd name="T105" fmla="*/ 120 h 1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66" h="1624">
                <a:moveTo>
                  <a:pt x="1150" y="1522"/>
                </a:moveTo>
                <a:cubicBezTo>
                  <a:pt x="1157" y="1545"/>
                  <a:pt x="1162" y="1564"/>
                  <a:pt x="1164" y="1578"/>
                </a:cubicBezTo>
                <a:cubicBezTo>
                  <a:pt x="1166" y="1591"/>
                  <a:pt x="1164" y="1602"/>
                  <a:pt x="1156" y="1608"/>
                </a:cubicBezTo>
                <a:cubicBezTo>
                  <a:pt x="1149" y="1615"/>
                  <a:pt x="1137" y="1619"/>
                  <a:pt x="1118" y="1621"/>
                </a:cubicBezTo>
                <a:cubicBezTo>
                  <a:pt x="1100" y="1623"/>
                  <a:pt x="1075" y="1624"/>
                  <a:pt x="1043" y="1624"/>
                </a:cubicBezTo>
                <a:cubicBezTo>
                  <a:pt x="1010" y="1624"/>
                  <a:pt x="984" y="1623"/>
                  <a:pt x="966" y="1622"/>
                </a:cubicBezTo>
                <a:cubicBezTo>
                  <a:pt x="947" y="1621"/>
                  <a:pt x="933" y="1619"/>
                  <a:pt x="923" y="1616"/>
                </a:cubicBezTo>
                <a:cubicBezTo>
                  <a:pt x="913" y="1613"/>
                  <a:pt x="906" y="1609"/>
                  <a:pt x="903" y="1604"/>
                </a:cubicBezTo>
                <a:cubicBezTo>
                  <a:pt x="899" y="1599"/>
                  <a:pt x="895" y="1592"/>
                  <a:pt x="893" y="1583"/>
                </a:cubicBezTo>
                <a:cubicBezTo>
                  <a:pt x="808" y="1330"/>
                  <a:pt x="808" y="1330"/>
                  <a:pt x="808" y="1330"/>
                </a:cubicBezTo>
                <a:cubicBezTo>
                  <a:pt x="333" y="1330"/>
                  <a:pt x="333" y="1330"/>
                  <a:pt x="333" y="1330"/>
                </a:cubicBezTo>
                <a:cubicBezTo>
                  <a:pt x="253" y="1577"/>
                  <a:pt x="253" y="1577"/>
                  <a:pt x="253" y="1577"/>
                </a:cubicBezTo>
                <a:cubicBezTo>
                  <a:pt x="250" y="1586"/>
                  <a:pt x="247" y="1593"/>
                  <a:pt x="243" y="1600"/>
                </a:cubicBezTo>
                <a:cubicBezTo>
                  <a:pt x="239" y="1606"/>
                  <a:pt x="232" y="1611"/>
                  <a:pt x="222" y="1614"/>
                </a:cubicBezTo>
                <a:cubicBezTo>
                  <a:pt x="213" y="1618"/>
                  <a:pt x="200" y="1620"/>
                  <a:pt x="182" y="1622"/>
                </a:cubicBezTo>
                <a:cubicBezTo>
                  <a:pt x="165" y="1623"/>
                  <a:pt x="142" y="1624"/>
                  <a:pt x="114" y="1624"/>
                </a:cubicBezTo>
                <a:cubicBezTo>
                  <a:pt x="84" y="1624"/>
                  <a:pt x="61" y="1623"/>
                  <a:pt x="44" y="1621"/>
                </a:cubicBezTo>
                <a:cubicBezTo>
                  <a:pt x="27" y="1619"/>
                  <a:pt x="15" y="1614"/>
                  <a:pt x="9" y="1606"/>
                </a:cubicBezTo>
                <a:cubicBezTo>
                  <a:pt x="2" y="1599"/>
                  <a:pt x="0" y="1588"/>
                  <a:pt x="2" y="1575"/>
                </a:cubicBezTo>
                <a:cubicBezTo>
                  <a:pt x="4" y="1561"/>
                  <a:pt x="9" y="1543"/>
                  <a:pt x="17" y="1520"/>
                </a:cubicBezTo>
                <a:cubicBezTo>
                  <a:pt x="406" y="399"/>
                  <a:pt x="406" y="399"/>
                  <a:pt x="406" y="399"/>
                </a:cubicBezTo>
                <a:cubicBezTo>
                  <a:pt x="410" y="388"/>
                  <a:pt x="415" y="379"/>
                  <a:pt x="420" y="372"/>
                </a:cubicBezTo>
                <a:cubicBezTo>
                  <a:pt x="425" y="365"/>
                  <a:pt x="434" y="360"/>
                  <a:pt x="445" y="356"/>
                </a:cubicBezTo>
                <a:cubicBezTo>
                  <a:pt x="456" y="353"/>
                  <a:pt x="472" y="351"/>
                  <a:pt x="492" y="350"/>
                </a:cubicBezTo>
                <a:cubicBezTo>
                  <a:pt x="513" y="349"/>
                  <a:pt x="539" y="348"/>
                  <a:pt x="572" y="348"/>
                </a:cubicBezTo>
                <a:cubicBezTo>
                  <a:pt x="611" y="348"/>
                  <a:pt x="641" y="349"/>
                  <a:pt x="664" y="350"/>
                </a:cubicBezTo>
                <a:cubicBezTo>
                  <a:pt x="687" y="351"/>
                  <a:pt x="705" y="353"/>
                  <a:pt x="717" y="356"/>
                </a:cubicBezTo>
                <a:cubicBezTo>
                  <a:pt x="730" y="360"/>
                  <a:pt x="739" y="365"/>
                  <a:pt x="745" y="373"/>
                </a:cubicBezTo>
                <a:cubicBezTo>
                  <a:pt x="750" y="380"/>
                  <a:pt x="755" y="389"/>
                  <a:pt x="759" y="402"/>
                </a:cubicBezTo>
                <a:lnTo>
                  <a:pt x="1150" y="1522"/>
                </a:lnTo>
                <a:close/>
                <a:moveTo>
                  <a:pt x="501" y="120"/>
                </a:moveTo>
                <a:cubicBezTo>
                  <a:pt x="501" y="165"/>
                  <a:pt x="492" y="197"/>
                  <a:pt x="474" y="215"/>
                </a:cubicBezTo>
                <a:cubicBezTo>
                  <a:pt x="456" y="234"/>
                  <a:pt x="422" y="243"/>
                  <a:pt x="372" y="243"/>
                </a:cubicBezTo>
                <a:cubicBezTo>
                  <a:pt x="322" y="243"/>
                  <a:pt x="288" y="234"/>
                  <a:pt x="271" y="216"/>
                </a:cubicBezTo>
                <a:cubicBezTo>
                  <a:pt x="253" y="199"/>
                  <a:pt x="244" y="168"/>
                  <a:pt x="244" y="124"/>
                </a:cubicBezTo>
                <a:cubicBezTo>
                  <a:pt x="244" y="77"/>
                  <a:pt x="253" y="45"/>
                  <a:pt x="272" y="27"/>
                </a:cubicBezTo>
                <a:cubicBezTo>
                  <a:pt x="290" y="9"/>
                  <a:pt x="324" y="0"/>
                  <a:pt x="373" y="0"/>
                </a:cubicBezTo>
                <a:cubicBezTo>
                  <a:pt x="424" y="0"/>
                  <a:pt x="458" y="9"/>
                  <a:pt x="475" y="26"/>
                </a:cubicBezTo>
                <a:cubicBezTo>
                  <a:pt x="493" y="44"/>
                  <a:pt x="501" y="75"/>
                  <a:pt x="501" y="120"/>
                </a:cubicBezTo>
                <a:close/>
                <a:moveTo>
                  <a:pt x="570" y="595"/>
                </a:moveTo>
                <a:cubicBezTo>
                  <a:pt x="569" y="595"/>
                  <a:pt x="569" y="595"/>
                  <a:pt x="569" y="595"/>
                </a:cubicBezTo>
                <a:cubicBezTo>
                  <a:pt x="390" y="1132"/>
                  <a:pt x="390" y="1132"/>
                  <a:pt x="390" y="1132"/>
                </a:cubicBezTo>
                <a:cubicBezTo>
                  <a:pt x="748" y="1132"/>
                  <a:pt x="748" y="1132"/>
                  <a:pt x="748" y="1132"/>
                </a:cubicBezTo>
                <a:lnTo>
                  <a:pt x="570" y="595"/>
                </a:lnTo>
                <a:close/>
                <a:moveTo>
                  <a:pt x="928" y="120"/>
                </a:moveTo>
                <a:cubicBezTo>
                  <a:pt x="928" y="165"/>
                  <a:pt x="919" y="197"/>
                  <a:pt x="901" y="215"/>
                </a:cubicBezTo>
                <a:cubicBezTo>
                  <a:pt x="882" y="234"/>
                  <a:pt x="848" y="243"/>
                  <a:pt x="798" y="243"/>
                </a:cubicBezTo>
                <a:cubicBezTo>
                  <a:pt x="748" y="243"/>
                  <a:pt x="714" y="234"/>
                  <a:pt x="697" y="216"/>
                </a:cubicBezTo>
                <a:cubicBezTo>
                  <a:pt x="680" y="199"/>
                  <a:pt x="671" y="168"/>
                  <a:pt x="671" y="124"/>
                </a:cubicBezTo>
                <a:cubicBezTo>
                  <a:pt x="671" y="77"/>
                  <a:pt x="680" y="45"/>
                  <a:pt x="698" y="27"/>
                </a:cubicBezTo>
                <a:cubicBezTo>
                  <a:pt x="716" y="9"/>
                  <a:pt x="750" y="0"/>
                  <a:pt x="800" y="0"/>
                </a:cubicBezTo>
                <a:cubicBezTo>
                  <a:pt x="850" y="0"/>
                  <a:pt x="884" y="9"/>
                  <a:pt x="902" y="26"/>
                </a:cubicBezTo>
                <a:cubicBezTo>
                  <a:pt x="919" y="44"/>
                  <a:pt x="928" y="75"/>
                  <a:pt x="928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" name="Freeform 5"/>
          <p:cNvSpPr>
            <a:spLocks noChangeAspect="1" noEditPoints="1"/>
          </p:cNvSpPr>
          <p:nvPr/>
        </p:nvSpPr>
        <p:spPr bwMode="auto">
          <a:xfrm>
            <a:off x="7186059" y="2955269"/>
            <a:ext cx="897255" cy="1024731"/>
          </a:xfrm>
          <a:custGeom>
            <a:avLst/>
            <a:gdLst>
              <a:gd name="T0" fmla="*/ 1196 w 1196"/>
              <a:gd name="T1" fmla="*/ 971 h 1640"/>
              <a:gd name="T2" fmla="*/ 1157 w 1196"/>
              <a:gd name="T3" fmla="*/ 1252 h 1640"/>
              <a:gd name="T4" fmla="*/ 1041 w 1196"/>
              <a:gd name="T5" fmla="*/ 1463 h 1640"/>
              <a:gd name="T6" fmla="*/ 850 w 1196"/>
              <a:gd name="T7" fmla="*/ 1595 h 1640"/>
              <a:gd name="T8" fmla="*/ 587 w 1196"/>
              <a:gd name="T9" fmla="*/ 1640 h 1640"/>
              <a:gd name="T10" fmla="*/ 330 w 1196"/>
              <a:gd name="T11" fmla="*/ 1602 h 1640"/>
              <a:gd name="T12" fmla="*/ 146 w 1196"/>
              <a:gd name="T13" fmla="*/ 1484 h 1640"/>
              <a:gd name="T14" fmla="*/ 37 w 1196"/>
              <a:gd name="T15" fmla="*/ 1283 h 1640"/>
              <a:gd name="T16" fmla="*/ 0 w 1196"/>
              <a:gd name="T17" fmla="*/ 994 h 1640"/>
              <a:gd name="T18" fmla="*/ 39 w 1196"/>
              <a:gd name="T19" fmla="*/ 718 h 1640"/>
              <a:gd name="T20" fmla="*/ 155 w 1196"/>
              <a:gd name="T21" fmla="*/ 509 h 1640"/>
              <a:gd name="T22" fmla="*/ 346 w 1196"/>
              <a:gd name="T23" fmla="*/ 377 h 1640"/>
              <a:gd name="T24" fmla="*/ 610 w 1196"/>
              <a:gd name="T25" fmla="*/ 332 h 1640"/>
              <a:gd name="T26" fmla="*/ 864 w 1196"/>
              <a:gd name="T27" fmla="*/ 370 h 1640"/>
              <a:gd name="T28" fmla="*/ 1047 w 1196"/>
              <a:gd name="T29" fmla="*/ 487 h 1640"/>
              <a:gd name="T30" fmla="*/ 1159 w 1196"/>
              <a:gd name="T31" fmla="*/ 686 h 1640"/>
              <a:gd name="T32" fmla="*/ 1196 w 1196"/>
              <a:gd name="T33" fmla="*/ 971 h 1640"/>
              <a:gd name="T34" fmla="*/ 516 w 1196"/>
              <a:gd name="T35" fmla="*/ 120 h 1640"/>
              <a:gd name="T36" fmla="*/ 489 w 1196"/>
              <a:gd name="T37" fmla="*/ 215 h 1640"/>
              <a:gd name="T38" fmla="*/ 387 w 1196"/>
              <a:gd name="T39" fmla="*/ 243 h 1640"/>
              <a:gd name="T40" fmla="*/ 285 w 1196"/>
              <a:gd name="T41" fmla="*/ 216 h 1640"/>
              <a:gd name="T42" fmla="*/ 259 w 1196"/>
              <a:gd name="T43" fmla="*/ 124 h 1640"/>
              <a:gd name="T44" fmla="*/ 286 w 1196"/>
              <a:gd name="T45" fmla="*/ 27 h 1640"/>
              <a:gd name="T46" fmla="*/ 388 w 1196"/>
              <a:gd name="T47" fmla="*/ 0 h 1640"/>
              <a:gd name="T48" fmla="*/ 490 w 1196"/>
              <a:gd name="T49" fmla="*/ 26 h 1640"/>
              <a:gd name="T50" fmla="*/ 516 w 1196"/>
              <a:gd name="T51" fmla="*/ 120 h 1640"/>
              <a:gd name="T52" fmla="*/ 927 w 1196"/>
              <a:gd name="T53" fmla="*/ 985 h 1640"/>
              <a:gd name="T54" fmla="*/ 911 w 1196"/>
              <a:gd name="T55" fmla="*/ 804 h 1640"/>
              <a:gd name="T56" fmla="*/ 858 w 1196"/>
              <a:gd name="T57" fmla="*/ 664 h 1640"/>
              <a:gd name="T58" fmla="*/ 758 w 1196"/>
              <a:gd name="T59" fmla="*/ 574 h 1640"/>
              <a:gd name="T60" fmla="*/ 602 w 1196"/>
              <a:gd name="T61" fmla="*/ 542 h 1640"/>
              <a:gd name="T62" fmla="*/ 443 w 1196"/>
              <a:gd name="T63" fmla="*/ 578 h 1640"/>
              <a:gd name="T64" fmla="*/ 341 w 1196"/>
              <a:gd name="T65" fmla="*/ 673 h 1640"/>
              <a:gd name="T66" fmla="*/ 286 w 1196"/>
              <a:gd name="T67" fmla="*/ 812 h 1640"/>
              <a:gd name="T68" fmla="*/ 270 w 1196"/>
              <a:gd name="T69" fmla="*/ 981 h 1640"/>
              <a:gd name="T70" fmla="*/ 285 w 1196"/>
              <a:gd name="T71" fmla="*/ 1167 h 1640"/>
              <a:gd name="T72" fmla="*/ 338 w 1196"/>
              <a:gd name="T73" fmla="*/ 1308 h 1640"/>
              <a:gd name="T74" fmla="*/ 438 w 1196"/>
              <a:gd name="T75" fmla="*/ 1397 h 1640"/>
              <a:gd name="T76" fmla="*/ 595 w 1196"/>
              <a:gd name="T77" fmla="*/ 1428 h 1640"/>
              <a:gd name="T78" fmla="*/ 753 w 1196"/>
              <a:gd name="T79" fmla="*/ 1393 h 1640"/>
              <a:gd name="T80" fmla="*/ 855 w 1196"/>
              <a:gd name="T81" fmla="*/ 1297 h 1640"/>
              <a:gd name="T82" fmla="*/ 911 w 1196"/>
              <a:gd name="T83" fmla="*/ 1156 h 1640"/>
              <a:gd name="T84" fmla="*/ 927 w 1196"/>
              <a:gd name="T85" fmla="*/ 985 h 1640"/>
              <a:gd name="T86" fmla="*/ 942 w 1196"/>
              <a:gd name="T87" fmla="*/ 120 h 1640"/>
              <a:gd name="T88" fmla="*/ 915 w 1196"/>
              <a:gd name="T89" fmla="*/ 215 h 1640"/>
              <a:gd name="T90" fmla="*/ 813 w 1196"/>
              <a:gd name="T91" fmla="*/ 243 h 1640"/>
              <a:gd name="T92" fmla="*/ 711 w 1196"/>
              <a:gd name="T93" fmla="*/ 216 h 1640"/>
              <a:gd name="T94" fmla="*/ 686 w 1196"/>
              <a:gd name="T95" fmla="*/ 124 h 1640"/>
              <a:gd name="T96" fmla="*/ 712 w 1196"/>
              <a:gd name="T97" fmla="*/ 27 h 1640"/>
              <a:gd name="T98" fmla="*/ 814 w 1196"/>
              <a:gd name="T99" fmla="*/ 0 h 1640"/>
              <a:gd name="T100" fmla="*/ 916 w 1196"/>
              <a:gd name="T101" fmla="*/ 26 h 1640"/>
              <a:gd name="T102" fmla="*/ 942 w 1196"/>
              <a:gd name="T103" fmla="*/ 120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96" h="1640">
                <a:moveTo>
                  <a:pt x="1196" y="971"/>
                </a:moveTo>
                <a:cubicBezTo>
                  <a:pt x="1196" y="1076"/>
                  <a:pt x="1183" y="1170"/>
                  <a:pt x="1157" y="1252"/>
                </a:cubicBezTo>
                <a:cubicBezTo>
                  <a:pt x="1131" y="1335"/>
                  <a:pt x="1092" y="1405"/>
                  <a:pt x="1041" y="1463"/>
                </a:cubicBezTo>
                <a:cubicBezTo>
                  <a:pt x="990" y="1520"/>
                  <a:pt x="926" y="1564"/>
                  <a:pt x="850" y="1595"/>
                </a:cubicBezTo>
                <a:cubicBezTo>
                  <a:pt x="774" y="1625"/>
                  <a:pt x="687" y="1640"/>
                  <a:pt x="587" y="1640"/>
                </a:cubicBezTo>
                <a:cubicBezTo>
                  <a:pt x="489" y="1640"/>
                  <a:pt x="403" y="1627"/>
                  <a:pt x="330" y="1602"/>
                </a:cubicBezTo>
                <a:cubicBezTo>
                  <a:pt x="256" y="1576"/>
                  <a:pt x="195" y="1537"/>
                  <a:pt x="146" y="1484"/>
                </a:cubicBezTo>
                <a:cubicBezTo>
                  <a:pt x="98" y="1431"/>
                  <a:pt x="61" y="1364"/>
                  <a:pt x="37" y="1283"/>
                </a:cubicBezTo>
                <a:cubicBezTo>
                  <a:pt x="12" y="1201"/>
                  <a:pt x="0" y="1105"/>
                  <a:pt x="0" y="994"/>
                </a:cubicBezTo>
                <a:cubicBezTo>
                  <a:pt x="0" y="891"/>
                  <a:pt x="13" y="799"/>
                  <a:pt x="39" y="718"/>
                </a:cubicBezTo>
                <a:cubicBezTo>
                  <a:pt x="65" y="636"/>
                  <a:pt x="104" y="567"/>
                  <a:pt x="155" y="509"/>
                </a:cubicBezTo>
                <a:cubicBezTo>
                  <a:pt x="207" y="452"/>
                  <a:pt x="270" y="408"/>
                  <a:pt x="346" y="377"/>
                </a:cubicBezTo>
                <a:cubicBezTo>
                  <a:pt x="422" y="347"/>
                  <a:pt x="510" y="332"/>
                  <a:pt x="610" y="332"/>
                </a:cubicBezTo>
                <a:cubicBezTo>
                  <a:pt x="706" y="332"/>
                  <a:pt x="791" y="344"/>
                  <a:pt x="864" y="370"/>
                </a:cubicBezTo>
                <a:cubicBezTo>
                  <a:pt x="937" y="395"/>
                  <a:pt x="998" y="434"/>
                  <a:pt x="1047" y="487"/>
                </a:cubicBezTo>
                <a:cubicBezTo>
                  <a:pt x="1097" y="540"/>
                  <a:pt x="1134" y="606"/>
                  <a:pt x="1159" y="686"/>
                </a:cubicBezTo>
                <a:cubicBezTo>
                  <a:pt x="1184" y="767"/>
                  <a:pt x="1196" y="862"/>
                  <a:pt x="1196" y="971"/>
                </a:cubicBezTo>
                <a:close/>
                <a:moveTo>
                  <a:pt x="516" y="120"/>
                </a:moveTo>
                <a:cubicBezTo>
                  <a:pt x="516" y="165"/>
                  <a:pt x="507" y="197"/>
                  <a:pt x="489" y="215"/>
                </a:cubicBezTo>
                <a:cubicBezTo>
                  <a:pt x="471" y="234"/>
                  <a:pt x="437" y="243"/>
                  <a:pt x="387" y="243"/>
                </a:cubicBezTo>
                <a:cubicBezTo>
                  <a:pt x="337" y="243"/>
                  <a:pt x="303" y="234"/>
                  <a:pt x="285" y="216"/>
                </a:cubicBezTo>
                <a:cubicBezTo>
                  <a:pt x="268" y="199"/>
                  <a:pt x="259" y="168"/>
                  <a:pt x="259" y="124"/>
                </a:cubicBezTo>
                <a:cubicBezTo>
                  <a:pt x="259" y="77"/>
                  <a:pt x="268" y="45"/>
                  <a:pt x="286" y="27"/>
                </a:cubicBezTo>
                <a:cubicBezTo>
                  <a:pt x="304" y="9"/>
                  <a:pt x="338" y="0"/>
                  <a:pt x="388" y="0"/>
                </a:cubicBezTo>
                <a:cubicBezTo>
                  <a:pt x="438" y="0"/>
                  <a:pt x="472" y="9"/>
                  <a:pt x="490" y="26"/>
                </a:cubicBezTo>
                <a:cubicBezTo>
                  <a:pt x="507" y="44"/>
                  <a:pt x="516" y="75"/>
                  <a:pt x="516" y="120"/>
                </a:cubicBezTo>
                <a:close/>
                <a:moveTo>
                  <a:pt x="927" y="985"/>
                </a:moveTo>
                <a:cubicBezTo>
                  <a:pt x="927" y="918"/>
                  <a:pt x="922" y="858"/>
                  <a:pt x="911" y="804"/>
                </a:cubicBezTo>
                <a:cubicBezTo>
                  <a:pt x="901" y="749"/>
                  <a:pt x="883" y="703"/>
                  <a:pt x="858" y="664"/>
                </a:cubicBezTo>
                <a:cubicBezTo>
                  <a:pt x="833" y="625"/>
                  <a:pt x="799" y="595"/>
                  <a:pt x="758" y="574"/>
                </a:cubicBezTo>
                <a:cubicBezTo>
                  <a:pt x="716" y="553"/>
                  <a:pt x="664" y="542"/>
                  <a:pt x="602" y="542"/>
                </a:cubicBezTo>
                <a:cubicBezTo>
                  <a:pt x="538" y="542"/>
                  <a:pt x="486" y="554"/>
                  <a:pt x="443" y="578"/>
                </a:cubicBezTo>
                <a:cubicBezTo>
                  <a:pt x="401" y="602"/>
                  <a:pt x="367" y="634"/>
                  <a:pt x="341" y="673"/>
                </a:cubicBezTo>
                <a:cubicBezTo>
                  <a:pt x="315" y="713"/>
                  <a:pt x="296" y="759"/>
                  <a:pt x="286" y="812"/>
                </a:cubicBezTo>
                <a:cubicBezTo>
                  <a:pt x="275" y="866"/>
                  <a:pt x="270" y="922"/>
                  <a:pt x="270" y="981"/>
                </a:cubicBezTo>
                <a:cubicBezTo>
                  <a:pt x="270" y="1050"/>
                  <a:pt x="275" y="1112"/>
                  <a:pt x="285" y="1167"/>
                </a:cubicBezTo>
                <a:cubicBezTo>
                  <a:pt x="296" y="1222"/>
                  <a:pt x="313" y="1269"/>
                  <a:pt x="338" y="1308"/>
                </a:cubicBezTo>
                <a:cubicBezTo>
                  <a:pt x="363" y="1347"/>
                  <a:pt x="396" y="1377"/>
                  <a:pt x="438" y="1397"/>
                </a:cubicBezTo>
                <a:cubicBezTo>
                  <a:pt x="479" y="1418"/>
                  <a:pt x="532" y="1428"/>
                  <a:pt x="595" y="1428"/>
                </a:cubicBezTo>
                <a:cubicBezTo>
                  <a:pt x="658" y="1428"/>
                  <a:pt x="711" y="1416"/>
                  <a:pt x="753" y="1393"/>
                </a:cubicBezTo>
                <a:cubicBezTo>
                  <a:pt x="795" y="1370"/>
                  <a:pt x="829" y="1338"/>
                  <a:pt x="855" y="1297"/>
                </a:cubicBezTo>
                <a:cubicBezTo>
                  <a:pt x="882" y="1257"/>
                  <a:pt x="900" y="1210"/>
                  <a:pt x="911" y="1156"/>
                </a:cubicBezTo>
                <a:cubicBezTo>
                  <a:pt x="921" y="1103"/>
                  <a:pt x="927" y="1045"/>
                  <a:pt x="927" y="985"/>
                </a:cubicBezTo>
                <a:close/>
                <a:moveTo>
                  <a:pt x="942" y="120"/>
                </a:moveTo>
                <a:cubicBezTo>
                  <a:pt x="942" y="165"/>
                  <a:pt x="933" y="197"/>
                  <a:pt x="915" y="215"/>
                </a:cubicBezTo>
                <a:cubicBezTo>
                  <a:pt x="897" y="234"/>
                  <a:pt x="863" y="243"/>
                  <a:pt x="813" y="243"/>
                </a:cubicBezTo>
                <a:cubicBezTo>
                  <a:pt x="762" y="243"/>
                  <a:pt x="729" y="234"/>
                  <a:pt x="711" y="216"/>
                </a:cubicBezTo>
                <a:cubicBezTo>
                  <a:pt x="694" y="199"/>
                  <a:pt x="686" y="168"/>
                  <a:pt x="686" y="124"/>
                </a:cubicBezTo>
                <a:cubicBezTo>
                  <a:pt x="686" y="77"/>
                  <a:pt x="694" y="45"/>
                  <a:pt x="712" y="27"/>
                </a:cubicBezTo>
                <a:cubicBezTo>
                  <a:pt x="730" y="9"/>
                  <a:pt x="764" y="0"/>
                  <a:pt x="814" y="0"/>
                </a:cubicBezTo>
                <a:cubicBezTo>
                  <a:pt x="865" y="0"/>
                  <a:pt x="898" y="9"/>
                  <a:pt x="916" y="26"/>
                </a:cubicBezTo>
                <a:cubicBezTo>
                  <a:pt x="934" y="44"/>
                  <a:pt x="942" y="75"/>
                  <a:pt x="942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2" name="Freeform 5"/>
          <p:cNvSpPr>
            <a:spLocks noChangeAspect="1" noEditPoints="1"/>
          </p:cNvSpPr>
          <p:nvPr/>
        </p:nvSpPr>
        <p:spPr bwMode="auto">
          <a:xfrm>
            <a:off x="8184841" y="2955269"/>
            <a:ext cx="774065" cy="1024731"/>
          </a:xfrm>
          <a:custGeom>
            <a:avLst/>
            <a:gdLst>
              <a:gd name="T0" fmla="*/ 1032 w 1032"/>
              <a:gd name="T1" fmla="*/ 1147 h 1640"/>
              <a:gd name="T2" fmla="*/ 998 w 1032"/>
              <a:gd name="T3" fmla="*/ 1355 h 1640"/>
              <a:gd name="T4" fmla="*/ 897 w 1032"/>
              <a:gd name="T5" fmla="*/ 1510 h 1640"/>
              <a:gd name="T6" fmla="*/ 733 w 1032"/>
              <a:gd name="T7" fmla="*/ 1607 h 1640"/>
              <a:gd name="T8" fmla="*/ 509 w 1032"/>
              <a:gd name="T9" fmla="*/ 1640 h 1640"/>
              <a:gd name="T10" fmla="*/ 295 w 1032"/>
              <a:gd name="T11" fmla="*/ 1610 h 1640"/>
              <a:gd name="T12" fmla="*/ 135 w 1032"/>
              <a:gd name="T13" fmla="*/ 1520 h 1640"/>
              <a:gd name="T14" fmla="*/ 34 w 1032"/>
              <a:gd name="T15" fmla="*/ 1369 h 1640"/>
              <a:gd name="T16" fmla="*/ 0 w 1032"/>
              <a:gd name="T17" fmla="*/ 1158 h 1640"/>
              <a:gd name="T18" fmla="*/ 0 w 1032"/>
              <a:gd name="T19" fmla="*/ 389 h 1640"/>
              <a:gd name="T20" fmla="*/ 6 w 1032"/>
              <a:gd name="T21" fmla="*/ 372 h 1640"/>
              <a:gd name="T22" fmla="*/ 27 w 1032"/>
              <a:gd name="T23" fmla="*/ 359 h 1640"/>
              <a:gd name="T24" fmla="*/ 66 w 1032"/>
              <a:gd name="T25" fmla="*/ 351 h 1640"/>
              <a:gd name="T26" fmla="*/ 129 w 1032"/>
              <a:gd name="T27" fmla="*/ 348 h 1640"/>
              <a:gd name="T28" fmla="*/ 190 w 1032"/>
              <a:gd name="T29" fmla="*/ 351 h 1640"/>
              <a:gd name="T30" fmla="*/ 229 w 1032"/>
              <a:gd name="T31" fmla="*/ 359 h 1640"/>
              <a:gd name="T32" fmla="*/ 250 w 1032"/>
              <a:gd name="T33" fmla="*/ 372 h 1640"/>
              <a:gd name="T34" fmla="*/ 257 w 1032"/>
              <a:gd name="T35" fmla="*/ 389 h 1640"/>
              <a:gd name="T36" fmla="*/ 257 w 1032"/>
              <a:gd name="T37" fmla="*/ 1135 h 1640"/>
              <a:gd name="T38" fmla="*/ 275 w 1032"/>
              <a:gd name="T39" fmla="*/ 1266 h 1640"/>
              <a:gd name="T40" fmla="*/ 328 w 1032"/>
              <a:gd name="T41" fmla="*/ 1357 h 1640"/>
              <a:gd name="T42" fmla="*/ 411 w 1032"/>
              <a:gd name="T43" fmla="*/ 1411 h 1640"/>
              <a:gd name="T44" fmla="*/ 519 w 1032"/>
              <a:gd name="T45" fmla="*/ 1429 h 1640"/>
              <a:gd name="T46" fmla="*/ 628 w 1032"/>
              <a:gd name="T47" fmla="*/ 1411 h 1640"/>
              <a:gd name="T48" fmla="*/ 709 w 1032"/>
              <a:gd name="T49" fmla="*/ 1356 h 1640"/>
              <a:gd name="T50" fmla="*/ 760 w 1032"/>
              <a:gd name="T51" fmla="*/ 1269 h 1640"/>
              <a:gd name="T52" fmla="*/ 778 w 1032"/>
              <a:gd name="T53" fmla="*/ 1150 h 1640"/>
              <a:gd name="T54" fmla="*/ 778 w 1032"/>
              <a:gd name="T55" fmla="*/ 389 h 1640"/>
              <a:gd name="T56" fmla="*/ 784 w 1032"/>
              <a:gd name="T57" fmla="*/ 372 h 1640"/>
              <a:gd name="T58" fmla="*/ 804 w 1032"/>
              <a:gd name="T59" fmla="*/ 359 h 1640"/>
              <a:gd name="T60" fmla="*/ 844 w 1032"/>
              <a:gd name="T61" fmla="*/ 351 h 1640"/>
              <a:gd name="T62" fmla="*/ 906 w 1032"/>
              <a:gd name="T63" fmla="*/ 348 h 1640"/>
              <a:gd name="T64" fmla="*/ 967 w 1032"/>
              <a:gd name="T65" fmla="*/ 351 h 1640"/>
              <a:gd name="T66" fmla="*/ 1006 w 1032"/>
              <a:gd name="T67" fmla="*/ 359 h 1640"/>
              <a:gd name="T68" fmla="*/ 1026 w 1032"/>
              <a:gd name="T69" fmla="*/ 372 h 1640"/>
              <a:gd name="T70" fmla="*/ 1032 w 1032"/>
              <a:gd name="T71" fmla="*/ 389 h 1640"/>
              <a:gd name="T72" fmla="*/ 1032 w 1032"/>
              <a:gd name="T73" fmla="*/ 1147 h 1640"/>
              <a:gd name="T74" fmla="*/ 429 w 1032"/>
              <a:gd name="T75" fmla="*/ 120 h 1640"/>
              <a:gd name="T76" fmla="*/ 403 w 1032"/>
              <a:gd name="T77" fmla="*/ 215 h 1640"/>
              <a:gd name="T78" fmla="*/ 301 w 1032"/>
              <a:gd name="T79" fmla="*/ 243 h 1640"/>
              <a:gd name="T80" fmla="*/ 199 w 1032"/>
              <a:gd name="T81" fmla="*/ 216 h 1640"/>
              <a:gd name="T82" fmla="*/ 173 w 1032"/>
              <a:gd name="T83" fmla="*/ 124 h 1640"/>
              <a:gd name="T84" fmla="*/ 200 w 1032"/>
              <a:gd name="T85" fmla="*/ 27 h 1640"/>
              <a:gd name="T86" fmla="*/ 302 w 1032"/>
              <a:gd name="T87" fmla="*/ 0 h 1640"/>
              <a:gd name="T88" fmla="*/ 404 w 1032"/>
              <a:gd name="T89" fmla="*/ 26 h 1640"/>
              <a:gd name="T90" fmla="*/ 429 w 1032"/>
              <a:gd name="T91" fmla="*/ 120 h 1640"/>
              <a:gd name="T92" fmla="*/ 856 w 1032"/>
              <a:gd name="T93" fmla="*/ 120 h 1640"/>
              <a:gd name="T94" fmla="*/ 829 w 1032"/>
              <a:gd name="T95" fmla="*/ 215 h 1640"/>
              <a:gd name="T96" fmla="*/ 726 w 1032"/>
              <a:gd name="T97" fmla="*/ 243 h 1640"/>
              <a:gd name="T98" fmla="*/ 625 w 1032"/>
              <a:gd name="T99" fmla="*/ 216 h 1640"/>
              <a:gd name="T100" fmla="*/ 599 w 1032"/>
              <a:gd name="T101" fmla="*/ 124 h 1640"/>
              <a:gd name="T102" fmla="*/ 626 w 1032"/>
              <a:gd name="T103" fmla="*/ 27 h 1640"/>
              <a:gd name="T104" fmla="*/ 728 w 1032"/>
              <a:gd name="T105" fmla="*/ 0 h 1640"/>
              <a:gd name="T106" fmla="*/ 830 w 1032"/>
              <a:gd name="T107" fmla="*/ 26 h 1640"/>
              <a:gd name="T108" fmla="*/ 856 w 1032"/>
              <a:gd name="T109" fmla="*/ 120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32" h="1640">
                <a:moveTo>
                  <a:pt x="1032" y="1147"/>
                </a:moveTo>
                <a:cubicBezTo>
                  <a:pt x="1032" y="1224"/>
                  <a:pt x="1021" y="1294"/>
                  <a:pt x="998" y="1355"/>
                </a:cubicBezTo>
                <a:cubicBezTo>
                  <a:pt x="975" y="1416"/>
                  <a:pt x="941" y="1468"/>
                  <a:pt x="897" y="1510"/>
                </a:cubicBezTo>
                <a:cubicBezTo>
                  <a:pt x="853" y="1553"/>
                  <a:pt x="798" y="1585"/>
                  <a:pt x="733" y="1607"/>
                </a:cubicBezTo>
                <a:cubicBezTo>
                  <a:pt x="668" y="1629"/>
                  <a:pt x="593" y="1640"/>
                  <a:pt x="509" y="1640"/>
                </a:cubicBezTo>
                <a:cubicBezTo>
                  <a:pt x="429" y="1640"/>
                  <a:pt x="358" y="1630"/>
                  <a:pt x="295" y="1610"/>
                </a:cubicBezTo>
                <a:cubicBezTo>
                  <a:pt x="232" y="1590"/>
                  <a:pt x="178" y="1560"/>
                  <a:pt x="135" y="1520"/>
                </a:cubicBezTo>
                <a:cubicBezTo>
                  <a:pt x="91" y="1480"/>
                  <a:pt x="58" y="1429"/>
                  <a:pt x="34" y="1369"/>
                </a:cubicBezTo>
                <a:cubicBezTo>
                  <a:pt x="11" y="1309"/>
                  <a:pt x="0" y="1238"/>
                  <a:pt x="0" y="1158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83"/>
                  <a:pt x="2" y="377"/>
                  <a:pt x="6" y="372"/>
                </a:cubicBezTo>
                <a:cubicBezTo>
                  <a:pt x="10" y="366"/>
                  <a:pt x="17" y="362"/>
                  <a:pt x="27" y="359"/>
                </a:cubicBezTo>
                <a:cubicBezTo>
                  <a:pt x="37" y="356"/>
                  <a:pt x="50" y="353"/>
                  <a:pt x="66" y="351"/>
                </a:cubicBezTo>
                <a:cubicBezTo>
                  <a:pt x="82" y="349"/>
                  <a:pt x="103" y="348"/>
                  <a:pt x="129" y="348"/>
                </a:cubicBezTo>
                <a:cubicBezTo>
                  <a:pt x="153" y="348"/>
                  <a:pt x="174" y="349"/>
                  <a:pt x="190" y="351"/>
                </a:cubicBezTo>
                <a:cubicBezTo>
                  <a:pt x="206" y="353"/>
                  <a:pt x="219" y="356"/>
                  <a:pt x="229" y="359"/>
                </a:cubicBezTo>
                <a:cubicBezTo>
                  <a:pt x="239" y="362"/>
                  <a:pt x="246" y="366"/>
                  <a:pt x="250" y="372"/>
                </a:cubicBezTo>
                <a:cubicBezTo>
                  <a:pt x="254" y="377"/>
                  <a:pt x="257" y="383"/>
                  <a:pt x="257" y="389"/>
                </a:cubicBezTo>
                <a:cubicBezTo>
                  <a:pt x="257" y="1135"/>
                  <a:pt x="257" y="1135"/>
                  <a:pt x="257" y="1135"/>
                </a:cubicBezTo>
                <a:cubicBezTo>
                  <a:pt x="257" y="1185"/>
                  <a:pt x="263" y="1229"/>
                  <a:pt x="275" y="1266"/>
                </a:cubicBezTo>
                <a:cubicBezTo>
                  <a:pt x="288" y="1302"/>
                  <a:pt x="305" y="1333"/>
                  <a:pt x="328" y="1357"/>
                </a:cubicBezTo>
                <a:cubicBezTo>
                  <a:pt x="351" y="1381"/>
                  <a:pt x="379" y="1399"/>
                  <a:pt x="411" y="1411"/>
                </a:cubicBezTo>
                <a:cubicBezTo>
                  <a:pt x="444" y="1423"/>
                  <a:pt x="480" y="1429"/>
                  <a:pt x="519" y="1429"/>
                </a:cubicBezTo>
                <a:cubicBezTo>
                  <a:pt x="560" y="1429"/>
                  <a:pt x="596" y="1423"/>
                  <a:pt x="628" y="1411"/>
                </a:cubicBezTo>
                <a:cubicBezTo>
                  <a:pt x="660" y="1398"/>
                  <a:pt x="687" y="1380"/>
                  <a:pt x="709" y="1356"/>
                </a:cubicBezTo>
                <a:cubicBezTo>
                  <a:pt x="731" y="1333"/>
                  <a:pt x="748" y="1303"/>
                  <a:pt x="760" y="1269"/>
                </a:cubicBezTo>
                <a:cubicBezTo>
                  <a:pt x="772" y="1234"/>
                  <a:pt x="778" y="1194"/>
                  <a:pt x="778" y="1150"/>
                </a:cubicBezTo>
                <a:cubicBezTo>
                  <a:pt x="778" y="389"/>
                  <a:pt x="778" y="389"/>
                  <a:pt x="778" y="389"/>
                </a:cubicBezTo>
                <a:cubicBezTo>
                  <a:pt x="778" y="383"/>
                  <a:pt x="780" y="377"/>
                  <a:pt x="784" y="372"/>
                </a:cubicBezTo>
                <a:cubicBezTo>
                  <a:pt x="788" y="366"/>
                  <a:pt x="795" y="362"/>
                  <a:pt x="804" y="359"/>
                </a:cubicBezTo>
                <a:cubicBezTo>
                  <a:pt x="814" y="356"/>
                  <a:pt x="827" y="353"/>
                  <a:pt x="844" y="351"/>
                </a:cubicBezTo>
                <a:cubicBezTo>
                  <a:pt x="861" y="349"/>
                  <a:pt x="881" y="348"/>
                  <a:pt x="906" y="348"/>
                </a:cubicBezTo>
                <a:cubicBezTo>
                  <a:pt x="931" y="348"/>
                  <a:pt x="951" y="349"/>
                  <a:pt x="967" y="351"/>
                </a:cubicBezTo>
                <a:cubicBezTo>
                  <a:pt x="983" y="353"/>
                  <a:pt x="996" y="356"/>
                  <a:pt x="1006" y="359"/>
                </a:cubicBezTo>
                <a:cubicBezTo>
                  <a:pt x="1015" y="362"/>
                  <a:pt x="1022" y="366"/>
                  <a:pt x="1026" y="372"/>
                </a:cubicBezTo>
                <a:cubicBezTo>
                  <a:pt x="1030" y="377"/>
                  <a:pt x="1032" y="383"/>
                  <a:pt x="1032" y="389"/>
                </a:cubicBezTo>
                <a:lnTo>
                  <a:pt x="1032" y="1147"/>
                </a:lnTo>
                <a:close/>
                <a:moveTo>
                  <a:pt x="429" y="120"/>
                </a:moveTo>
                <a:cubicBezTo>
                  <a:pt x="429" y="165"/>
                  <a:pt x="420" y="197"/>
                  <a:pt x="403" y="215"/>
                </a:cubicBezTo>
                <a:cubicBezTo>
                  <a:pt x="385" y="234"/>
                  <a:pt x="351" y="243"/>
                  <a:pt x="301" y="243"/>
                </a:cubicBezTo>
                <a:cubicBezTo>
                  <a:pt x="250" y="243"/>
                  <a:pt x="217" y="234"/>
                  <a:pt x="199" y="216"/>
                </a:cubicBezTo>
                <a:cubicBezTo>
                  <a:pt x="181" y="199"/>
                  <a:pt x="173" y="168"/>
                  <a:pt x="173" y="124"/>
                </a:cubicBezTo>
                <a:cubicBezTo>
                  <a:pt x="173" y="77"/>
                  <a:pt x="182" y="45"/>
                  <a:pt x="200" y="27"/>
                </a:cubicBezTo>
                <a:cubicBezTo>
                  <a:pt x="218" y="9"/>
                  <a:pt x="252" y="0"/>
                  <a:pt x="302" y="0"/>
                </a:cubicBezTo>
                <a:cubicBezTo>
                  <a:pt x="352" y="0"/>
                  <a:pt x="386" y="9"/>
                  <a:pt x="404" y="26"/>
                </a:cubicBezTo>
                <a:cubicBezTo>
                  <a:pt x="421" y="44"/>
                  <a:pt x="429" y="75"/>
                  <a:pt x="429" y="120"/>
                </a:cubicBezTo>
                <a:close/>
                <a:moveTo>
                  <a:pt x="856" y="120"/>
                </a:moveTo>
                <a:cubicBezTo>
                  <a:pt x="856" y="165"/>
                  <a:pt x="847" y="197"/>
                  <a:pt x="829" y="215"/>
                </a:cubicBezTo>
                <a:cubicBezTo>
                  <a:pt x="811" y="234"/>
                  <a:pt x="776" y="243"/>
                  <a:pt x="726" y="243"/>
                </a:cubicBezTo>
                <a:cubicBezTo>
                  <a:pt x="676" y="243"/>
                  <a:pt x="642" y="234"/>
                  <a:pt x="625" y="216"/>
                </a:cubicBezTo>
                <a:cubicBezTo>
                  <a:pt x="608" y="199"/>
                  <a:pt x="599" y="168"/>
                  <a:pt x="599" y="124"/>
                </a:cubicBezTo>
                <a:cubicBezTo>
                  <a:pt x="599" y="77"/>
                  <a:pt x="608" y="45"/>
                  <a:pt x="626" y="27"/>
                </a:cubicBezTo>
                <a:cubicBezTo>
                  <a:pt x="644" y="9"/>
                  <a:pt x="678" y="0"/>
                  <a:pt x="728" y="0"/>
                </a:cubicBezTo>
                <a:cubicBezTo>
                  <a:pt x="778" y="0"/>
                  <a:pt x="812" y="9"/>
                  <a:pt x="830" y="26"/>
                </a:cubicBezTo>
                <a:cubicBezTo>
                  <a:pt x="847" y="44"/>
                  <a:pt x="856" y="75"/>
                  <a:pt x="85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3" name="Freeform 5"/>
          <p:cNvSpPr>
            <a:spLocks noChangeAspect="1"/>
          </p:cNvSpPr>
          <p:nvPr/>
        </p:nvSpPr>
        <p:spPr bwMode="auto">
          <a:xfrm>
            <a:off x="244512" y="4348199"/>
            <a:ext cx="582613" cy="795073"/>
          </a:xfrm>
          <a:custGeom>
            <a:avLst/>
            <a:gdLst>
              <a:gd name="T0" fmla="*/ 777 w 777"/>
              <a:gd name="T1" fmla="*/ 1175 h 1272"/>
              <a:gd name="T2" fmla="*/ 774 w 777"/>
              <a:gd name="T3" fmla="*/ 1221 h 1272"/>
              <a:gd name="T4" fmla="*/ 766 w 777"/>
              <a:gd name="T5" fmla="*/ 1251 h 1272"/>
              <a:gd name="T6" fmla="*/ 753 w 777"/>
              <a:gd name="T7" fmla="*/ 1267 h 1272"/>
              <a:gd name="T8" fmla="*/ 738 w 777"/>
              <a:gd name="T9" fmla="*/ 1272 h 1272"/>
              <a:gd name="T10" fmla="*/ 41 w 777"/>
              <a:gd name="T11" fmla="*/ 1272 h 1272"/>
              <a:gd name="T12" fmla="*/ 26 w 777"/>
              <a:gd name="T13" fmla="*/ 1267 h 1272"/>
              <a:gd name="T14" fmla="*/ 14 w 777"/>
              <a:gd name="T15" fmla="*/ 1251 h 1272"/>
              <a:gd name="T16" fmla="*/ 5 w 777"/>
              <a:gd name="T17" fmla="*/ 1221 h 1272"/>
              <a:gd name="T18" fmla="*/ 3 w 777"/>
              <a:gd name="T19" fmla="*/ 1175 h 1272"/>
              <a:gd name="T20" fmla="*/ 5 w 777"/>
              <a:gd name="T21" fmla="*/ 1127 h 1272"/>
              <a:gd name="T22" fmla="*/ 13 w 777"/>
              <a:gd name="T23" fmla="*/ 1097 h 1272"/>
              <a:gd name="T24" fmla="*/ 25 w 777"/>
              <a:gd name="T25" fmla="*/ 1079 h 1272"/>
              <a:gd name="T26" fmla="*/ 41 w 777"/>
              <a:gd name="T27" fmla="*/ 1074 h 1272"/>
              <a:gd name="T28" fmla="*/ 276 w 777"/>
              <a:gd name="T29" fmla="*/ 1074 h 1272"/>
              <a:gd name="T30" fmla="*/ 276 w 777"/>
              <a:gd name="T31" fmla="*/ 252 h 1272"/>
              <a:gd name="T32" fmla="*/ 73 w 777"/>
              <a:gd name="T33" fmla="*/ 364 h 1272"/>
              <a:gd name="T34" fmla="*/ 36 w 777"/>
              <a:gd name="T35" fmla="*/ 377 h 1272"/>
              <a:gd name="T36" fmla="*/ 14 w 777"/>
              <a:gd name="T37" fmla="*/ 371 h 1272"/>
              <a:gd name="T38" fmla="*/ 3 w 777"/>
              <a:gd name="T39" fmla="*/ 343 h 1272"/>
              <a:gd name="T40" fmla="*/ 0 w 777"/>
              <a:gd name="T41" fmla="*/ 285 h 1272"/>
              <a:gd name="T42" fmla="*/ 1 w 777"/>
              <a:gd name="T43" fmla="*/ 246 h 1272"/>
              <a:gd name="T44" fmla="*/ 5 w 777"/>
              <a:gd name="T45" fmla="*/ 221 h 1272"/>
              <a:gd name="T46" fmla="*/ 16 w 777"/>
              <a:gd name="T47" fmla="*/ 203 h 1272"/>
              <a:gd name="T48" fmla="*/ 35 w 777"/>
              <a:gd name="T49" fmla="*/ 188 h 1272"/>
              <a:gd name="T50" fmla="*/ 306 w 777"/>
              <a:gd name="T51" fmla="*/ 13 h 1272"/>
              <a:gd name="T52" fmla="*/ 318 w 777"/>
              <a:gd name="T53" fmla="*/ 6 h 1272"/>
              <a:gd name="T54" fmla="*/ 337 w 777"/>
              <a:gd name="T55" fmla="*/ 2 h 1272"/>
              <a:gd name="T56" fmla="*/ 368 w 777"/>
              <a:gd name="T57" fmla="*/ 0 h 1272"/>
              <a:gd name="T58" fmla="*/ 418 w 777"/>
              <a:gd name="T59" fmla="*/ 0 h 1272"/>
              <a:gd name="T60" fmla="*/ 478 w 777"/>
              <a:gd name="T61" fmla="*/ 1 h 1272"/>
              <a:gd name="T62" fmla="*/ 512 w 777"/>
              <a:gd name="T63" fmla="*/ 6 h 1272"/>
              <a:gd name="T64" fmla="*/ 528 w 777"/>
              <a:gd name="T65" fmla="*/ 15 h 1272"/>
              <a:gd name="T66" fmla="*/ 532 w 777"/>
              <a:gd name="T67" fmla="*/ 30 h 1272"/>
              <a:gd name="T68" fmla="*/ 532 w 777"/>
              <a:gd name="T69" fmla="*/ 1074 h 1272"/>
              <a:gd name="T70" fmla="*/ 738 w 777"/>
              <a:gd name="T71" fmla="*/ 1074 h 1272"/>
              <a:gd name="T72" fmla="*/ 754 w 777"/>
              <a:gd name="T73" fmla="*/ 1079 h 1272"/>
              <a:gd name="T74" fmla="*/ 767 w 777"/>
              <a:gd name="T75" fmla="*/ 1097 h 1272"/>
              <a:gd name="T76" fmla="*/ 774 w 777"/>
              <a:gd name="T77" fmla="*/ 1127 h 1272"/>
              <a:gd name="T78" fmla="*/ 777 w 777"/>
              <a:gd name="T79" fmla="*/ 1175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1272">
                <a:moveTo>
                  <a:pt x="777" y="1175"/>
                </a:moveTo>
                <a:cubicBezTo>
                  <a:pt x="777" y="1193"/>
                  <a:pt x="776" y="1208"/>
                  <a:pt x="774" y="1221"/>
                </a:cubicBezTo>
                <a:cubicBezTo>
                  <a:pt x="772" y="1234"/>
                  <a:pt x="769" y="1244"/>
                  <a:pt x="766" y="1251"/>
                </a:cubicBezTo>
                <a:cubicBezTo>
                  <a:pt x="762" y="1259"/>
                  <a:pt x="758" y="1264"/>
                  <a:pt x="753" y="1267"/>
                </a:cubicBezTo>
                <a:cubicBezTo>
                  <a:pt x="749" y="1271"/>
                  <a:pt x="744" y="1272"/>
                  <a:pt x="738" y="1272"/>
                </a:cubicBezTo>
                <a:cubicBezTo>
                  <a:pt x="41" y="1272"/>
                  <a:pt x="41" y="1272"/>
                  <a:pt x="41" y="1272"/>
                </a:cubicBezTo>
                <a:cubicBezTo>
                  <a:pt x="35" y="1272"/>
                  <a:pt x="31" y="1271"/>
                  <a:pt x="26" y="1267"/>
                </a:cubicBezTo>
                <a:cubicBezTo>
                  <a:pt x="21" y="1264"/>
                  <a:pt x="17" y="1259"/>
                  <a:pt x="14" y="1251"/>
                </a:cubicBezTo>
                <a:cubicBezTo>
                  <a:pt x="10" y="1244"/>
                  <a:pt x="7" y="1234"/>
                  <a:pt x="5" y="1221"/>
                </a:cubicBezTo>
                <a:cubicBezTo>
                  <a:pt x="3" y="1208"/>
                  <a:pt x="3" y="1193"/>
                  <a:pt x="3" y="1175"/>
                </a:cubicBezTo>
                <a:cubicBezTo>
                  <a:pt x="3" y="1156"/>
                  <a:pt x="3" y="1140"/>
                  <a:pt x="5" y="1127"/>
                </a:cubicBezTo>
                <a:cubicBezTo>
                  <a:pt x="7" y="1115"/>
                  <a:pt x="9" y="1104"/>
                  <a:pt x="13" y="1097"/>
                </a:cubicBezTo>
                <a:cubicBezTo>
                  <a:pt x="16" y="1089"/>
                  <a:pt x="20" y="1083"/>
                  <a:pt x="25" y="1079"/>
                </a:cubicBezTo>
                <a:cubicBezTo>
                  <a:pt x="30" y="1076"/>
                  <a:pt x="35" y="1074"/>
                  <a:pt x="41" y="1074"/>
                </a:cubicBezTo>
                <a:cubicBezTo>
                  <a:pt x="276" y="1074"/>
                  <a:pt x="276" y="1074"/>
                  <a:pt x="276" y="1074"/>
                </a:cubicBezTo>
                <a:cubicBezTo>
                  <a:pt x="276" y="252"/>
                  <a:pt x="276" y="252"/>
                  <a:pt x="276" y="252"/>
                </a:cubicBezTo>
                <a:cubicBezTo>
                  <a:pt x="73" y="364"/>
                  <a:pt x="73" y="364"/>
                  <a:pt x="73" y="364"/>
                </a:cubicBezTo>
                <a:cubicBezTo>
                  <a:pt x="58" y="371"/>
                  <a:pt x="46" y="376"/>
                  <a:pt x="36" y="377"/>
                </a:cubicBezTo>
                <a:cubicBezTo>
                  <a:pt x="27" y="379"/>
                  <a:pt x="19" y="377"/>
                  <a:pt x="14" y="371"/>
                </a:cubicBezTo>
                <a:cubicBezTo>
                  <a:pt x="8" y="366"/>
                  <a:pt x="4" y="356"/>
                  <a:pt x="3" y="343"/>
                </a:cubicBezTo>
                <a:cubicBezTo>
                  <a:pt x="1" y="329"/>
                  <a:pt x="0" y="310"/>
                  <a:pt x="0" y="285"/>
                </a:cubicBezTo>
                <a:cubicBezTo>
                  <a:pt x="0" y="269"/>
                  <a:pt x="0" y="257"/>
                  <a:pt x="1" y="246"/>
                </a:cubicBezTo>
                <a:cubicBezTo>
                  <a:pt x="1" y="236"/>
                  <a:pt x="3" y="228"/>
                  <a:pt x="5" y="221"/>
                </a:cubicBezTo>
                <a:cubicBezTo>
                  <a:pt x="8" y="213"/>
                  <a:pt x="12" y="208"/>
                  <a:pt x="16" y="203"/>
                </a:cubicBezTo>
                <a:cubicBezTo>
                  <a:pt x="21" y="198"/>
                  <a:pt x="27" y="194"/>
                  <a:pt x="35" y="188"/>
                </a:cubicBezTo>
                <a:cubicBezTo>
                  <a:pt x="306" y="13"/>
                  <a:pt x="306" y="13"/>
                  <a:pt x="306" y="13"/>
                </a:cubicBezTo>
                <a:cubicBezTo>
                  <a:pt x="309" y="10"/>
                  <a:pt x="314" y="8"/>
                  <a:pt x="318" y="6"/>
                </a:cubicBezTo>
                <a:cubicBezTo>
                  <a:pt x="323" y="5"/>
                  <a:pt x="330" y="3"/>
                  <a:pt x="337" y="2"/>
                </a:cubicBezTo>
                <a:cubicBezTo>
                  <a:pt x="345" y="1"/>
                  <a:pt x="356" y="1"/>
                  <a:pt x="368" y="0"/>
                </a:cubicBezTo>
                <a:cubicBezTo>
                  <a:pt x="381" y="0"/>
                  <a:pt x="397" y="0"/>
                  <a:pt x="418" y="0"/>
                </a:cubicBezTo>
                <a:cubicBezTo>
                  <a:pt x="442" y="0"/>
                  <a:pt x="462" y="0"/>
                  <a:pt x="478" y="1"/>
                </a:cubicBezTo>
                <a:cubicBezTo>
                  <a:pt x="493" y="2"/>
                  <a:pt x="504" y="4"/>
                  <a:pt x="512" y="6"/>
                </a:cubicBezTo>
                <a:cubicBezTo>
                  <a:pt x="520" y="8"/>
                  <a:pt x="525" y="12"/>
                  <a:pt x="528" y="15"/>
                </a:cubicBezTo>
                <a:cubicBezTo>
                  <a:pt x="531" y="19"/>
                  <a:pt x="532" y="24"/>
                  <a:pt x="532" y="30"/>
                </a:cubicBezTo>
                <a:cubicBezTo>
                  <a:pt x="532" y="1074"/>
                  <a:pt x="532" y="1074"/>
                  <a:pt x="532" y="1074"/>
                </a:cubicBezTo>
                <a:cubicBezTo>
                  <a:pt x="738" y="1074"/>
                  <a:pt x="738" y="1074"/>
                  <a:pt x="738" y="1074"/>
                </a:cubicBezTo>
                <a:cubicBezTo>
                  <a:pt x="744" y="1074"/>
                  <a:pt x="749" y="1076"/>
                  <a:pt x="754" y="1079"/>
                </a:cubicBezTo>
                <a:cubicBezTo>
                  <a:pt x="759" y="1083"/>
                  <a:pt x="763" y="1089"/>
                  <a:pt x="767" y="1097"/>
                </a:cubicBezTo>
                <a:cubicBezTo>
                  <a:pt x="770" y="1104"/>
                  <a:pt x="773" y="1115"/>
                  <a:pt x="774" y="1127"/>
                </a:cubicBezTo>
                <a:cubicBezTo>
                  <a:pt x="776" y="1140"/>
                  <a:pt x="777" y="1156"/>
                  <a:pt x="777" y="117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4" name="Freeform 5"/>
          <p:cNvSpPr>
            <a:spLocks noChangeAspect="1"/>
          </p:cNvSpPr>
          <p:nvPr/>
        </p:nvSpPr>
        <p:spPr bwMode="auto">
          <a:xfrm>
            <a:off x="917954" y="4339468"/>
            <a:ext cx="635953" cy="803804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5" name="Freeform 5"/>
          <p:cNvSpPr>
            <a:spLocks noChangeAspect="1"/>
          </p:cNvSpPr>
          <p:nvPr/>
        </p:nvSpPr>
        <p:spPr bwMode="auto">
          <a:xfrm>
            <a:off x="1647066" y="4343664"/>
            <a:ext cx="633730" cy="818092"/>
          </a:xfrm>
          <a:custGeom>
            <a:avLst/>
            <a:gdLst>
              <a:gd name="T0" fmla="*/ 809 w 845"/>
              <a:gd name="T1" fmla="*/ 1084 h 1309"/>
              <a:gd name="T2" fmla="*/ 554 w 845"/>
              <a:gd name="T3" fmla="*/ 1283 h 1309"/>
              <a:gd name="T4" fmla="*/ 237 w 845"/>
              <a:gd name="T5" fmla="*/ 1300 h 1309"/>
              <a:gd name="T6" fmla="*/ 65 w 845"/>
              <a:gd name="T7" fmla="*/ 1248 h 1309"/>
              <a:gd name="T8" fmla="*/ 14 w 845"/>
              <a:gd name="T9" fmla="*/ 1208 h 1309"/>
              <a:gd name="T10" fmla="*/ 2 w 845"/>
              <a:gd name="T11" fmla="*/ 1152 h 1309"/>
              <a:gd name="T12" fmla="*/ 8 w 845"/>
              <a:gd name="T13" fmla="*/ 1039 h 1309"/>
              <a:gd name="T14" fmla="*/ 65 w 845"/>
              <a:gd name="T15" fmla="*/ 1034 h 1309"/>
              <a:gd name="T16" fmla="*/ 213 w 845"/>
              <a:gd name="T17" fmla="*/ 1091 h 1309"/>
              <a:gd name="T18" fmla="*/ 421 w 845"/>
              <a:gd name="T19" fmla="*/ 1091 h 1309"/>
              <a:gd name="T20" fmla="*/ 534 w 845"/>
              <a:gd name="T21" fmla="*/ 1000 h 1309"/>
              <a:gd name="T22" fmla="*/ 531 w 845"/>
              <a:gd name="T23" fmla="*/ 848 h 1309"/>
              <a:gd name="T24" fmla="*/ 395 w 845"/>
              <a:gd name="T25" fmla="*/ 749 h 1309"/>
              <a:gd name="T26" fmla="*/ 165 w 845"/>
              <a:gd name="T27" fmla="*/ 736 h 1309"/>
              <a:gd name="T28" fmla="*/ 129 w 845"/>
              <a:gd name="T29" fmla="*/ 718 h 1309"/>
              <a:gd name="T30" fmla="*/ 118 w 845"/>
              <a:gd name="T31" fmla="*/ 639 h 1309"/>
              <a:gd name="T32" fmla="*/ 129 w 845"/>
              <a:gd name="T33" fmla="*/ 565 h 1309"/>
              <a:gd name="T34" fmla="*/ 162 w 845"/>
              <a:gd name="T35" fmla="*/ 547 h 1309"/>
              <a:gd name="T36" fmla="*/ 373 w 845"/>
              <a:gd name="T37" fmla="*/ 534 h 1309"/>
              <a:gd name="T38" fmla="*/ 492 w 845"/>
              <a:gd name="T39" fmla="*/ 437 h 1309"/>
              <a:gd name="T40" fmla="*/ 497 w 845"/>
              <a:gd name="T41" fmla="*/ 300 h 1309"/>
              <a:gd name="T42" fmla="*/ 411 w 845"/>
              <a:gd name="T43" fmla="*/ 217 h 1309"/>
              <a:gd name="T44" fmla="*/ 238 w 845"/>
              <a:gd name="T45" fmla="*/ 220 h 1309"/>
              <a:gd name="T46" fmla="*/ 96 w 845"/>
              <a:gd name="T47" fmla="*/ 286 h 1309"/>
              <a:gd name="T48" fmla="*/ 46 w 845"/>
              <a:gd name="T49" fmla="*/ 299 h 1309"/>
              <a:gd name="T50" fmla="*/ 31 w 845"/>
              <a:gd name="T51" fmla="*/ 257 h 1309"/>
              <a:gd name="T52" fmla="*/ 30 w 845"/>
              <a:gd name="T53" fmla="*/ 169 h 1309"/>
              <a:gd name="T54" fmla="*/ 41 w 845"/>
              <a:gd name="T55" fmla="*/ 123 h 1309"/>
              <a:gd name="T56" fmla="*/ 95 w 845"/>
              <a:gd name="T57" fmla="*/ 78 h 1309"/>
              <a:gd name="T58" fmla="*/ 277 w 845"/>
              <a:gd name="T59" fmla="*/ 13 h 1309"/>
              <a:gd name="T60" fmla="*/ 570 w 845"/>
              <a:gd name="T61" fmla="*/ 22 h 1309"/>
              <a:gd name="T62" fmla="*/ 762 w 845"/>
              <a:gd name="T63" fmla="*/ 183 h 1309"/>
              <a:gd name="T64" fmla="*/ 773 w 845"/>
              <a:gd name="T65" fmla="*/ 424 h 1309"/>
              <a:gd name="T66" fmla="*/ 659 w 845"/>
              <a:gd name="T67" fmla="*/ 579 h 1309"/>
              <a:gd name="T68" fmla="*/ 561 w 845"/>
              <a:gd name="T69" fmla="*/ 623 h 1309"/>
              <a:gd name="T70" fmla="*/ 769 w 845"/>
              <a:gd name="T71" fmla="*/ 722 h 1309"/>
              <a:gd name="T72" fmla="*/ 845 w 845"/>
              <a:gd name="T73" fmla="*/ 916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45" h="1309">
                <a:moveTo>
                  <a:pt x="845" y="916"/>
                </a:moveTo>
                <a:cubicBezTo>
                  <a:pt x="845" y="979"/>
                  <a:pt x="833" y="1035"/>
                  <a:pt x="809" y="1084"/>
                </a:cubicBezTo>
                <a:cubicBezTo>
                  <a:pt x="785" y="1133"/>
                  <a:pt x="751" y="1174"/>
                  <a:pt x="708" y="1207"/>
                </a:cubicBezTo>
                <a:cubicBezTo>
                  <a:pt x="665" y="1241"/>
                  <a:pt x="614" y="1266"/>
                  <a:pt x="554" y="1283"/>
                </a:cubicBezTo>
                <a:cubicBezTo>
                  <a:pt x="494" y="1300"/>
                  <a:pt x="429" y="1309"/>
                  <a:pt x="358" y="1309"/>
                </a:cubicBezTo>
                <a:cubicBezTo>
                  <a:pt x="315" y="1309"/>
                  <a:pt x="274" y="1306"/>
                  <a:pt x="237" y="1300"/>
                </a:cubicBezTo>
                <a:cubicBezTo>
                  <a:pt x="199" y="1293"/>
                  <a:pt x="165" y="1286"/>
                  <a:pt x="137" y="1277"/>
                </a:cubicBezTo>
                <a:cubicBezTo>
                  <a:pt x="108" y="1268"/>
                  <a:pt x="84" y="1258"/>
                  <a:pt x="65" y="1248"/>
                </a:cubicBezTo>
                <a:cubicBezTo>
                  <a:pt x="46" y="1239"/>
                  <a:pt x="33" y="1231"/>
                  <a:pt x="28" y="1226"/>
                </a:cubicBezTo>
                <a:cubicBezTo>
                  <a:pt x="22" y="1221"/>
                  <a:pt x="17" y="1215"/>
                  <a:pt x="14" y="1208"/>
                </a:cubicBezTo>
                <a:cubicBezTo>
                  <a:pt x="12" y="1202"/>
                  <a:pt x="9" y="1194"/>
                  <a:pt x="7" y="1185"/>
                </a:cubicBezTo>
                <a:cubicBezTo>
                  <a:pt x="4" y="1177"/>
                  <a:pt x="3" y="1166"/>
                  <a:pt x="2" y="1152"/>
                </a:cubicBezTo>
                <a:cubicBezTo>
                  <a:pt x="1" y="1139"/>
                  <a:pt x="0" y="1123"/>
                  <a:pt x="0" y="1104"/>
                </a:cubicBezTo>
                <a:cubicBezTo>
                  <a:pt x="0" y="1073"/>
                  <a:pt x="3" y="1051"/>
                  <a:pt x="8" y="1039"/>
                </a:cubicBezTo>
                <a:cubicBezTo>
                  <a:pt x="13" y="1027"/>
                  <a:pt x="21" y="1021"/>
                  <a:pt x="32" y="1021"/>
                </a:cubicBezTo>
                <a:cubicBezTo>
                  <a:pt x="38" y="1021"/>
                  <a:pt x="49" y="1025"/>
                  <a:pt x="65" y="1034"/>
                </a:cubicBezTo>
                <a:cubicBezTo>
                  <a:pt x="81" y="1043"/>
                  <a:pt x="102" y="1052"/>
                  <a:pt x="126" y="1062"/>
                </a:cubicBezTo>
                <a:cubicBezTo>
                  <a:pt x="151" y="1072"/>
                  <a:pt x="180" y="1082"/>
                  <a:pt x="213" y="1091"/>
                </a:cubicBezTo>
                <a:cubicBezTo>
                  <a:pt x="246" y="1099"/>
                  <a:pt x="284" y="1104"/>
                  <a:pt x="326" y="1104"/>
                </a:cubicBezTo>
                <a:cubicBezTo>
                  <a:pt x="362" y="1104"/>
                  <a:pt x="394" y="1100"/>
                  <a:pt x="421" y="1091"/>
                </a:cubicBezTo>
                <a:cubicBezTo>
                  <a:pt x="449" y="1083"/>
                  <a:pt x="472" y="1071"/>
                  <a:pt x="491" y="1056"/>
                </a:cubicBezTo>
                <a:cubicBezTo>
                  <a:pt x="510" y="1040"/>
                  <a:pt x="525" y="1022"/>
                  <a:pt x="534" y="1000"/>
                </a:cubicBezTo>
                <a:cubicBezTo>
                  <a:pt x="543" y="978"/>
                  <a:pt x="548" y="954"/>
                  <a:pt x="548" y="927"/>
                </a:cubicBezTo>
                <a:cubicBezTo>
                  <a:pt x="548" y="898"/>
                  <a:pt x="542" y="871"/>
                  <a:pt x="531" y="848"/>
                </a:cubicBezTo>
                <a:cubicBezTo>
                  <a:pt x="520" y="825"/>
                  <a:pt x="503" y="805"/>
                  <a:pt x="480" y="788"/>
                </a:cubicBezTo>
                <a:cubicBezTo>
                  <a:pt x="458" y="771"/>
                  <a:pt x="429" y="758"/>
                  <a:pt x="395" y="749"/>
                </a:cubicBezTo>
                <a:cubicBezTo>
                  <a:pt x="361" y="740"/>
                  <a:pt x="321" y="736"/>
                  <a:pt x="275" y="736"/>
                </a:cubicBezTo>
                <a:cubicBezTo>
                  <a:pt x="165" y="736"/>
                  <a:pt x="165" y="736"/>
                  <a:pt x="165" y="736"/>
                </a:cubicBezTo>
                <a:cubicBezTo>
                  <a:pt x="157" y="736"/>
                  <a:pt x="150" y="735"/>
                  <a:pt x="144" y="732"/>
                </a:cubicBezTo>
                <a:cubicBezTo>
                  <a:pt x="138" y="730"/>
                  <a:pt x="133" y="725"/>
                  <a:pt x="129" y="718"/>
                </a:cubicBezTo>
                <a:cubicBezTo>
                  <a:pt x="125" y="711"/>
                  <a:pt x="122" y="701"/>
                  <a:pt x="121" y="688"/>
                </a:cubicBezTo>
                <a:cubicBezTo>
                  <a:pt x="119" y="676"/>
                  <a:pt x="118" y="659"/>
                  <a:pt x="118" y="639"/>
                </a:cubicBezTo>
                <a:cubicBezTo>
                  <a:pt x="118" y="620"/>
                  <a:pt x="119" y="605"/>
                  <a:pt x="121" y="593"/>
                </a:cubicBezTo>
                <a:cubicBezTo>
                  <a:pt x="122" y="581"/>
                  <a:pt x="125" y="571"/>
                  <a:pt x="129" y="565"/>
                </a:cubicBezTo>
                <a:cubicBezTo>
                  <a:pt x="132" y="558"/>
                  <a:pt x="137" y="554"/>
                  <a:pt x="142" y="551"/>
                </a:cubicBezTo>
                <a:cubicBezTo>
                  <a:pt x="148" y="549"/>
                  <a:pt x="155" y="547"/>
                  <a:pt x="162" y="547"/>
                </a:cubicBezTo>
                <a:cubicBezTo>
                  <a:pt x="273" y="547"/>
                  <a:pt x="273" y="547"/>
                  <a:pt x="273" y="547"/>
                </a:cubicBezTo>
                <a:cubicBezTo>
                  <a:pt x="310" y="547"/>
                  <a:pt x="344" y="543"/>
                  <a:pt x="373" y="534"/>
                </a:cubicBezTo>
                <a:cubicBezTo>
                  <a:pt x="403" y="525"/>
                  <a:pt x="427" y="513"/>
                  <a:pt x="447" y="496"/>
                </a:cubicBezTo>
                <a:cubicBezTo>
                  <a:pt x="467" y="480"/>
                  <a:pt x="482" y="460"/>
                  <a:pt x="492" y="437"/>
                </a:cubicBezTo>
                <a:cubicBezTo>
                  <a:pt x="503" y="414"/>
                  <a:pt x="508" y="389"/>
                  <a:pt x="508" y="361"/>
                </a:cubicBezTo>
                <a:cubicBezTo>
                  <a:pt x="508" y="339"/>
                  <a:pt x="505" y="319"/>
                  <a:pt x="497" y="300"/>
                </a:cubicBezTo>
                <a:cubicBezTo>
                  <a:pt x="490" y="280"/>
                  <a:pt x="480" y="264"/>
                  <a:pt x="466" y="250"/>
                </a:cubicBezTo>
                <a:cubicBezTo>
                  <a:pt x="452" y="236"/>
                  <a:pt x="434" y="225"/>
                  <a:pt x="411" y="217"/>
                </a:cubicBezTo>
                <a:cubicBezTo>
                  <a:pt x="389" y="208"/>
                  <a:pt x="363" y="204"/>
                  <a:pt x="333" y="204"/>
                </a:cubicBezTo>
                <a:cubicBezTo>
                  <a:pt x="299" y="204"/>
                  <a:pt x="268" y="209"/>
                  <a:pt x="238" y="220"/>
                </a:cubicBezTo>
                <a:cubicBezTo>
                  <a:pt x="208" y="230"/>
                  <a:pt x="181" y="241"/>
                  <a:pt x="157" y="253"/>
                </a:cubicBezTo>
                <a:cubicBezTo>
                  <a:pt x="133" y="265"/>
                  <a:pt x="113" y="276"/>
                  <a:pt x="96" y="286"/>
                </a:cubicBezTo>
                <a:cubicBezTo>
                  <a:pt x="80" y="297"/>
                  <a:pt x="68" y="302"/>
                  <a:pt x="60" y="302"/>
                </a:cubicBezTo>
                <a:cubicBezTo>
                  <a:pt x="55" y="302"/>
                  <a:pt x="50" y="301"/>
                  <a:pt x="46" y="299"/>
                </a:cubicBezTo>
                <a:cubicBezTo>
                  <a:pt x="42" y="296"/>
                  <a:pt x="39" y="292"/>
                  <a:pt x="36" y="285"/>
                </a:cubicBezTo>
                <a:cubicBezTo>
                  <a:pt x="34" y="279"/>
                  <a:pt x="32" y="270"/>
                  <a:pt x="31" y="257"/>
                </a:cubicBezTo>
                <a:cubicBezTo>
                  <a:pt x="29" y="245"/>
                  <a:pt x="29" y="229"/>
                  <a:pt x="29" y="209"/>
                </a:cubicBezTo>
                <a:cubicBezTo>
                  <a:pt x="29" y="193"/>
                  <a:pt x="29" y="180"/>
                  <a:pt x="30" y="169"/>
                </a:cubicBezTo>
                <a:cubicBezTo>
                  <a:pt x="30" y="158"/>
                  <a:pt x="32" y="149"/>
                  <a:pt x="33" y="142"/>
                </a:cubicBezTo>
                <a:cubicBezTo>
                  <a:pt x="35" y="135"/>
                  <a:pt x="38" y="129"/>
                  <a:pt x="41" y="123"/>
                </a:cubicBezTo>
                <a:cubicBezTo>
                  <a:pt x="44" y="118"/>
                  <a:pt x="48" y="112"/>
                  <a:pt x="55" y="106"/>
                </a:cubicBezTo>
                <a:cubicBezTo>
                  <a:pt x="61" y="100"/>
                  <a:pt x="75" y="91"/>
                  <a:pt x="95" y="78"/>
                </a:cubicBezTo>
                <a:cubicBezTo>
                  <a:pt x="115" y="66"/>
                  <a:pt x="141" y="54"/>
                  <a:pt x="171" y="42"/>
                </a:cubicBezTo>
                <a:cubicBezTo>
                  <a:pt x="202" y="31"/>
                  <a:pt x="237" y="21"/>
                  <a:pt x="277" y="13"/>
                </a:cubicBezTo>
                <a:cubicBezTo>
                  <a:pt x="317" y="4"/>
                  <a:pt x="361" y="0"/>
                  <a:pt x="408" y="0"/>
                </a:cubicBezTo>
                <a:cubicBezTo>
                  <a:pt x="469" y="0"/>
                  <a:pt x="523" y="7"/>
                  <a:pt x="570" y="22"/>
                </a:cubicBezTo>
                <a:cubicBezTo>
                  <a:pt x="617" y="36"/>
                  <a:pt x="657" y="57"/>
                  <a:pt x="689" y="84"/>
                </a:cubicBezTo>
                <a:cubicBezTo>
                  <a:pt x="721" y="111"/>
                  <a:pt x="746" y="144"/>
                  <a:pt x="762" y="183"/>
                </a:cubicBezTo>
                <a:cubicBezTo>
                  <a:pt x="779" y="223"/>
                  <a:pt x="787" y="267"/>
                  <a:pt x="787" y="317"/>
                </a:cubicBezTo>
                <a:cubicBezTo>
                  <a:pt x="787" y="355"/>
                  <a:pt x="783" y="391"/>
                  <a:pt x="773" y="424"/>
                </a:cubicBezTo>
                <a:cubicBezTo>
                  <a:pt x="763" y="457"/>
                  <a:pt x="749" y="487"/>
                  <a:pt x="730" y="513"/>
                </a:cubicBezTo>
                <a:cubicBezTo>
                  <a:pt x="711" y="539"/>
                  <a:pt x="687" y="561"/>
                  <a:pt x="659" y="579"/>
                </a:cubicBezTo>
                <a:cubicBezTo>
                  <a:pt x="631" y="598"/>
                  <a:pt x="598" y="611"/>
                  <a:pt x="561" y="620"/>
                </a:cubicBezTo>
                <a:cubicBezTo>
                  <a:pt x="561" y="623"/>
                  <a:pt x="561" y="623"/>
                  <a:pt x="561" y="623"/>
                </a:cubicBezTo>
                <a:cubicBezTo>
                  <a:pt x="605" y="629"/>
                  <a:pt x="645" y="640"/>
                  <a:pt x="680" y="657"/>
                </a:cubicBezTo>
                <a:cubicBezTo>
                  <a:pt x="715" y="674"/>
                  <a:pt x="745" y="696"/>
                  <a:pt x="769" y="722"/>
                </a:cubicBezTo>
                <a:cubicBezTo>
                  <a:pt x="794" y="748"/>
                  <a:pt x="812" y="778"/>
                  <a:pt x="825" y="810"/>
                </a:cubicBezTo>
                <a:cubicBezTo>
                  <a:pt x="838" y="843"/>
                  <a:pt x="845" y="879"/>
                  <a:pt x="845" y="9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6" name="Freeform 5"/>
          <p:cNvSpPr>
            <a:spLocks noChangeAspect="1" noEditPoints="1"/>
          </p:cNvSpPr>
          <p:nvPr/>
        </p:nvSpPr>
        <p:spPr bwMode="auto">
          <a:xfrm>
            <a:off x="2381559" y="4357034"/>
            <a:ext cx="702628" cy="796925"/>
          </a:xfrm>
          <a:custGeom>
            <a:avLst/>
            <a:gdLst>
              <a:gd name="T0" fmla="*/ 937 w 937"/>
              <a:gd name="T1" fmla="*/ 906 h 1275"/>
              <a:gd name="T2" fmla="*/ 927 w 937"/>
              <a:gd name="T3" fmla="*/ 982 h 1275"/>
              <a:gd name="T4" fmla="*/ 899 w 937"/>
              <a:gd name="T5" fmla="*/ 1008 h 1275"/>
              <a:gd name="T6" fmla="*/ 787 w 937"/>
              <a:gd name="T7" fmla="*/ 1008 h 1275"/>
              <a:gd name="T8" fmla="*/ 787 w 937"/>
              <a:gd name="T9" fmla="*/ 1236 h 1275"/>
              <a:gd name="T10" fmla="*/ 781 w 937"/>
              <a:gd name="T11" fmla="*/ 1253 h 1275"/>
              <a:gd name="T12" fmla="*/ 761 w 937"/>
              <a:gd name="T13" fmla="*/ 1266 h 1275"/>
              <a:gd name="T14" fmla="*/ 723 w 937"/>
              <a:gd name="T15" fmla="*/ 1273 h 1275"/>
              <a:gd name="T16" fmla="*/ 662 w 937"/>
              <a:gd name="T17" fmla="*/ 1275 h 1275"/>
              <a:gd name="T18" fmla="*/ 603 w 937"/>
              <a:gd name="T19" fmla="*/ 1273 h 1275"/>
              <a:gd name="T20" fmla="*/ 565 w 937"/>
              <a:gd name="T21" fmla="*/ 1266 h 1275"/>
              <a:gd name="T22" fmla="*/ 545 w 937"/>
              <a:gd name="T23" fmla="*/ 1253 h 1275"/>
              <a:gd name="T24" fmla="*/ 540 w 937"/>
              <a:gd name="T25" fmla="*/ 1236 h 1275"/>
              <a:gd name="T26" fmla="*/ 540 w 937"/>
              <a:gd name="T27" fmla="*/ 1008 h 1275"/>
              <a:gd name="T28" fmla="*/ 57 w 937"/>
              <a:gd name="T29" fmla="*/ 1008 h 1275"/>
              <a:gd name="T30" fmla="*/ 32 w 937"/>
              <a:gd name="T31" fmla="*/ 1004 h 1275"/>
              <a:gd name="T32" fmla="*/ 14 w 937"/>
              <a:gd name="T33" fmla="*/ 989 h 1275"/>
              <a:gd name="T34" fmla="*/ 3 w 937"/>
              <a:gd name="T35" fmla="*/ 954 h 1275"/>
              <a:gd name="T36" fmla="*/ 0 w 937"/>
              <a:gd name="T37" fmla="*/ 893 h 1275"/>
              <a:gd name="T38" fmla="*/ 1 w 937"/>
              <a:gd name="T39" fmla="*/ 838 h 1275"/>
              <a:gd name="T40" fmla="*/ 6 w 937"/>
              <a:gd name="T41" fmla="*/ 797 h 1275"/>
              <a:gd name="T42" fmla="*/ 16 w 937"/>
              <a:gd name="T43" fmla="*/ 762 h 1275"/>
              <a:gd name="T44" fmla="*/ 32 w 937"/>
              <a:gd name="T45" fmla="*/ 726 h 1275"/>
              <a:gd name="T46" fmla="*/ 425 w 937"/>
              <a:gd name="T47" fmla="*/ 34 h 1275"/>
              <a:gd name="T48" fmla="*/ 441 w 937"/>
              <a:gd name="T49" fmla="*/ 19 h 1275"/>
              <a:gd name="T50" fmla="*/ 474 w 937"/>
              <a:gd name="T51" fmla="*/ 8 h 1275"/>
              <a:gd name="T52" fmla="*/ 527 w 937"/>
              <a:gd name="T53" fmla="*/ 2 h 1275"/>
              <a:gd name="T54" fmla="*/ 605 w 937"/>
              <a:gd name="T55" fmla="*/ 0 h 1275"/>
              <a:gd name="T56" fmla="*/ 690 w 937"/>
              <a:gd name="T57" fmla="*/ 2 h 1275"/>
              <a:gd name="T58" fmla="*/ 746 w 937"/>
              <a:gd name="T59" fmla="*/ 10 h 1275"/>
              <a:gd name="T60" fmla="*/ 777 w 937"/>
              <a:gd name="T61" fmla="*/ 23 h 1275"/>
              <a:gd name="T62" fmla="*/ 787 w 937"/>
              <a:gd name="T63" fmla="*/ 42 h 1275"/>
              <a:gd name="T64" fmla="*/ 787 w 937"/>
              <a:gd name="T65" fmla="*/ 803 h 1275"/>
              <a:gd name="T66" fmla="*/ 899 w 937"/>
              <a:gd name="T67" fmla="*/ 803 h 1275"/>
              <a:gd name="T68" fmla="*/ 926 w 937"/>
              <a:gd name="T69" fmla="*/ 827 h 1275"/>
              <a:gd name="T70" fmla="*/ 937 w 937"/>
              <a:gd name="T71" fmla="*/ 906 h 1275"/>
              <a:gd name="T72" fmla="*/ 540 w 937"/>
              <a:gd name="T73" fmla="*/ 222 h 1275"/>
              <a:gd name="T74" fmla="*/ 538 w 937"/>
              <a:gd name="T75" fmla="*/ 222 h 1275"/>
              <a:gd name="T76" fmla="*/ 205 w 937"/>
              <a:gd name="T77" fmla="*/ 803 h 1275"/>
              <a:gd name="T78" fmla="*/ 540 w 937"/>
              <a:gd name="T79" fmla="*/ 803 h 1275"/>
              <a:gd name="T80" fmla="*/ 540 w 937"/>
              <a:gd name="T81" fmla="*/ 222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7" h="1275">
                <a:moveTo>
                  <a:pt x="937" y="906"/>
                </a:moveTo>
                <a:cubicBezTo>
                  <a:pt x="937" y="939"/>
                  <a:pt x="934" y="965"/>
                  <a:pt x="927" y="982"/>
                </a:cubicBezTo>
                <a:cubicBezTo>
                  <a:pt x="920" y="999"/>
                  <a:pt x="911" y="1008"/>
                  <a:pt x="899" y="1008"/>
                </a:cubicBezTo>
                <a:cubicBezTo>
                  <a:pt x="787" y="1008"/>
                  <a:pt x="787" y="1008"/>
                  <a:pt x="787" y="1008"/>
                </a:cubicBezTo>
                <a:cubicBezTo>
                  <a:pt x="787" y="1236"/>
                  <a:pt x="787" y="1236"/>
                  <a:pt x="787" y="1236"/>
                </a:cubicBezTo>
                <a:cubicBezTo>
                  <a:pt x="787" y="1243"/>
                  <a:pt x="785" y="1248"/>
                  <a:pt x="781" y="1253"/>
                </a:cubicBezTo>
                <a:cubicBezTo>
                  <a:pt x="777" y="1258"/>
                  <a:pt x="770" y="1262"/>
                  <a:pt x="761" y="1266"/>
                </a:cubicBezTo>
                <a:cubicBezTo>
                  <a:pt x="751" y="1269"/>
                  <a:pt x="738" y="1271"/>
                  <a:pt x="723" y="1273"/>
                </a:cubicBezTo>
                <a:cubicBezTo>
                  <a:pt x="707" y="1274"/>
                  <a:pt x="687" y="1275"/>
                  <a:pt x="662" y="1275"/>
                </a:cubicBezTo>
                <a:cubicBezTo>
                  <a:pt x="639" y="1275"/>
                  <a:pt x="619" y="1274"/>
                  <a:pt x="603" y="1273"/>
                </a:cubicBezTo>
                <a:cubicBezTo>
                  <a:pt x="587" y="1271"/>
                  <a:pt x="574" y="1269"/>
                  <a:pt x="565" y="1266"/>
                </a:cubicBezTo>
                <a:cubicBezTo>
                  <a:pt x="555" y="1262"/>
                  <a:pt x="549" y="1258"/>
                  <a:pt x="545" y="1253"/>
                </a:cubicBezTo>
                <a:cubicBezTo>
                  <a:pt x="542" y="1248"/>
                  <a:pt x="540" y="1243"/>
                  <a:pt x="540" y="1236"/>
                </a:cubicBezTo>
                <a:cubicBezTo>
                  <a:pt x="540" y="1008"/>
                  <a:pt x="540" y="1008"/>
                  <a:pt x="540" y="1008"/>
                </a:cubicBezTo>
                <a:cubicBezTo>
                  <a:pt x="57" y="1008"/>
                  <a:pt x="57" y="1008"/>
                  <a:pt x="57" y="1008"/>
                </a:cubicBezTo>
                <a:cubicBezTo>
                  <a:pt x="47" y="1008"/>
                  <a:pt x="39" y="1007"/>
                  <a:pt x="32" y="1004"/>
                </a:cubicBezTo>
                <a:cubicBezTo>
                  <a:pt x="25" y="1002"/>
                  <a:pt x="19" y="997"/>
                  <a:pt x="14" y="989"/>
                </a:cubicBezTo>
                <a:cubicBezTo>
                  <a:pt x="9" y="981"/>
                  <a:pt x="6" y="969"/>
                  <a:pt x="3" y="954"/>
                </a:cubicBezTo>
                <a:cubicBezTo>
                  <a:pt x="1" y="938"/>
                  <a:pt x="0" y="918"/>
                  <a:pt x="0" y="893"/>
                </a:cubicBezTo>
                <a:cubicBezTo>
                  <a:pt x="0" y="872"/>
                  <a:pt x="0" y="854"/>
                  <a:pt x="1" y="838"/>
                </a:cubicBezTo>
                <a:cubicBezTo>
                  <a:pt x="2" y="823"/>
                  <a:pt x="4" y="809"/>
                  <a:pt x="6" y="797"/>
                </a:cubicBezTo>
                <a:cubicBezTo>
                  <a:pt x="9" y="784"/>
                  <a:pt x="12" y="773"/>
                  <a:pt x="16" y="762"/>
                </a:cubicBezTo>
                <a:cubicBezTo>
                  <a:pt x="20" y="751"/>
                  <a:pt x="26" y="739"/>
                  <a:pt x="32" y="726"/>
                </a:cubicBezTo>
                <a:cubicBezTo>
                  <a:pt x="425" y="34"/>
                  <a:pt x="425" y="34"/>
                  <a:pt x="425" y="34"/>
                </a:cubicBezTo>
                <a:cubicBezTo>
                  <a:pt x="428" y="28"/>
                  <a:pt x="433" y="23"/>
                  <a:pt x="441" y="19"/>
                </a:cubicBezTo>
                <a:cubicBezTo>
                  <a:pt x="449" y="15"/>
                  <a:pt x="460" y="11"/>
                  <a:pt x="474" y="8"/>
                </a:cubicBezTo>
                <a:cubicBezTo>
                  <a:pt x="488" y="5"/>
                  <a:pt x="506" y="3"/>
                  <a:pt x="527" y="2"/>
                </a:cubicBezTo>
                <a:cubicBezTo>
                  <a:pt x="549" y="1"/>
                  <a:pt x="575" y="0"/>
                  <a:pt x="605" y="0"/>
                </a:cubicBezTo>
                <a:cubicBezTo>
                  <a:pt x="639" y="0"/>
                  <a:pt x="667" y="1"/>
                  <a:pt x="690" y="2"/>
                </a:cubicBezTo>
                <a:cubicBezTo>
                  <a:pt x="714" y="4"/>
                  <a:pt x="732" y="7"/>
                  <a:pt x="746" y="10"/>
                </a:cubicBezTo>
                <a:cubicBezTo>
                  <a:pt x="760" y="14"/>
                  <a:pt x="771" y="18"/>
                  <a:pt x="777" y="23"/>
                </a:cubicBezTo>
                <a:cubicBezTo>
                  <a:pt x="784" y="29"/>
                  <a:pt x="787" y="35"/>
                  <a:pt x="787" y="42"/>
                </a:cubicBezTo>
                <a:cubicBezTo>
                  <a:pt x="787" y="803"/>
                  <a:pt x="787" y="803"/>
                  <a:pt x="787" y="803"/>
                </a:cubicBezTo>
                <a:cubicBezTo>
                  <a:pt x="899" y="803"/>
                  <a:pt x="899" y="803"/>
                  <a:pt x="899" y="803"/>
                </a:cubicBezTo>
                <a:cubicBezTo>
                  <a:pt x="910" y="803"/>
                  <a:pt x="919" y="811"/>
                  <a:pt x="926" y="827"/>
                </a:cubicBezTo>
                <a:cubicBezTo>
                  <a:pt x="934" y="843"/>
                  <a:pt x="937" y="869"/>
                  <a:pt x="937" y="906"/>
                </a:cubicBezTo>
                <a:close/>
                <a:moveTo>
                  <a:pt x="540" y="222"/>
                </a:moveTo>
                <a:cubicBezTo>
                  <a:pt x="538" y="222"/>
                  <a:pt x="538" y="222"/>
                  <a:pt x="538" y="222"/>
                </a:cubicBezTo>
                <a:cubicBezTo>
                  <a:pt x="205" y="803"/>
                  <a:pt x="205" y="803"/>
                  <a:pt x="205" y="803"/>
                </a:cubicBezTo>
                <a:cubicBezTo>
                  <a:pt x="540" y="803"/>
                  <a:pt x="540" y="803"/>
                  <a:pt x="540" y="803"/>
                </a:cubicBezTo>
                <a:lnTo>
                  <a:pt x="540" y="2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7" name="Freeform 5"/>
          <p:cNvSpPr>
            <a:spLocks noChangeAspect="1"/>
          </p:cNvSpPr>
          <p:nvPr/>
        </p:nvSpPr>
        <p:spPr bwMode="auto">
          <a:xfrm>
            <a:off x="3174926" y="4358217"/>
            <a:ext cx="621030" cy="803539"/>
          </a:xfrm>
          <a:custGeom>
            <a:avLst/>
            <a:gdLst>
              <a:gd name="T0" fmla="*/ 828 w 828"/>
              <a:gd name="T1" fmla="*/ 853 h 1286"/>
              <a:gd name="T2" fmla="*/ 792 w 828"/>
              <a:gd name="T3" fmla="*/ 1036 h 1286"/>
              <a:gd name="T4" fmla="*/ 692 w 828"/>
              <a:gd name="T5" fmla="*/ 1172 h 1286"/>
              <a:gd name="T6" fmla="*/ 535 w 828"/>
              <a:gd name="T7" fmla="*/ 1257 h 1286"/>
              <a:gd name="T8" fmla="*/ 333 w 828"/>
              <a:gd name="T9" fmla="*/ 1286 h 1286"/>
              <a:gd name="T10" fmla="*/ 221 w 828"/>
              <a:gd name="T11" fmla="*/ 1279 h 1286"/>
              <a:gd name="T12" fmla="*/ 127 w 828"/>
              <a:gd name="T13" fmla="*/ 1260 h 1286"/>
              <a:gd name="T14" fmla="*/ 58 w 828"/>
              <a:gd name="T15" fmla="*/ 1238 h 1286"/>
              <a:gd name="T16" fmla="*/ 23 w 828"/>
              <a:gd name="T17" fmla="*/ 1219 h 1286"/>
              <a:gd name="T18" fmla="*/ 10 w 828"/>
              <a:gd name="T19" fmla="*/ 1203 h 1286"/>
              <a:gd name="T20" fmla="*/ 4 w 828"/>
              <a:gd name="T21" fmla="*/ 1182 h 1286"/>
              <a:gd name="T22" fmla="*/ 1 w 828"/>
              <a:gd name="T23" fmla="*/ 1151 h 1286"/>
              <a:gd name="T24" fmla="*/ 0 w 828"/>
              <a:gd name="T25" fmla="*/ 1107 h 1286"/>
              <a:gd name="T26" fmla="*/ 2 w 828"/>
              <a:gd name="T27" fmla="*/ 1061 h 1286"/>
              <a:gd name="T28" fmla="*/ 8 w 828"/>
              <a:gd name="T29" fmla="*/ 1030 h 1286"/>
              <a:gd name="T30" fmla="*/ 18 w 828"/>
              <a:gd name="T31" fmla="*/ 1013 h 1286"/>
              <a:gd name="T32" fmla="*/ 32 w 828"/>
              <a:gd name="T33" fmla="*/ 1009 h 1286"/>
              <a:gd name="T34" fmla="*/ 62 w 828"/>
              <a:gd name="T35" fmla="*/ 1020 h 1286"/>
              <a:gd name="T36" fmla="*/ 114 w 828"/>
              <a:gd name="T37" fmla="*/ 1045 h 1286"/>
              <a:gd name="T38" fmla="*/ 194 w 828"/>
              <a:gd name="T39" fmla="*/ 1070 h 1286"/>
              <a:gd name="T40" fmla="*/ 306 w 828"/>
              <a:gd name="T41" fmla="*/ 1081 h 1286"/>
              <a:gd name="T42" fmla="*/ 409 w 828"/>
              <a:gd name="T43" fmla="*/ 1069 h 1286"/>
              <a:gd name="T44" fmla="*/ 488 w 828"/>
              <a:gd name="T45" fmla="*/ 1032 h 1286"/>
              <a:gd name="T46" fmla="*/ 538 w 828"/>
              <a:gd name="T47" fmla="*/ 967 h 1286"/>
              <a:gd name="T48" fmla="*/ 555 w 828"/>
              <a:gd name="T49" fmla="*/ 873 h 1286"/>
              <a:gd name="T50" fmla="*/ 541 w 828"/>
              <a:gd name="T51" fmla="*/ 789 h 1286"/>
              <a:gd name="T52" fmla="*/ 495 w 828"/>
              <a:gd name="T53" fmla="*/ 727 h 1286"/>
              <a:gd name="T54" fmla="*/ 414 w 828"/>
              <a:gd name="T55" fmla="*/ 689 h 1286"/>
              <a:gd name="T56" fmla="*/ 293 w 828"/>
              <a:gd name="T57" fmla="*/ 677 h 1286"/>
              <a:gd name="T58" fmla="*/ 190 w 828"/>
              <a:gd name="T59" fmla="*/ 682 h 1286"/>
              <a:gd name="T60" fmla="*/ 102 w 828"/>
              <a:gd name="T61" fmla="*/ 688 h 1286"/>
              <a:gd name="T62" fmla="*/ 62 w 828"/>
              <a:gd name="T63" fmla="*/ 674 h 1286"/>
              <a:gd name="T64" fmla="*/ 49 w 828"/>
              <a:gd name="T65" fmla="*/ 622 h 1286"/>
              <a:gd name="T66" fmla="*/ 49 w 828"/>
              <a:gd name="T67" fmla="*/ 73 h 1286"/>
              <a:gd name="T68" fmla="*/ 65 w 828"/>
              <a:gd name="T69" fmla="*/ 17 h 1286"/>
              <a:gd name="T70" fmla="*/ 113 w 828"/>
              <a:gd name="T71" fmla="*/ 0 h 1286"/>
              <a:gd name="T72" fmla="*/ 712 w 828"/>
              <a:gd name="T73" fmla="*/ 0 h 1286"/>
              <a:gd name="T74" fmla="*/ 728 w 828"/>
              <a:gd name="T75" fmla="*/ 6 h 1286"/>
              <a:gd name="T76" fmla="*/ 741 w 828"/>
              <a:gd name="T77" fmla="*/ 24 h 1286"/>
              <a:gd name="T78" fmla="*/ 749 w 828"/>
              <a:gd name="T79" fmla="*/ 58 h 1286"/>
              <a:gd name="T80" fmla="*/ 752 w 828"/>
              <a:gd name="T81" fmla="*/ 108 h 1286"/>
              <a:gd name="T82" fmla="*/ 741 w 828"/>
              <a:gd name="T83" fmla="*/ 193 h 1286"/>
              <a:gd name="T84" fmla="*/ 712 w 828"/>
              <a:gd name="T85" fmla="*/ 220 h 1286"/>
              <a:gd name="T86" fmla="*/ 262 w 828"/>
              <a:gd name="T87" fmla="*/ 220 h 1286"/>
              <a:gd name="T88" fmla="*/ 262 w 828"/>
              <a:gd name="T89" fmla="*/ 490 h 1286"/>
              <a:gd name="T90" fmla="*/ 330 w 828"/>
              <a:gd name="T91" fmla="*/ 485 h 1286"/>
              <a:gd name="T92" fmla="*/ 401 w 828"/>
              <a:gd name="T93" fmla="*/ 484 h 1286"/>
              <a:gd name="T94" fmla="*/ 583 w 828"/>
              <a:gd name="T95" fmla="*/ 508 h 1286"/>
              <a:gd name="T96" fmla="*/ 717 w 828"/>
              <a:gd name="T97" fmla="*/ 578 h 1286"/>
              <a:gd name="T98" fmla="*/ 799 w 828"/>
              <a:gd name="T99" fmla="*/ 694 h 1286"/>
              <a:gd name="T100" fmla="*/ 828 w 828"/>
              <a:gd name="T101" fmla="*/ 85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28" h="1286">
                <a:moveTo>
                  <a:pt x="828" y="853"/>
                </a:moveTo>
                <a:cubicBezTo>
                  <a:pt x="828" y="922"/>
                  <a:pt x="816" y="983"/>
                  <a:pt x="792" y="1036"/>
                </a:cubicBezTo>
                <a:cubicBezTo>
                  <a:pt x="768" y="1090"/>
                  <a:pt x="735" y="1135"/>
                  <a:pt x="692" y="1172"/>
                </a:cubicBezTo>
                <a:cubicBezTo>
                  <a:pt x="648" y="1209"/>
                  <a:pt x="596" y="1237"/>
                  <a:pt x="535" y="1257"/>
                </a:cubicBezTo>
                <a:cubicBezTo>
                  <a:pt x="474" y="1276"/>
                  <a:pt x="407" y="1286"/>
                  <a:pt x="333" y="1286"/>
                </a:cubicBezTo>
                <a:cubicBezTo>
                  <a:pt x="294" y="1286"/>
                  <a:pt x="256" y="1283"/>
                  <a:pt x="221" y="1279"/>
                </a:cubicBezTo>
                <a:cubicBezTo>
                  <a:pt x="186" y="1274"/>
                  <a:pt x="155" y="1268"/>
                  <a:pt x="127" y="1260"/>
                </a:cubicBezTo>
                <a:cubicBezTo>
                  <a:pt x="99" y="1253"/>
                  <a:pt x="76" y="1245"/>
                  <a:pt x="58" y="1238"/>
                </a:cubicBezTo>
                <a:cubicBezTo>
                  <a:pt x="40" y="1230"/>
                  <a:pt x="28" y="1224"/>
                  <a:pt x="23" y="1219"/>
                </a:cubicBezTo>
                <a:cubicBezTo>
                  <a:pt x="17" y="1214"/>
                  <a:pt x="13" y="1209"/>
                  <a:pt x="10" y="1203"/>
                </a:cubicBezTo>
                <a:cubicBezTo>
                  <a:pt x="8" y="1197"/>
                  <a:pt x="6" y="1190"/>
                  <a:pt x="4" y="1182"/>
                </a:cubicBezTo>
                <a:cubicBezTo>
                  <a:pt x="2" y="1174"/>
                  <a:pt x="1" y="1164"/>
                  <a:pt x="1" y="1151"/>
                </a:cubicBezTo>
                <a:cubicBezTo>
                  <a:pt x="0" y="1139"/>
                  <a:pt x="0" y="1124"/>
                  <a:pt x="0" y="1107"/>
                </a:cubicBezTo>
                <a:cubicBezTo>
                  <a:pt x="0" y="1089"/>
                  <a:pt x="0" y="1074"/>
                  <a:pt x="2" y="1061"/>
                </a:cubicBezTo>
                <a:cubicBezTo>
                  <a:pt x="3" y="1048"/>
                  <a:pt x="5" y="1038"/>
                  <a:pt x="8" y="1030"/>
                </a:cubicBezTo>
                <a:cubicBezTo>
                  <a:pt x="11" y="1022"/>
                  <a:pt x="14" y="1017"/>
                  <a:pt x="18" y="1013"/>
                </a:cubicBezTo>
                <a:cubicBezTo>
                  <a:pt x="22" y="1010"/>
                  <a:pt x="27" y="1009"/>
                  <a:pt x="32" y="1009"/>
                </a:cubicBezTo>
                <a:cubicBezTo>
                  <a:pt x="38" y="1009"/>
                  <a:pt x="48" y="1012"/>
                  <a:pt x="62" y="1020"/>
                </a:cubicBezTo>
                <a:cubicBezTo>
                  <a:pt x="75" y="1027"/>
                  <a:pt x="93" y="1036"/>
                  <a:pt x="114" y="1045"/>
                </a:cubicBezTo>
                <a:cubicBezTo>
                  <a:pt x="136" y="1054"/>
                  <a:pt x="163" y="1062"/>
                  <a:pt x="194" y="1070"/>
                </a:cubicBezTo>
                <a:cubicBezTo>
                  <a:pt x="225" y="1077"/>
                  <a:pt x="263" y="1081"/>
                  <a:pt x="306" y="1081"/>
                </a:cubicBezTo>
                <a:cubicBezTo>
                  <a:pt x="344" y="1081"/>
                  <a:pt x="378" y="1077"/>
                  <a:pt x="409" y="1069"/>
                </a:cubicBezTo>
                <a:cubicBezTo>
                  <a:pt x="440" y="1061"/>
                  <a:pt x="466" y="1049"/>
                  <a:pt x="488" y="1032"/>
                </a:cubicBezTo>
                <a:cubicBezTo>
                  <a:pt x="509" y="1014"/>
                  <a:pt x="526" y="993"/>
                  <a:pt x="538" y="967"/>
                </a:cubicBezTo>
                <a:cubicBezTo>
                  <a:pt x="549" y="941"/>
                  <a:pt x="555" y="909"/>
                  <a:pt x="555" y="873"/>
                </a:cubicBezTo>
                <a:cubicBezTo>
                  <a:pt x="555" y="842"/>
                  <a:pt x="550" y="814"/>
                  <a:pt x="541" y="789"/>
                </a:cubicBezTo>
                <a:cubicBezTo>
                  <a:pt x="531" y="765"/>
                  <a:pt x="516" y="744"/>
                  <a:pt x="495" y="727"/>
                </a:cubicBezTo>
                <a:cubicBezTo>
                  <a:pt x="474" y="710"/>
                  <a:pt x="447" y="698"/>
                  <a:pt x="414" y="689"/>
                </a:cubicBezTo>
                <a:cubicBezTo>
                  <a:pt x="380" y="681"/>
                  <a:pt x="340" y="677"/>
                  <a:pt x="293" y="677"/>
                </a:cubicBezTo>
                <a:cubicBezTo>
                  <a:pt x="255" y="677"/>
                  <a:pt x="220" y="679"/>
                  <a:pt x="190" y="682"/>
                </a:cubicBezTo>
                <a:cubicBezTo>
                  <a:pt x="159" y="686"/>
                  <a:pt x="130" y="688"/>
                  <a:pt x="102" y="688"/>
                </a:cubicBezTo>
                <a:cubicBezTo>
                  <a:pt x="83" y="688"/>
                  <a:pt x="70" y="684"/>
                  <a:pt x="62" y="674"/>
                </a:cubicBezTo>
                <a:cubicBezTo>
                  <a:pt x="53" y="665"/>
                  <a:pt x="49" y="647"/>
                  <a:pt x="49" y="622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47"/>
                  <a:pt x="54" y="28"/>
                  <a:pt x="65" y="17"/>
                </a:cubicBezTo>
                <a:cubicBezTo>
                  <a:pt x="75" y="6"/>
                  <a:pt x="91" y="0"/>
                  <a:pt x="113" y="0"/>
                </a:cubicBezTo>
                <a:cubicBezTo>
                  <a:pt x="712" y="0"/>
                  <a:pt x="712" y="0"/>
                  <a:pt x="712" y="0"/>
                </a:cubicBezTo>
                <a:cubicBezTo>
                  <a:pt x="717" y="0"/>
                  <a:pt x="723" y="2"/>
                  <a:pt x="728" y="6"/>
                </a:cubicBezTo>
                <a:cubicBezTo>
                  <a:pt x="733" y="10"/>
                  <a:pt x="738" y="16"/>
                  <a:pt x="741" y="24"/>
                </a:cubicBezTo>
                <a:cubicBezTo>
                  <a:pt x="745" y="33"/>
                  <a:pt x="748" y="44"/>
                  <a:pt x="749" y="58"/>
                </a:cubicBezTo>
                <a:cubicBezTo>
                  <a:pt x="751" y="72"/>
                  <a:pt x="752" y="89"/>
                  <a:pt x="752" y="108"/>
                </a:cubicBezTo>
                <a:cubicBezTo>
                  <a:pt x="752" y="147"/>
                  <a:pt x="748" y="176"/>
                  <a:pt x="741" y="193"/>
                </a:cubicBezTo>
                <a:cubicBezTo>
                  <a:pt x="734" y="211"/>
                  <a:pt x="725" y="220"/>
                  <a:pt x="712" y="220"/>
                </a:cubicBezTo>
                <a:cubicBezTo>
                  <a:pt x="262" y="220"/>
                  <a:pt x="262" y="220"/>
                  <a:pt x="262" y="220"/>
                </a:cubicBezTo>
                <a:cubicBezTo>
                  <a:pt x="262" y="490"/>
                  <a:pt x="262" y="490"/>
                  <a:pt x="262" y="490"/>
                </a:cubicBezTo>
                <a:cubicBezTo>
                  <a:pt x="285" y="487"/>
                  <a:pt x="308" y="486"/>
                  <a:pt x="330" y="485"/>
                </a:cubicBezTo>
                <a:cubicBezTo>
                  <a:pt x="353" y="485"/>
                  <a:pt x="376" y="484"/>
                  <a:pt x="401" y="484"/>
                </a:cubicBezTo>
                <a:cubicBezTo>
                  <a:pt x="469" y="484"/>
                  <a:pt x="530" y="492"/>
                  <a:pt x="583" y="508"/>
                </a:cubicBezTo>
                <a:cubicBezTo>
                  <a:pt x="636" y="524"/>
                  <a:pt x="681" y="548"/>
                  <a:pt x="717" y="578"/>
                </a:cubicBezTo>
                <a:cubicBezTo>
                  <a:pt x="753" y="609"/>
                  <a:pt x="781" y="648"/>
                  <a:pt x="799" y="694"/>
                </a:cubicBezTo>
                <a:cubicBezTo>
                  <a:pt x="818" y="740"/>
                  <a:pt x="828" y="793"/>
                  <a:pt x="828" y="8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Freeform 5"/>
          <p:cNvSpPr>
            <a:spLocks noChangeAspect="1" noEditPoints="1"/>
          </p:cNvSpPr>
          <p:nvPr/>
        </p:nvSpPr>
        <p:spPr bwMode="auto">
          <a:xfrm>
            <a:off x="3890509" y="4344458"/>
            <a:ext cx="653415" cy="817298"/>
          </a:xfrm>
          <a:custGeom>
            <a:avLst/>
            <a:gdLst>
              <a:gd name="T0" fmla="*/ 871 w 871"/>
              <a:gd name="T1" fmla="*/ 864 h 1308"/>
              <a:gd name="T2" fmla="*/ 842 w 871"/>
              <a:gd name="T3" fmla="*/ 1041 h 1308"/>
              <a:gd name="T4" fmla="*/ 756 w 871"/>
              <a:gd name="T5" fmla="*/ 1181 h 1308"/>
              <a:gd name="T6" fmla="*/ 616 w 871"/>
              <a:gd name="T7" fmla="*/ 1274 h 1308"/>
              <a:gd name="T8" fmla="*/ 425 w 871"/>
              <a:gd name="T9" fmla="*/ 1308 h 1308"/>
              <a:gd name="T10" fmla="*/ 271 w 871"/>
              <a:gd name="T11" fmla="*/ 1288 h 1308"/>
              <a:gd name="T12" fmla="*/ 158 w 871"/>
              <a:gd name="T13" fmla="*/ 1230 h 1308"/>
              <a:gd name="T14" fmla="*/ 80 w 871"/>
              <a:gd name="T15" fmla="*/ 1139 h 1308"/>
              <a:gd name="T16" fmla="*/ 32 w 871"/>
              <a:gd name="T17" fmla="*/ 1018 h 1308"/>
              <a:gd name="T18" fmla="*/ 7 w 871"/>
              <a:gd name="T19" fmla="*/ 871 h 1308"/>
              <a:gd name="T20" fmla="*/ 0 w 871"/>
              <a:gd name="T21" fmla="*/ 703 h 1308"/>
              <a:gd name="T22" fmla="*/ 7 w 871"/>
              <a:gd name="T23" fmla="*/ 548 h 1308"/>
              <a:gd name="T24" fmla="*/ 35 w 871"/>
              <a:gd name="T25" fmla="*/ 389 h 1308"/>
              <a:gd name="T26" fmla="*/ 95 w 871"/>
              <a:gd name="T27" fmla="*/ 240 h 1308"/>
              <a:gd name="T28" fmla="*/ 193 w 871"/>
              <a:gd name="T29" fmla="*/ 116 h 1308"/>
              <a:gd name="T30" fmla="*/ 338 w 871"/>
              <a:gd name="T31" fmla="*/ 32 h 1308"/>
              <a:gd name="T32" fmla="*/ 541 w 871"/>
              <a:gd name="T33" fmla="*/ 0 h 1308"/>
              <a:gd name="T34" fmla="*/ 616 w 871"/>
              <a:gd name="T35" fmla="*/ 5 h 1308"/>
              <a:gd name="T36" fmla="*/ 685 w 871"/>
              <a:gd name="T37" fmla="*/ 16 h 1308"/>
              <a:gd name="T38" fmla="*/ 740 w 871"/>
              <a:gd name="T39" fmla="*/ 32 h 1308"/>
              <a:gd name="T40" fmla="*/ 770 w 871"/>
              <a:gd name="T41" fmla="*/ 47 h 1308"/>
              <a:gd name="T42" fmla="*/ 781 w 871"/>
              <a:gd name="T43" fmla="*/ 61 h 1308"/>
              <a:gd name="T44" fmla="*/ 787 w 871"/>
              <a:gd name="T45" fmla="*/ 78 h 1308"/>
              <a:gd name="T46" fmla="*/ 791 w 871"/>
              <a:gd name="T47" fmla="*/ 101 h 1308"/>
              <a:gd name="T48" fmla="*/ 792 w 871"/>
              <a:gd name="T49" fmla="*/ 134 h 1308"/>
              <a:gd name="T50" fmla="*/ 790 w 871"/>
              <a:gd name="T51" fmla="*/ 184 h 1308"/>
              <a:gd name="T52" fmla="*/ 785 w 871"/>
              <a:gd name="T53" fmla="*/ 216 h 1308"/>
              <a:gd name="T54" fmla="*/ 774 w 871"/>
              <a:gd name="T55" fmla="*/ 232 h 1308"/>
              <a:gd name="T56" fmla="*/ 758 w 871"/>
              <a:gd name="T57" fmla="*/ 237 h 1308"/>
              <a:gd name="T58" fmla="*/ 727 w 871"/>
              <a:gd name="T59" fmla="*/ 230 h 1308"/>
              <a:gd name="T60" fmla="*/ 682 w 871"/>
              <a:gd name="T61" fmla="*/ 216 h 1308"/>
              <a:gd name="T62" fmla="*/ 620 w 871"/>
              <a:gd name="T63" fmla="*/ 202 h 1308"/>
              <a:gd name="T64" fmla="*/ 538 w 871"/>
              <a:gd name="T65" fmla="*/ 197 h 1308"/>
              <a:gd name="T66" fmla="*/ 404 w 871"/>
              <a:gd name="T67" fmla="*/ 226 h 1308"/>
              <a:gd name="T68" fmla="*/ 315 w 871"/>
              <a:gd name="T69" fmla="*/ 305 h 1308"/>
              <a:gd name="T70" fmla="*/ 265 w 871"/>
              <a:gd name="T71" fmla="*/ 422 h 1308"/>
              <a:gd name="T72" fmla="*/ 249 w 871"/>
              <a:gd name="T73" fmla="*/ 563 h 1308"/>
              <a:gd name="T74" fmla="*/ 298 w 871"/>
              <a:gd name="T75" fmla="*/ 535 h 1308"/>
              <a:gd name="T76" fmla="*/ 359 w 871"/>
              <a:gd name="T77" fmla="*/ 512 h 1308"/>
              <a:gd name="T78" fmla="*/ 430 w 871"/>
              <a:gd name="T79" fmla="*/ 496 h 1308"/>
              <a:gd name="T80" fmla="*/ 511 w 871"/>
              <a:gd name="T81" fmla="*/ 490 h 1308"/>
              <a:gd name="T82" fmla="*/ 675 w 871"/>
              <a:gd name="T83" fmla="*/ 516 h 1308"/>
              <a:gd name="T84" fmla="*/ 786 w 871"/>
              <a:gd name="T85" fmla="*/ 591 h 1308"/>
              <a:gd name="T86" fmla="*/ 850 w 871"/>
              <a:gd name="T87" fmla="*/ 709 h 1308"/>
              <a:gd name="T88" fmla="*/ 871 w 871"/>
              <a:gd name="T89" fmla="*/ 864 h 1308"/>
              <a:gd name="T90" fmla="*/ 619 w 871"/>
              <a:gd name="T91" fmla="*/ 888 h 1308"/>
              <a:gd name="T92" fmla="*/ 610 w 871"/>
              <a:gd name="T93" fmla="*/ 801 h 1308"/>
              <a:gd name="T94" fmla="*/ 582 w 871"/>
              <a:gd name="T95" fmla="*/ 737 h 1308"/>
              <a:gd name="T96" fmla="*/ 530 w 871"/>
              <a:gd name="T97" fmla="*/ 698 h 1308"/>
              <a:gd name="T98" fmla="*/ 452 w 871"/>
              <a:gd name="T99" fmla="*/ 685 h 1308"/>
              <a:gd name="T100" fmla="*/ 398 w 871"/>
              <a:gd name="T101" fmla="*/ 690 h 1308"/>
              <a:gd name="T102" fmla="*/ 347 w 871"/>
              <a:gd name="T103" fmla="*/ 703 h 1308"/>
              <a:gd name="T104" fmla="*/ 298 w 871"/>
              <a:gd name="T105" fmla="*/ 724 h 1308"/>
              <a:gd name="T106" fmla="*/ 254 w 871"/>
              <a:gd name="T107" fmla="*/ 750 h 1308"/>
              <a:gd name="T108" fmla="*/ 265 w 871"/>
              <a:gd name="T109" fmla="*/ 925 h 1308"/>
              <a:gd name="T110" fmla="*/ 300 w 871"/>
              <a:gd name="T111" fmla="*/ 1035 h 1308"/>
              <a:gd name="T112" fmla="*/ 358 w 871"/>
              <a:gd name="T113" fmla="*/ 1094 h 1308"/>
              <a:gd name="T114" fmla="*/ 438 w 871"/>
              <a:gd name="T115" fmla="*/ 1111 h 1308"/>
              <a:gd name="T116" fmla="*/ 517 w 871"/>
              <a:gd name="T117" fmla="*/ 1094 h 1308"/>
              <a:gd name="T118" fmla="*/ 573 w 871"/>
              <a:gd name="T119" fmla="*/ 1047 h 1308"/>
              <a:gd name="T120" fmla="*/ 607 w 871"/>
              <a:gd name="T121" fmla="*/ 976 h 1308"/>
              <a:gd name="T122" fmla="*/ 619 w 871"/>
              <a:gd name="T123" fmla="*/ 888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1" h="1308">
                <a:moveTo>
                  <a:pt x="871" y="864"/>
                </a:moveTo>
                <a:cubicBezTo>
                  <a:pt x="871" y="927"/>
                  <a:pt x="861" y="986"/>
                  <a:pt x="842" y="1041"/>
                </a:cubicBezTo>
                <a:cubicBezTo>
                  <a:pt x="822" y="1095"/>
                  <a:pt x="793" y="1142"/>
                  <a:pt x="756" y="1181"/>
                </a:cubicBezTo>
                <a:cubicBezTo>
                  <a:pt x="718" y="1221"/>
                  <a:pt x="671" y="1252"/>
                  <a:pt x="616" y="1274"/>
                </a:cubicBezTo>
                <a:cubicBezTo>
                  <a:pt x="561" y="1297"/>
                  <a:pt x="497" y="1308"/>
                  <a:pt x="425" y="1308"/>
                </a:cubicBezTo>
                <a:cubicBezTo>
                  <a:pt x="366" y="1308"/>
                  <a:pt x="315" y="1301"/>
                  <a:pt x="271" y="1288"/>
                </a:cubicBezTo>
                <a:cubicBezTo>
                  <a:pt x="228" y="1275"/>
                  <a:pt x="190" y="1255"/>
                  <a:pt x="158" y="1230"/>
                </a:cubicBezTo>
                <a:cubicBezTo>
                  <a:pt x="126" y="1205"/>
                  <a:pt x="100" y="1175"/>
                  <a:pt x="80" y="1139"/>
                </a:cubicBezTo>
                <a:cubicBezTo>
                  <a:pt x="60" y="1103"/>
                  <a:pt x="44" y="1063"/>
                  <a:pt x="32" y="1018"/>
                </a:cubicBezTo>
                <a:cubicBezTo>
                  <a:pt x="20" y="973"/>
                  <a:pt x="11" y="924"/>
                  <a:pt x="7" y="871"/>
                </a:cubicBezTo>
                <a:cubicBezTo>
                  <a:pt x="2" y="819"/>
                  <a:pt x="0" y="763"/>
                  <a:pt x="0" y="703"/>
                </a:cubicBezTo>
                <a:cubicBezTo>
                  <a:pt x="0" y="654"/>
                  <a:pt x="2" y="602"/>
                  <a:pt x="7" y="548"/>
                </a:cubicBezTo>
                <a:cubicBezTo>
                  <a:pt x="12" y="494"/>
                  <a:pt x="21" y="441"/>
                  <a:pt x="35" y="389"/>
                </a:cubicBezTo>
                <a:cubicBezTo>
                  <a:pt x="49" y="337"/>
                  <a:pt x="69" y="287"/>
                  <a:pt x="95" y="240"/>
                </a:cubicBezTo>
                <a:cubicBezTo>
                  <a:pt x="120" y="193"/>
                  <a:pt x="153" y="152"/>
                  <a:pt x="193" y="116"/>
                </a:cubicBezTo>
                <a:cubicBezTo>
                  <a:pt x="233" y="81"/>
                  <a:pt x="281" y="52"/>
                  <a:pt x="338" y="32"/>
                </a:cubicBezTo>
                <a:cubicBezTo>
                  <a:pt x="395" y="11"/>
                  <a:pt x="463" y="0"/>
                  <a:pt x="541" y="0"/>
                </a:cubicBezTo>
                <a:cubicBezTo>
                  <a:pt x="566" y="0"/>
                  <a:pt x="590" y="2"/>
                  <a:pt x="616" y="5"/>
                </a:cubicBezTo>
                <a:cubicBezTo>
                  <a:pt x="641" y="8"/>
                  <a:pt x="664" y="11"/>
                  <a:pt x="685" y="16"/>
                </a:cubicBezTo>
                <a:cubicBezTo>
                  <a:pt x="707" y="20"/>
                  <a:pt x="725" y="26"/>
                  <a:pt x="740" y="32"/>
                </a:cubicBezTo>
                <a:cubicBezTo>
                  <a:pt x="755" y="37"/>
                  <a:pt x="765" y="42"/>
                  <a:pt x="770" y="47"/>
                </a:cubicBezTo>
                <a:cubicBezTo>
                  <a:pt x="775" y="51"/>
                  <a:pt x="778" y="56"/>
                  <a:pt x="781" y="61"/>
                </a:cubicBezTo>
                <a:cubicBezTo>
                  <a:pt x="784" y="66"/>
                  <a:pt x="786" y="72"/>
                  <a:pt x="787" y="78"/>
                </a:cubicBezTo>
                <a:cubicBezTo>
                  <a:pt x="789" y="84"/>
                  <a:pt x="790" y="92"/>
                  <a:pt x="791" y="101"/>
                </a:cubicBezTo>
                <a:cubicBezTo>
                  <a:pt x="791" y="110"/>
                  <a:pt x="792" y="121"/>
                  <a:pt x="792" y="134"/>
                </a:cubicBezTo>
                <a:cubicBezTo>
                  <a:pt x="792" y="154"/>
                  <a:pt x="791" y="171"/>
                  <a:pt x="790" y="184"/>
                </a:cubicBezTo>
                <a:cubicBezTo>
                  <a:pt x="789" y="198"/>
                  <a:pt x="788" y="208"/>
                  <a:pt x="785" y="216"/>
                </a:cubicBezTo>
                <a:cubicBezTo>
                  <a:pt x="782" y="223"/>
                  <a:pt x="779" y="228"/>
                  <a:pt x="774" y="232"/>
                </a:cubicBezTo>
                <a:cubicBezTo>
                  <a:pt x="770" y="235"/>
                  <a:pt x="764" y="237"/>
                  <a:pt x="758" y="237"/>
                </a:cubicBezTo>
                <a:cubicBezTo>
                  <a:pt x="750" y="237"/>
                  <a:pt x="740" y="235"/>
                  <a:pt x="727" y="230"/>
                </a:cubicBezTo>
                <a:cubicBezTo>
                  <a:pt x="715" y="226"/>
                  <a:pt x="700" y="221"/>
                  <a:pt x="682" y="216"/>
                </a:cubicBezTo>
                <a:cubicBezTo>
                  <a:pt x="665" y="211"/>
                  <a:pt x="644" y="206"/>
                  <a:pt x="620" y="202"/>
                </a:cubicBezTo>
                <a:cubicBezTo>
                  <a:pt x="597" y="199"/>
                  <a:pt x="569" y="197"/>
                  <a:pt x="538" y="197"/>
                </a:cubicBezTo>
                <a:cubicBezTo>
                  <a:pt x="485" y="197"/>
                  <a:pt x="441" y="206"/>
                  <a:pt x="404" y="226"/>
                </a:cubicBezTo>
                <a:cubicBezTo>
                  <a:pt x="368" y="245"/>
                  <a:pt x="338" y="272"/>
                  <a:pt x="315" y="305"/>
                </a:cubicBezTo>
                <a:cubicBezTo>
                  <a:pt x="292" y="339"/>
                  <a:pt x="276" y="378"/>
                  <a:pt x="265" y="422"/>
                </a:cubicBezTo>
                <a:cubicBezTo>
                  <a:pt x="255" y="466"/>
                  <a:pt x="249" y="513"/>
                  <a:pt x="249" y="563"/>
                </a:cubicBezTo>
                <a:cubicBezTo>
                  <a:pt x="263" y="554"/>
                  <a:pt x="280" y="545"/>
                  <a:pt x="298" y="535"/>
                </a:cubicBezTo>
                <a:cubicBezTo>
                  <a:pt x="317" y="526"/>
                  <a:pt x="337" y="519"/>
                  <a:pt x="359" y="512"/>
                </a:cubicBezTo>
                <a:cubicBezTo>
                  <a:pt x="381" y="506"/>
                  <a:pt x="404" y="500"/>
                  <a:pt x="430" y="496"/>
                </a:cubicBezTo>
                <a:cubicBezTo>
                  <a:pt x="455" y="492"/>
                  <a:pt x="482" y="490"/>
                  <a:pt x="511" y="490"/>
                </a:cubicBezTo>
                <a:cubicBezTo>
                  <a:pt x="574" y="490"/>
                  <a:pt x="629" y="498"/>
                  <a:pt x="675" y="516"/>
                </a:cubicBezTo>
                <a:cubicBezTo>
                  <a:pt x="720" y="534"/>
                  <a:pt x="757" y="559"/>
                  <a:pt x="786" y="591"/>
                </a:cubicBezTo>
                <a:cubicBezTo>
                  <a:pt x="815" y="624"/>
                  <a:pt x="837" y="663"/>
                  <a:pt x="850" y="709"/>
                </a:cubicBezTo>
                <a:cubicBezTo>
                  <a:pt x="864" y="756"/>
                  <a:pt x="871" y="807"/>
                  <a:pt x="871" y="864"/>
                </a:cubicBezTo>
                <a:close/>
                <a:moveTo>
                  <a:pt x="619" y="888"/>
                </a:moveTo>
                <a:cubicBezTo>
                  <a:pt x="619" y="855"/>
                  <a:pt x="616" y="826"/>
                  <a:pt x="610" y="801"/>
                </a:cubicBezTo>
                <a:cubicBezTo>
                  <a:pt x="604" y="776"/>
                  <a:pt x="595" y="754"/>
                  <a:pt x="582" y="737"/>
                </a:cubicBezTo>
                <a:cubicBezTo>
                  <a:pt x="569" y="720"/>
                  <a:pt x="552" y="707"/>
                  <a:pt x="530" y="698"/>
                </a:cubicBezTo>
                <a:cubicBezTo>
                  <a:pt x="509" y="689"/>
                  <a:pt x="483" y="685"/>
                  <a:pt x="452" y="685"/>
                </a:cubicBezTo>
                <a:cubicBezTo>
                  <a:pt x="434" y="685"/>
                  <a:pt x="416" y="687"/>
                  <a:pt x="398" y="690"/>
                </a:cubicBezTo>
                <a:cubicBezTo>
                  <a:pt x="381" y="693"/>
                  <a:pt x="363" y="698"/>
                  <a:pt x="347" y="703"/>
                </a:cubicBezTo>
                <a:cubicBezTo>
                  <a:pt x="330" y="709"/>
                  <a:pt x="313" y="716"/>
                  <a:pt x="298" y="724"/>
                </a:cubicBezTo>
                <a:cubicBezTo>
                  <a:pt x="282" y="733"/>
                  <a:pt x="267" y="741"/>
                  <a:pt x="254" y="750"/>
                </a:cubicBezTo>
                <a:cubicBezTo>
                  <a:pt x="254" y="820"/>
                  <a:pt x="258" y="878"/>
                  <a:pt x="265" y="925"/>
                </a:cubicBezTo>
                <a:cubicBezTo>
                  <a:pt x="273" y="971"/>
                  <a:pt x="285" y="1008"/>
                  <a:pt x="300" y="1035"/>
                </a:cubicBezTo>
                <a:cubicBezTo>
                  <a:pt x="315" y="1063"/>
                  <a:pt x="335" y="1082"/>
                  <a:pt x="358" y="1094"/>
                </a:cubicBezTo>
                <a:cubicBezTo>
                  <a:pt x="381" y="1105"/>
                  <a:pt x="408" y="1111"/>
                  <a:pt x="438" y="1111"/>
                </a:cubicBezTo>
                <a:cubicBezTo>
                  <a:pt x="468" y="1111"/>
                  <a:pt x="494" y="1105"/>
                  <a:pt x="517" y="1094"/>
                </a:cubicBezTo>
                <a:cubicBezTo>
                  <a:pt x="539" y="1083"/>
                  <a:pt x="558" y="1067"/>
                  <a:pt x="573" y="1047"/>
                </a:cubicBezTo>
                <a:cubicBezTo>
                  <a:pt x="588" y="1027"/>
                  <a:pt x="599" y="1003"/>
                  <a:pt x="607" y="976"/>
                </a:cubicBezTo>
                <a:cubicBezTo>
                  <a:pt x="615" y="949"/>
                  <a:pt x="619" y="920"/>
                  <a:pt x="619" y="8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Freeform 5"/>
          <p:cNvSpPr>
            <a:spLocks noChangeAspect="1"/>
          </p:cNvSpPr>
          <p:nvPr/>
        </p:nvSpPr>
        <p:spPr bwMode="auto">
          <a:xfrm>
            <a:off x="4592056" y="4360739"/>
            <a:ext cx="640715" cy="793221"/>
          </a:xfrm>
          <a:custGeom>
            <a:avLst/>
            <a:gdLst>
              <a:gd name="T0" fmla="*/ 854 w 854"/>
              <a:gd name="T1" fmla="*/ 108 h 1269"/>
              <a:gd name="T2" fmla="*/ 852 w 854"/>
              <a:gd name="T3" fmla="*/ 157 h 1269"/>
              <a:gd name="T4" fmla="*/ 846 w 854"/>
              <a:gd name="T5" fmla="*/ 197 h 1269"/>
              <a:gd name="T6" fmla="*/ 837 w 854"/>
              <a:gd name="T7" fmla="*/ 231 h 1269"/>
              <a:gd name="T8" fmla="*/ 823 w 854"/>
              <a:gd name="T9" fmla="*/ 265 h 1269"/>
              <a:gd name="T10" fmla="*/ 407 w 854"/>
              <a:gd name="T11" fmla="*/ 1229 h 1269"/>
              <a:gd name="T12" fmla="*/ 392 w 854"/>
              <a:gd name="T13" fmla="*/ 1250 h 1269"/>
              <a:gd name="T14" fmla="*/ 366 w 854"/>
              <a:gd name="T15" fmla="*/ 1262 h 1269"/>
              <a:gd name="T16" fmla="*/ 324 w 854"/>
              <a:gd name="T17" fmla="*/ 1268 h 1269"/>
              <a:gd name="T18" fmla="*/ 260 w 854"/>
              <a:gd name="T19" fmla="*/ 1269 h 1269"/>
              <a:gd name="T20" fmla="*/ 178 w 854"/>
              <a:gd name="T21" fmla="*/ 1266 h 1269"/>
              <a:gd name="T22" fmla="*/ 133 w 854"/>
              <a:gd name="T23" fmla="*/ 1255 h 1269"/>
              <a:gd name="T24" fmla="*/ 118 w 854"/>
              <a:gd name="T25" fmla="*/ 1237 h 1269"/>
              <a:gd name="T26" fmla="*/ 125 w 854"/>
              <a:gd name="T27" fmla="*/ 1209 h 1269"/>
              <a:gd name="T28" fmla="*/ 572 w 854"/>
              <a:gd name="T29" fmla="*/ 222 h 1269"/>
              <a:gd name="T30" fmla="*/ 41 w 854"/>
              <a:gd name="T31" fmla="*/ 222 h 1269"/>
              <a:gd name="T32" fmla="*/ 10 w 854"/>
              <a:gd name="T33" fmla="*/ 196 h 1269"/>
              <a:gd name="T34" fmla="*/ 0 w 854"/>
              <a:gd name="T35" fmla="*/ 110 h 1269"/>
              <a:gd name="T36" fmla="*/ 3 w 854"/>
              <a:gd name="T37" fmla="*/ 60 h 1269"/>
              <a:gd name="T38" fmla="*/ 11 w 854"/>
              <a:gd name="T39" fmla="*/ 25 h 1269"/>
              <a:gd name="T40" fmla="*/ 24 w 854"/>
              <a:gd name="T41" fmla="*/ 6 h 1269"/>
              <a:gd name="T42" fmla="*/ 41 w 854"/>
              <a:gd name="T43" fmla="*/ 0 h 1269"/>
              <a:gd name="T44" fmla="*/ 792 w 854"/>
              <a:gd name="T45" fmla="*/ 0 h 1269"/>
              <a:gd name="T46" fmla="*/ 821 w 854"/>
              <a:gd name="T47" fmla="*/ 3 h 1269"/>
              <a:gd name="T48" fmla="*/ 840 w 854"/>
              <a:gd name="T49" fmla="*/ 18 h 1269"/>
              <a:gd name="T50" fmla="*/ 850 w 854"/>
              <a:gd name="T51" fmla="*/ 52 h 1269"/>
              <a:gd name="T52" fmla="*/ 854 w 854"/>
              <a:gd name="T53" fmla="*/ 108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54" h="1269">
                <a:moveTo>
                  <a:pt x="854" y="108"/>
                </a:moveTo>
                <a:cubicBezTo>
                  <a:pt x="854" y="127"/>
                  <a:pt x="853" y="144"/>
                  <a:pt x="852" y="157"/>
                </a:cubicBezTo>
                <a:cubicBezTo>
                  <a:pt x="850" y="172"/>
                  <a:pt x="848" y="185"/>
                  <a:pt x="846" y="197"/>
                </a:cubicBezTo>
                <a:cubicBezTo>
                  <a:pt x="844" y="209"/>
                  <a:pt x="841" y="220"/>
                  <a:pt x="837" y="231"/>
                </a:cubicBezTo>
                <a:cubicBezTo>
                  <a:pt x="833" y="241"/>
                  <a:pt x="828" y="253"/>
                  <a:pt x="823" y="265"/>
                </a:cubicBezTo>
                <a:cubicBezTo>
                  <a:pt x="407" y="1229"/>
                  <a:pt x="407" y="1229"/>
                  <a:pt x="407" y="1229"/>
                </a:cubicBezTo>
                <a:cubicBezTo>
                  <a:pt x="403" y="1238"/>
                  <a:pt x="398" y="1245"/>
                  <a:pt x="392" y="1250"/>
                </a:cubicBezTo>
                <a:cubicBezTo>
                  <a:pt x="386" y="1255"/>
                  <a:pt x="377" y="1259"/>
                  <a:pt x="366" y="1262"/>
                </a:cubicBezTo>
                <a:cubicBezTo>
                  <a:pt x="355" y="1265"/>
                  <a:pt x="341" y="1267"/>
                  <a:pt x="324" y="1268"/>
                </a:cubicBezTo>
                <a:cubicBezTo>
                  <a:pt x="307" y="1269"/>
                  <a:pt x="285" y="1269"/>
                  <a:pt x="260" y="1269"/>
                </a:cubicBezTo>
                <a:cubicBezTo>
                  <a:pt x="225" y="1269"/>
                  <a:pt x="198" y="1268"/>
                  <a:pt x="178" y="1266"/>
                </a:cubicBezTo>
                <a:cubicBezTo>
                  <a:pt x="158" y="1264"/>
                  <a:pt x="143" y="1260"/>
                  <a:pt x="133" y="1255"/>
                </a:cubicBezTo>
                <a:cubicBezTo>
                  <a:pt x="124" y="1250"/>
                  <a:pt x="119" y="1244"/>
                  <a:pt x="118" y="1237"/>
                </a:cubicBezTo>
                <a:cubicBezTo>
                  <a:pt x="118" y="1229"/>
                  <a:pt x="120" y="1220"/>
                  <a:pt x="125" y="1209"/>
                </a:cubicBezTo>
                <a:cubicBezTo>
                  <a:pt x="572" y="222"/>
                  <a:pt x="572" y="222"/>
                  <a:pt x="572" y="222"/>
                </a:cubicBezTo>
                <a:cubicBezTo>
                  <a:pt x="41" y="222"/>
                  <a:pt x="41" y="222"/>
                  <a:pt x="41" y="222"/>
                </a:cubicBezTo>
                <a:cubicBezTo>
                  <a:pt x="27" y="222"/>
                  <a:pt x="17" y="213"/>
                  <a:pt x="10" y="196"/>
                </a:cubicBezTo>
                <a:cubicBezTo>
                  <a:pt x="3" y="178"/>
                  <a:pt x="0" y="149"/>
                  <a:pt x="0" y="110"/>
                </a:cubicBezTo>
                <a:cubicBezTo>
                  <a:pt x="0" y="91"/>
                  <a:pt x="1" y="74"/>
                  <a:pt x="3" y="60"/>
                </a:cubicBezTo>
                <a:cubicBezTo>
                  <a:pt x="5" y="46"/>
                  <a:pt x="8" y="34"/>
                  <a:pt x="11" y="25"/>
                </a:cubicBezTo>
                <a:cubicBezTo>
                  <a:pt x="15" y="16"/>
                  <a:pt x="19" y="10"/>
                  <a:pt x="24" y="6"/>
                </a:cubicBezTo>
                <a:cubicBezTo>
                  <a:pt x="29" y="2"/>
                  <a:pt x="35" y="0"/>
                  <a:pt x="41" y="0"/>
                </a:cubicBezTo>
                <a:cubicBezTo>
                  <a:pt x="792" y="0"/>
                  <a:pt x="792" y="0"/>
                  <a:pt x="792" y="0"/>
                </a:cubicBezTo>
                <a:cubicBezTo>
                  <a:pt x="804" y="0"/>
                  <a:pt x="814" y="1"/>
                  <a:pt x="821" y="3"/>
                </a:cubicBezTo>
                <a:cubicBezTo>
                  <a:pt x="829" y="5"/>
                  <a:pt x="835" y="11"/>
                  <a:pt x="840" y="18"/>
                </a:cubicBezTo>
                <a:cubicBezTo>
                  <a:pt x="844" y="26"/>
                  <a:pt x="848" y="37"/>
                  <a:pt x="850" y="52"/>
                </a:cubicBezTo>
                <a:cubicBezTo>
                  <a:pt x="852" y="66"/>
                  <a:pt x="854" y="85"/>
                  <a:pt x="854" y="10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0" name="Freeform 5"/>
          <p:cNvSpPr>
            <a:spLocks noChangeAspect="1" noEditPoints="1"/>
          </p:cNvSpPr>
          <p:nvPr/>
        </p:nvSpPr>
        <p:spPr bwMode="auto">
          <a:xfrm>
            <a:off x="5292081" y="4343664"/>
            <a:ext cx="669925" cy="818092"/>
          </a:xfrm>
          <a:custGeom>
            <a:avLst/>
            <a:gdLst>
              <a:gd name="T0" fmla="*/ 893 w 893"/>
              <a:gd name="T1" fmla="*/ 948 h 1309"/>
              <a:gd name="T2" fmla="*/ 863 w 893"/>
              <a:gd name="T3" fmla="*/ 1101 h 1309"/>
              <a:gd name="T4" fmla="*/ 776 w 893"/>
              <a:gd name="T5" fmla="*/ 1215 h 1309"/>
              <a:gd name="T6" fmla="*/ 631 w 893"/>
              <a:gd name="T7" fmla="*/ 1285 h 1309"/>
              <a:gd name="T8" fmla="*/ 433 w 893"/>
              <a:gd name="T9" fmla="*/ 1309 h 1309"/>
              <a:gd name="T10" fmla="*/ 245 w 893"/>
              <a:gd name="T11" fmla="*/ 1287 h 1309"/>
              <a:gd name="T12" fmla="*/ 109 w 893"/>
              <a:gd name="T13" fmla="*/ 1224 h 1309"/>
              <a:gd name="T14" fmla="*/ 27 w 893"/>
              <a:gd name="T15" fmla="*/ 1122 h 1309"/>
              <a:gd name="T16" fmla="*/ 0 w 893"/>
              <a:gd name="T17" fmla="*/ 982 h 1309"/>
              <a:gd name="T18" fmla="*/ 16 w 893"/>
              <a:gd name="T19" fmla="*/ 881 h 1309"/>
              <a:gd name="T20" fmla="*/ 64 w 893"/>
              <a:gd name="T21" fmla="*/ 793 h 1309"/>
              <a:gd name="T22" fmla="*/ 143 w 893"/>
              <a:gd name="T23" fmla="*/ 717 h 1309"/>
              <a:gd name="T24" fmla="*/ 252 w 893"/>
              <a:gd name="T25" fmla="*/ 649 h 1309"/>
              <a:gd name="T26" fmla="*/ 162 w 893"/>
              <a:gd name="T27" fmla="*/ 590 h 1309"/>
              <a:gd name="T28" fmla="*/ 93 w 893"/>
              <a:gd name="T29" fmla="*/ 520 h 1309"/>
              <a:gd name="T30" fmla="*/ 50 w 893"/>
              <a:gd name="T31" fmla="*/ 438 h 1309"/>
              <a:gd name="T32" fmla="*/ 36 w 893"/>
              <a:gd name="T33" fmla="*/ 340 h 1309"/>
              <a:gd name="T34" fmla="*/ 63 w 893"/>
              <a:gd name="T35" fmla="*/ 202 h 1309"/>
              <a:gd name="T36" fmla="*/ 143 w 893"/>
              <a:gd name="T37" fmla="*/ 95 h 1309"/>
              <a:gd name="T38" fmla="*/ 276 w 893"/>
              <a:gd name="T39" fmla="*/ 25 h 1309"/>
              <a:gd name="T40" fmla="*/ 462 w 893"/>
              <a:gd name="T41" fmla="*/ 0 h 1309"/>
              <a:gd name="T42" fmla="*/ 641 w 893"/>
              <a:gd name="T43" fmla="*/ 23 h 1309"/>
              <a:gd name="T44" fmla="*/ 763 w 893"/>
              <a:gd name="T45" fmla="*/ 86 h 1309"/>
              <a:gd name="T46" fmla="*/ 834 w 893"/>
              <a:gd name="T47" fmla="*/ 184 h 1309"/>
              <a:gd name="T48" fmla="*/ 857 w 893"/>
              <a:gd name="T49" fmla="*/ 311 h 1309"/>
              <a:gd name="T50" fmla="*/ 842 w 893"/>
              <a:gd name="T51" fmla="*/ 400 h 1309"/>
              <a:gd name="T52" fmla="*/ 799 w 893"/>
              <a:gd name="T53" fmla="*/ 483 h 1309"/>
              <a:gd name="T54" fmla="*/ 732 w 893"/>
              <a:gd name="T55" fmla="*/ 556 h 1309"/>
              <a:gd name="T56" fmla="*/ 641 w 893"/>
              <a:gd name="T57" fmla="*/ 619 h 1309"/>
              <a:gd name="T58" fmla="*/ 748 w 893"/>
              <a:gd name="T59" fmla="*/ 686 h 1309"/>
              <a:gd name="T60" fmla="*/ 827 w 893"/>
              <a:gd name="T61" fmla="*/ 762 h 1309"/>
              <a:gd name="T62" fmla="*/ 876 w 893"/>
              <a:gd name="T63" fmla="*/ 848 h 1309"/>
              <a:gd name="T64" fmla="*/ 893 w 893"/>
              <a:gd name="T65" fmla="*/ 948 h 1309"/>
              <a:gd name="T66" fmla="*/ 639 w 893"/>
              <a:gd name="T67" fmla="*/ 965 h 1309"/>
              <a:gd name="T68" fmla="*/ 627 w 893"/>
              <a:gd name="T69" fmla="*/ 899 h 1309"/>
              <a:gd name="T70" fmla="*/ 589 w 893"/>
              <a:gd name="T71" fmla="*/ 843 h 1309"/>
              <a:gd name="T72" fmla="*/ 524 w 893"/>
              <a:gd name="T73" fmla="*/ 792 h 1309"/>
              <a:gd name="T74" fmla="*/ 433 w 893"/>
              <a:gd name="T75" fmla="*/ 743 h 1309"/>
              <a:gd name="T76" fmla="*/ 354 w 893"/>
              <a:gd name="T77" fmla="*/ 791 h 1309"/>
              <a:gd name="T78" fmla="*/ 297 w 893"/>
              <a:gd name="T79" fmla="*/ 843 h 1309"/>
              <a:gd name="T80" fmla="*/ 264 w 893"/>
              <a:gd name="T81" fmla="*/ 899 h 1309"/>
              <a:gd name="T82" fmla="*/ 253 w 893"/>
              <a:gd name="T83" fmla="*/ 963 h 1309"/>
              <a:gd name="T84" fmla="*/ 302 w 893"/>
              <a:gd name="T85" fmla="*/ 1079 h 1309"/>
              <a:gd name="T86" fmla="*/ 449 w 893"/>
              <a:gd name="T87" fmla="*/ 1119 h 1309"/>
              <a:gd name="T88" fmla="*/ 592 w 893"/>
              <a:gd name="T89" fmla="*/ 1078 h 1309"/>
              <a:gd name="T90" fmla="*/ 639 w 893"/>
              <a:gd name="T91" fmla="*/ 965 h 1309"/>
              <a:gd name="T92" fmla="*/ 610 w 893"/>
              <a:gd name="T93" fmla="*/ 334 h 1309"/>
              <a:gd name="T94" fmla="*/ 600 w 893"/>
              <a:gd name="T95" fmla="*/ 273 h 1309"/>
              <a:gd name="T96" fmla="*/ 569 w 893"/>
              <a:gd name="T97" fmla="*/ 226 h 1309"/>
              <a:gd name="T98" fmla="*/ 518 w 893"/>
              <a:gd name="T99" fmla="*/ 198 h 1309"/>
              <a:gd name="T100" fmla="*/ 445 w 893"/>
              <a:gd name="T101" fmla="*/ 188 h 1309"/>
              <a:gd name="T102" fmla="*/ 323 w 893"/>
              <a:gd name="T103" fmla="*/ 225 h 1309"/>
              <a:gd name="T104" fmla="*/ 283 w 893"/>
              <a:gd name="T105" fmla="*/ 329 h 1309"/>
              <a:gd name="T106" fmla="*/ 293 w 893"/>
              <a:gd name="T107" fmla="*/ 387 h 1309"/>
              <a:gd name="T108" fmla="*/ 325 w 893"/>
              <a:gd name="T109" fmla="*/ 437 h 1309"/>
              <a:gd name="T110" fmla="*/ 380 w 893"/>
              <a:gd name="T111" fmla="*/ 483 h 1309"/>
              <a:gd name="T112" fmla="*/ 462 w 893"/>
              <a:gd name="T113" fmla="*/ 531 h 1309"/>
              <a:gd name="T114" fmla="*/ 571 w 893"/>
              <a:gd name="T115" fmla="*/ 441 h 1309"/>
              <a:gd name="T116" fmla="*/ 610 w 893"/>
              <a:gd name="T117" fmla="*/ 334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3" h="1309">
                <a:moveTo>
                  <a:pt x="893" y="948"/>
                </a:moveTo>
                <a:cubicBezTo>
                  <a:pt x="893" y="1005"/>
                  <a:pt x="883" y="1056"/>
                  <a:pt x="863" y="1101"/>
                </a:cubicBezTo>
                <a:cubicBezTo>
                  <a:pt x="844" y="1146"/>
                  <a:pt x="814" y="1184"/>
                  <a:pt x="776" y="1215"/>
                </a:cubicBezTo>
                <a:cubicBezTo>
                  <a:pt x="737" y="1246"/>
                  <a:pt x="689" y="1269"/>
                  <a:pt x="631" y="1285"/>
                </a:cubicBezTo>
                <a:cubicBezTo>
                  <a:pt x="574" y="1301"/>
                  <a:pt x="508" y="1309"/>
                  <a:pt x="433" y="1309"/>
                </a:cubicBezTo>
                <a:cubicBezTo>
                  <a:pt x="362" y="1309"/>
                  <a:pt x="299" y="1302"/>
                  <a:pt x="245" y="1287"/>
                </a:cubicBezTo>
                <a:cubicBezTo>
                  <a:pt x="191" y="1273"/>
                  <a:pt x="145" y="1252"/>
                  <a:pt x="109" y="1224"/>
                </a:cubicBezTo>
                <a:cubicBezTo>
                  <a:pt x="73" y="1197"/>
                  <a:pt x="45" y="1163"/>
                  <a:pt x="27" y="1122"/>
                </a:cubicBezTo>
                <a:cubicBezTo>
                  <a:pt x="9" y="1081"/>
                  <a:pt x="0" y="1035"/>
                  <a:pt x="0" y="982"/>
                </a:cubicBezTo>
                <a:cubicBezTo>
                  <a:pt x="0" y="946"/>
                  <a:pt x="5" y="912"/>
                  <a:pt x="16" y="881"/>
                </a:cubicBezTo>
                <a:cubicBezTo>
                  <a:pt x="26" y="849"/>
                  <a:pt x="42" y="820"/>
                  <a:pt x="64" y="793"/>
                </a:cubicBezTo>
                <a:cubicBezTo>
                  <a:pt x="85" y="766"/>
                  <a:pt x="111" y="740"/>
                  <a:pt x="143" y="717"/>
                </a:cubicBezTo>
                <a:cubicBezTo>
                  <a:pt x="174" y="693"/>
                  <a:pt x="211" y="670"/>
                  <a:pt x="252" y="649"/>
                </a:cubicBezTo>
                <a:cubicBezTo>
                  <a:pt x="218" y="631"/>
                  <a:pt x="188" y="611"/>
                  <a:pt x="162" y="590"/>
                </a:cubicBezTo>
                <a:cubicBezTo>
                  <a:pt x="135" y="569"/>
                  <a:pt x="112" y="545"/>
                  <a:pt x="93" y="520"/>
                </a:cubicBezTo>
                <a:cubicBezTo>
                  <a:pt x="74" y="495"/>
                  <a:pt x="60" y="468"/>
                  <a:pt x="50" y="438"/>
                </a:cubicBezTo>
                <a:cubicBezTo>
                  <a:pt x="41" y="408"/>
                  <a:pt x="36" y="375"/>
                  <a:pt x="36" y="340"/>
                </a:cubicBezTo>
                <a:cubicBezTo>
                  <a:pt x="36" y="289"/>
                  <a:pt x="45" y="243"/>
                  <a:pt x="63" y="202"/>
                </a:cubicBezTo>
                <a:cubicBezTo>
                  <a:pt x="81" y="161"/>
                  <a:pt x="107" y="125"/>
                  <a:pt x="143" y="95"/>
                </a:cubicBezTo>
                <a:cubicBezTo>
                  <a:pt x="178" y="64"/>
                  <a:pt x="223" y="41"/>
                  <a:pt x="276" y="25"/>
                </a:cubicBezTo>
                <a:cubicBezTo>
                  <a:pt x="329" y="8"/>
                  <a:pt x="391" y="0"/>
                  <a:pt x="462" y="0"/>
                </a:cubicBezTo>
                <a:cubicBezTo>
                  <a:pt x="531" y="0"/>
                  <a:pt x="591" y="8"/>
                  <a:pt x="641" y="23"/>
                </a:cubicBezTo>
                <a:cubicBezTo>
                  <a:pt x="691" y="38"/>
                  <a:pt x="731" y="59"/>
                  <a:pt x="763" y="86"/>
                </a:cubicBezTo>
                <a:cubicBezTo>
                  <a:pt x="795" y="114"/>
                  <a:pt x="819" y="146"/>
                  <a:pt x="834" y="184"/>
                </a:cubicBezTo>
                <a:cubicBezTo>
                  <a:pt x="849" y="222"/>
                  <a:pt x="857" y="265"/>
                  <a:pt x="857" y="311"/>
                </a:cubicBezTo>
                <a:cubicBezTo>
                  <a:pt x="857" y="341"/>
                  <a:pt x="852" y="371"/>
                  <a:pt x="842" y="400"/>
                </a:cubicBezTo>
                <a:cubicBezTo>
                  <a:pt x="832" y="429"/>
                  <a:pt x="818" y="457"/>
                  <a:pt x="799" y="483"/>
                </a:cubicBezTo>
                <a:cubicBezTo>
                  <a:pt x="781" y="509"/>
                  <a:pt x="759" y="533"/>
                  <a:pt x="732" y="556"/>
                </a:cubicBezTo>
                <a:cubicBezTo>
                  <a:pt x="705" y="580"/>
                  <a:pt x="675" y="601"/>
                  <a:pt x="641" y="619"/>
                </a:cubicBezTo>
                <a:cubicBezTo>
                  <a:pt x="681" y="640"/>
                  <a:pt x="716" y="662"/>
                  <a:pt x="748" y="686"/>
                </a:cubicBezTo>
                <a:cubicBezTo>
                  <a:pt x="779" y="709"/>
                  <a:pt x="805" y="735"/>
                  <a:pt x="827" y="762"/>
                </a:cubicBezTo>
                <a:cubicBezTo>
                  <a:pt x="848" y="789"/>
                  <a:pt x="865" y="817"/>
                  <a:pt x="876" y="848"/>
                </a:cubicBezTo>
                <a:cubicBezTo>
                  <a:pt x="887" y="879"/>
                  <a:pt x="893" y="912"/>
                  <a:pt x="893" y="948"/>
                </a:cubicBezTo>
                <a:close/>
                <a:moveTo>
                  <a:pt x="639" y="965"/>
                </a:moveTo>
                <a:cubicBezTo>
                  <a:pt x="639" y="941"/>
                  <a:pt x="635" y="919"/>
                  <a:pt x="627" y="899"/>
                </a:cubicBezTo>
                <a:cubicBezTo>
                  <a:pt x="619" y="879"/>
                  <a:pt x="606" y="861"/>
                  <a:pt x="589" y="843"/>
                </a:cubicBezTo>
                <a:cubicBezTo>
                  <a:pt x="572" y="826"/>
                  <a:pt x="550" y="809"/>
                  <a:pt x="524" y="792"/>
                </a:cubicBezTo>
                <a:cubicBezTo>
                  <a:pt x="498" y="776"/>
                  <a:pt x="468" y="759"/>
                  <a:pt x="433" y="743"/>
                </a:cubicBezTo>
                <a:cubicBezTo>
                  <a:pt x="403" y="759"/>
                  <a:pt x="377" y="775"/>
                  <a:pt x="354" y="791"/>
                </a:cubicBezTo>
                <a:cubicBezTo>
                  <a:pt x="331" y="808"/>
                  <a:pt x="312" y="825"/>
                  <a:pt x="297" y="843"/>
                </a:cubicBezTo>
                <a:cubicBezTo>
                  <a:pt x="282" y="861"/>
                  <a:pt x="271" y="879"/>
                  <a:pt x="264" y="899"/>
                </a:cubicBezTo>
                <a:cubicBezTo>
                  <a:pt x="256" y="919"/>
                  <a:pt x="253" y="940"/>
                  <a:pt x="253" y="963"/>
                </a:cubicBezTo>
                <a:cubicBezTo>
                  <a:pt x="253" y="1014"/>
                  <a:pt x="269" y="1053"/>
                  <a:pt x="302" y="1079"/>
                </a:cubicBezTo>
                <a:cubicBezTo>
                  <a:pt x="335" y="1106"/>
                  <a:pt x="384" y="1119"/>
                  <a:pt x="449" y="1119"/>
                </a:cubicBezTo>
                <a:cubicBezTo>
                  <a:pt x="513" y="1119"/>
                  <a:pt x="560" y="1106"/>
                  <a:pt x="592" y="1078"/>
                </a:cubicBezTo>
                <a:cubicBezTo>
                  <a:pt x="623" y="1051"/>
                  <a:pt x="639" y="1013"/>
                  <a:pt x="639" y="965"/>
                </a:cubicBezTo>
                <a:close/>
                <a:moveTo>
                  <a:pt x="610" y="334"/>
                </a:moveTo>
                <a:cubicBezTo>
                  <a:pt x="610" y="312"/>
                  <a:pt x="607" y="291"/>
                  <a:pt x="600" y="273"/>
                </a:cubicBezTo>
                <a:cubicBezTo>
                  <a:pt x="594" y="255"/>
                  <a:pt x="583" y="239"/>
                  <a:pt x="569" y="226"/>
                </a:cubicBezTo>
                <a:cubicBezTo>
                  <a:pt x="555" y="214"/>
                  <a:pt x="538" y="204"/>
                  <a:pt x="518" y="198"/>
                </a:cubicBezTo>
                <a:cubicBezTo>
                  <a:pt x="497" y="191"/>
                  <a:pt x="473" y="188"/>
                  <a:pt x="445" y="188"/>
                </a:cubicBezTo>
                <a:cubicBezTo>
                  <a:pt x="390" y="188"/>
                  <a:pt x="350" y="200"/>
                  <a:pt x="323" y="225"/>
                </a:cubicBezTo>
                <a:cubicBezTo>
                  <a:pt x="296" y="250"/>
                  <a:pt x="283" y="285"/>
                  <a:pt x="283" y="329"/>
                </a:cubicBezTo>
                <a:cubicBezTo>
                  <a:pt x="283" y="350"/>
                  <a:pt x="286" y="369"/>
                  <a:pt x="293" y="387"/>
                </a:cubicBezTo>
                <a:cubicBezTo>
                  <a:pt x="300" y="405"/>
                  <a:pt x="310" y="421"/>
                  <a:pt x="325" y="437"/>
                </a:cubicBezTo>
                <a:cubicBezTo>
                  <a:pt x="339" y="452"/>
                  <a:pt x="358" y="468"/>
                  <a:pt x="380" y="483"/>
                </a:cubicBezTo>
                <a:cubicBezTo>
                  <a:pt x="403" y="498"/>
                  <a:pt x="430" y="514"/>
                  <a:pt x="462" y="531"/>
                </a:cubicBezTo>
                <a:cubicBezTo>
                  <a:pt x="509" y="503"/>
                  <a:pt x="546" y="473"/>
                  <a:pt x="571" y="441"/>
                </a:cubicBezTo>
                <a:cubicBezTo>
                  <a:pt x="597" y="409"/>
                  <a:pt x="610" y="373"/>
                  <a:pt x="610" y="3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" name="Freeform 5"/>
          <p:cNvSpPr>
            <a:spLocks noChangeAspect="1" noEditPoints="1"/>
          </p:cNvSpPr>
          <p:nvPr/>
        </p:nvSpPr>
        <p:spPr bwMode="auto">
          <a:xfrm>
            <a:off x="6040238" y="4343664"/>
            <a:ext cx="653733" cy="818092"/>
          </a:xfrm>
          <a:custGeom>
            <a:avLst/>
            <a:gdLst>
              <a:gd name="T0" fmla="*/ 872 w 872"/>
              <a:gd name="T1" fmla="*/ 597 h 1309"/>
              <a:gd name="T2" fmla="*/ 864 w 872"/>
              <a:gd name="T3" fmla="*/ 757 h 1309"/>
              <a:gd name="T4" fmla="*/ 834 w 872"/>
              <a:gd name="T5" fmla="*/ 918 h 1309"/>
              <a:gd name="T6" fmla="*/ 774 w 872"/>
              <a:gd name="T7" fmla="*/ 1069 h 1309"/>
              <a:gd name="T8" fmla="*/ 674 w 872"/>
              <a:gd name="T9" fmla="*/ 1193 h 1309"/>
              <a:gd name="T10" fmla="*/ 526 w 872"/>
              <a:gd name="T11" fmla="*/ 1278 h 1309"/>
              <a:gd name="T12" fmla="*/ 319 w 872"/>
              <a:gd name="T13" fmla="*/ 1309 h 1309"/>
              <a:gd name="T14" fmla="*/ 235 w 872"/>
              <a:gd name="T15" fmla="*/ 1303 h 1309"/>
              <a:gd name="T16" fmla="*/ 160 w 872"/>
              <a:gd name="T17" fmla="*/ 1288 h 1309"/>
              <a:gd name="T18" fmla="*/ 102 w 872"/>
              <a:gd name="T19" fmla="*/ 1270 h 1309"/>
              <a:gd name="T20" fmla="*/ 67 w 872"/>
              <a:gd name="T21" fmla="*/ 1250 h 1309"/>
              <a:gd name="T22" fmla="*/ 51 w 872"/>
              <a:gd name="T23" fmla="*/ 1220 h 1309"/>
              <a:gd name="T24" fmla="*/ 47 w 872"/>
              <a:gd name="T25" fmla="*/ 1165 h 1309"/>
              <a:gd name="T26" fmla="*/ 48 w 872"/>
              <a:gd name="T27" fmla="*/ 1114 h 1309"/>
              <a:gd name="T28" fmla="*/ 54 w 872"/>
              <a:gd name="T29" fmla="*/ 1083 h 1309"/>
              <a:gd name="T30" fmla="*/ 65 w 872"/>
              <a:gd name="T31" fmla="*/ 1069 h 1309"/>
              <a:gd name="T32" fmla="*/ 80 w 872"/>
              <a:gd name="T33" fmla="*/ 1066 h 1309"/>
              <a:gd name="T34" fmla="*/ 113 w 872"/>
              <a:gd name="T35" fmla="*/ 1073 h 1309"/>
              <a:gd name="T36" fmla="*/ 165 w 872"/>
              <a:gd name="T37" fmla="*/ 1088 h 1309"/>
              <a:gd name="T38" fmla="*/ 235 w 872"/>
              <a:gd name="T39" fmla="*/ 1104 h 1309"/>
              <a:gd name="T40" fmla="*/ 322 w 872"/>
              <a:gd name="T41" fmla="*/ 1111 h 1309"/>
              <a:gd name="T42" fmla="*/ 461 w 872"/>
              <a:gd name="T43" fmla="*/ 1081 h 1309"/>
              <a:gd name="T44" fmla="*/ 552 w 872"/>
              <a:gd name="T45" fmla="*/ 1002 h 1309"/>
              <a:gd name="T46" fmla="*/ 604 w 872"/>
              <a:gd name="T47" fmla="*/ 887 h 1309"/>
              <a:gd name="T48" fmla="*/ 623 w 872"/>
              <a:gd name="T49" fmla="*/ 749 h 1309"/>
              <a:gd name="T50" fmla="*/ 514 w 872"/>
              <a:gd name="T51" fmla="*/ 799 h 1309"/>
              <a:gd name="T52" fmla="*/ 369 w 872"/>
              <a:gd name="T53" fmla="*/ 820 h 1309"/>
              <a:gd name="T54" fmla="*/ 198 w 872"/>
              <a:gd name="T55" fmla="*/ 793 h 1309"/>
              <a:gd name="T56" fmla="*/ 84 w 872"/>
              <a:gd name="T57" fmla="*/ 717 h 1309"/>
              <a:gd name="T58" fmla="*/ 20 w 872"/>
              <a:gd name="T59" fmla="*/ 596 h 1309"/>
              <a:gd name="T60" fmla="*/ 0 w 872"/>
              <a:gd name="T61" fmla="*/ 435 h 1309"/>
              <a:gd name="T62" fmla="*/ 28 w 872"/>
              <a:gd name="T63" fmla="*/ 261 h 1309"/>
              <a:gd name="T64" fmla="*/ 112 w 872"/>
              <a:gd name="T65" fmla="*/ 123 h 1309"/>
              <a:gd name="T66" fmla="*/ 251 w 872"/>
              <a:gd name="T67" fmla="*/ 33 h 1309"/>
              <a:gd name="T68" fmla="*/ 443 w 872"/>
              <a:gd name="T69" fmla="*/ 0 h 1309"/>
              <a:gd name="T70" fmla="*/ 597 w 872"/>
              <a:gd name="T71" fmla="*/ 21 h 1309"/>
              <a:gd name="T72" fmla="*/ 710 w 872"/>
              <a:gd name="T73" fmla="*/ 79 h 1309"/>
              <a:gd name="T74" fmla="*/ 789 w 872"/>
              <a:gd name="T75" fmla="*/ 172 h 1309"/>
              <a:gd name="T76" fmla="*/ 839 w 872"/>
              <a:gd name="T77" fmla="*/ 292 h 1309"/>
              <a:gd name="T78" fmla="*/ 864 w 872"/>
              <a:gd name="T79" fmla="*/ 436 h 1309"/>
              <a:gd name="T80" fmla="*/ 872 w 872"/>
              <a:gd name="T81" fmla="*/ 597 h 1309"/>
              <a:gd name="T82" fmla="*/ 617 w 872"/>
              <a:gd name="T83" fmla="*/ 562 h 1309"/>
              <a:gd name="T84" fmla="*/ 605 w 872"/>
              <a:gd name="T85" fmla="*/ 387 h 1309"/>
              <a:gd name="T86" fmla="*/ 570 w 872"/>
              <a:gd name="T87" fmla="*/ 275 h 1309"/>
              <a:gd name="T88" fmla="*/ 511 w 872"/>
              <a:gd name="T89" fmla="*/ 215 h 1309"/>
              <a:gd name="T90" fmla="*/ 429 w 872"/>
              <a:gd name="T91" fmla="*/ 198 h 1309"/>
              <a:gd name="T92" fmla="*/ 350 w 872"/>
              <a:gd name="T93" fmla="*/ 214 h 1309"/>
              <a:gd name="T94" fmla="*/ 295 w 872"/>
              <a:gd name="T95" fmla="*/ 259 h 1309"/>
              <a:gd name="T96" fmla="*/ 262 w 872"/>
              <a:gd name="T97" fmla="*/ 328 h 1309"/>
              <a:gd name="T98" fmla="*/ 252 w 872"/>
              <a:gd name="T99" fmla="*/ 416 h 1309"/>
              <a:gd name="T100" fmla="*/ 261 w 872"/>
              <a:gd name="T101" fmla="*/ 508 h 1309"/>
              <a:gd name="T102" fmla="*/ 290 w 872"/>
              <a:gd name="T103" fmla="*/ 573 h 1309"/>
              <a:gd name="T104" fmla="*/ 342 w 872"/>
              <a:gd name="T105" fmla="*/ 612 h 1309"/>
              <a:gd name="T106" fmla="*/ 421 w 872"/>
              <a:gd name="T107" fmla="*/ 624 h 1309"/>
              <a:gd name="T108" fmla="*/ 527 w 872"/>
              <a:gd name="T109" fmla="*/ 607 h 1309"/>
              <a:gd name="T110" fmla="*/ 617 w 872"/>
              <a:gd name="T111" fmla="*/ 562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72" h="1309">
                <a:moveTo>
                  <a:pt x="872" y="597"/>
                </a:moveTo>
                <a:cubicBezTo>
                  <a:pt x="872" y="648"/>
                  <a:pt x="869" y="702"/>
                  <a:pt x="864" y="757"/>
                </a:cubicBezTo>
                <a:cubicBezTo>
                  <a:pt x="859" y="812"/>
                  <a:pt x="849" y="866"/>
                  <a:pt x="834" y="918"/>
                </a:cubicBezTo>
                <a:cubicBezTo>
                  <a:pt x="819" y="971"/>
                  <a:pt x="799" y="1021"/>
                  <a:pt x="774" y="1069"/>
                </a:cubicBezTo>
                <a:cubicBezTo>
                  <a:pt x="748" y="1116"/>
                  <a:pt x="715" y="1158"/>
                  <a:pt x="674" y="1193"/>
                </a:cubicBezTo>
                <a:cubicBezTo>
                  <a:pt x="633" y="1229"/>
                  <a:pt x="584" y="1257"/>
                  <a:pt x="526" y="1278"/>
                </a:cubicBezTo>
                <a:cubicBezTo>
                  <a:pt x="467" y="1298"/>
                  <a:pt x="398" y="1309"/>
                  <a:pt x="319" y="1309"/>
                </a:cubicBezTo>
                <a:cubicBezTo>
                  <a:pt x="291" y="1309"/>
                  <a:pt x="263" y="1307"/>
                  <a:pt x="235" y="1303"/>
                </a:cubicBezTo>
                <a:cubicBezTo>
                  <a:pt x="208" y="1299"/>
                  <a:pt x="183" y="1294"/>
                  <a:pt x="160" y="1288"/>
                </a:cubicBezTo>
                <a:cubicBezTo>
                  <a:pt x="137" y="1283"/>
                  <a:pt x="118" y="1276"/>
                  <a:pt x="102" y="1270"/>
                </a:cubicBezTo>
                <a:cubicBezTo>
                  <a:pt x="86" y="1263"/>
                  <a:pt x="74" y="1257"/>
                  <a:pt x="67" y="1250"/>
                </a:cubicBezTo>
                <a:cubicBezTo>
                  <a:pt x="60" y="1243"/>
                  <a:pt x="55" y="1233"/>
                  <a:pt x="51" y="1220"/>
                </a:cubicBezTo>
                <a:cubicBezTo>
                  <a:pt x="48" y="1207"/>
                  <a:pt x="47" y="1189"/>
                  <a:pt x="47" y="1165"/>
                </a:cubicBezTo>
                <a:cubicBezTo>
                  <a:pt x="47" y="1144"/>
                  <a:pt x="47" y="1127"/>
                  <a:pt x="48" y="1114"/>
                </a:cubicBezTo>
                <a:cubicBezTo>
                  <a:pt x="49" y="1101"/>
                  <a:pt x="51" y="1091"/>
                  <a:pt x="54" y="1083"/>
                </a:cubicBezTo>
                <a:cubicBezTo>
                  <a:pt x="57" y="1076"/>
                  <a:pt x="60" y="1071"/>
                  <a:pt x="65" y="1069"/>
                </a:cubicBezTo>
                <a:cubicBezTo>
                  <a:pt x="69" y="1067"/>
                  <a:pt x="74" y="1066"/>
                  <a:pt x="80" y="1066"/>
                </a:cubicBezTo>
                <a:cubicBezTo>
                  <a:pt x="88" y="1066"/>
                  <a:pt x="99" y="1068"/>
                  <a:pt x="113" y="1073"/>
                </a:cubicBezTo>
                <a:cubicBezTo>
                  <a:pt x="127" y="1077"/>
                  <a:pt x="145" y="1082"/>
                  <a:pt x="165" y="1088"/>
                </a:cubicBezTo>
                <a:cubicBezTo>
                  <a:pt x="186" y="1094"/>
                  <a:pt x="209" y="1099"/>
                  <a:pt x="235" y="1104"/>
                </a:cubicBezTo>
                <a:cubicBezTo>
                  <a:pt x="261" y="1108"/>
                  <a:pt x="290" y="1111"/>
                  <a:pt x="322" y="1111"/>
                </a:cubicBezTo>
                <a:cubicBezTo>
                  <a:pt x="377" y="1111"/>
                  <a:pt x="423" y="1101"/>
                  <a:pt x="461" y="1081"/>
                </a:cubicBezTo>
                <a:cubicBezTo>
                  <a:pt x="498" y="1062"/>
                  <a:pt x="529" y="1035"/>
                  <a:pt x="552" y="1002"/>
                </a:cubicBezTo>
                <a:cubicBezTo>
                  <a:pt x="576" y="969"/>
                  <a:pt x="593" y="931"/>
                  <a:pt x="604" y="887"/>
                </a:cubicBezTo>
                <a:cubicBezTo>
                  <a:pt x="615" y="843"/>
                  <a:pt x="621" y="798"/>
                  <a:pt x="623" y="749"/>
                </a:cubicBezTo>
                <a:cubicBezTo>
                  <a:pt x="593" y="768"/>
                  <a:pt x="557" y="785"/>
                  <a:pt x="514" y="799"/>
                </a:cubicBezTo>
                <a:cubicBezTo>
                  <a:pt x="472" y="813"/>
                  <a:pt x="423" y="820"/>
                  <a:pt x="369" y="820"/>
                </a:cubicBezTo>
                <a:cubicBezTo>
                  <a:pt x="302" y="820"/>
                  <a:pt x="245" y="811"/>
                  <a:pt x="198" y="793"/>
                </a:cubicBezTo>
                <a:cubicBezTo>
                  <a:pt x="151" y="776"/>
                  <a:pt x="113" y="750"/>
                  <a:pt x="84" y="717"/>
                </a:cubicBezTo>
                <a:cubicBezTo>
                  <a:pt x="54" y="684"/>
                  <a:pt x="33" y="644"/>
                  <a:pt x="20" y="596"/>
                </a:cubicBezTo>
                <a:cubicBezTo>
                  <a:pt x="6" y="549"/>
                  <a:pt x="0" y="495"/>
                  <a:pt x="0" y="435"/>
                </a:cubicBezTo>
                <a:cubicBezTo>
                  <a:pt x="0" y="372"/>
                  <a:pt x="9" y="314"/>
                  <a:pt x="28" y="261"/>
                </a:cubicBezTo>
                <a:cubicBezTo>
                  <a:pt x="47" y="208"/>
                  <a:pt x="75" y="162"/>
                  <a:pt x="112" y="123"/>
                </a:cubicBezTo>
                <a:cubicBezTo>
                  <a:pt x="149" y="84"/>
                  <a:pt x="195" y="54"/>
                  <a:pt x="251" y="33"/>
                </a:cubicBezTo>
                <a:cubicBezTo>
                  <a:pt x="306" y="11"/>
                  <a:pt x="370" y="0"/>
                  <a:pt x="443" y="0"/>
                </a:cubicBezTo>
                <a:cubicBezTo>
                  <a:pt x="502" y="0"/>
                  <a:pt x="553" y="7"/>
                  <a:pt x="597" y="21"/>
                </a:cubicBezTo>
                <a:cubicBezTo>
                  <a:pt x="641" y="35"/>
                  <a:pt x="679" y="54"/>
                  <a:pt x="710" y="79"/>
                </a:cubicBezTo>
                <a:cubicBezTo>
                  <a:pt x="742" y="105"/>
                  <a:pt x="768" y="136"/>
                  <a:pt x="789" y="172"/>
                </a:cubicBezTo>
                <a:cubicBezTo>
                  <a:pt x="810" y="208"/>
                  <a:pt x="827" y="248"/>
                  <a:pt x="839" y="292"/>
                </a:cubicBezTo>
                <a:cubicBezTo>
                  <a:pt x="851" y="337"/>
                  <a:pt x="860" y="384"/>
                  <a:pt x="864" y="436"/>
                </a:cubicBezTo>
                <a:cubicBezTo>
                  <a:pt x="869" y="487"/>
                  <a:pt x="872" y="541"/>
                  <a:pt x="872" y="597"/>
                </a:cubicBezTo>
                <a:close/>
                <a:moveTo>
                  <a:pt x="617" y="562"/>
                </a:moveTo>
                <a:cubicBezTo>
                  <a:pt x="617" y="492"/>
                  <a:pt x="613" y="434"/>
                  <a:pt x="605" y="387"/>
                </a:cubicBezTo>
                <a:cubicBezTo>
                  <a:pt x="597" y="340"/>
                  <a:pt x="586" y="303"/>
                  <a:pt x="570" y="275"/>
                </a:cubicBezTo>
                <a:cubicBezTo>
                  <a:pt x="554" y="247"/>
                  <a:pt x="535" y="227"/>
                  <a:pt x="511" y="215"/>
                </a:cubicBezTo>
                <a:cubicBezTo>
                  <a:pt x="488" y="203"/>
                  <a:pt x="461" y="198"/>
                  <a:pt x="429" y="198"/>
                </a:cubicBezTo>
                <a:cubicBezTo>
                  <a:pt x="399" y="198"/>
                  <a:pt x="372" y="203"/>
                  <a:pt x="350" y="214"/>
                </a:cubicBezTo>
                <a:cubicBezTo>
                  <a:pt x="328" y="224"/>
                  <a:pt x="310" y="240"/>
                  <a:pt x="295" y="259"/>
                </a:cubicBezTo>
                <a:cubicBezTo>
                  <a:pt x="280" y="279"/>
                  <a:pt x="270" y="302"/>
                  <a:pt x="262" y="328"/>
                </a:cubicBezTo>
                <a:cubicBezTo>
                  <a:pt x="255" y="355"/>
                  <a:pt x="252" y="384"/>
                  <a:pt x="252" y="416"/>
                </a:cubicBezTo>
                <a:cubicBezTo>
                  <a:pt x="252" y="451"/>
                  <a:pt x="255" y="481"/>
                  <a:pt x="261" y="508"/>
                </a:cubicBezTo>
                <a:cubicBezTo>
                  <a:pt x="267" y="534"/>
                  <a:pt x="277" y="556"/>
                  <a:pt x="290" y="573"/>
                </a:cubicBezTo>
                <a:cubicBezTo>
                  <a:pt x="304" y="590"/>
                  <a:pt x="321" y="603"/>
                  <a:pt x="342" y="612"/>
                </a:cubicBezTo>
                <a:cubicBezTo>
                  <a:pt x="364" y="620"/>
                  <a:pt x="390" y="624"/>
                  <a:pt x="421" y="624"/>
                </a:cubicBezTo>
                <a:cubicBezTo>
                  <a:pt x="458" y="624"/>
                  <a:pt x="494" y="619"/>
                  <a:pt x="527" y="607"/>
                </a:cubicBezTo>
                <a:cubicBezTo>
                  <a:pt x="561" y="596"/>
                  <a:pt x="591" y="581"/>
                  <a:pt x="617" y="5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2" name="Freeform 5"/>
          <p:cNvSpPr>
            <a:spLocks noChangeAspect="1" noEditPoints="1"/>
          </p:cNvSpPr>
          <p:nvPr/>
        </p:nvSpPr>
        <p:spPr bwMode="auto">
          <a:xfrm>
            <a:off x="6800238" y="4344193"/>
            <a:ext cx="677227" cy="817563"/>
          </a:xfrm>
          <a:custGeom>
            <a:avLst/>
            <a:gdLst>
              <a:gd name="T0" fmla="*/ 903 w 903"/>
              <a:gd name="T1" fmla="*/ 649 h 1308"/>
              <a:gd name="T2" fmla="*/ 879 w 903"/>
              <a:gd name="T3" fmla="*/ 922 h 1308"/>
              <a:gd name="T4" fmla="*/ 799 w 903"/>
              <a:gd name="T5" fmla="*/ 1130 h 1308"/>
              <a:gd name="T6" fmla="*/ 656 w 903"/>
              <a:gd name="T7" fmla="*/ 1262 h 1308"/>
              <a:gd name="T8" fmla="*/ 439 w 903"/>
              <a:gd name="T9" fmla="*/ 1308 h 1308"/>
              <a:gd name="T10" fmla="*/ 225 w 903"/>
              <a:gd name="T11" fmla="*/ 1264 h 1308"/>
              <a:gd name="T12" fmla="*/ 90 w 903"/>
              <a:gd name="T13" fmla="*/ 1136 h 1308"/>
              <a:gd name="T14" fmla="*/ 20 w 903"/>
              <a:gd name="T15" fmla="*/ 932 h 1308"/>
              <a:gd name="T16" fmla="*/ 0 w 903"/>
              <a:gd name="T17" fmla="*/ 659 h 1308"/>
              <a:gd name="T18" fmla="*/ 25 w 903"/>
              <a:gd name="T19" fmla="*/ 386 h 1308"/>
              <a:gd name="T20" fmla="*/ 105 w 903"/>
              <a:gd name="T21" fmla="*/ 177 h 1308"/>
              <a:gd name="T22" fmla="*/ 248 w 903"/>
              <a:gd name="T23" fmla="*/ 45 h 1308"/>
              <a:gd name="T24" fmla="*/ 464 w 903"/>
              <a:gd name="T25" fmla="*/ 0 h 1308"/>
              <a:gd name="T26" fmla="*/ 679 w 903"/>
              <a:gd name="T27" fmla="*/ 44 h 1308"/>
              <a:gd name="T28" fmla="*/ 814 w 903"/>
              <a:gd name="T29" fmla="*/ 172 h 1308"/>
              <a:gd name="T30" fmla="*/ 884 w 903"/>
              <a:gd name="T31" fmla="*/ 376 h 1308"/>
              <a:gd name="T32" fmla="*/ 903 w 903"/>
              <a:gd name="T33" fmla="*/ 649 h 1308"/>
              <a:gd name="T34" fmla="*/ 644 w 903"/>
              <a:gd name="T35" fmla="*/ 662 h 1308"/>
              <a:gd name="T36" fmla="*/ 640 w 903"/>
              <a:gd name="T37" fmla="*/ 503 h 1308"/>
              <a:gd name="T38" fmla="*/ 624 w 903"/>
              <a:gd name="T39" fmla="*/ 383 h 1308"/>
              <a:gd name="T40" fmla="*/ 599 w 903"/>
              <a:gd name="T41" fmla="*/ 297 h 1308"/>
              <a:gd name="T42" fmla="*/ 562 w 903"/>
              <a:gd name="T43" fmla="*/ 241 h 1308"/>
              <a:gd name="T44" fmla="*/ 514 w 903"/>
              <a:gd name="T45" fmla="*/ 211 h 1308"/>
              <a:gd name="T46" fmla="*/ 453 w 903"/>
              <a:gd name="T47" fmla="*/ 203 h 1308"/>
              <a:gd name="T48" fmla="*/ 358 w 903"/>
              <a:gd name="T49" fmla="*/ 230 h 1308"/>
              <a:gd name="T50" fmla="*/ 298 w 903"/>
              <a:gd name="T51" fmla="*/ 314 h 1308"/>
              <a:gd name="T52" fmla="*/ 268 w 903"/>
              <a:gd name="T53" fmla="*/ 453 h 1308"/>
              <a:gd name="T54" fmla="*/ 259 w 903"/>
              <a:gd name="T55" fmla="*/ 646 h 1308"/>
              <a:gd name="T56" fmla="*/ 269 w 903"/>
              <a:gd name="T57" fmla="*/ 869 h 1308"/>
              <a:gd name="T58" fmla="*/ 303 w 903"/>
              <a:gd name="T59" fmla="*/ 1010 h 1308"/>
              <a:gd name="T60" fmla="*/ 362 w 903"/>
              <a:gd name="T61" fmla="*/ 1083 h 1308"/>
              <a:gd name="T62" fmla="*/ 449 w 903"/>
              <a:gd name="T63" fmla="*/ 1104 h 1308"/>
              <a:gd name="T64" fmla="*/ 517 w 903"/>
              <a:gd name="T65" fmla="*/ 1092 h 1308"/>
              <a:gd name="T66" fmla="*/ 568 w 903"/>
              <a:gd name="T67" fmla="*/ 1055 h 1308"/>
              <a:gd name="T68" fmla="*/ 604 w 903"/>
              <a:gd name="T69" fmla="*/ 994 h 1308"/>
              <a:gd name="T70" fmla="*/ 628 w 903"/>
              <a:gd name="T71" fmla="*/ 908 h 1308"/>
              <a:gd name="T72" fmla="*/ 641 w 903"/>
              <a:gd name="T73" fmla="*/ 797 h 1308"/>
              <a:gd name="T74" fmla="*/ 644 w 903"/>
              <a:gd name="T75" fmla="*/ 662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03" h="1308">
                <a:moveTo>
                  <a:pt x="903" y="649"/>
                </a:moveTo>
                <a:cubicBezTo>
                  <a:pt x="903" y="750"/>
                  <a:pt x="895" y="841"/>
                  <a:pt x="879" y="922"/>
                </a:cubicBezTo>
                <a:cubicBezTo>
                  <a:pt x="863" y="1004"/>
                  <a:pt x="836" y="1073"/>
                  <a:pt x="799" y="1130"/>
                </a:cubicBezTo>
                <a:cubicBezTo>
                  <a:pt x="762" y="1188"/>
                  <a:pt x="715" y="1232"/>
                  <a:pt x="656" y="1262"/>
                </a:cubicBezTo>
                <a:cubicBezTo>
                  <a:pt x="597" y="1293"/>
                  <a:pt x="525" y="1308"/>
                  <a:pt x="439" y="1308"/>
                </a:cubicBezTo>
                <a:cubicBezTo>
                  <a:pt x="353" y="1308"/>
                  <a:pt x="281" y="1293"/>
                  <a:pt x="225" y="1264"/>
                </a:cubicBezTo>
                <a:cubicBezTo>
                  <a:pt x="168" y="1234"/>
                  <a:pt x="123" y="1191"/>
                  <a:pt x="90" y="1136"/>
                </a:cubicBezTo>
                <a:cubicBezTo>
                  <a:pt x="57" y="1080"/>
                  <a:pt x="33" y="1012"/>
                  <a:pt x="20" y="932"/>
                </a:cubicBezTo>
                <a:cubicBezTo>
                  <a:pt x="7" y="851"/>
                  <a:pt x="0" y="760"/>
                  <a:pt x="0" y="659"/>
                </a:cubicBezTo>
                <a:cubicBezTo>
                  <a:pt x="0" y="558"/>
                  <a:pt x="8" y="467"/>
                  <a:pt x="25" y="386"/>
                </a:cubicBezTo>
                <a:cubicBezTo>
                  <a:pt x="41" y="304"/>
                  <a:pt x="68" y="235"/>
                  <a:pt x="105" y="177"/>
                </a:cubicBezTo>
                <a:cubicBezTo>
                  <a:pt x="142" y="120"/>
                  <a:pt x="190" y="76"/>
                  <a:pt x="248" y="45"/>
                </a:cubicBezTo>
                <a:cubicBezTo>
                  <a:pt x="307" y="15"/>
                  <a:pt x="379" y="0"/>
                  <a:pt x="464" y="0"/>
                </a:cubicBezTo>
                <a:cubicBezTo>
                  <a:pt x="550" y="0"/>
                  <a:pt x="622" y="14"/>
                  <a:pt x="679" y="44"/>
                </a:cubicBezTo>
                <a:cubicBezTo>
                  <a:pt x="736" y="74"/>
                  <a:pt x="781" y="116"/>
                  <a:pt x="814" y="172"/>
                </a:cubicBezTo>
                <a:cubicBezTo>
                  <a:pt x="848" y="228"/>
                  <a:pt x="871" y="296"/>
                  <a:pt x="884" y="376"/>
                </a:cubicBezTo>
                <a:cubicBezTo>
                  <a:pt x="897" y="456"/>
                  <a:pt x="903" y="547"/>
                  <a:pt x="903" y="649"/>
                </a:cubicBezTo>
                <a:close/>
                <a:moveTo>
                  <a:pt x="644" y="662"/>
                </a:moveTo>
                <a:cubicBezTo>
                  <a:pt x="644" y="602"/>
                  <a:pt x="643" y="549"/>
                  <a:pt x="640" y="503"/>
                </a:cubicBezTo>
                <a:cubicBezTo>
                  <a:pt x="636" y="457"/>
                  <a:pt x="631" y="417"/>
                  <a:pt x="624" y="383"/>
                </a:cubicBezTo>
                <a:cubicBezTo>
                  <a:pt x="618" y="349"/>
                  <a:pt x="609" y="321"/>
                  <a:pt x="599" y="297"/>
                </a:cubicBezTo>
                <a:cubicBezTo>
                  <a:pt x="589" y="274"/>
                  <a:pt x="577" y="255"/>
                  <a:pt x="562" y="241"/>
                </a:cubicBezTo>
                <a:cubicBezTo>
                  <a:pt x="548" y="227"/>
                  <a:pt x="532" y="217"/>
                  <a:pt x="514" y="211"/>
                </a:cubicBezTo>
                <a:cubicBezTo>
                  <a:pt x="495" y="206"/>
                  <a:pt x="475" y="203"/>
                  <a:pt x="453" y="203"/>
                </a:cubicBezTo>
                <a:cubicBezTo>
                  <a:pt x="415" y="203"/>
                  <a:pt x="383" y="212"/>
                  <a:pt x="358" y="230"/>
                </a:cubicBezTo>
                <a:cubicBezTo>
                  <a:pt x="333" y="249"/>
                  <a:pt x="313" y="277"/>
                  <a:pt x="298" y="314"/>
                </a:cubicBezTo>
                <a:cubicBezTo>
                  <a:pt x="284" y="351"/>
                  <a:pt x="273" y="397"/>
                  <a:pt x="268" y="453"/>
                </a:cubicBezTo>
                <a:cubicBezTo>
                  <a:pt x="262" y="508"/>
                  <a:pt x="259" y="572"/>
                  <a:pt x="259" y="646"/>
                </a:cubicBezTo>
                <a:cubicBezTo>
                  <a:pt x="259" y="736"/>
                  <a:pt x="262" y="810"/>
                  <a:pt x="269" y="869"/>
                </a:cubicBezTo>
                <a:cubicBezTo>
                  <a:pt x="277" y="928"/>
                  <a:pt x="288" y="975"/>
                  <a:pt x="303" y="1010"/>
                </a:cubicBezTo>
                <a:cubicBezTo>
                  <a:pt x="318" y="1045"/>
                  <a:pt x="338" y="1069"/>
                  <a:pt x="362" y="1083"/>
                </a:cubicBezTo>
                <a:cubicBezTo>
                  <a:pt x="386" y="1097"/>
                  <a:pt x="415" y="1104"/>
                  <a:pt x="449" y="1104"/>
                </a:cubicBezTo>
                <a:cubicBezTo>
                  <a:pt x="475" y="1104"/>
                  <a:pt x="497" y="1100"/>
                  <a:pt x="517" y="1092"/>
                </a:cubicBezTo>
                <a:cubicBezTo>
                  <a:pt x="536" y="1084"/>
                  <a:pt x="553" y="1071"/>
                  <a:pt x="568" y="1055"/>
                </a:cubicBezTo>
                <a:cubicBezTo>
                  <a:pt x="582" y="1039"/>
                  <a:pt x="595" y="1018"/>
                  <a:pt x="604" y="994"/>
                </a:cubicBezTo>
                <a:cubicBezTo>
                  <a:pt x="614" y="969"/>
                  <a:pt x="622" y="940"/>
                  <a:pt x="628" y="908"/>
                </a:cubicBezTo>
                <a:cubicBezTo>
                  <a:pt x="635" y="875"/>
                  <a:pt x="639" y="838"/>
                  <a:pt x="641" y="797"/>
                </a:cubicBezTo>
                <a:cubicBezTo>
                  <a:pt x="643" y="756"/>
                  <a:pt x="644" y="711"/>
                  <a:pt x="644" y="6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3" name="Freeform 5"/>
          <p:cNvSpPr>
            <a:spLocks noChangeAspect="1"/>
          </p:cNvSpPr>
          <p:nvPr/>
        </p:nvSpPr>
        <p:spPr bwMode="auto">
          <a:xfrm>
            <a:off x="7812361" y="4457030"/>
            <a:ext cx="671195" cy="586846"/>
          </a:xfrm>
          <a:custGeom>
            <a:avLst/>
            <a:gdLst>
              <a:gd name="T0" fmla="*/ 895 w 895"/>
              <a:gd name="T1" fmla="*/ 470 h 939"/>
              <a:gd name="T2" fmla="*/ 892 w 895"/>
              <a:gd name="T3" fmla="*/ 516 h 939"/>
              <a:gd name="T4" fmla="*/ 883 w 895"/>
              <a:gd name="T5" fmla="*/ 546 h 939"/>
              <a:gd name="T6" fmla="*/ 870 w 895"/>
              <a:gd name="T7" fmla="*/ 562 h 939"/>
              <a:gd name="T8" fmla="*/ 853 w 895"/>
              <a:gd name="T9" fmla="*/ 567 h 939"/>
              <a:gd name="T10" fmla="*/ 549 w 895"/>
              <a:gd name="T11" fmla="*/ 567 h 939"/>
              <a:gd name="T12" fmla="*/ 549 w 895"/>
              <a:gd name="T13" fmla="*/ 898 h 939"/>
              <a:gd name="T14" fmla="*/ 544 w 895"/>
              <a:gd name="T15" fmla="*/ 915 h 939"/>
              <a:gd name="T16" fmla="*/ 528 w 895"/>
              <a:gd name="T17" fmla="*/ 928 h 939"/>
              <a:gd name="T18" fmla="*/ 497 w 895"/>
              <a:gd name="T19" fmla="*/ 936 h 939"/>
              <a:gd name="T20" fmla="*/ 448 w 895"/>
              <a:gd name="T21" fmla="*/ 939 h 939"/>
              <a:gd name="T22" fmla="*/ 399 w 895"/>
              <a:gd name="T23" fmla="*/ 936 h 939"/>
              <a:gd name="T24" fmla="*/ 368 w 895"/>
              <a:gd name="T25" fmla="*/ 928 h 939"/>
              <a:gd name="T26" fmla="*/ 351 w 895"/>
              <a:gd name="T27" fmla="*/ 915 h 939"/>
              <a:gd name="T28" fmla="*/ 345 w 895"/>
              <a:gd name="T29" fmla="*/ 898 h 939"/>
              <a:gd name="T30" fmla="*/ 345 w 895"/>
              <a:gd name="T31" fmla="*/ 567 h 939"/>
              <a:gd name="T32" fmla="*/ 42 w 895"/>
              <a:gd name="T33" fmla="*/ 567 h 939"/>
              <a:gd name="T34" fmla="*/ 26 w 895"/>
              <a:gd name="T35" fmla="*/ 562 h 939"/>
              <a:gd name="T36" fmla="*/ 13 w 895"/>
              <a:gd name="T37" fmla="*/ 546 h 939"/>
              <a:gd name="T38" fmla="*/ 4 w 895"/>
              <a:gd name="T39" fmla="*/ 516 h 939"/>
              <a:gd name="T40" fmla="*/ 0 w 895"/>
              <a:gd name="T41" fmla="*/ 470 h 939"/>
              <a:gd name="T42" fmla="*/ 3 w 895"/>
              <a:gd name="T43" fmla="*/ 425 h 939"/>
              <a:gd name="T44" fmla="*/ 12 w 895"/>
              <a:gd name="T45" fmla="*/ 394 h 939"/>
              <a:gd name="T46" fmla="*/ 24 w 895"/>
              <a:gd name="T47" fmla="*/ 378 h 939"/>
              <a:gd name="T48" fmla="*/ 40 w 895"/>
              <a:gd name="T49" fmla="*/ 373 h 939"/>
              <a:gd name="T50" fmla="*/ 345 w 895"/>
              <a:gd name="T51" fmla="*/ 373 h 939"/>
              <a:gd name="T52" fmla="*/ 345 w 895"/>
              <a:gd name="T53" fmla="*/ 43 h 939"/>
              <a:gd name="T54" fmla="*/ 351 w 895"/>
              <a:gd name="T55" fmla="*/ 25 h 939"/>
              <a:gd name="T56" fmla="*/ 368 w 895"/>
              <a:gd name="T57" fmla="*/ 12 h 939"/>
              <a:gd name="T58" fmla="*/ 399 w 895"/>
              <a:gd name="T59" fmla="*/ 3 h 939"/>
              <a:gd name="T60" fmla="*/ 448 w 895"/>
              <a:gd name="T61" fmla="*/ 0 h 939"/>
              <a:gd name="T62" fmla="*/ 497 w 895"/>
              <a:gd name="T63" fmla="*/ 3 h 939"/>
              <a:gd name="T64" fmla="*/ 528 w 895"/>
              <a:gd name="T65" fmla="*/ 12 h 939"/>
              <a:gd name="T66" fmla="*/ 544 w 895"/>
              <a:gd name="T67" fmla="*/ 25 h 939"/>
              <a:gd name="T68" fmla="*/ 549 w 895"/>
              <a:gd name="T69" fmla="*/ 43 h 939"/>
              <a:gd name="T70" fmla="*/ 549 w 895"/>
              <a:gd name="T71" fmla="*/ 373 h 939"/>
              <a:gd name="T72" fmla="*/ 856 w 895"/>
              <a:gd name="T73" fmla="*/ 373 h 939"/>
              <a:gd name="T74" fmla="*/ 871 w 895"/>
              <a:gd name="T75" fmla="*/ 378 h 939"/>
              <a:gd name="T76" fmla="*/ 884 w 895"/>
              <a:gd name="T77" fmla="*/ 394 h 939"/>
              <a:gd name="T78" fmla="*/ 892 w 895"/>
              <a:gd name="T79" fmla="*/ 425 h 939"/>
              <a:gd name="T80" fmla="*/ 895 w 895"/>
              <a:gd name="T81" fmla="*/ 470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95" h="939">
                <a:moveTo>
                  <a:pt x="895" y="470"/>
                </a:moveTo>
                <a:cubicBezTo>
                  <a:pt x="895" y="488"/>
                  <a:pt x="894" y="504"/>
                  <a:pt x="892" y="516"/>
                </a:cubicBezTo>
                <a:cubicBezTo>
                  <a:pt x="890" y="528"/>
                  <a:pt x="887" y="538"/>
                  <a:pt x="883" y="546"/>
                </a:cubicBezTo>
                <a:cubicBezTo>
                  <a:pt x="879" y="553"/>
                  <a:pt x="875" y="559"/>
                  <a:pt x="870" y="562"/>
                </a:cubicBezTo>
                <a:cubicBezTo>
                  <a:pt x="864" y="565"/>
                  <a:pt x="859" y="567"/>
                  <a:pt x="853" y="567"/>
                </a:cubicBezTo>
                <a:cubicBezTo>
                  <a:pt x="549" y="567"/>
                  <a:pt x="549" y="567"/>
                  <a:pt x="549" y="567"/>
                </a:cubicBezTo>
                <a:cubicBezTo>
                  <a:pt x="549" y="898"/>
                  <a:pt x="549" y="898"/>
                  <a:pt x="549" y="898"/>
                </a:cubicBezTo>
                <a:cubicBezTo>
                  <a:pt x="549" y="904"/>
                  <a:pt x="548" y="910"/>
                  <a:pt x="544" y="915"/>
                </a:cubicBezTo>
                <a:cubicBezTo>
                  <a:pt x="541" y="920"/>
                  <a:pt x="536" y="924"/>
                  <a:pt x="528" y="928"/>
                </a:cubicBezTo>
                <a:cubicBezTo>
                  <a:pt x="520" y="931"/>
                  <a:pt x="510" y="934"/>
                  <a:pt x="497" y="936"/>
                </a:cubicBezTo>
                <a:cubicBezTo>
                  <a:pt x="484" y="938"/>
                  <a:pt x="467" y="939"/>
                  <a:pt x="448" y="939"/>
                </a:cubicBezTo>
                <a:cubicBezTo>
                  <a:pt x="428" y="939"/>
                  <a:pt x="412" y="938"/>
                  <a:pt x="399" y="936"/>
                </a:cubicBezTo>
                <a:cubicBezTo>
                  <a:pt x="386" y="934"/>
                  <a:pt x="375" y="931"/>
                  <a:pt x="368" y="928"/>
                </a:cubicBezTo>
                <a:cubicBezTo>
                  <a:pt x="360" y="924"/>
                  <a:pt x="354" y="920"/>
                  <a:pt x="351" y="915"/>
                </a:cubicBezTo>
                <a:cubicBezTo>
                  <a:pt x="347" y="910"/>
                  <a:pt x="345" y="904"/>
                  <a:pt x="345" y="898"/>
                </a:cubicBezTo>
                <a:cubicBezTo>
                  <a:pt x="345" y="567"/>
                  <a:pt x="345" y="567"/>
                  <a:pt x="345" y="567"/>
                </a:cubicBezTo>
                <a:cubicBezTo>
                  <a:pt x="42" y="567"/>
                  <a:pt x="42" y="567"/>
                  <a:pt x="42" y="567"/>
                </a:cubicBezTo>
                <a:cubicBezTo>
                  <a:pt x="37" y="567"/>
                  <a:pt x="31" y="565"/>
                  <a:pt x="26" y="562"/>
                </a:cubicBezTo>
                <a:cubicBezTo>
                  <a:pt x="21" y="559"/>
                  <a:pt x="17" y="553"/>
                  <a:pt x="13" y="546"/>
                </a:cubicBezTo>
                <a:cubicBezTo>
                  <a:pt x="9" y="538"/>
                  <a:pt x="6" y="528"/>
                  <a:pt x="4" y="516"/>
                </a:cubicBezTo>
                <a:cubicBezTo>
                  <a:pt x="2" y="504"/>
                  <a:pt x="0" y="488"/>
                  <a:pt x="0" y="470"/>
                </a:cubicBezTo>
                <a:cubicBezTo>
                  <a:pt x="0" y="453"/>
                  <a:pt x="1" y="437"/>
                  <a:pt x="3" y="425"/>
                </a:cubicBezTo>
                <a:cubicBezTo>
                  <a:pt x="5" y="412"/>
                  <a:pt x="8" y="402"/>
                  <a:pt x="12" y="394"/>
                </a:cubicBezTo>
                <a:cubicBezTo>
                  <a:pt x="15" y="387"/>
                  <a:pt x="19" y="382"/>
                  <a:pt x="24" y="378"/>
                </a:cubicBezTo>
                <a:cubicBezTo>
                  <a:pt x="28" y="375"/>
                  <a:pt x="34" y="373"/>
                  <a:pt x="40" y="373"/>
                </a:cubicBezTo>
                <a:cubicBezTo>
                  <a:pt x="345" y="373"/>
                  <a:pt x="345" y="373"/>
                  <a:pt x="345" y="373"/>
                </a:cubicBezTo>
                <a:cubicBezTo>
                  <a:pt x="345" y="43"/>
                  <a:pt x="345" y="43"/>
                  <a:pt x="345" y="43"/>
                </a:cubicBezTo>
                <a:cubicBezTo>
                  <a:pt x="345" y="37"/>
                  <a:pt x="347" y="31"/>
                  <a:pt x="351" y="25"/>
                </a:cubicBezTo>
                <a:cubicBezTo>
                  <a:pt x="354" y="20"/>
                  <a:pt x="360" y="15"/>
                  <a:pt x="368" y="12"/>
                </a:cubicBezTo>
                <a:cubicBezTo>
                  <a:pt x="375" y="8"/>
                  <a:pt x="386" y="5"/>
                  <a:pt x="399" y="3"/>
                </a:cubicBezTo>
                <a:cubicBezTo>
                  <a:pt x="412" y="1"/>
                  <a:pt x="428" y="0"/>
                  <a:pt x="448" y="0"/>
                </a:cubicBezTo>
                <a:cubicBezTo>
                  <a:pt x="467" y="0"/>
                  <a:pt x="484" y="1"/>
                  <a:pt x="497" y="3"/>
                </a:cubicBezTo>
                <a:cubicBezTo>
                  <a:pt x="510" y="5"/>
                  <a:pt x="520" y="8"/>
                  <a:pt x="528" y="12"/>
                </a:cubicBezTo>
                <a:cubicBezTo>
                  <a:pt x="536" y="15"/>
                  <a:pt x="541" y="20"/>
                  <a:pt x="544" y="25"/>
                </a:cubicBezTo>
                <a:cubicBezTo>
                  <a:pt x="548" y="31"/>
                  <a:pt x="549" y="37"/>
                  <a:pt x="549" y="43"/>
                </a:cubicBezTo>
                <a:cubicBezTo>
                  <a:pt x="549" y="373"/>
                  <a:pt x="549" y="373"/>
                  <a:pt x="549" y="373"/>
                </a:cubicBezTo>
                <a:cubicBezTo>
                  <a:pt x="856" y="373"/>
                  <a:pt x="856" y="373"/>
                  <a:pt x="856" y="373"/>
                </a:cubicBezTo>
                <a:cubicBezTo>
                  <a:pt x="861" y="373"/>
                  <a:pt x="866" y="375"/>
                  <a:pt x="871" y="378"/>
                </a:cubicBezTo>
                <a:cubicBezTo>
                  <a:pt x="876" y="382"/>
                  <a:pt x="880" y="387"/>
                  <a:pt x="884" y="394"/>
                </a:cubicBezTo>
                <a:cubicBezTo>
                  <a:pt x="887" y="402"/>
                  <a:pt x="890" y="412"/>
                  <a:pt x="892" y="425"/>
                </a:cubicBezTo>
                <a:cubicBezTo>
                  <a:pt x="894" y="437"/>
                  <a:pt x="895" y="453"/>
                  <a:pt x="895" y="4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4" name="Freeform 5"/>
          <p:cNvSpPr>
            <a:spLocks noChangeAspect="1"/>
          </p:cNvSpPr>
          <p:nvPr/>
        </p:nvSpPr>
        <p:spPr bwMode="auto">
          <a:xfrm>
            <a:off x="8586592" y="4693213"/>
            <a:ext cx="372745" cy="125678"/>
          </a:xfrm>
          <a:custGeom>
            <a:avLst/>
            <a:gdLst>
              <a:gd name="T0" fmla="*/ 497 w 497"/>
              <a:gd name="T1" fmla="*/ 99 h 201"/>
              <a:gd name="T2" fmla="*/ 487 w 497"/>
              <a:gd name="T3" fmla="*/ 179 h 201"/>
              <a:gd name="T4" fmla="*/ 453 w 497"/>
              <a:gd name="T5" fmla="*/ 201 h 201"/>
              <a:gd name="T6" fmla="*/ 46 w 497"/>
              <a:gd name="T7" fmla="*/ 201 h 201"/>
              <a:gd name="T8" fmla="*/ 11 w 497"/>
              <a:gd name="T9" fmla="*/ 178 h 201"/>
              <a:gd name="T10" fmla="*/ 0 w 497"/>
              <a:gd name="T11" fmla="*/ 99 h 201"/>
              <a:gd name="T12" fmla="*/ 11 w 497"/>
              <a:gd name="T13" fmla="*/ 22 h 201"/>
              <a:gd name="T14" fmla="*/ 46 w 497"/>
              <a:gd name="T15" fmla="*/ 0 h 201"/>
              <a:gd name="T16" fmla="*/ 453 w 497"/>
              <a:gd name="T17" fmla="*/ 0 h 201"/>
              <a:gd name="T18" fmla="*/ 473 w 497"/>
              <a:gd name="T19" fmla="*/ 5 h 201"/>
              <a:gd name="T20" fmla="*/ 487 w 497"/>
              <a:gd name="T21" fmla="*/ 21 h 201"/>
              <a:gd name="T22" fmla="*/ 495 w 497"/>
              <a:gd name="T23" fmla="*/ 53 h 201"/>
              <a:gd name="T24" fmla="*/ 497 w 497"/>
              <a:gd name="T25" fmla="*/ 9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7" h="201">
                <a:moveTo>
                  <a:pt x="497" y="99"/>
                </a:moveTo>
                <a:cubicBezTo>
                  <a:pt x="497" y="137"/>
                  <a:pt x="494" y="164"/>
                  <a:pt x="487" y="179"/>
                </a:cubicBezTo>
                <a:cubicBezTo>
                  <a:pt x="480" y="194"/>
                  <a:pt x="468" y="201"/>
                  <a:pt x="453" y="201"/>
                </a:cubicBezTo>
                <a:cubicBezTo>
                  <a:pt x="46" y="201"/>
                  <a:pt x="46" y="201"/>
                  <a:pt x="46" y="201"/>
                </a:cubicBezTo>
                <a:cubicBezTo>
                  <a:pt x="30" y="201"/>
                  <a:pt x="18" y="193"/>
                  <a:pt x="11" y="178"/>
                </a:cubicBezTo>
                <a:cubicBezTo>
                  <a:pt x="4" y="163"/>
                  <a:pt x="0" y="137"/>
                  <a:pt x="0" y="99"/>
                </a:cubicBezTo>
                <a:cubicBezTo>
                  <a:pt x="0" y="63"/>
                  <a:pt x="4" y="37"/>
                  <a:pt x="11" y="22"/>
                </a:cubicBezTo>
                <a:cubicBezTo>
                  <a:pt x="18" y="7"/>
                  <a:pt x="30" y="0"/>
                  <a:pt x="46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60" y="0"/>
                  <a:pt x="467" y="1"/>
                  <a:pt x="473" y="5"/>
                </a:cubicBezTo>
                <a:cubicBezTo>
                  <a:pt x="478" y="8"/>
                  <a:pt x="483" y="14"/>
                  <a:pt x="487" y="21"/>
                </a:cubicBezTo>
                <a:cubicBezTo>
                  <a:pt x="491" y="29"/>
                  <a:pt x="493" y="40"/>
                  <a:pt x="495" y="53"/>
                </a:cubicBezTo>
                <a:cubicBezTo>
                  <a:pt x="497" y="66"/>
                  <a:pt x="497" y="81"/>
                  <a:pt x="497" y="9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1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0" y="4028374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0" y="2606751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3"/>
          <p:cNvCxnSpPr/>
          <p:nvPr/>
        </p:nvCxnSpPr>
        <p:spPr>
          <a:xfrm>
            <a:off x="0" y="1189741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102609" y="332661"/>
            <a:ext cx="823337" cy="853841"/>
          </a:xfrm>
          <a:custGeom>
            <a:avLst/>
            <a:gdLst>
              <a:gd name="T0" fmla="*/ 796 w 1291"/>
              <a:gd name="T1" fmla="*/ 926 h 1339"/>
              <a:gd name="T2" fmla="*/ 379 w 1291"/>
              <a:gd name="T3" fmla="*/ 926 h 1339"/>
              <a:gd name="T4" fmla="*/ 347 w 1291"/>
              <a:gd name="T5" fmla="*/ 1019 h 1339"/>
              <a:gd name="T6" fmla="*/ 324 w 1291"/>
              <a:gd name="T7" fmla="*/ 1095 h 1339"/>
              <a:gd name="T8" fmla="*/ 316 w 1291"/>
              <a:gd name="T9" fmla="*/ 1172 h 1339"/>
              <a:gd name="T10" fmla="*/ 417 w 1291"/>
              <a:gd name="T11" fmla="*/ 1275 h 1339"/>
              <a:gd name="T12" fmla="*/ 417 w 1291"/>
              <a:gd name="T13" fmla="*/ 1339 h 1339"/>
              <a:gd name="T14" fmla="*/ 0 w 1291"/>
              <a:gd name="T15" fmla="*/ 1339 h 1339"/>
              <a:gd name="T16" fmla="*/ 0 w 1291"/>
              <a:gd name="T17" fmla="*/ 1275 h 1339"/>
              <a:gd name="T18" fmla="*/ 64 w 1291"/>
              <a:gd name="T19" fmla="*/ 1250 h 1339"/>
              <a:gd name="T20" fmla="*/ 114 w 1291"/>
              <a:gd name="T21" fmla="*/ 1191 h 1339"/>
              <a:gd name="T22" fmla="*/ 161 w 1291"/>
              <a:gd name="T23" fmla="*/ 1085 h 1339"/>
              <a:gd name="T24" fmla="*/ 569 w 1291"/>
              <a:gd name="T25" fmla="*/ 0 h 1339"/>
              <a:gd name="T26" fmla="*/ 829 w 1291"/>
              <a:gd name="T27" fmla="*/ 0 h 1339"/>
              <a:gd name="T28" fmla="*/ 1152 w 1291"/>
              <a:gd name="T29" fmla="*/ 1093 h 1339"/>
              <a:gd name="T30" fmla="*/ 1188 w 1291"/>
              <a:gd name="T31" fmla="*/ 1197 h 1339"/>
              <a:gd name="T32" fmla="*/ 1226 w 1291"/>
              <a:gd name="T33" fmla="*/ 1247 h 1339"/>
              <a:gd name="T34" fmla="*/ 1291 w 1291"/>
              <a:gd name="T35" fmla="*/ 1275 h 1339"/>
              <a:gd name="T36" fmla="*/ 1291 w 1291"/>
              <a:gd name="T37" fmla="*/ 1339 h 1339"/>
              <a:gd name="T38" fmla="*/ 752 w 1291"/>
              <a:gd name="T39" fmla="*/ 1339 h 1339"/>
              <a:gd name="T40" fmla="*/ 752 w 1291"/>
              <a:gd name="T41" fmla="*/ 1275 h 1339"/>
              <a:gd name="T42" fmla="*/ 827 w 1291"/>
              <a:gd name="T43" fmla="*/ 1247 h 1339"/>
              <a:gd name="T44" fmla="*/ 852 w 1291"/>
              <a:gd name="T45" fmla="*/ 1183 h 1339"/>
              <a:gd name="T46" fmla="*/ 845 w 1291"/>
              <a:gd name="T47" fmla="*/ 1116 h 1339"/>
              <a:gd name="T48" fmla="*/ 822 w 1291"/>
              <a:gd name="T49" fmla="*/ 1022 h 1339"/>
              <a:gd name="T50" fmla="*/ 796 w 1291"/>
              <a:gd name="T51" fmla="*/ 926 h 1339"/>
              <a:gd name="T52" fmla="*/ 416 w 1291"/>
              <a:gd name="T53" fmla="*/ 812 h 1339"/>
              <a:gd name="T54" fmla="*/ 768 w 1291"/>
              <a:gd name="T55" fmla="*/ 812 h 1339"/>
              <a:gd name="T56" fmla="*/ 612 w 1291"/>
              <a:gd name="T57" fmla="*/ 262 h 1339"/>
              <a:gd name="T58" fmla="*/ 416 w 1291"/>
              <a:gd name="T59" fmla="*/ 812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91" h="1339">
                <a:moveTo>
                  <a:pt x="796" y="926"/>
                </a:moveTo>
                <a:cubicBezTo>
                  <a:pt x="379" y="926"/>
                  <a:pt x="379" y="926"/>
                  <a:pt x="379" y="926"/>
                </a:cubicBezTo>
                <a:cubicBezTo>
                  <a:pt x="347" y="1019"/>
                  <a:pt x="347" y="1019"/>
                  <a:pt x="347" y="1019"/>
                </a:cubicBezTo>
                <a:cubicBezTo>
                  <a:pt x="338" y="1045"/>
                  <a:pt x="330" y="1070"/>
                  <a:pt x="324" y="1095"/>
                </a:cubicBezTo>
                <a:cubicBezTo>
                  <a:pt x="319" y="1119"/>
                  <a:pt x="316" y="1145"/>
                  <a:pt x="316" y="1172"/>
                </a:cubicBezTo>
                <a:cubicBezTo>
                  <a:pt x="316" y="1236"/>
                  <a:pt x="349" y="1270"/>
                  <a:pt x="417" y="1275"/>
                </a:cubicBezTo>
                <a:cubicBezTo>
                  <a:pt x="417" y="1339"/>
                  <a:pt x="417" y="1339"/>
                  <a:pt x="417" y="1339"/>
                </a:cubicBezTo>
                <a:cubicBezTo>
                  <a:pt x="0" y="1339"/>
                  <a:pt x="0" y="1339"/>
                  <a:pt x="0" y="1339"/>
                </a:cubicBezTo>
                <a:cubicBezTo>
                  <a:pt x="0" y="1275"/>
                  <a:pt x="0" y="1275"/>
                  <a:pt x="0" y="1275"/>
                </a:cubicBezTo>
                <a:cubicBezTo>
                  <a:pt x="24" y="1272"/>
                  <a:pt x="45" y="1264"/>
                  <a:pt x="64" y="1250"/>
                </a:cubicBezTo>
                <a:cubicBezTo>
                  <a:pt x="82" y="1235"/>
                  <a:pt x="99" y="1216"/>
                  <a:pt x="114" y="1191"/>
                </a:cubicBezTo>
                <a:cubicBezTo>
                  <a:pt x="128" y="1166"/>
                  <a:pt x="144" y="1131"/>
                  <a:pt x="161" y="1085"/>
                </a:cubicBezTo>
                <a:cubicBezTo>
                  <a:pt x="569" y="0"/>
                  <a:pt x="569" y="0"/>
                  <a:pt x="569" y="0"/>
                </a:cubicBezTo>
                <a:cubicBezTo>
                  <a:pt x="829" y="0"/>
                  <a:pt x="829" y="0"/>
                  <a:pt x="829" y="0"/>
                </a:cubicBezTo>
                <a:cubicBezTo>
                  <a:pt x="1152" y="1093"/>
                  <a:pt x="1152" y="1093"/>
                  <a:pt x="1152" y="1093"/>
                </a:cubicBezTo>
                <a:cubicBezTo>
                  <a:pt x="1166" y="1142"/>
                  <a:pt x="1178" y="1177"/>
                  <a:pt x="1188" y="1197"/>
                </a:cubicBezTo>
                <a:cubicBezTo>
                  <a:pt x="1197" y="1218"/>
                  <a:pt x="1210" y="1235"/>
                  <a:pt x="1226" y="1247"/>
                </a:cubicBezTo>
                <a:cubicBezTo>
                  <a:pt x="1241" y="1260"/>
                  <a:pt x="1263" y="1269"/>
                  <a:pt x="1291" y="1275"/>
                </a:cubicBezTo>
                <a:cubicBezTo>
                  <a:pt x="1291" y="1339"/>
                  <a:pt x="1291" y="1339"/>
                  <a:pt x="1291" y="1339"/>
                </a:cubicBezTo>
                <a:cubicBezTo>
                  <a:pt x="752" y="1339"/>
                  <a:pt x="752" y="1339"/>
                  <a:pt x="752" y="1339"/>
                </a:cubicBezTo>
                <a:cubicBezTo>
                  <a:pt x="752" y="1275"/>
                  <a:pt x="752" y="1275"/>
                  <a:pt x="752" y="1275"/>
                </a:cubicBezTo>
                <a:cubicBezTo>
                  <a:pt x="786" y="1271"/>
                  <a:pt x="811" y="1262"/>
                  <a:pt x="827" y="1247"/>
                </a:cubicBezTo>
                <a:cubicBezTo>
                  <a:pt x="844" y="1232"/>
                  <a:pt x="852" y="1211"/>
                  <a:pt x="852" y="1183"/>
                </a:cubicBezTo>
                <a:cubicBezTo>
                  <a:pt x="852" y="1163"/>
                  <a:pt x="849" y="1141"/>
                  <a:pt x="845" y="1116"/>
                </a:cubicBezTo>
                <a:cubicBezTo>
                  <a:pt x="840" y="1091"/>
                  <a:pt x="833" y="1060"/>
                  <a:pt x="822" y="1022"/>
                </a:cubicBezTo>
                <a:lnTo>
                  <a:pt x="796" y="926"/>
                </a:lnTo>
                <a:close/>
                <a:moveTo>
                  <a:pt x="416" y="812"/>
                </a:moveTo>
                <a:cubicBezTo>
                  <a:pt x="768" y="812"/>
                  <a:pt x="768" y="812"/>
                  <a:pt x="768" y="812"/>
                </a:cubicBezTo>
                <a:cubicBezTo>
                  <a:pt x="612" y="262"/>
                  <a:pt x="612" y="262"/>
                  <a:pt x="612" y="262"/>
                </a:cubicBezTo>
                <a:lnTo>
                  <a:pt x="416" y="8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reeform 5"/>
          <p:cNvSpPr>
            <a:spLocks noChangeAspect="1" noEditPoints="1"/>
          </p:cNvSpPr>
          <p:nvPr/>
        </p:nvSpPr>
        <p:spPr bwMode="auto">
          <a:xfrm>
            <a:off x="1158930" y="336762"/>
            <a:ext cx="715087" cy="849792"/>
          </a:xfrm>
          <a:custGeom>
            <a:avLst/>
            <a:gdLst>
              <a:gd name="T0" fmla="*/ 841 w 1121"/>
              <a:gd name="T1" fmla="*/ 635 h 1333"/>
              <a:gd name="T2" fmla="*/ 1049 w 1121"/>
              <a:gd name="T3" fmla="*/ 759 h 1333"/>
              <a:gd name="T4" fmla="*/ 1121 w 1121"/>
              <a:gd name="T5" fmla="*/ 955 h 1333"/>
              <a:gd name="T6" fmla="*/ 1088 w 1121"/>
              <a:gd name="T7" fmla="*/ 1125 h 1333"/>
              <a:gd name="T8" fmla="*/ 989 w 1121"/>
              <a:gd name="T9" fmla="*/ 1244 h 1333"/>
              <a:gd name="T10" fmla="*/ 832 w 1121"/>
              <a:gd name="T11" fmla="*/ 1312 h 1333"/>
              <a:gd name="T12" fmla="*/ 602 w 1121"/>
              <a:gd name="T13" fmla="*/ 1333 h 1333"/>
              <a:gd name="T14" fmla="*/ 0 w 1121"/>
              <a:gd name="T15" fmla="*/ 1333 h 1333"/>
              <a:gd name="T16" fmla="*/ 0 w 1121"/>
              <a:gd name="T17" fmla="*/ 1269 h 1333"/>
              <a:gd name="T18" fmla="*/ 57 w 1121"/>
              <a:gd name="T19" fmla="*/ 1248 h 1333"/>
              <a:gd name="T20" fmla="*/ 88 w 1121"/>
              <a:gd name="T21" fmla="*/ 1216 h 1333"/>
              <a:gd name="T22" fmla="*/ 102 w 1121"/>
              <a:gd name="T23" fmla="*/ 1166 h 1333"/>
              <a:gd name="T24" fmla="*/ 105 w 1121"/>
              <a:gd name="T25" fmla="*/ 1088 h 1333"/>
              <a:gd name="T26" fmla="*/ 105 w 1121"/>
              <a:gd name="T27" fmla="*/ 246 h 1333"/>
              <a:gd name="T28" fmla="*/ 102 w 1121"/>
              <a:gd name="T29" fmla="*/ 169 h 1333"/>
              <a:gd name="T30" fmla="*/ 89 w 1121"/>
              <a:gd name="T31" fmla="*/ 118 h 1333"/>
              <a:gd name="T32" fmla="*/ 58 w 1121"/>
              <a:gd name="T33" fmla="*/ 86 h 1333"/>
              <a:gd name="T34" fmla="*/ 0 w 1121"/>
              <a:gd name="T35" fmla="*/ 65 h 1333"/>
              <a:gd name="T36" fmla="*/ 0 w 1121"/>
              <a:gd name="T37" fmla="*/ 0 h 1333"/>
              <a:gd name="T38" fmla="*/ 640 w 1121"/>
              <a:gd name="T39" fmla="*/ 0 h 1333"/>
              <a:gd name="T40" fmla="*/ 818 w 1121"/>
              <a:gd name="T41" fmla="*/ 11 h 1333"/>
              <a:gd name="T42" fmla="*/ 978 w 1121"/>
              <a:gd name="T43" fmla="*/ 62 h 1333"/>
              <a:gd name="T44" fmla="*/ 1072 w 1121"/>
              <a:gd name="T45" fmla="*/ 153 h 1333"/>
              <a:gd name="T46" fmla="*/ 1107 w 1121"/>
              <a:gd name="T47" fmla="*/ 295 h 1333"/>
              <a:gd name="T48" fmla="*/ 841 w 1121"/>
              <a:gd name="T49" fmla="*/ 626 h 1333"/>
              <a:gd name="T50" fmla="*/ 841 w 1121"/>
              <a:gd name="T51" fmla="*/ 635 h 1333"/>
              <a:gd name="T52" fmla="*/ 537 w 1121"/>
              <a:gd name="T53" fmla="*/ 584 h 1333"/>
              <a:gd name="T54" fmla="*/ 691 w 1121"/>
              <a:gd name="T55" fmla="*/ 556 h 1333"/>
              <a:gd name="T56" fmla="*/ 775 w 1121"/>
              <a:gd name="T57" fmla="*/ 475 h 1333"/>
              <a:gd name="T58" fmla="*/ 804 w 1121"/>
              <a:gd name="T59" fmla="*/ 331 h 1333"/>
              <a:gd name="T60" fmla="*/ 773 w 1121"/>
              <a:gd name="T61" fmla="*/ 203 h 1333"/>
              <a:gd name="T62" fmla="*/ 684 w 1121"/>
              <a:gd name="T63" fmla="*/ 135 h 1333"/>
              <a:gd name="T64" fmla="*/ 540 w 1121"/>
              <a:gd name="T65" fmla="*/ 114 h 1333"/>
              <a:gd name="T66" fmla="*/ 407 w 1121"/>
              <a:gd name="T67" fmla="*/ 119 h 1333"/>
              <a:gd name="T68" fmla="*/ 407 w 1121"/>
              <a:gd name="T69" fmla="*/ 584 h 1333"/>
              <a:gd name="T70" fmla="*/ 537 w 1121"/>
              <a:gd name="T71" fmla="*/ 584 h 1333"/>
              <a:gd name="T72" fmla="*/ 407 w 1121"/>
              <a:gd name="T73" fmla="*/ 1216 h 1333"/>
              <a:gd name="T74" fmla="*/ 540 w 1121"/>
              <a:gd name="T75" fmla="*/ 1219 h 1333"/>
              <a:gd name="T76" fmla="*/ 693 w 1121"/>
              <a:gd name="T77" fmla="*/ 1196 h 1333"/>
              <a:gd name="T78" fmla="*/ 786 w 1121"/>
              <a:gd name="T79" fmla="*/ 1116 h 1333"/>
              <a:gd name="T80" fmla="*/ 819 w 1121"/>
              <a:gd name="T81" fmla="*/ 959 h 1333"/>
              <a:gd name="T82" fmla="*/ 802 w 1121"/>
              <a:gd name="T83" fmla="*/ 838 h 1333"/>
              <a:gd name="T84" fmla="*/ 749 w 1121"/>
              <a:gd name="T85" fmla="*/ 757 h 1333"/>
              <a:gd name="T86" fmla="*/ 665 w 1121"/>
              <a:gd name="T87" fmla="*/ 712 h 1333"/>
              <a:gd name="T88" fmla="*/ 543 w 1121"/>
              <a:gd name="T89" fmla="*/ 698 h 1333"/>
              <a:gd name="T90" fmla="*/ 407 w 1121"/>
              <a:gd name="T91" fmla="*/ 698 h 1333"/>
              <a:gd name="T92" fmla="*/ 407 w 1121"/>
              <a:gd name="T93" fmla="*/ 1216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1" h="1333">
                <a:moveTo>
                  <a:pt x="841" y="635"/>
                </a:moveTo>
                <a:cubicBezTo>
                  <a:pt x="932" y="663"/>
                  <a:pt x="1002" y="705"/>
                  <a:pt x="1049" y="759"/>
                </a:cubicBezTo>
                <a:cubicBezTo>
                  <a:pt x="1097" y="814"/>
                  <a:pt x="1121" y="879"/>
                  <a:pt x="1121" y="955"/>
                </a:cubicBezTo>
                <a:cubicBezTo>
                  <a:pt x="1121" y="1020"/>
                  <a:pt x="1110" y="1077"/>
                  <a:pt x="1088" y="1125"/>
                </a:cubicBezTo>
                <a:cubicBezTo>
                  <a:pt x="1067" y="1173"/>
                  <a:pt x="1033" y="1213"/>
                  <a:pt x="989" y="1244"/>
                </a:cubicBezTo>
                <a:cubicBezTo>
                  <a:pt x="944" y="1275"/>
                  <a:pt x="892" y="1297"/>
                  <a:pt x="832" y="1312"/>
                </a:cubicBezTo>
                <a:cubicBezTo>
                  <a:pt x="771" y="1326"/>
                  <a:pt x="695" y="1333"/>
                  <a:pt x="602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9"/>
                  <a:pt x="0" y="1269"/>
                  <a:pt x="0" y="1269"/>
                </a:cubicBezTo>
                <a:cubicBezTo>
                  <a:pt x="24" y="1262"/>
                  <a:pt x="43" y="1255"/>
                  <a:pt x="57" y="1248"/>
                </a:cubicBezTo>
                <a:cubicBezTo>
                  <a:pt x="71" y="1240"/>
                  <a:pt x="82" y="1230"/>
                  <a:pt x="88" y="1216"/>
                </a:cubicBezTo>
                <a:cubicBezTo>
                  <a:pt x="95" y="1203"/>
                  <a:pt x="100" y="1186"/>
                  <a:pt x="102" y="1166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6"/>
                  <a:pt x="104" y="190"/>
                  <a:pt x="102" y="169"/>
                </a:cubicBezTo>
                <a:cubicBezTo>
                  <a:pt x="100" y="148"/>
                  <a:pt x="96" y="131"/>
                  <a:pt x="89" y="118"/>
                </a:cubicBezTo>
                <a:cubicBezTo>
                  <a:pt x="83" y="105"/>
                  <a:pt x="72" y="95"/>
                  <a:pt x="58" y="86"/>
                </a:cubicBezTo>
                <a:cubicBezTo>
                  <a:pt x="44" y="78"/>
                  <a:pt x="25" y="71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640" y="0"/>
                  <a:pt x="640" y="0"/>
                  <a:pt x="640" y="0"/>
                </a:cubicBezTo>
                <a:cubicBezTo>
                  <a:pt x="713" y="0"/>
                  <a:pt x="772" y="4"/>
                  <a:pt x="818" y="11"/>
                </a:cubicBezTo>
                <a:cubicBezTo>
                  <a:pt x="880" y="21"/>
                  <a:pt x="933" y="38"/>
                  <a:pt x="978" y="62"/>
                </a:cubicBezTo>
                <a:cubicBezTo>
                  <a:pt x="1018" y="83"/>
                  <a:pt x="1050" y="114"/>
                  <a:pt x="1072" y="153"/>
                </a:cubicBezTo>
                <a:cubicBezTo>
                  <a:pt x="1095" y="193"/>
                  <a:pt x="1107" y="240"/>
                  <a:pt x="1107" y="295"/>
                </a:cubicBezTo>
                <a:cubicBezTo>
                  <a:pt x="1107" y="442"/>
                  <a:pt x="1018" y="552"/>
                  <a:pt x="841" y="626"/>
                </a:cubicBezTo>
                <a:lnTo>
                  <a:pt x="841" y="635"/>
                </a:lnTo>
                <a:close/>
                <a:moveTo>
                  <a:pt x="537" y="584"/>
                </a:moveTo>
                <a:cubicBezTo>
                  <a:pt x="602" y="584"/>
                  <a:pt x="653" y="575"/>
                  <a:pt x="691" y="556"/>
                </a:cubicBezTo>
                <a:cubicBezTo>
                  <a:pt x="728" y="537"/>
                  <a:pt x="756" y="510"/>
                  <a:pt x="775" y="475"/>
                </a:cubicBezTo>
                <a:cubicBezTo>
                  <a:pt x="794" y="440"/>
                  <a:pt x="804" y="392"/>
                  <a:pt x="804" y="331"/>
                </a:cubicBezTo>
                <a:cubicBezTo>
                  <a:pt x="804" y="277"/>
                  <a:pt x="793" y="234"/>
                  <a:pt x="773" y="203"/>
                </a:cubicBezTo>
                <a:cubicBezTo>
                  <a:pt x="752" y="171"/>
                  <a:pt x="722" y="148"/>
                  <a:pt x="684" y="135"/>
                </a:cubicBezTo>
                <a:cubicBezTo>
                  <a:pt x="645" y="121"/>
                  <a:pt x="597" y="114"/>
                  <a:pt x="540" y="114"/>
                </a:cubicBezTo>
                <a:cubicBezTo>
                  <a:pt x="495" y="114"/>
                  <a:pt x="450" y="116"/>
                  <a:pt x="407" y="119"/>
                </a:cubicBezTo>
                <a:cubicBezTo>
                  <a:pt x="407" y="584"/>
                  <a:pt x="407" y="584"/>
                  <a:pt x="407" y="584"/>
                </a:cubicBezTo>
                <a:lnTo>
                  <a:pt x="537" y="584"/>
                </a:lnTo>
                <a:close/>
                <a:moveTo>
                  <a:pt x="407" y="1216"/>
                </a:moveTo>
                <a:cubicBezTo>
                  <a:pt x="446" y="1218"/>
                  <a:pt x="490" y="1219"/>
                  <a:pt x="540" y="1219"/>
                </a:cubicBezTo>
                <a:cubicBezTo>
                  <a:pt x="602" y="1219"/>
                  <a:pt x="653" y="1211"/>
                  <a:pt x="693" y="1196"/>
                </a:cubicBezTo>
                <a:cubicBezTo>
                  <a:pt x="733" y="1181"/>
                  <a:pt x="764" y="1154"/>
                  <a:pt x="786" y="1116"/>
                </a:cubicBezTo>
                <a:cubicBezTo>
                  <a:pt x="808" y="1078"/>
                  <a:pt x="819" y="1025"/>
                  <a:pt x="819" y="959"/>
                </a:cubicBezTo>
                <a:cubicBezTo>
                  <a:pt x="819" y="912"/>
                  <a:pt x="814" y="872"/>
                  <a:pt x="802" y="838"/>
                </a:cubicBezTo>
                <a:cubicBezTo>
                  <a:pt x="790" y="805"/>
                  <a:pt x="773" y="778"/>
                  <a:pt x="749" y="757"/>
                </a:cubicBezTo>
                <a:cubicBezTo>
                  <a:pt x="726" y="737"/>
                  <a:pt x="698" y="722"/>
                  <a:pt x="665" y="712"/>
                </a:cubicBezTo>
                <a:cubicBezTo>
                  <a:pt x="633" y="703"/>
                  <a:pt x="592" y="698"/>
                  <a:pt x="543" y="698"/>
                </a:cubicBezTo>
                <a:cubicBezTo>
                  <a:pt x="407" y="698"/>
                  <a:pt x="407" y="698"/>
                  <a:pt x="407" y="698"/>
                </a:cubicBezTo>
                <a:lnTo>
                  <a:pt x="407" y="12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Freeform 5"/>
          <p:cNvSpPr>
            <a:spLocks noChangeAspect="1"/>
          </p:cNvSpPr>
          <p:nvPr/>
        </p:nvSpPr>
        <p:spPr bwMode="auto">
          <a:xfrm>
            <a:off x="2057693" y="324434"/>
            <a:ext cx="614131" cy="869768"/>
          </a:xfrm>
          <a:custGeom>
            <a:avLst/>
            <a:gdLst>
              <a:gd name="T0" fmla="*/ 963 w 963"/>
              <a:gd name="T1" fmla="*/ 46 h 1364"/>
              <a:gd name="T2" fmla="*/ 963 w 963"/>
              <a:gd name="T3" fmla="*/ 329 h 1364"/>
              <a:gd name="T4" fmla="*/ 830 w 963"/>
              <a:gd name="T5" fmla="*/ 329 h 1364"/>
              <a:gd name="T6" fmla="*/ 756 w 963"/>
              <a:gd name="T7" fmla="*/ 166 h 1364"/>
              <a:gd name="T8" fmla="*/ 623 w 963"/>
              <a:gd name="T9" fmla="*/ 114 h 1364"/>
              <a:gd name="T10" fmla="*/ 389 w 963"/>
              <a:gd name="T11" fmla="*/ 262 h 1364"/>
              <a:gd name="T12" fmla="*/ 310 w 963"/>
              <a:gd name="T13" fmla="*/ 701 h 1364"/>
              <a:gd name="T14" fmla="*/ 383 w 963"/>
              <a:gd name="T15" fmla="*/ 1111 h 1364"/>
              <a:gd name="T16" fmla="*/ 594 w 963"/>
              <a:gd name="T17" fmla="*/ 1250 h 1364"/>
              <a:gd name="T18" fmla="*/ 711 w 963"/>
              <a:gd name="T19" fmla="*/ 1226 h 1364"/>
              <a:gd name="T20" fmla="*/ 782 w 963"/>
              <a:gd name="T21" fmla="*/ 1154 h 1364"/>
              <a:gd name="T22" fmla="*/ 829 w 963"/>
              <a:gd name="T23" fmla="*/ 1019 h 1364"/>
              <a:gd name="T24" fmla="*/ 963 w 963"/>
              <a:gd name="T25" fmla="*/ 1019 h 1364"/>
              <a:gd name="T26" fmla="*/ 963 w 963"/>
              <a:gd name="T27" fmla="*/ 1315 h 1364"/>
              <a:gd name="T28" fmla="*/ 766 w 963"/>
              <a:gd name="T29" fmla="*/ 1352 h 1364"/>
              <a:gd name="T30" fmla="*/ 582 w 963"/>
              <a:gd name="T31" fmla="*/ 1364 h 1364"/>
              <a:gd name="T32" fmla="*/ 250 w 963"/>
              <a:gd name="T33" fmla="*/ 1291 h 1364"/>
              <a:gd name="T34" fmla="*/ 61 w 963"/>
              <a:gd name="T35" fmla="*/ 1070 h 1364"/>
              <a:gd name="T36" fmla="*/ 0 w 963"/>
              <a:gd name="T37" fmla="*/ 695 h 1364"/>
              <a:gd name="T38" fmla="*/ 72 w 963"/>
              <a:gd name="T39" fmla="*/ 327 h 1364"/>
              <a:gd name="T40" fmla="*/ 283 w 963"/>
              <a:gd name="T41" fmla="*/ 85 h 1364"/>
              <a:gd name="T42" fmla="*/ 617 w 963"/>
              <a:gd name="T43" fmla="*/ 0 h 1364"/>
              <a:gd name="T44" fmla="*/ 796 w 963"/>
              <a:gd name="T45" fmla="*/ 11 h 1364"/>
              <a:gd name="T46" fmla="*/ 963 w 963"/>
              <a:gd name="T47" fmla="*/ 46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63" h="1364">
                <a:moveTo>
                  <a:pt x="963" y="46"/>
                </a:moveTo>
                <a:cubicBezTo>
                  <a:pt x="963" y="329"/>
                  <a:pt x="963" y="329"/>
                  <a:pt x="963" y="329"/>
                </a:cubicBezTo>
                <a:cubicBezTo>
                  <a:pt x="830" y="329"/>
                  <a:pt x="830" y="329"/>
                  <a:pt x="830" y="329"/>
                </a:cubicBezTo>
                <a:cubicBezTo>
                  <a:pt x="814" y="255"/>
                  <a:pt x="789" y="201"/>
                  <a:pt x="756" y="166"/>
                </a:cubicBezTo>
                <a:cubicBezTo>
                  <a:pt x="722" y="132"/>
                  <a:pt x="677" y="114"/>
                  <a:pt x="623" y="114"/>
                </a:cubicBezTo>
                <a:cubicBezTo>
                  <a:pt x="520" y="114"/>
                  <a:pt x="442" y="163"/>
                  <a:pt x="389" y="262"/>
                </a:cubicBezTo>
                <a:cubicBezTo>
                  <a:pt x="337" y="361"/>
                  <a:pt x="310" y="507"/>
                  <a:pt x="310" y="701"/>
                </a:cubicBezTo>
                <a:cubicBezTo>
                  <a:pt x="310" y="881"/>
                  <a:pt x="334" y="1018"/>
                  <a:pt x="383" y="1111"/>
                </a:cubicBezTo>
                <a:cubicBezTo>
                  <a:pt x="431" y="1203"/>
                  <a:pt x="501" y="1250"/>
                  <a:pt x="594" y="1250"/>
                </a:cubicBezTo>
                <a:cubicBezTo>
                  <a:pt x="642" y="1250"/>
                  <a:pt x="681" y="1242"/>
                  <a:pt x="711" y="1226"/>
                </a:cubicBezTo>
                <a:cubicBezTo>
                  <a:pt x="741" y="1210"/>
                  <a:pt x="765" y="1186"/>
                  <a:pt x="782" y="1154"/>
                </a:cubicBezTo>
                <a:cubicBezTo>
                  <a:pt x="800" y="1122"/>
                  <a:pt x="816" y="1077"/>
                  <a:pt x="829" y="1019"/>
                </a:cubicBezTo>
                <a:cubicBezTo>
                  <a:pt x="963" y="1019"/>
                  <a:pt x="963" y="1019"/>
                  <a:pt x="963" y="1019"/>
                </a:cubicBezTo>
                <a:cubicBezTo>
                  <a:pt x="963" y="1315"/>
                  <a:pt x="963" y="1315"/>
                  <a:pt x="963" y="1315"/>
                </a:cubicBezTo>
                <a:cubicBezTo>
                  <a:pt x="891" y="1332"/>
                  <a:pt x="826" y="1345"/>
                  <a:pt x="766" y="1352"/>
                </a:cubicBezTo>
                <a:cubicBezTo>
                  <a:pt x="707" y="1360"/>
                  <a:pt x="646" y="1364"/>
                  <a:pt x="582" y="1364"/>
                </a:cubicBezTo>
                <a:cubicBezTo>
                  <a:pt x="446" y="1364"/>
                  <a:pt x="336" y="1340"/>
                  <a:pt x="250" y="1291"/>
                </a:cubicBezTo>
                <a:cubicBezTo>
                  <a:pt x="165" y="1242"/>
                  <a:pt x="101" y="1168"/>
                  <a:pt x="61" y="1070"/>
                </a:cubicBezTo>
                <a:cubicBezTo>
                  <a:pt x="20" y="971"/>
                  <a:pt x="0" y="846"/>
                  <a:pt x="0" y="695"/>
                </a:cubicBezTo>
                <a:cubicBezTo>
                  <a:pt x="0" y="554"/>
                  <a:pt x="24" y="431"/>
                  <a:pt x="72" y="327"/>
                </a:cubicBezTo>
                <a:cubicBezTo>
                  <a:pt x="119" y="222"/>
                  <a:pt x="190" y="141"/>
                  <a:pt x="283" y="85"/>
                </a:cubicBezTo>
                <a:cubicBezTo>
                  <a:pt x="376" y="28"/>
                  <a:pt x="487" y="0"/>
                  <a:pt x="617" y="0"/>
                </a:cubicBezTo>
                <a:cubicBezTo>
                  <a:pt x="683" y="0"/>
                  <a:pt x="742" y="3"/>
                  <a:pt x="796" y="11"/>
                </a:cubicBezTo>
                <a:cubicBezTo>
                  <a:pt x="849" y="18"/>
                  <a:pt x="905" y="29"/>
                  <a:pt x="963" y="4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Freeform 5"/>
          <p:cNvSpPr>
            <a:spLocks noChangeAspect="1" noEditPoints="1"/>
          </p:cNvSpPr>
          <p:nvPr/>
        </p:nvSpPr>
        <p:spPr bwMode="auto">
          <a:xfrm>
            <a:off x="2864588" y="336762"/>
            <a:ext cx="774751" cy="849792"/>
          </a:xfrm>
          <a:custGeom>
            <a:avLst/>
            <a:gdLst>
              <a:gd name="T0" fmla="*/ 508 w 1215"/>
              <a:gd name="T1" fmla="*/ 0 h 1333"/>
              <a:gd name="T2" fmla="*/ 780 w 1215"/>
              <a:gd name="T3" fmla="*/ 26 h 1333"/>
              <a:gd name="T4" fmla="*/ 974 w 1215"/>
              <a:gd name="T5" fmla="*/ 106 h 1333"/>
              <a:gd name="T6" fmla="*/ 1112 w 1215"/>
              <a:gd name="T7" fmla="*/ 236 h 1333"/>
              <a:gd name="T8" fmla="*/ 1189 w 1215"/>
              <a:gd name="T9" fmla="*/ 412 h 1333"/>
              <a:gd name="T10" fmla="*/ 1215 w 1215"/>
              <a:gd name="T11" fmla="*/ 638 h 1333"/>
              <a:gd name="T12" fmla="*/ 1179 w 1215"/>
              <a:gd name="T13" fmla="*/ 912 h 1333"/>
              <a:gd name="T14" fmla="*/ 1072 w 1215"/>
              <a:gd name="T15" fmla="*/ 1119 h 1333"/>
              <a:gd name="T16" fmla="*/ 916 w 1215"/>
              <a:gd name="T17" fmla="*/ 1246 h 1333"/>
              <a:gd name="T18" fmla="*/ 704 w 1215"/>
              <a:gd name="T19" fmla="*/ 1316 h 1333"/>
              <a:gd name="T20" fmla="*/ 443 w 1215"/>
              <a:gd name="T21" fmla="*/ 1333 h 1333"/>
              <a:gd name="T22" fmla="*/ 0 w 1215"/>
              <a:gd name="T23" fmla="*/ 1333 h 1333"/>
              <a:gd name="T24" fmla="*/ 0 w 1215"/>
              <a:gd name="T25" fmla="*/ 1269 h 1333"/>
              <a:gd name="T26" fmla="*/ 57 w 1215"/>
              <a:gd name="T27" fmla="*/ 1248 h 1333"/>
              <a:gd name="T28" fmla="*/ 88 w 1215"/>
              <a:gd name="T29" fmla="*/ 1217 h 1333"/>
              <a:gd name="T30" fmla="*/ 101 w 1215"/>
              <a:gd name="T31" fmla="*/ 1166 h 1333"/>
              <a:gd name="T32" fmla="*/ 104 w 1215"/>
              <a:gd name="T33" fmla="*/ 1088 h 1333"/>
              <a:gd name="T34" fmla="*/ 104 w 1215"/>
              <a:gd name="T35" fmla="*/ 247 h 1333"/>
              <a:gd name="T36" fmla="*/ 102 w 1215"/>
              <a:gd name="T37" fmla="*/ 169 h 1333"/>
              <a:gd name="T38" fmla="*/ 89 w 1215"/>
              <a:gd name="T39" fmla="*/ 119 h 1333"/>
              <a:gd name="T40" fmla="*/ 58 w 1215"/>
              <a:gd name="T41" fmla="*/ 87 h 1333"/>
              <a:gd name="T42" fmla="*/ 0 w 1215"/>
              <a:gd name="T43" fmla="*/ 65 h 1333"/>
              <a:gd name="T44" fmla="*/ 0 w 1215"/>
              <a:gd name="T45" fmla="*/ 0 h 1333"/>
              <a:gd name="T46" fmla="*/ 508 w 1215"/>
              <a:gd name="T47" fmla="*/ 0 h 1333"/>
              <a:gd name="T48" fmla="*/ 407 w 1215"/>
              <a:gd name="T49" fmla="*/ 1215 h 1333"/>
              <a:gd name="T50" fmla="*/ 496 w 1215"/>
              <a:gd name="T51" fmla="*/ 1218 h 1333"/>
              <a:gd name="T52" fmla="*/ 677 w 1215"/>
              <a:gd name="T53" fmla="*/ 1187 h 1333"/>
              <a:gd name="T54" fmla="*/ 769 w 1215"/>
              <a:gd name="T55" fmla="*/ 1123 h 1333"/>
              <a:gd name="T56" fmla="*/ 865 w 1215"/>
              <a:gd name="T57" fmla="*/ 948 h 1333"/>
              <a:gd name="T58" fmla="*/ 900 w 1215"/>
              <a:gd name="T59" fmla="*/ 662 h 1333"/>
              <a:gd name="T60" fmla="*/ 850 w 1215"/>
              <a:gd name="T61" fmla="*/ 354 h 1333"/>
              <a:gd name="T62" fmla="*/ 710 w 1215"/>
              <a:gd name="T63" fmla="*/ 173 h 1333"/>
              <a:gd name="T64" fmla="*/ 494 w 1215"/>
              <a:gd name="T65" fmla="*/ 115 h 1333"/>
              <a:gd name="T66" fmla="*/ 407 w 1215"/>
              <a:gd name="T67" fmla="*/ 117 h 1333"/>
              <a:gd name="T68" fmla="*/ 407 w 1215"/>
              <a:gd name="T69" fmla="*/ 1215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15" h="1333">
                <a:moveTo>
                  <a:pt x="508" y="0"/>
                </a:moveTo>
                <a:cubicBezTo>
                  <a:pt x="616" y="0"/>
                  <a:pt x="707" y="9"/>
                  <a:pt x="780" y="26"/>
                </a:cubicBezTo>
                <a:cubicBezTo>
                  <a:pt x="853" y="43"/>
                  <a:pt x="918" y="69"/>
                  <a:pt x="974" y="106"/>
                </a:cubicBezTo>
                <a:cubicBezTo>
                  <a:pt x="1031" y="142"/>
                  <a:pt x="1077" y="186"/>
                  <a:pt x="1112" y="236"/>
                </a:cubicBezTo>
                <a:cubicBezTo>
                  <a:pt x="1146" y="287"/>
                  <a:pt x="1172" y="345"/>
                  <a:pt x="1189" y="412"/>
                </a:cubicBezTo>
                <a:cubicBezTo>
                  <a:pt x="1206" y="479"/>
                  <a:pt x="1215" y="554"/>
                  <a:pt x="1215" y="638"/>
                </a:cubicBezTo>
                <a:cubicBezTo>
                  <a:pt x="1215" y="740"/>
                  <a:pt x="1203" y="831"/>
                  <a:pt x="1179" y="912"/>
                </a:cubicBezTo>
                <a:cubicBezTo>
                  <a:pt x="1155" y="992"/>
                  <a:pt x="1120" y="1061"/>
                  <a:pt x="1072" y="1119"/>
                </a:cubicBezTo>
                <a:cubicBezTo>
                  <a:pt x="1030" y="1170"/>
                  <a:pt x="978" y="1212"/>
                  <a:pt x="916" y="1246"/>
                </a:cubicBezTo>
                <a:cubicBezTo>
                  <a:pt x="855" y="1279"/>
                  <a:pt x="784" y="1302"/>
                  <a:pt x="704" y="1316"/>
                </a:cubicBezTo>
                <a:cubicBezTo>
                  <a:pt x="635" y="1328"/>
                  <a:pt x="548" y="1333"/>
                  <a:pt x="44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9"/>
                  <a:pt x="0" y="1269"/>
                  <a:pt x="0" y="1269"/>
                </a:cubicBezTo>
                <a:cubicBezTo>
                  <a:pt x="24" y="1263"/>
                  <a:pt x="43" y="1256"/>
                  <a:pt x="57" y="1248"/>
                </a:cubicBezTo>
                <a:cubicBezTo>
                  <a:pt x="71" y="1241"/>
                  <a:pt x="81" y="1230"/>
                  <a:pt x="88" y="1217"/>
                </a:cubicBezTo>
                <a:cubicBezTo>
                  <a:pt x="95" y="1203"/>
                  <a:pt x="99" y="1187"/>
                  <a:pt x="101" y="1166"/>
                </a:cubicBezTo>
                <a:cubicBezTo>
                  <a:pt x="103" y="1145"/>
                  <a:pt x="104" y="1120"/>
                  <a:pt x="104" y="1088"/>
                </a:cubicBezTo>
                <a:cubicBezTo>
                  <a:pt x="104" y="247"/>
                  <a:pt x="104" y="247"/>
                  <a:pt x="104" y="247"/>
                </a:cubicBezTo>
                <a:cubicBezTo>
                  <a:pt x="104" y="216"/>
                  <a:pt x="103" y="190"/>
                  <a:pt x="102" y="169"/>
                </a:cubicBezTo>
                <a:cubicBezTo>
                  <a:pt x="100" y="149"/>
                  <a:pt x="96" y="132"/>
                  <a:pt x="89" y="119"/>
                </a:cubicBezTo>
                <a:cubicBezTo>
                  <a:pt x="82" y="106"/>
                  <a:pt x="72" y="95"/>
                  <a:pt x="58" y="87"/>
                </a:cubicBezTo>
                <a:cubicBezTo>
                  <a:pt x="44" y="79"/>
                  <a:pt x="25" y="71"/>
                  <a:pt x="0" y="65"/>
                </a:cubicBezTo>
                <a:cubicBezTo>
                  <a:pt x="0" y="0"/>
                  <a:pt x="0" y="0"/>
                  <a:pt x="0" y="0"/>
                </a:cubicBezTo>
                <a:lnTo>
                  <a:pt x="508" y="0"/>
                </a:lnTo>
                <a:close/>
                <a:moveTo>
                  <a:pt x="407" y="1215"/>
                </a:moveTo>
                <a:cubicBezTo>
                  <a:pt x="419" y="1217"/>
                  <a:pt x="448" y="1218"/>
                  <a:pt x="496" y="1218"/>
                </a:cubicBezTo>
                <a:cubicBezTo>
                  <a:pt x="567" y="1218"/>
                  <a:pt x="628" y="1208"/>
                  <a:pt x="677" y="1187"/>
                </a:cubicBezTo>
                <a:cubicBezTo>
                  <a:pt x="713" y="1171"/>
                  <a:pt x="744" y="1150"/>
                  <a:pt x="769" y="1123"/>
                </a:cubicBezTo>
                <a:cubicBezTo>
                  <a:pt x="812" y="1078"/>
                  <a:pt x="844" y="1019"/>
                  <a:pt x="865" y="948"/>
                </a:cubicBezTo>
                <a:cubicBezTo>
                  <a:pt x="888" y="870"/>
                  <a:pt x="900" y="774"/>
                  <a:pt x="900" y="662"/>
                </a:cubicBezTo>
                <a:cubicBezTo>
                  <a:pt x="900" y="538"/>
                  <a:pt x="884" y="435"/>
                  <a:pt x="850" y="354"/>
                </a:cubicBezTo>
                <a:cubicBezTo>
                  <a:pt x="817" y="272"/>
                  <a:pt x="770" y="212"/>
                  <a:pt x="710" y="173"/>
                </a:cubicBezTo>
                <a:cubicBezTo>
                  <a:pt x="650" y="134"/>
                  <a:pt x="578" y="115"/>
                  <a:pt x="494" y="115"/>
                </a:cubicBezTo>
                <a:cubicBezTo>
                  <a:pt x="454" y="115"/>
                  <a:pt x="425" y="115"/>
                  <a:pt x="407" y="117"/>
                </a:cubicBezTo>
                <a:lnTo>
                  <a:pt x="407" y="12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5"/>
          <p:cNvSpPr>
            <a:spLocks noChangeAspect="1"/>
          </p:cNvSpPr>
          <p:nvPr/>
        </p:nvSpPr>
        <p:spPr bwMode="auto">
          <a:xfrm>
            <a:off x="3774767" y="338453"/>
            <a:ext cx="623580" cy="849792"/>
          </a:xfrm>
          <a:custGeom>
            <a:avLst/>
            <a:gdLst>
              <a:gd name="T0" fmla="*/ 968 w 978"/>
              <a:gd name="T1" fmla="*/ 0 h 1333"/>
              <a:gd name="T2" fmla="*/ 968 w 978"/>
              <a:gd name="T3" fmla="*/ 311 h 1333"/>
              <a:gd name="T4" fmla="*/ 835 w 978"/>
              <a:gd name="T5" fmla="*/ 311 h 1333"/>
              <a:gd name="T6" fmla="*/ 780 w 978"/>
              <a:gd name="T7" fmla="*/ 186 h 1333"/>
              <a:gd name="T8" fmla="*/ 726 w 978"/>
              <a:gd name="T9" fmla="*/ 134 h 1333"/>
              <a:gd name="T10" fmla="*/ 620 w 978"/>
              <a:gd name="T11" fmla="*/ 115 h 1333"/>
              <a:gd name="T12" fmla="*/ 407 w 978"/>
              <a:gd name="T13" fmla="*/ 115 h 1333"/>
              <a:gd name="T14" fmla="*/ 407 w 978"/>
              <a:gd name="T15" fmla="*/ 583 h 1333"/>
              <a:gd name="T16" fmla="*/ 536 w 978"/>
              <a:gd name="T17" fmla="*/ 583 h 1333"/>
              <a:gd name="T18" fmla="*/ 603 w 978"/>
              <a:gd name="T19" fmla="*/ 571 h 1333"/>
              <a:gd name="T20" fmla="*/ 644 w 978"/>
              <a:gd name="T21" fmla="*/ 531 h 1333"/>
              <a:gd name="T22" fmla="*/ 674 w 978"/>
              <a:gd name="T23" fmla="*/ 443 h 1333"/>
              <a:gd name="T24" fmla="*/ 785 w 978"/>
              <a:gd name="T25" fmla="*/ 443 h 1333"/>
              <a:gd name="T26" fmla="*/ 785 w 978"/>
              <a:gd name="T27" fmla="*/ 839 h 1333"/>
              <a:gd name="T28" fmla="*/ 674 w 978"/>
              <a:gd name="T29" fmla="*/ 839 h 1333"/>
              <a:gd name="T30" fmla="*/ 644 w 978"/>
              <a:gd name="T31" fmla="*/ 753 h 1333"/>
              <a:gd name="T32" fmla="*/ 605 w 978"/>
              <a:gd name="T33" fmla="*/ 710 h 1333"/>
              <a:gd name="T34" fmla="*/ 536 w 978"/>
              <a:gd name="T35" fmla="*/ 698 h 1333"/>
              <a:gd name="T36" fmla="*/ 407 w 978"/>
              <a:gd name="T37" fmla="*/ 698 h 1333"/>
              <a:gd name="T38" fmla="*/ 407 w 978"/>
              <a:gd name="T39" fmla="*/ 1219 h 1333"/>
              <a:gd name="T40" fmla="*/ 619 w 978"/>
              <a:gd name="T41" fmla="*/ 1219 h 1333"/>
              <a:gd name="T42" fmla="*/ 676 w 978"/>
              <a:gd name="T43" fmla="*/ 1215 h 1333"/>
              <a:gd name="T44" fmla="*/ 718 w 978"/>
              <a:gd name="T45" fmla="*/ 1200 h 1333"/>
              <a:gd name="T46" fmla="*/ 754 w 978"/>
              <a:gd name="T47" fmla="*/ 1170 h 1333"/>
              <a:gd name="T48" fmla="*/ 784 w 978"/>
              <a:gd name="T49" fmla="*/ 1130 h 1333"/>
              <a:gd name="T50" fmla="*/ 812 w 978"/>
              <a:gd name="T51" fmla="*/ 1074 h 1333"/>
              <a:gd name="T52" fmla="*/ 844 w 978"/>
              <a:gd name="T53" fmla="*/ 977 h 1333"/>
              <a:gd name="T54" fmla="*/ 978 w 978"/>
              <a:gd name="T55" fmla="*/ 977 h 1333"/>
              <a:gd name="T56" fmla="*/ 960 w 978"/>
              <a:gd name="T57" fmla="*/ 1333 h 1333"/>
              <a:gd name="T58" fmla="*/ 0 w 978"/>
              <a:gd name="T59" fmla="*/ 1333 h 1333"/>
              <a:gd name="T60" fmla="*/ 0 w 978"/>
              <a:gd name="T61" fmla="*/ 1269 h 1333"/>
              <a:gd name="T62" fmla="*/ 57 w 978"/>
              <a:gd name="T63" fmla="*/ 1248 h 1333"/>
              <a:gd name="T64" fmla="*/ 88 w 978"/>
              <a:gd name="T65" fmla="*/ 1217 h 1333"/>
              <a:gd name="T66" fmla="*/ 101 w 978"/>
              <a:gd name="T67" fmla="*/ 1166 h 1333"/>
              <a:gd name="T68" fmla="*/ 104 w 978"/>
              <a:gd name="T69" fmla="*/ 1088 h 1333"/>
              <a:gd name="T70" fmla="*/ 104 w 978"/>
              <a:gd name="T71" fmla="*/ 247 h 1333"/>
              <a:gd name="T72" fmla="*/ 102 w 978"/>
              <a:gd name="T73" fmla="*/ 169 h 1333"/>
              <a:gd name="T74" fmla="*/ 89 w 978"/>
              <a:gd name="T75" fmla="*/ 119 h 1333"/>
              <a:gd name="T76" fmla="*/ 58 w 978"/>
              <a:gd name="T77" fmla="*/ 87 h 1333"/>
              <a:gd name="T78" fmla="*/ 0 w 978"/>
              <a:gd name="T79" fmla="*/ 65 h 1333"/>
              <a:gd name="T80" fmla="*/ 0 w 978"/>
              <a:gd name="T81" fmla="*/ 0 h 1333"/>
              <a:gd name="T82" fmla="*/ 968 w 978"/>
              <a:gd name="T83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78" h="1333">
                <a:moveTo>
                  <a:pt x="968" y="0"/>
                </a:moveTo>
                <a:cubicBezTo>
                  <a:pt x="968" y="311"/>
                  <a:pt x="968" y="311"/>
                  <a:pt x="968" y="311"/>
                </a:cubicBezTo>
                <a:cubicBezTo>
                  <a:pt x="835" y="311"/>
                  <a:pt x="835" y="311"/>
                  <a:pt x="835" y="311"/>
                </a:cubicBezTo>
                <a:cubicBezTo>
                  <a:pt x="813" y="249"/>
                  <a:pt x="795" y="207"/>
                  <a:pt x="780" y="186"/>
                </a:cubicBezTo>
                <a:cubicBezTo>
                  <a:pt x="765" y="164"/>
                  <a:pt x="747" y="146"/>
                  <a:pt x="726" y="134"/>
                </a:cubicBezTo>
                <a:cubicBezTo>
                  <a:pt x="705" y="121"/>
                  <a:pt x="670" y="115"/>
                  <a:pt x="620" y="115"/>
                </a:cubicBezTo>
                <a:cubicBezTo>
                  <a:pt x="407" y="115"/>
                  <a:pt x="407" y="115"/>
                  <a:pt x="407" y="115"/>
                </a:cubicBezTo>
                <a:cubicBezTo>
                  <a:pt x="407" y="583"/>
                  <a:pt x="407" y="583"/>
                  <a:pt x="407" y="583"/>
                </a:cubicBezTo>
                <a:cubicBezTo>
                  <a:pt x="536" y="583"/>
                  <a:pt x="536" y="583"/>
                  <a:pt x="536" y="583"/>
                </a:cubicBezTo>
                <a:cubicBezTo>
                  <a:pt x="564" y="583"/>
                  <a:pt x="587" y="579"/>
                  <a:pt x="603" y="571"/>
                </a:cubicBezTo>
                <a:cubicBezTo>
                  <a:pt x="619" y="563"/>
                  <a:pt x="633" y="550"/>
                  <a:pt x="644" y="531"/>
                </a:cubicBezTo>
                <a:cubicBezTo>
                  <a:pt x="654" y="512"/>
                  <a:pt x="665" y="483"/>
                  <a:pt x="674" y="443"/>
                </a:cubicBezTo>
                <a:cubicBezTo>
                  <a:pt x="785" y="443"/>
                  <a:pt x="785" y="443"/>
                  <a:pt x="785" y="443"/>
                </a:cubicBezTo>
                <a:cubicBezTo>
                  <a:pt x="785" y="839"/>
                  <a:pt x="785" y="839"/>
                  <a:pt x="785" y="839"/>
                </a:cubicBezTo>
                <a:cubicBezTo>
                  <a:pt x="674" y="839"/>
                  <a:pt x="674" y="839"/>
                  <a:pt x="674" y="839"/>
                </a:cubicBezTo>
                <a:cubicBezTo>
                  <a:pt x="665" y="802"/>
                  <a:pt x="655" y="773"/>
                  <a:pt x="644" y="753"/>
                </a:cubicBezTo>
                <a:cubicBezTo>
                  <a:pt x="633" y="733"/>
                  <a:pt x="620" y="719"/>
                  <a:pt x="605" y="710"/>
                </a:cubicBezTo>
                <a:cubicBezTo>
                  <a:pt x="589" y="702"/>
                  <a:pt x="566" y="698"/>
                  <a:pt x="536" y="698"/>
                </a:cubicBezTo>
                <a:cubicBezTo>
                  <a:pt x="407" y="698"/>
                  <a:pt x="407" y="698"/>
                  <a:pt x="407" y="698"/>
                </a:cubicBezTo>
                <a:cubicBezTo>
                  <a:pt x="407" y="1219"/>
                  <a:pt x="407" y="1219"/>
                  <a:pt x="407" y="1219"/>
                </a:cubicBezTo>
                <a:cubicBezTo>
                  <a:pt x="619" y="1219"/>
                  <a:pt x="619" y="1219"/>
                  <a:pt x="619" y="1219"/>
                </a:cubicBezTo>
                <a:cubicBezTo>
                  <a:pt x="642" y="1219"/>
                  <a:pt x="661" y="1218"/>
                  <a:pt x="676" y="1215"/>
                </a:cubicBezTo>
                <a:cubicBezTo>
                  <a:pt x="692" y="1212"/>
                  <a:pt x="706" y="1207"/>
                  <a:pt x="718" y="1200"/>
                </a:cubicBezTo>
                <a:cubicBezTo>
                  <a:pt x="731" y="1193"/>
                  <a:pt x="743" y="1183"/>
                  <a:pt x="754" y="1170"/>
                </a:cubicBezTo>
                <a:cubicBezTo>
                  <a:pt x="765" y="1158"/>
                  <a:pt x="775" y="1145"/>
                  <a:pt x="784" y="1130"/>
                </a:cubicBezTo>
                <a:cubicBezTo>
                  <a:pt x="793" y="1116"/>
                  <a:pt x="802" y="1097"/>
                  <a:pt x="812" y="1074"/>
                </a:cubicBezTo>
                <a:cubicBezTo>
                  <a:pt x="822" y="1050"/>
                  <a:pt x="833" y="1018"/>
                  <a:pt x="844" y="977"/>
                </a:cubicBezTo>
                <a:cubicBezTo>
                  <a:pt x="978" y="977"/>
                  <a:pt x="978" y="977"/>
                  <a:pt x="978" y="977"/>
                </a:cubicBezTo>
                <a:cubicBezTo>
                  <a:pt x="960" y="1333"/>
                  <a:pt x="960" y="1333"/>
                  <a:pt x="960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9"/>
                  <a:pt x="0" y="1269"/>
                  <a:pt x="0" y="1269"/>
                </a:cubicBezTo>
                <a:cubicBezTo>
                  <a:pt x="24" y="1263"/>
                  <a:pt x="43" y="1256"/>
                  <a:pt x="57" y="1248"/>
                </a:cubicBezTo>
                <a:cubicBezTo>
                  <a:pt x="71" y="1241"/>
                  <a:pt x="81" y="1230"/>
                  <a:pt x="88" y="1217"/>
                </a:cubicBezTo>
                <a:cubicBezTo>
                  <a:pt x="95" y="1203"/>
                  <a:pt x="99" y="1187"/>
                  <a:pt x="101" y="1166"/>
                </a:cubicBezTo>
                <a:cubicBezTo>
                  <a:pt x="103" y="1145"/>
                  <a:pt x="104" y="1120"/>
                  <a:pt x="104" y="1088"/>
                </a:cubicBezTo>
                <a:cubicBezTo>
                  <a:pt x="104" y="247"/>
                  <a:pt x="104" y="247"/>
                  <a:pt x="104" y="247"/>
                </a:cubicBezTo>
                <a:cubicBezTo>
                  <a:pt x="104" y="216"/>
                  <a:pt x="103" y="190"/>
                  <a:pt x="102" y="169"/>
                </a:cubicBezTo>
                <a:cubicBezTo>
                  <a:pt x="100" y="149"/>
                  <a:pt x="96" y="132"/>
                  <a:pt x="89" y="119"/>
                </a:cubicBezTo>
                <a:cubicBezTo>
                  <a:pt x="82" y="106"/>
                  <a:pt x="72" y="95"/>
                  <a:pt x="58" y="87"/>
                </a:cubicBezTo>
                <a:cubicBezTo>
                  <a:pt x="44" y="79"/>
                  <a:pt x="24" y="71"/>
                  <a:pt x="0" y="65"/>
                </a:cubicBezTo>
                <a:cubicBezTo>
                  <a:pt x="0" y="0"/>
                  <a:pt x="0" y="0"/>
                  <a:pt x="0" y="0"/>
                </a:cubicBezTo>
                <a:lnTo>
                  <a:pt x="96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4586763" y="340862"/>
            <a:ext cx="601984" cy="849792"/>
          </a:xfrm>
          <a:custGeom>
            <a:avLst/>
            <a:gdLst>
              <a:gd name="T0" fmla="*/ 407 w 944"/>
              <a:gd name="T1" fmla="*/ 1088 h 1333"/>
              <a:gd name="T2" fmla="*/ 410 w 944"/>
              <a:gd name="T3" fmla="*/ 1167 h 1333"/>
              <a:gd name="T4" fmla="*/ 421 w 944"/>
              <a:gd name="T5" fmla="*/ 1210 h 1333"/>
              <a:gd name="T6" fmla="*/ 440 w 944"/>
              <a:gd name="T7" fmla="*/ 1237 h 1333"/>
              <a:gd name="T8" fmla="*/ 471 w 944"/>
              <a:gd name="T9" fmla="*/ 1256 h 1333"/>
              <a:gd name="T10" fmla="*/ 525 w 944"/>
              <a:gd name="T11" fmla="*/ 1269 h 1333"/>
              <a:gd name="T12" fmla="*/ 525 w 944"/>
              <a:gd name="T13" fmla="*/ 1333 h 1333"/>
              <a:gd name="T14" fmla="*/ 0 w 944"/>
              <a:gd name="T15" fmla="*/ 1333 h 1333"/>
              <a:gd name="T16" fmla="*/ 0 w 944"/>
              <a:gd name="T17" fmla="*/ 1269 h 1333"/>
              <a:gd name="T18" fmla="*/ 57 w 944"/>
              <a:gd name="T19" fmla="*/ 1249 h 1333"/>
              <a:gd name="T20" fmla="*/ 88 w 944"/>
              <a:gd name="T21" fmla="*/ 1217 h 1333"/>
              <a:gd name="T22" fmla="*/ 101 w 944"/>
              <a:gd name="T23" fmla="*/ 1166 h 1333"/>
              <a:gd name="T24" fmla="*/ 104 w 944"/>
              <a:gd name="T25" fmla="*/ 1087 h 1333"/>
              <a:gd name="T26" fmla="*/ 104 w 944"/>
              <a:gd name="T27" fmla="*/ 247 h 1333"/>
              <a:gd name="T28" fmla="*/ 102 w 944"/>
              <a:gd name="T29" fmla="*/ 169 h 1333"/>
              <a:gd name="T30" fmla="*/ 89 w 944"/>
              <a:gd name="T31" fmla="*/ 119 h 1333"/>
              <a:gd name="T32" fmla="*/ 58 w 944"/>
              <a:gd name="T33" fmla="*/ 87 h 1333"/>
              <a:gd name="T34" fmla="*/ 0 w 944"/>
              <a:gd name="T35" fmla="*/ 65 h 1333"/>
              <a:gd name="T36" fmla="*/ 0 w 944"/>
              <a:gd name="T37" fmla="*/ 0 h 1333"/>
              <a:gd name="T38" fmla="*/ 944 w 944"/>
              <a:gd name="T39" fmla="*/ 0 h 1333"/>
              <a:gd name="T40" fmla="*/ 944 w 944"/>
              <a:gd name="T41" fmla="*/ 311 h 1333"/>
              <a:gd name="T42" fmla="*/ 810 w 944"/>
              <a:gd name="T43" fmla="*/ 311 h 1333"/>
              <a:gd name="T44" fmla="*/ 756 w 944"/>
              <a:gd name="T45" fmla="*/ 186 h 1333"/>
              <a:gd name="T46" fmla="*/ 702 w 944"/>
              <a:gd name="T47" fmla="*/ 134 h 1333"/>
              <a:gd name="T48" fmla="*/ 595 w 944"/>
              <a:gd name="T49" fmla="*/ 115 h 1333"/>
              <a:gd name="T50" fmla="*/ 407 w 944"/>
              <a:gd name="T51" fmla="*/ 115 h 1333"/>
              <a:gd name="T52" fmla="*/ 407 w 944"/>
              <a:gd name="T53" fmla="*/ 612 h 1333"/>
              <a:gd name="T54" fmla="*/ 532 w 944"/>
              <a:gd name="T55" fmla="*/ 612 h 1333"/>
              <a:gd name="T56" fmla="*/ 603 w 944"/>
              <a:gd name="T57" fmla="*/ 598 h 1333"/>
              <a:gd name="T58" fmla="*/ 644 w 944"/>
              <a:gd name="T59" fmla="*/ 550 h 1333"/>
              <a:gd name="T60" fmla="*/ 671 w 944"/>
              <a:gd name="T61" fmla="*/ 457 h 1333"/>
              <a:gd name="T62" fmla="*/ 781 w 944"/>
              <a:gd name="T63" fmla="*/ 457 h 1333"/>
              <a:gd name="T64" fmla="*/ 781 w 944"/>
              <a:gd name="T65" fmla="*/ 882 h 1333"/>
              <a:gd name="T66" fmla="*/ 671 w 944"/>
              <a:gd name="T67" fmla="*/ 882 h 1333"/>
              <a:gd name="T68" fmla="*/ 642 w 944"/>
              <a:gd name="T69" fmla="*/ 787 h 1333"/>
              <a:gd name="T70" fmla="*/ 601 w 944"/>
              <a:gd name="T71" fmla="*/ 740 h 1333"/>
              <a:gd name="T72" fmla="*/ 532 w 944"/>
              <a:gd name="T73" fmla="*/ 726 h 1333"/>
              <a:gd name="T74" fmla="*/ 407 w 944"/>
              <a:gd name="T75" fmla="*/ 726 h 1333"/>
              <a:gd name="T76" fmla="*/ 407 w 944"/>
              <a:gd name="T77" fmla="*/ 1088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44" h="1333">
                <a:moveTo>
                  <a:pt x="407" y="1088"/>
                </a:moveTo>
                <a:cubicBezTo>
                  <a:pt x="407" y="1123"/>
                  <a:pt x="408" y="1149"/>
                  <a:pt x="410" y="1167"/>
                </a:cubicBezTo>
                <a:cubicBezTo>
                  <a:pt x="412" y="1185"/>
                  <a:pt x="415" y="1199"/>
                  <a:pt x="421" y="1210"/>
                </a:cubicBezTo>
                <a:cubicBezTo>
                  <a:pt x="426" y="1222"/>
                  <a:pt x="432" y="1230"/>
                  <a:pt x="440" y="1237"/>
                </a:cubicBezTo>
                <a:cubicBezTo>
                  <a:pt x="447" y="1244"/>
                  <a:pt x="458" y="1250"/>
                  <a:pt x="471" y="1256"/>
                </a:cubicBezTo>
                <a:cubicBezTo>
                  <a:pt x="484" y="1261"/>
                  <a:pt x="502" y="1266"/>
                  <a:pt x="525" y="1269"/>
                </a:cubicBezTo>
                <a:cubicBezTo>
                  <a:pt x="525" y="1333"/>
                  <a:pt x="525" y="1333"/>
                  <a:pt x="525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9"/>
                  <a:pt x="0" y="1269"/>
                  <a:pt x="0" y="1269"/>
                </a:cubicBezTo>
                <a:cubicBezTo>
                  <a:pt x="24" y="1263"/>
                  <a:pt x="43" y="1256"/>
                  <a:pt x="57" y="1249"/>
                </a:cubicBezTo>
                <a:cubicBezTo>
                  <a:pt x="71" y="1241"/>
                  <a:pt x="81" y="1230"/>
                  <a:pt x="88" y="1217"/>
                </a:cubicBezTo>
                <a:cubicBezTo>
                  <a:pt x="95" y="1203"/>
                  <a:pt x="99" y="1186"/>
                  <a:pt x="101" y="1166"/>
                </a:cubicBezTo>
                <a:cubicBezTo>
                  <a:pt x="103" y="1145"/>
                  <a:pt x="104" y="1119"/>
                  <a:pt x="104" y="1087"/>
                </a:cubicBezTo>
                <a:cubicBezTo>
                  <a:pt x="104" y="247"/>
                  <a:pt x="104" y="247"/>
                  <a:pt x="104" y="247"/>
                </a:cubicBezTo>
                <a:cubicBezTo>
                  <a:pt x="104" y="216"/>
                  <a:pt x="103" y="190"/>
                  <a:pt x="102" y="169"/>
                </a:cubicBezTo>
                <a:cubicBezTo>
                  <a:pt x="100" y="149"/>
                  <a:pt x="96" y="132"/>
                  <a:pt x="89" y="119"/>
                </a:cubicBezTo>
                <a:cubicBezTo>
                  <a:pt x="82" y="106"/>
                  <a:pt x="72" y="95"/>
                  <a:pt x="58" y="87"/>
                </a:cubicBezTo>
                <a:cubicBezTo>
                  <a:pt x="44" y="79"/>
                  <a:pt x="25" y="71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944" y="0"/>
                  <a:pt x="944" y="0"/>
                  <a:pt x="944" y="0"/>
                </a:cubicBezTo>
                <a:cubicBezTo>
                  <a:pt x="944" y="311"/>
                  <a:pt x="944" y="311"/>
                  <a:pt x="944" y="311"/>
                </a:cubicBezTo>
                <a:cubicBezTo>
                  <a:pt x="810" y="311"/>
                  <a:pt x="810" y="311"/>
                  <a:pt x="810" y="311"/>
                </a:cubicBezTo>
                <a:cubicBezTo>
                  <a:pt x="789" y="249"/>
                  <a:pt x="771" y="207"/>
                  <a:pt x="756" y="186"/>
                </a:cubicBezTo>
                <a:cubicBezTo>
                  <a:pt x="741" y="164"/>
                  <a:pt x="723" y="146"/>
                  <a:pt x="702" y="134"/>
                </a:cubicBezTo>
                <a:cubicBezTo>
                  <a:pt x="681" y="121"/>
                  <a:pt x="646" y="115"/>
                  <a:pt x="595" y="115"/>
                </a:cubicBezTo>
                <a:cubicBezTo>
                  <a:pt x="407" y="115"/>
                  <a:pt x="407" y="115"/>
                  <a:pt x="407" y="115"/>
                </a:cubicBezTo>
                <a:cubicBezTo>
                  <a:pt x="407" y="612"/>
                  <a:pt x="407" y="612"/>
                  <a:pt x="407" y="612"/>
                </a:cubicBezTo>
                <a:cubicBezTo>
                  <a:pt x="532" y="612"/>
                  <a:pt x="532" y="612"/>
                  <a:pt x="532" y="612"/>
                </a:cubicBezTo>
                <a:cubicBezTo>
                  <a:pt x="563" y="612"/>
                  <a:pt x="586" y="607"/>
                  <a:pt x="603" y="598"/>
                </a:cubicBezTo>
                <a:cubicBezTo>
                  <a:pt x="619" y="588"/>
                  <a:pt x="633" y="572"/>
                  <a:pt x="644" y="550"/>
                </a:cubicBezTo>
                <a:cubicBezTo>
                  <a:pt x="655" y="528"/>
                  <a:pt x="664" y="497"/>
                  <a:pt x="671" y="457"/>
                </a:cubicBezTo>
                <a:cubicBezTo>
                  <a:pt x="781" y="457"/>
                  <a:pt x="781" y="457"/>
                  <a:pt x="781" y="457"/>
                </a:cubicBezTo>
                <a:cubicBezTo>
                  <a:pt x="781" y="882"/>
                  <a:pt x="781" y="882"/>
                  <a:pt x="781" y="882"/>
                </a:cubicBezTo>
                <a:cubicBezTo>
                  <a:pt x="671" y="882"/>
                  <a:pt x="671" y="882"/>
                  <a:pt x="671" y="882"/>
                </a:cubicBezTo>
                <a:cubicBezTo>
                  <a:pt x="663" y="841"/>
                  <a:pt x="653" y="810"/>
                  <a:pt x="642" y="787"/>
                </a:cubicBezTo>
                <a:cubicBezTo>
                  <a:pt x="631" y="765"/>
                  <a:pt x="618" y="749"/>
                  <a:pt x="601" y="740"/>
                </a:cubicBezTo>
                <a:cubicBezTo>
                  <a:pt x="585" y="731"/>
                  <a:pt x="562" y="726"/>
                  <a:pt x="532" y="726"/>
                </a:cubicBezTo>
                <a:cubicBezTo>
                  <a:pt x="407" y="726"/>
                  <a:pt x="407" y="726"/>
                  <a:pt x="407" y="726"/>
                </a:cubicBezTo>
                <a:lnTo>
                  <a:pt x="407" y="10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Freeform 5"/>
          <p:cNvSpPr>
            <a:spLocks noChangeAspect="1"/>
          </p:cNvSpPr>
          <p:nvPr/>
        </p:nvSpPr>
        <p:spPr bwMode="auto">
          <a:xfrm>
            <a:off x="5316307" y="327124"/>
            <a:ext cx="724535" cy="870311"/>
          </a:xfrm>
          <a:custGeom>
            <a:avLst/>
            <a:gdLst>
              <a:gd name="T0" fmla="*/ 1018 w 1136"/>
              <a:gd name="T1" fmla="*/ 52 h 1365"/>
              <a:gd name="T2" fmla="*/ 1018 w 1136"/>
              <a:gd name="T3" fmla="*/ 330 h 1365"/>
              <a:gd name="T4" fmla="*/ 884 w 1136"/>
              <a:gd name="T5" fmla="*/ 330 h 1365"/>
              <a:gd name="T6" fmla="*/ 833 w 1136"/>
              <a:gd name="T7" fmla="*/ 203 h 1365"/>
              <a:gd name="T8" fmla="*/ 759 w 1136"/>
              <a:gd name="T9" fmla="*/ 137 h 1365"/>
              <a:gd name="T10" fmla="*/ 642 w 1136"/>
              <a:gd name="T11" fmla="*/ 115 h 1365"/>
              <a:gd name="T12" fmla="*/ 471 w 1136"/>
              <a:gd name="T13" fmla="*/ 174 h 1365"/>
              <a:gd name="T14" fmla="*/ 354 w 1136"/>
              <a:gd name="T15" fmla="*/ 362 h 1365"/>
              <a:gd name="T16" fmla="*/ 311 w 1136"/>
              <a:gd name="T17" fmla="*/ 690 h 1365"/>
              <a:gd name="T18" fmla="*/ 340 w 1136"/>
              <a:gd name="T19" fmla="*/ 986 h 1365"/>
              <a:gd name="T20" fmla="*/ 427 w 1136"/>
              <a:gd name="T21" fmla="*/ 1181 h 1365"/>
              <a:gd name="T22" fmla="*/ 573 w 1136"/>
              <a:gd name="T23" fmla="*/ 1250 h 1365"/>
              <a:gd name="T24" fmla="*/ 700 w 1136"/>
              <a:gd name="T25" fmla="*/ 1199 h 1365"/>
              <a:gd name="T26" fmla="*/ 741 w 1136"/>
              <a:gd name="T27" fmla="*/ 1036 h 1365"/>
              <a:gd name="T28" fmla="*/ 741 w 1136"/>
              <a:gd name="T29" fmla="*/ 998 h 1365"/>
              <a:gd name="T30" fmla="*/ 737 w 1136"/>
              <a:gd name="T31" fmla="*/ 893 h 1365"/>
              <a:gd name="T32" fmla="*/ 721 w 1136"/>
              <a:gd name="T33" fmla="*/ 845 h 1365"/>
              <a:gd name="T34" fmla="*/ 695 w 1136"/>
              <a:gd name="T35" fmla="*/ 820 h 1365"/>
              <a:gd name="T36" fmla="*/ 636 w 1136"/>
              <a:gd name="T37" fmla="*/ 797 h 1365"/>
              <a:gd name="T38" fmla="*/ 636 w 1136"/>
              <a:gd name="T39" fmla="*/ 733 h 1365"/>
              <a:gd name="T40" fmla="*/ 1136 w 1136"/>
              <a:gd name="T41" fmla="*/ 733 h 1365"/>
              <a:gd name="T42" fmla="*/ 1136 w 1136"/>
              <a:gd name="T43" fmla="*/ 797 h 1365"/>
              <a:gd name="T44" fmla="*/ 1070 w 1136"/>
              <a:gd name="T45" fmla="*/ 831 h 1365"/>
              <a:gd name="T46" fmla="*/ 1046 w 1136"/>
              <a:gd name="T47" fmla="*/ 880 h 1365"/>
              <a:gd name="T48" fmla="*/ 1039 w 1136"/>
              <a:gd name="T49" fmla="*/ 966 h 1365"/>
              <a:gd name="T50" fmla="*/ 1039 w 1136"/>
              <a:gd name="T51" fmla="*/ 1334 h 1365"/>
              <a:gd name="T52" fmla="*/ 899 w 1136"/>
              <a:gd name="T53" fmla="*/ 1364 h 1365"/>
              <a:gd name="T54" fmla="*/ 832 w 1136"/>
              <a:gd name="T55" fmla="*/ 1293 h 1365"/>
              <a:gd name="T56" fmla="*/ 566 w 1136"/>
              <a:gd name="T57" fmla="*/ 1365 h 1365"/>
              <a:gd name="T58" fmla="*/ 140 w 1136"/>
              <a:gd name="T59" fmla="*/ 1198 h 1365"/>
              <a:gd name="T60" fmla="*/ 0 w 1136"/>
              <a:gd name="T61" fmla="*/ 694 h 1365"/>
              <a:gd name="T62" fmla="*/ 50 w 1136"/>
              <a:gd name="T63" fmla="*/ 381 h 1365"/>
              <a:gd name="T64" fmla="*/ 188 w 1136"/>
              <a:gd name="T65" fmla="*/ 162 h 1365"/>
              <a:gd name="T66" fmla="*/ 387 w 1136"/>
              <a:gd name="T67" fmla="*/ 39 h 1365"/>
              <a:gd name="T68" fmla="*/ 625 w 1136"/>
              <a:gd name="T69" fmla="*/ 0 h 1365"/>
              <a:gd name="T70" fmla="*/ 1018 w 1136"/>
              <a:gd name="T71" fmla="*/ 52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36" h="1365">
                <a:moveTo>
                  <a:pt x="1018" y="52"/>
                </a:moveTo>
                <a:cubicBezTo>
                  <a:pt x="1018" y="330"/>
                  <a:pt x="1018" y="330"/>
                  <a:pt x="1018" y="330"/>
                </a:cubicBezTo>
                <a:cubicBezTo>
                  <a:pt x="884" y="330"/>
                  <a:pt x="884" y="330"/>
                  <a:pt x="884" y="330"/>
                </a:cubicBezTo>
                <a:cubicBezTo>
                  <a:pt x="869" y="275"/>
                  <a:pt x="852" y="233"/>
                  <a:pt x="833" y="203"/>
                </a:cubicBezTo>
                <a:cubicBezTo>
                  <a:pt x="814" y="173"/>
                  <a:pt x="789" y="151"/>
                  <a:pt x="759" y="137"/>
                </a:cubicBezTo>
                <a:cubicBezTo>
                  <a:pt x="728" y="122"/>
                  <a:pt x="689" y="115"/>
                  <a:pt x="642" y="115"/>
                </a:cubicBezTo>
                <a:cubicBezTo>
                  <a:pt x="577" y="115"/>
                  <a:pt x="520" y="134"/>
                  <a:pt x="471" y="174"/>
                </a:cubicBezTo>
                <a:cubicBezTo>
                  <a:pt x="421" y="213"/>
                  <a:pt x="382" y="276"/>
                  <a:pt x="354" y="362"/>
                </a:cubicBezTo>
                <a:cubicBezTo>
                  <a:pt x="325" y="449"/>
                  <a:pt x="311" y="558"/>
                  <a:pt x="311" y="690"/>
                </a:cubicBezTo>
                <a:cubicBezTo>
                  <a:pt x="311" y="804"/>
                  <a:pt x="320" y="903"/>
                  <a:pt x="340" y="986"/>
                </a:cubicBezTo>
                <a:cubicBezTo>
                  <a:pt x="359" y="1070"/>
                  <a:pt x="388" y="1135"/>
                  <a:pt x="427" y="1181"/>
                </a:cubicBezTo>
                <a:cubicBezTo>
                  <a:pt x="467" y="1227"/>
                  <a:pt x="516" y="1250"/>
                  <a:pt x="573" y="1250"/>
                </a:cubicBezTo>
                <a:cubicBezTo>
                  <a:pt x="631" y="1250"/>
                  <a:pt x="673" y="1233"/>
                  <a:pt x="700" y="1199"/>
                </a:cubicBezTo>
                <a:cubicBezTo>
                  <a:pt x="728" y="1165"/>
                  <a:pt x="741" y="1110"/>
                  <a:pt x="741" y="1036"/>
                </a:cubicBezTo>
                <a:cubicBezTo>
                  <a:pt x="741" y="998"/>
                  <a:pt x="741" y="998"/>
                  <a:pt x="741" y="998"/>
                </a:cubicBezTo>
                <a:cubicBezTo>
                  <a:pt x="741" y="949"/>
                  <a:pt x="740" y="914"/>
                  <a:pt x="737" y="893"/>
                </a:cubicBezTo>
                <a:cubicBezTo>
                  <a:pt x="733" y="871"/>
                  <a:pt x="728" y="856"/>
                  <a:pt x="721" y="845"/>
                </a:cubicBezTo>
                <a:cubicBezTo>
                  <a:pt x="715" y="835"/>
                  <a:pt x="706" y="826"/>
                  <a:pt x="695" y="820"/>
                </a:cubicBezTo>
                <a:cubicBezTo>
                  <a:pt x="683" y="813"/>
                  <a:pt x="664" y="806"/>
                  <a:pt x="636" y="797"/>
                </a:cubicBezTo>
                <a:cubicBezTo>
                  <a:pt x="636" y="733"/>
                  <a:pt x="636" y="733"/>
                  <a:pt x="636" y="733"/>
                </a:cubicBezTo>
                <a:cubicBezTo>
                  <a:pt x="1136" y="733"/>
                  <a:pt x="1136" y="733"/>
                  <a:pt x="1136" y="733"/>
                </a:cubicBezTo>
                <a:cubicBezTo>
                  <a:pt x="1136" y="797"/>
                  <a:pt x="1136" y="797"/>
                  <a:pt x="1136" y="797"/>
                </a:cubicBezTo>
                <a:cubicBezTo>
                  <a:pt x="1103" y="807"/>
                  <a:pt x="1081" y="818"/>
                  <a:pt x="1070" y="831"/>
                </a:cubicBezTo>
                <a:cubicBezTo>
                  <a:pt x="1058" y="843"/>
                  <a:pt x="1050" y="859"/>
                  <a:pt x="1046" y="880"/>
                </a:cubicBezTo>
                <a:cubicBezTo>
                  <a:pt x="1041" y="900"/>
                  <a:pt x="1039" y="929"/>
                  <a:pt x="1039" y="966"/>
                </a:cubicBezTo>
                <a:cubicBezTo>
                  <a:pt x="1039" y="1334"/>
                  <a:pt x="1039" y="1334"/>
                  <a:pt x="1039" y="1334"/>
                </a:cubicBezTo>
                <a:cubicBezTo>
                  <a:pt x="899" y="1364"/>
                  <a:pt x="899" y="1364"/>
                  <a:pt x="899" y="1364"/>
                </a:cubicBezTo>
                <a:cubicBezTo>
                  <a:pt x="832" y="1293"/>
                  <a:pt x="832" y="1293"/>
                  <a:pt x="832" y="1293"/>
                </a:cubicBezTo>
                <a:cubicBezTo>
                  <a:pt x="755" y="1341"/>
                  <a:pt x="666" y="1365"/>
                  <a:pt x="566" y="1365"/>
                </a:cubicBezTo>
                <a:cubicBezTo>
                  <a:pt x="376" y="1365"/>
                  <a:pt x="234" y="1309"/>
                  <a:pt x="140" y="1198"/>
                </a:cubicBezTo>
                <a:cubicBezTo>
                  <a:pt x="47" y="1087"/>
                  <a:pt x="0" y="919"/>
                  <a:pt x="0" y="694"/>
                </a:cubicBezTo>
                <a:cubicBezTo>
                  <a:pt x="0" y="575"/>
                  <a:pt x="17" y="471"/>
                  <a:pt x="50" y="381"/>
                </a:cubicBezTo>
                <a:cubicBezTo>
                  <a:pt x="83" y="291"/>
                  <a:pt x="129" y="218"/>
                  <a:pt x="188" y="162"/>
                </a:cubicBezTo>
                <a:cubicBezTo>
                  <a:pt x="247" y="106"/>
                  <a:pt x="314" y="65"/>
                  <a:pt x="387" y="39"/>
                </a:cubicBezTo>
                <a:cubicBezTo>
                  <a:pt x="461" y="13"/>
                  <a:pt x="541" y="0"/>
                  <a:pt x="625" y="0"/>
                </a:cubicBezTo>
                <a:cubicBezTo>
                  <a:pt x="768" y="0"/>
                  <a:pt x="899" y="18"/>
                  <a:pt x="1018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Freeform 5"/>
          <p:cNvSpPr>
            <a:spLocks noChangeAspect="1"/>
          </p:cNvSpPr>
          <p:nvPr/>
        </p:nvSpPr>
        <p:spPr bwMode="auto">
          <a:xfrm>
            <a:off x="6194525" y="339143"/>
            <a:ext cx="800121" cy="849792"/>
          </a:xfrm>
          <a:custGeom>
            <a:avLst/>
            <a:gdLst>
              <a:gd name="T0" fmla="*/ 1152 w 1255"/>
              <a:gd name="T1" fmla="*/ 1088 h 1333"/>
              <a:gd name="T2" fmla="*/ 1158 w 1255"/>
              <a:gd name="T3" fmla="*/ 1191 h 1333"/>
              <a:gd name="T4" fmla="*/ 1184 w 1255"/>
              <a:gd name="T5" fmla="*/ 1238 h 1333"/>
              <a:gd name="T6" fmla="*/ 1255 w 1255"/>
              <a:gd name="T7" fmla="*/ 1269 h 1333"/>
              <a:gd name="T8" fmla="*/ 1255 w 1255"/>
              <a:gd name="T9" fmla="*/ 1333 h 1333"/>
              <a:gd name="T10" fmla="*/ 746 w 1255"/>
              <a:gd name="T11" fmla="*/ 1333 h 1333"/>
              <a:gd name="T12" fmla="*/ 746 w 1255"/>
              <a:gd name="T13" fmla="*/ 1269 h 1333"/>
              <a:gd name="T14" fmla="*/ 819 w 1255"/>
              <a:gd name="T15" fmla="*/ 1240 h 1333"/>
              <a:gd name="T16" fmla="*/ 842 w 1255"/>
              <a:gd name="T17" fmla="*/ 1198 h 1333"/>
              <a:gd name="T18" fmla="*/ 849 w 1255"/>
              <a:gd name="T19" fmla="*/ 1088 h 1333"/>
              <a:gd name="T20" fmla="*/ 849 w 1255"/>
              <a:gd name="T21" fmla="*/ 697 h 1333"/>
              <a:gd name="T22" fmla="*/ 408 w 1255"/>
              <a:gd name="T23" fmla="*/ 697 h 1333"/>
              <a:gd name="T24" fmla="*/ 408 w 1255"/>
              <a:gd name="T25" fmla="*/ 1088 h 1333"/>
              <a:gd name="T26" fmla="*/ 410 w 1255"/>
              <a:gd name="T27" fmla="*/ 1152 h 1333"/>
              <a:gd name="T28" fmla="*/ 417 w 1255"/>
              <a:gd name="T29" fmla="*/ 1200 h 1333"/>
              <a:gd name="T30" fmla="*/ 434 w 1255"/>
              <a:gd name="T31" fmla="*/ 1231 h 1333"/>
              <a:gd name="T32" fmla="*/ 465 w 1255"/>
              <a:gd name="T33" fmla="*/ 1253 h 1333"/>
              <a:gd name="T34" fmla="*/ 513 w 1255"/>
              <a:gd name="T35" fmla="*/ 1269 h 1333"/>
              <a:gd name="T36" fmla="*/ 513 w 1255"/>
              <a:gd name="T37" fmla="*/ 1333 h 1333"/>
              <a:gd name="T38" fmla="*/ 0 w 1255"/>
              <a:gd name="T39" fmla="*/ 1333 h 1333"/>
              <a:gd name="T40" fmla="*/ 0 w 1255"/>
              <a:gd name="T41" fmla="*/ 1269 h 1333"/>
              <a:gd name="T42" fmla="*/ 58 w 1255"/>
              <a:gd name="T43" fmla="*/ 1248 h 1333"/>
              <a:gd name="T44" fmla="*/ 89 w 1255"/>
              <a:gd name="T45" fmla="*/ 1217 h 1333"/>
              <a:gd name="T46" fmla="*/ 102 w 1255"/>
              <a:gd name="T47" fmla="*/ 1166 h 1333"/>
              <a:gd name="T48" fmla="*/ 105 w 1255"/>
              <a:gd name="T49" fmla="*/ 1088 h 1333"/>
              <a:gd name="T50" fmla="*/ 105 w 1255"/>
              <a:gd name="T51" fmla="*/ 247 h 1333"/>
              <a:gd name="T52" fmla="*/ 102 w 1255"/>
              <a:gd name="T53" fmla="*/ 169 h 1333"/>
              <a:gd name="T54" fmla="*/ 90 w 1255"/>
              <a:gd name="T55" fmla="*/ 119 h 1333"/>
              <a:gd name="T56" fmla="*/ 59 w 1255"/>
              <a:gd name="T57" fmla="*/ 87 h 1333"/>
              <a:gd name="T58" fmla="*/ 0 w 1255"/>
              <a:gd name="T59" fmla="*/ 65 h 1333"/>
              <a:gd name="T60" fmla="*/ 0 w 1255"/>
              <a:gd name="T61" fmla="*/ 0 h 1333"/>
              <a:gd name="T62" fmla="*/ 513 w 1255"/>
              <a:gd name="T63" fmla="*/ 0 h 1333"/>
              <a:gd name="T64" fmla="*/ 513 w 1255"/>
              <a:gd name="T65" fmla="*/ 65 h 1333"/>
              <a:gd name="T66" fmla="*/ 442 w 1255"/>
              <a:gd name="T67" fmla="*/ 97 h 1333"/>
              <a:gd name="T68" fmla="*/ 415 w 1255"/>
              <a:gd name="T69" fmla="*/ 144 h 1333"/>
              <a:gd name="T70" fmla="*/ 408 w 1255"/>
              <a:gd name="T71" fmla="*/ 248 h 1333"/>
              <a:gd name="T72" fmla="*/ 408 w 1255"/>
              <a:gd name="T73" fmla="*/ 574 h 1333"/>
              <a:gd name="T74" fmla="*/ 849 w 1255"/>
              <a:gd name="T75" fmla="*/ 574 h 1333"/>
              <a:gd name="T76" fmla="*/ 849 w 1255"/>
              <a:gd name="T77" fmla="*/ 248 h 1333"/>
              <a:gd name="T78" fmla="*/ 843 w 1255"/>
              <a:gd name="T79" fmla="*/ 145 h 1333"/>
              <a:gd name="T80" fmla="*/ 817 w 1255"/>
              <a:gd name="T81" fmla="*/ 98 h 1333"/>
              <a:gd name="T82" fmla="*/ 746 w 1255"/>
              <a:gd name="T83" fmla="*/ 65 h 1333"/>
              <a:gd name="T84" fmla="*/ 746 w 1255"/>
              <a:gd name="T85" fmla="*/ 0 h 1333"/>
              <a:gd name="T86" fmla="*/ 1255 w 1255"/>
              <a:gd name="T87" fmla="*/ 0 h 1333"/>
              <a:gd name="T88" fmla="*/ 1255 w 1255"/>
              <a:gd name="T89" fmla="*/ 65 h 1333"/>
              <a:gd name="T90" fmla="*/ 1193 w 1255"/>
              <a:gd name="T91" fmla="*/ 90 h 1333"/>
              <a:gd name="T92" fmla="*/ 1165 w 1255"/>
              <a:gd name="T93" fmla="*/ 124 h 1333"/>
              <a:gd name="T94" fmla="*/ 1154 w 1255"/>
              <a:gd name="T95" fmla="*/ 169 h 1333"/>
              <a:gd name="T96" fmla="*/ 1152 w 1255"/>
              <a:gd name="T97" fmla="*/ 248 h 1333"/>
              <a:gd name="T98" fmla="*/ 1152 w 1255"/>
              <a:gd name="T99" fmla="*/ 1088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55" h="1333">
                <a:moveTo>
                  <a:pt x="1152" y="1088"/>
                </a:moveTo>
                <a:cubicBezTo>
                  <a:pt x="1152" y="1139"/>
                  <a:pt x="1154" y="1173"/>
                  <a:pt x="1158" y="1191"/>
                </a:cubicBezTo>
                <a:cubicBezTo>
                  <a:pt x="1162" y="1210"/>
                  <a:pt x="1171" y="1225"/>
                  <a:pt x="1184" y="1238"/>
                </a:cubicBezTo>
                <a:cubicBezTo>
                  <a:pt x="1197" y="1250"/>
                  <a:pt x="1221" y="1261"/>
                  <a:pt x="1255" y="1269"/>
                </a:cubicBezTo>
                <a:cubicBezTo>
                  <a:pt x="1255" y="1333"/>
                  <a:pt x="1255" y="1333"/>
                  <a:pt x="1255" y="1333"/>
                </a:cubicBezTo>
                <a:cubicBezTo>
                  <a:pt x="746" y="1333"/>
                  <a:pt x="746" y="1333"/>
                  <a:pt x="746" y="1333"/>
                </a:cubicBezTo>
                <a:cubicBezTo>
                  <a:pt x="746" y="1269"/>
                  <a:pt x="746" y="1269"/>
                  <a:pt x="746" y="1269"/>
                </a:cubicBezTo>
                <a:cubicBezTo>
                  <a:pt x="783" y="1259"/>
                  <a:pt x="808" y="1250"/>
                  <a:pt x="819" y="1240"/>
                </a:cubicBezTo>
                <a:cubicBezTo>
                  <a:pt x="830" y="1230"/>
                  <a:pt x="838" y="1216"/>
                  <a:pt x="842" y="1198"/>
                </a:cubicBezTo>
                <a:cubicBezTo>
                  <a:pt x="847" y="1180"/>
                  <a:pt x="849" y="1144"/>
                  <a:pt x="849" y="1088"/>
                </a:cubicBezTo>
                <a:cubicBezTo>
                  <a:pt x="849" y="697"/>
                  <a:pt x="849" y="697"/>
                  <a:pt x="849" y="697"/>
                </a:cubicBezTo>
                <a:cubicBezTo>
                  <a:pt x="408" y="697"/>
                  <a:pt x="408" y="697"/>
                  <a:pt x="408" y="697"/>
                </a:cubicBezTo>
                <a:cubicBezTo>
                  <a:pt x="408" y="1088"/>
                  <a:pt x="408" y="1088"/>
                  <a:pt x="408" y="1088"/>
                </a:cubicBezTo>
                <a:cubicBezTo>
                  <a:pt x="408" y="1111"/>
                  <a:pt x="408" y="1132"/>
                  <a:pt x="410" y="1152"/>
                </a:cubicBezTo>
                <a:cubicBezTo>
                  <a:pt x="411" y="1171"/>
                  <a:pt x="413" y="1187"/>
                  <a:pt x="417" y="1200"/>
                </a:cubicBezTo>
                <a:cubicBezTo>
                  <a:pt x="421" y="1212"/>
                  <a:pt x="427" y="1222"/>
                  <a:pt x="434" y="1231"/>
                </a:cubicBezTo>
                <a:cubicBezTo>
                  <a:pt x="442" y="1239"/>
                  <a:pt x="452" y="1247"/>
                  <a:pt x="465" y="1253"/>
                </a:cubicBezTo>
                <a:cubicBezTo>
                  <a:pt x="478" y="1259"/>
                  <a:pt x="494" y="1264"/>
                  <a:pt x="513" y="1269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9"/>
                  <a:pt x="0" y="1269"/>
                  <a:pt x="0" y="1269"/>
                </a:cubicBezTo>
                <a:cubicBezTo>
                  <a:pt x="24" y="1263"/>
                  <a:pt x="44" y="1256"/>
                  <a:pt x="58" y="1248"/>
                </a:cubicBezTo>
                <a:cubicBezTo>
                  <a:pt x="72" y="1241"/>
                  <a:pt x="82" y="1230"/>
                  <a:pt x="89" y="1217"/>
                </a:cubicBezTo>
                <a:cubicBezTo>
                  <a:pt x="96" y="1203"/>
                  <a:pt x="100" y="1187"/>
                  <a:pt x="102" y="1166"/>
                </a:cubicBezTo>
                <a:cubicBezTo>
                  <a:pt x="104" y="1145"/>
                  <a:pt x="105" y="1120"/>
                  <a:pt x="105" y="1088"/>
                </a:cubicBezTo>
                <a:cubicBezTo>
                  <a:pt x="105" y="247"/>
                  <a:pt x="105" y="247"/>
                  <a:pt x="105" y="247"/>
                </a:cubicBezTo>
                <a:cubicBezTo>
                  <a:pt x="105" y="216"/>
                  <a:pt x="104" y="190"/>
                  <a:pt x="102" y="169"/>
                </a:cubicBezTo>
                <a:cubicBezTo>
                  <a:pt x="101" y="149"/>
                  <a:pt x="97" y="132"/>
                  <a:pt x="90" y="119"/>
                </a:cubicBezTo>
                <a:cubicBezTo>
                  <a:pt x="83" y="106"/>
                  <a:pt x="73" y="95"/>
                  <a:pt x="59" y="87"/>
                </a:cubicBezTo>
                <a:cubicBezTo>
                  <a:pt x="45" y="79"/>
                  <a:pt x="25" y="71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5"/>
                  <a:pt x="513" y="65"/>
                  <a:pt x="513" y="65"/>
                </a:cubicBezTo>
                <a:cubicBezTo>
                  <a:pt x="479" y="75"/>
                  <a:pt x="455" y="85"/>
                  <a:pt x="442" y="97"/>
                </a:cubicBezTo>
                <a:cubicBezTo>
                  <a:pt x="430" y="109"/>
                  <a:pt x="421" y="124"/>
                  <a:pt x="415" y="144"/>
                </a:cubicBezTo>
                <a:cubicBezTo>
                  <a:pt x="410" y="163"/>
                  <a:pt x="408" y="197"/>
                  <a:pt x="408" y="248"/>
                </a:cubicBezTo>
                <a:cubicBezTo>
                  <a:pt x="408" y="574"/>
                  <a:pt x="408" y="574"/>
                  <a:pt x="408" y="574"/>
                </a:cubicBezTo>
                <a:cubicBezTo>
                  <a:pt x="849" y="574"/>
                  <a:pt x="849" y="574"/>
                  <a:pt x="849" y="574"/>
                </a:cubicBezTo>
                <a:cubicBezTo>
                  <a:pt x="849" y="248"/>
                  <a:pt x="849" y="248"/>
                  <a:pt x="849" y="248"/>
                </a:cubicBezTo>
                <a:cubicBezTo>
                  <a:pt x="849" y="198"/>
                  <a:pt x="847" y="164"/>
                  <a:pt x="843" y="145"/>
                </a:cubicBezTo>
                <a:cubicBezTo>
                  <a:pt x="838" y="125"/>
                  <a:pt x="830" y="110"/>
                  <a:pt x="817" y="98"/>
                </a:cubicBezTo>
                <a:cubicBezTo>
                  <a:pt x="805" y="86"/>
                  <a:pt x="781" y="75"/>
                  <a:pt x="746" y="65"/>
                </a:cubicBezTo>
                <a:cubicBezTo>
                  <a:pt x="746" y="0"/>
                  <a:pt x="746" y="0"/>
                  <a:pt x="746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65"/>
                  <a:pt x="1255" y="65"/>
                  <a:pt x="1255" y="65"/>
                </a:cubicBezTo>
                <a:cubicBezTo>
                  <a:pt x="1227" y="73"/>
                  <a:pt x="1206" y="81"/>
                  <a:pt x="1193" y="90"/>
                </a:cubicBezTo>
                <a:cubicBezTo>
                  <a:pt x="1180" y="99"/>
                  <a:pt x="1170" y="110"/>
                  <a:pt x="1165" y="124"/>
                </a:cubicBezTo>
                <a:cubicBezTo>
                  <a:pt x="1159" y="137"/>
                  <a:pt x="1156" y="153"/>
                  <a:pt x="1154" y="169"/>
                </a:cubicBezTo>
                <a:cubicBezTo>
                  <a:pt x="1153" y="186"/>
                  <a:pt x="1152" y="212"/>
                  <a:pt x="1152" y="248"/>
                </a:cubicBezTo>
                <a:lnTo>
                  <a:pt x="1152" y="10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Freeform 5"/>
          <p:cNvSpPr>
            <a:spLocks noChangeAspect="1"/>
          </p:cNvSpPr>
          <p:nvPr/>
        </p:nvSpPr>
        <p:spPr bwMode="auto">
          <a:xfrm>
            <a:off x="7240397" y="341575"/>
            <a:ext cx="327176" cy="850064"/>
          </a:xfrm>
          <a:custGeom>
            <a:avLst/>
            <a:gdLst>
              <a:gd name="T0" fmla="*/ 407 w 513"/>
              <a:gd name="T1" fmla="*/ 1088 h 1333"/>
              <a:gd name="T2" fmla="*/ 409 w 513"/>
              <a:gd name="T3" fmla="*/ 1151 h 1333"/>
              <a:gd name="T4" fmla="*/ 417 w 513"/>
              <a:gd name="T5" fmla="*/ 1199 h 1333"/>
              <a:gd name="T6" fmla="*/ 434 w 513"/>
              <a:gd name="T7" fmla="*/ 1230 h 1333"/>
              <a:gd name="T8" fmla="*/ 465 w 513"/>
              <a:gd name="T9" fmla="*/ 1252 h 1333"/>
              <a:gd name="T10" fmla="*/ 513 w 513"/>
              <a:gd name="T11" fmla="*/ 1268 h 1333"/>
              <a:gd name="T12" fmla="*/ 513 w 513"/>
              <a:gd name="T13" fmla="*/ 1333 h 1333"/>
              <a:gd name="T14" fmla="*/ 0 w 513"/>
              <a:gd name="T15" fmla="*/ 1333 h 1333"/>
              <a:gd name="T16" fmla="*/ 0 w 513"/>
              <a:gd name="T17" fmla="*/ 1268 h 1333"/>
              <a:gd name="T18" fmla="*/ 57 w 513"/>
              <a:gd name="T19" fmla="*/ 1247 h 1333"/>
              <a:gd name="T20" fmla="*/ 88 w 513"/>
              <a:gd name="T21" fmla="*/ 1216 h 1333"/>
              <a:gd name="T22" fmla="*/ 102 w 513"/>
              <a:gd name="T23" fmla="*/ 1165 h 1333"/>
              <a:gd name="T24" fmla="*/ 105 w 513"/>
              <a:gd name="T25" fmla="*/ 1088 h 1333"/>
              <a:gd name="T26" fmla="*/ 105 w 513"/>
              <a:gd name="T27" fmla="*/ 245 h 1333"/>
              <a:gd name="T28" fmla="*/ 102 w 513"/>
              <a:gd name="T29" fmla="*/ 168 h 1333"/>
              <a:gd name="T30" fmla="*/ 89 w 513"/>
              <a:gd name="T31" fmla="*/ 117 h 1333"/>
              <a:gd name="T32" fmla="*/ 58 w 513"/>
              <a:gd name="T33" fmla="*/ 86 h 1333"/>
              <a:gd name="T34" fmla="*/ 0 w 513"/>
              <a:gd name="T35" fmla="*/ 64 h 1333"/>
              <a:gd name="T36" fmla="*/ 0 w 513"/>
              <a:gd name="T37" fmla="*/ 0 h 1333"/>
              <a:gd name="T38" fmla="*/ 513 w 513"/>
              <a:gd name="T39" fmla="*/ 0 h 1333"/>
              <a:gd name="T40" fmla="*/ 513 w 513"/>
              <a:gd name="T41" fmla="*/ 64 h 1333"/>
              <a:gd name="T42" fmla="*/ 454 w 513"/>
              <a:gd name="T43" fmla="*/ 87 h 1333"/>
              <a:gd name="T44" fmla="*/ 425 w 513"/>
              <a:gd name="T45" fmla="*/ 117 h 1333"/>
              <a:gd name="T46" fmla="*/ 411 w 513"/>
              <a:gd name="T47" fmla="*/ 163 h 1333"/>
              <a:gd name="T48" fmla="*/ 407 w 513"/>
              <a:gd name="T49" fmla="*/ 246 h 1333"/>
              <a:gd name="T50" fmla="*/ 407 w 513"/>
              <a:gd name="T51" fmla="*/ 1088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13" h="1333">
                <a:moveTo>
                  <a:pt x="407" y="1088"/>
                </a:moveTo>
                <a:cubicBezTo>
                  <a:pt x="407" y="1110"/>
                  <a:pt x="408" y="1132"/>
                  <a:pt x="409" y="1151"/>
                </a:cubicBezTo>
                <a:cubicBezTo>
                  <a:pt x="411" y="1171"/>
                  <a:pt x="413" y="1187"/>
                  <a:pt x="417" y="1199"/>
                </a:cubicBezTo>
                <a:cubicBezTo>
                  <a:pt x="421" y="1211"/>
                  <a:pt x="427" y="1222"/>
                  <a:pt x="434" y="1230"/>
                </a:cubicBezTo>
                <a:cubicBezTo>
                  <a:pt x="442" y="1239"/>
                  <a:pt x="452" y="1246"/>
                  <a:pt x="465" y="1252"/>
                </a:cubicBezTo>
                <a:cubicBezTo>
                  <a:pt x="478" y="1258"/>
                  <a:pt x="494" y="1264"/>
                  <a:pt x="513" y="1268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8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5" y="214"/>
                  <a:pt x="104" y="188"/>
                  <a:pt x="102" y="168"/>
                </a:cubicBezTo>
                <a:cubicBezTo>
                  <a:pt x="100" y="148"/>
                  <a:pt x="96" y="131"/>
                  <a:pt x="89" y="117"/>
                </a:cubicBezTo>
                <a:cubicBezTo>
                  <a:pt x="83" y="104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1"/>
                  <a:pt x="466" y="79"/>
                  <a:pt x="454" y="87"/>
                </a:cubicBezTo>
                <a:cubicBezTo>
                  <a:pt x="441" y="95"/>
                  <a:pt x="431" y="105"/>
                  <a:pt x="425" y="117"/>
                </a:cubicBezTo>
                <a:cubicBezTo>
                  <a:pt x="418" y="129"/>
                  <a:pt x="414" y="144"/>
                  <a:pt x="411" y="163"/>
                </a:cubicBezTo>
                <a:cubicBezTo>
                  <a:pt x="409" y="182"/>
                  <a:pt x="407" y="209"/>
                  <a:pt x="407" y="246"/>
                </a:cubicBezTo>
                <a:lnTo>
                  <a:pt x="407" y="10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Freeform 5"/>
          <p:cNvSpPr>
            <a:spLocks noChangeAspect="1"/>
          </p:cNvSpPr>
          <p:nvPr/>
        </p:nvSpPr>
        <p:spPr bwMode="auto">
          <a:xfrm>
            <a:off x="7698623" y="341580"/>
            <a:ext cx="359028" cy="1094371"/>
          </a:xfrm>
          <a:custGeom>
            <a:avLst/>
            <a:gdLst>
              <a:gd name="T0" fmla="*/ 458 w 563"/>
              <a:gd name="T1" fmla="*/ 1224 h 1716"/>
              <a:gd name="T2" fmla="*/ 442 w 563"/>
              <a:gd name="T3" fmla="*/ 1395 h 1716"/>
              <a:gd name="T4" fmla="*/ 387 w 563"/>
              <a:gd name="T5" fmla="*/ 1512 h 1716"/>
              <a:gd name="T6" fmla="*/ 267 w 563"/>
              <a:gd name="T7" fmla="*/ 1620 h 1716"/>
              <a:gd name="T8" fmla="*/ 49 w 563"/>
              <a:gd name="T9" fmla="*/ 1716 h 1716"/>
              <a:gd name="T10" fmla="*/ 0 w 563"/>
              <a:gd name="T11" fmla="*/ 1595 h 1716"/>
              <a:gd name="T12" fmla="*/ 88 w 563"/>
              <a:gd name="T13" fmla="*/ 1546 h 1716"/>
              <a:gd name="T14" fmla="*/ 130 w 563"/>
              <a:gd name="T15" fmla="*/ 1495 h 1716"/>
              <a:gd name="T16" fmla="*/ 149 w 563"/>
              <a:gd name="T17" fmla="*/ 1428 h 1716"/>
              <a:gd name="T18" fmla="*/ 155 w 563"/>
              <a:gd name="T19" fmla="*/ 1310 h 1716"/>
              <a:gd name="T20" fmla="*/ 155 w 563"/>
              <a:gd name="T21" fmla="*/ 246 h 1716"/>
              <a:gd name="T22" fmla="*/ 153 w 563"/>
              <a:gd name="T23" fmla="*/ 169 h 1716"/>
              <a:gd name="T24" fmla="*/ 140 w 563"/>
              <a:gd name="T25" fmla="*/ 118 h 1716"/>
              <a:gd name="T26" fmla="*/ 109 w 563"/>
              <a:gd name="T27" fmla="*/ 86 h 1716"/>
              <a:gd name="T28" fmla="*/ 51 w 563"/>
              <a:gd name="T29" fmla="*/ 64 h 1716"/>
              <a:gd name="T30" fmla="*/ 51 w 563"/>
              <a:gd name="T31" fmla="*/ 0 h 1716"/>
              <a:gd name="T32" fmla="*/ 563 w 563"/>
              <a:gd name="T33" fmla="*/ 0 h 1716"/>
              <a:gd name="T34" fmla="*/ 563 w 563"/>
              <a:gd name="T35" fmla="*/ 64 h 1716"/>
              <a:gd name="T36" fmla="*/ 503 w 563"/>
              <a:gd name="T37" fmla="*/ 88 h 1716"/>
              <a:gd name="T38" fmla="*/ 475 w 563"/>
              <a:gd name="T39" fmla="*/ 118 h 1716"/>
              <a:gd name="T40" fmla="*/ 462 w 563"/>
              <a:gd name="T41" fmla="*/ 163 h 1716"/>
              <a:gd name="T42" fmla="*/ 458 w 563"/>
              <a:gd name="T43" fmla="*/ 246 h 1716"/>
              <a:gd name="T44" fmla="*/ 458 w 563"/>
              <a:gd name="T45" fmla="*/ 1224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3" h="1716">
                <a:moveTo>
                  <a:pt x="458" y="1224"/>
                </a:moveTo>
                <a:cubicBezTo>
                  <a:pt x="458" y="1295"/>
                  <a:pt x="452" y="1352"/>
                  <a:pt x="442" y="1395"/>
                </a:cubicBezTo>
                <a:cubicBezTo>
                  <a:pt x="431" y="1439"/>
                  <a:pt x="413" y="1478"/>
                  <a:pt x="387" y="1512"/>
                </a:cubicBezTo>
                <a:cubicBezTo>
                  <a:pt x="357" y="1553"/>
                  <a:pt x="317" y="1589"/>
                  <a:pt x="267" y="1620"/>
                </a:cubicBezTo>
                <a:cubicBezTo>
                  <a:pt x="208" y="1657"/>
                  <a:pt x="135" y="1689"/>
                  <a:pt x="49" y="1716"/>
                </a:cubicBezTo>
                <a:cubicBezTo>
                  <a:pt x="0" y="1595"/>
                  <a:pt x="0" y="1595"/>
                  <a:pt x="0" y="1595"/>
                </a:cubicBezTo>
                <a:cubicBezTo>
                  <a:pt x="39" y="1578"/>
                  <a:pt x="69" y="1561"/>
                  <a:pt x="88" y="1546"/>
                </a:cubicBezTo>
                <a:cubicBezTo>
                  <a:pt x="107" y="1530"/>
                  <a:pt x="121" y="1513"/>
                  <a:pt x="130" y="1495"/>
                </a:cubicBezTo>
                <a:cubicBezTo>
                  <a:pt x="139" y="1477"/>
                  <a:pt x="145" y="1455"/>
                  <a:pt x="149" y="1428"/>
                </a:cubicBezTo>
                <a:cubicBezTo>
                  <a:pt x="153" y="1401"/>
                  <a:pt x="155" y="1362"/>
                  <a:pt x="155" y="1310"/>
                </a:cubicBezTo>
                <a:cubicBezTo>
                  <a:pt x="155" y="246"/>
                  <a:pt x="155" y="246"/>
                  <a:pt x="155" y="246"/>
                </a:cubicBezTo>
                <a:cubicBezTo>
                  <a:pt x="155" y="215"/>
                  <a:pt x="154" y="190"/>
                  <a:pt x="153" y="169"/>
                </a:cubicBezTo>
                <a:cubicBezTo>
                  <a:pt x="151" y="148"/>
                  <a:pt x="147" y="131"/>
                  <a:pt x="140" y="118"/>
                </a:cubicBezTo>
                <a:cubicBezTo>
                  <a:pt x="133" y="105"/>
                  <a:pt x="123" y="94"/>
                  <a:pt x="109" y="86"/>
                </a:cubicBezTo>
                <a:cubicBezTo>
                  <a:pt x="95" y="78"/>
                  <a:pt x="75" y="71"/>
                  <a:pt x="51" y="64"/>
                </a:cubicBezTo>
                <a:cubicBezTo>
                  <a:pt x="51" y="0"/>
                  <a:pt x="51" y="0"/>
                  <a:pt x="51" y="0"/>
                </a:cubicBezTo>
                <a:cubicBezTo>
                  <a:pt x="563" y="0"/>
                  <a:pt x="563" y="0"/>
                  <a:pt x="563" y="0"/>
                </a:cubicBezTo>
                <a:cubicBezTo>
                  <a:pt x="563" y="64"/>
                  <a:pt x="563" y="64"/>
                  <a:pt x="563" y="64"/>
                </a:cubicBezTo>
                <a:cubicBezTo>
                  <a:pt x="536" y="71"/>
                  <a:pt x="516" y="79"/>
                  <a:pt x="503" y="88"/>
                </a:cubicBezTo>
                <a:cubicBezTo>
                  <a:pt x="490" y="96"/>
                  <a:pt x="481" y="106"/>
                  <a:pt x="475" y="118"/>
                </a:cubicBezTo>
                <a:cubicBezTo>
                  <a:pt x="469" y="130"/>
                  <a:pt x="464" y="145"/>
                  <a:pt x="462" y="163"/>
                </a:cubicBezTo>
                <a:cubicBezTo>
                  <a:pt x="459" y="181"/>
                  <a:pt x="458" y="209"/>
                  <a:pt x="458" y="246"/>
                </a:cubicBezTo>
                <a:lnTo>
                  <a:pt x="458" y="12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Freeform 5"/>
          <p:cNvSpPr>
            <a:spLocks noChangeAspect="1"/>
          </p:cNvSpPr>
          <p:nvPr/>
        </p:nvSpPr>
        <p:spPr bwMode="auto">
          <a:xfrm>
            <a:off x="8219857" y="341575"/>
            <a:ext cx="818747" cy="850064"/>
          </a:xfrm>
          <a:custGeom>
            <a:avLst/>
            <a:gdLst>
              <a:gd name="T0" fmla="*/ 1086 w 1284"/>
              <a:gd name="T1" fmla="*/ 1073 h 1333"/>
              <a:gd name="T2" fmla="*/ 1150 w 1284"/>
              <a:gd name="T3" fmla="*/ 1166 h 1333"/>
              <a:gd name="T4" fmla="*/ 1196 w 1284"/>
              <a:gd name="T5" fmla="*/ 1220 h 1333"/>
              <a:gd name="T6" fmla="*/ 1234 w 1284"/>
              <a:gd name="T7" fmla="*/ 1250 h 1333"/>
              <a:gd name="T8" fmla="*/ 1284 w 1284"/>
              <a:gd name="T9" fmla="*/ 1269 h 1333"/>
              <a:gd name="T10" fmla="*/ 1284 w 1284"/>
              <a:gd name="T11" fmla="*/ 1333 h 1333"/>
              <a:gd name="T12" fmla="*/ 755 w 1284"/>
              <a:gd name="T13" fmla="*/ 1333 h 1333"/>
              <a:gd name="T14" fmla="*/ 755 w 1284"/>
              <a:gd name="T15" fmla="*/ 1268 h 1333"/>
              <a:gd name="T16" fmla="*/ 800 w 1284"/>
              <a:gd name="T17" fmla="*/ 1252 h 1333"/>
              <a:gd name="T18" fmla="*/ 812 w 1284"/>
              <a:gd name="T19" fmla="*/ 1222 h 1333"/>
              <a:gd name="T20" fmla="*/ 807 w 1284"/>
              <a:gd name="T21" fmla="*/ 1192 h 1333"/>
              <a:gd name="T22" fmla="*/ 786 w 1284"/>
              <a:gd name="T23" fmla="*/ 1147 h 1333"/>
              <a:gd name="T24" fmla="*/ 719 w 1284"/>
              <a:gd name="T25" fmla="*/ 1040 h 1333"/>
              <a:gd name="T26" fmla="*/ 570 w 1284"/>
              <a:gd name="T27" fmla="*/ 809 h 1333"/>
              <a:gd name="T28" fmla="*/ 522 w 1284"/>
              <a:gd name="T29" fmla="*/ 744 h 1333"/>
              <a:gd name="T30" fmla="*/ 482 w 1284"/>
              <a:gd name="T31" fmla="*/ 710 h 1333"/>
              <a:gd name="T32" fmla="*/ 427 w 1284"/>
              <a:gd name="T33" fmla="*/ 700 h 1333"/>
              <a:gd name="T34" fmla="*/ 407 w 1284"/>
              <a:gd name="T35" fmla="*/ 700 h 1333"/>
              <a:gd name="T36" fmla="*/ 407 w 1284"/>
              <a:gd name="T37" fmla="*/ 1088 h 1333"/>
              <a:gd name="T38" fmla="*/ 409 w 1284"/>
              <a:gd name="T39" fmla="*/ 1151 h 1333"/>
              <a:gd name="T40" fmla="*/ 417 w 1284"/>
              <a:gd name="T41" fmla="*/ 1199 h 1333"/>
              <a:gd name="T42" fmla="*/ 434 w 1284"/>
              <a:gd name="T43" fmla="*/ 1230 h 1333"/>
              <a:gd name="T44" fmla="*/ 465 w 1284"/>
              <a:gd name="T45" fmla="*/ 1252 h 1333"/>
              <a:gd name="T46" fmla="*/ 513 w 1284"/>
              <a:gd name="T47" fmla="*/ 1268 h 1333"/>
              <a:gd name="T48" fmla="*/ 513 w 1284"/>
              <a:gd name="T49" fmla="*/ 1333 h 1333"/>
              <a:gd name="T50" fmla="*/ 0 w 1284"/>
              <a:gd name="T51" fmla="*/ 1333 h 1333"/>
              <a:gd name="T52" fmla="*/ 0 w 1284"/>
              <a:gd name="T53" fmla="*/ 1268 h 1333"/>
              <a:gd name="T54" fmla="*/ 57 w 1284"/>
              <a:gd name="T55" fmla="*/ 1247 h 1333"/>
              <a:gd name="T56" fmla="*/ 89 w 1284"/>
              <a:gd name="T57" fmla="*/ 1216 h 1333"/>
              <a:gd name="T58" fmla="*/ 102 w 1284"/>
              <a:gd name="T59" fmla="*/ 1165 h 1333"/>
              <a:gd name="T60" fmla="*/ 105 w 1284"/>
              <a:gd name="T61" fmla="*/ 1088 h 1333"/>
              <a:gd name="T62" fmla="*/ 105 w 1284"/>
              <a:gd name="T63" fmla="*/ 246 h 1333"/>
              <a:gd name="T64" fmla="*/ 102 w 1284"/>
              <a:gd name="T65" fmla="*/ 169 h 1333"/>
              <a:gd name="T66" fmla="*/ 90 w 1284"/>
              <a:gd name="T67" fmla="*/ 118 h 1333"/>
              <a:gd name="T68" fmla="*/ 58 w 1284"/>
              <a:gd name="T69" fmla="*/ 86 h 1333"/>
              <a:gd name="T70" fmla="*/ 0 w 1284"/>
              <a:gd name="T71" fmla="*/ 64 h 1333"/>
              <a:gd name="T72" fmla="*/ 0 w 1284"/>
              <a:gd name="T73" fmla="*/ 0 h 1333"/>
              <a:gd name="T74" fmla="*/ 513 w 1284"/>
              <a:gd name="T75" fmla="*/ 0 h 1333"/>
              <a:gd name="T76" fmla="*/ 513 w 1284"/>
              <a:gd name="T77" fmla="*/ 64 h 1333"/>
              <a:gd name="T78" fmla="*/ 453 w 1284"/>
              <a:gd name="T79" fmla="*/ 88 h 1333"/>
              <a:gd name="T80" fmla="*/ 425 w 1284"/>
              <a:gd name="T81" fmla="*/ 118 h 1333"/>
              <a:gd name="T82" fmla="*/ 411 w 1284"/>
              <a:gd name="T83" fmla="*/ 163 h 1333"/>
              <a:gd name="T84" fmla="*/ 407 w 1284"/>
              <a:gd name="T85" fmla="*/ 246 h 1333"/>
              <a:gd name="T86" fmla="*/ 407 w 1284"/>
              <a:gd name="T87" fmla="*/ 594 h 1333"/>
              <a:gd name="T88" fmla="*/ 428 w 1284"/>
              <a:gd name="T89" fmla="*/ 594 h 1333"/>
              <a:gd name="T90" fmla="*/ 499 w 1284"/>
              <a:gd name="T91" fmla="*/ 584 h 1333"/>
              <a:gd name="T92" fmla="*/ 553 w 1284"/>
              <a:gd name="T93" fmla="*/ 549 h 1333"/>
              <a:gd name="T94" fmla="*/ 661 w 1284"/>
              <a:gd name="T95" fmla="*/ 430 h 1333"/>
              <a:gd name="T96" fmla="*/ 776 w 1284"/>
              <a:gd name="T97" fmla="*/ 286 h 1333"/>
              <a:gd name="T98" fmla="*/ 825 w 1284"/>
              <a:gd name="T99" fmla="*/ 203 h 1333"/>
              <a:gd name="T100" fmla="*/ 838 w 1284"/>
              <a:gd name="T101" fmla="*/ 138 h 1333"/>
              <a:gd name="T102" fmla="*/ 815 w 1284"/>
              <a:gd name="T103" fmla="*/ 85 h 1333"/>
              <a:gd name="T104" fmla="*/ 750 w 1284"/>
              <a:gd name="T105" fmla="*/ 64 h 1333"/>
              <a:gd name="T106" fmla="*/ 750 w 1284"/>
              <a:gd name="T107" fmla="*/ 0 h 1333"/>
              <a:gd name="T108" fmla="*/ 1249 w 1284"/>
              <a:gd name="T109" fmla="*/ 0 h 1333"/>
              <a:gd name="T110" fmla="*/ 1249 w 1284"/>
              <a:gd name="T111" fmla="*/ 66 h 1333"/>
              <a:gd name="T112" fmla="*/ 1186 w 1284"/>
              <a:gd name="T113" fmla="*/ 87 h 1333"/>
              <a:gd name="T114" fmla="*/ 1125 w 1284"/>
              <a:gd name="T115" fmla="*/ 131 h 1333"/>
              <a:gd name="T116" fmla="*/ 1038 w 1284"/>
              <a:gd name="T117" fmla="*/ 221 h 1333"/>
              <a:gd name="T118" fmla="*/ 745 w 1284"/>
              <a:gd name="T119" fmla="*/ 550 h 1333"/>
              <a:gd name="T120" fmla="*/ 1086 w 1284"/>
              <a:gd name="T121" fmla="*/ 10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4" h="1333">
                <a:moveTo>
                  <a:pt x="1086" y="1073"/>
                </a:moveTo>
                <a:cubicBezTo>
                  <a:pt x="1112" y="1112"/>
                  <a:pt x="1133" y="1143"/>
                  <a:pt x="1150" y="1166"/>
                </a:cubicBezTo>
                <a:cubicBezTo>
                  <a:pt x="1167" y="1189"/>
                  <a:pt x="1183" y="1207"/>
                  <a:pt x="1196" y="1220"/>
                </a:cubicBezTo>
                <a:cubicBezTo>
                  <a:pt x="1209" y="1234"/>
                  <a:pt x="1221" y="1243"/>
                  <a:pt x="1234" y="1250"/>
                </a:cubicBezTo>
                <a:cubicBezTo>
                  <a:pt x="1247" y="1257"/>
                  <a:pt x="1264" y="1263"/>
                  <a:pt x="1284" y="1269"/>
                </a:cubicBezTo>
                <a:cubicBezTo>
                  <a:pt x="1284" y="1333"/>
                  <a:pt x="1284" y="1333"/>
                  <a:pt x="1284" y="1333"/>
                </a:cubicBezTo>
                <a:cubicBezTo>
                  <a:pt x="755" y="1333"/>
                  <a:pt x="755" y="1333"/>
                  <a:pt x="755" y="1333"/>
                </a:cubicBezTo>
                <a:cubicBezTo>
                  <a:pt x="755" y="1268"/>
                  <a:pt x="755" y="1268"/>
                  <a:pt x="755" y="1268"/>
                </a:cubicBezTo>
                <a:cubicBezTo>
                  <a:pt x="777" y="1265"/>
                  <a:pt x="792" y="1260"/>
                  <a:pt x="800" y="1252"/>
                </a:cubicBezTo>
                <a:cubicBezTo>
                  <a:pt x="808" y="1245"/>
                  <a:pt x="812" y="1235"/>
                  <a:pt x="812" y="1222"/>
                </a:cubicBezTo>
                <a:cubicBezTo>
                  <a:pt x="812" y="1212"/>
                  <a:pt x="810" y="1202"/>
                  <a:pt x="807" y="1192"/>
                </a:cubicBezTo>
                <a:cubicBezTo>
                  <a:pt x="804" y="1182"/>
                  <a:pt x="797" y="1167"/>
                  <a:pt x="786" y="1147"/>
                </a:cubicBezTo>
                <a:cubicBezTo>
                  <a:pt x="775" y="1128"/>
                  <a:pt x="753" y="1092"/>
                  <a:pt x="719" y="1040"/>
                </a:cubicBezTo>
                <a:cubicBezTo>
                  <a:pt x="570" y="809"/>
                  <a:pt x="570" y="809"/>
                  <a:pt x="570" y="809"/>
                </a:cubicBezTo>
                <a:cubicBezTo>
                  <a:pt x="551" y="781"/>
                  <a:pt x="536" y="760"/>
                  <a:pt x="522" y="744"/>
                </a:cubicBezTo>
                <a:cubicBezTo>
                  <a:pt x="509" y="728"/>
                  <a:pt x="496" y="717"/>
                  <a:pt x="482" y="710"/>
                </a:cubicBezTo>
                <a:cubicBezTo>
                  <a:pt x="469" y="703"/>
                  <a:pt x="450" y="700"/>
                  <a:pt x="427" y="700"/>
                </a:cubicBezTo>
                <a:cubicBezTo>
                  <a:pt x="407" y="700"/>
                  <a:pt x="407" y="700"/>
                  <a:pt x="407" y="700"/>
                </a:cubicBezTo>
                <a:cubicBezTo>
                  <a:pt x="407" y="1088"/>
                  <a:pt x="407" y="1088"/>
                  <a:pt x="407" y="1088"/>
                </a:cubicBezTo>
                <a:cubicBezTo>
                  <a:pt x="407" y="1110"/>
                  <a:pt x="408" y="1132"/>
                  <a:pt x="409" y="1151"/>
                </a:cubicBezTo>
                <a:cubicBezTo>
                  <a:pt x="411" y="1171"/>
                  <a:pt x="413" y="1187"/>
                  <a:pt x="417" y="1199"/>
                </a:cubicBezTo>
                <a:cubicBezTo>
                  <a:pt x="421" y="1211"/>
                  <a:pt x="427" y="1222"/>
                  <a:pt x="434" y="1230"/>
                </a:cubicBezTo>
                <a:cubicBezTo>
                  <a:pt x="442" y="1239"/>
                  <a:pt x="452" y="1246"/>
                  <a:pt x="465" y="1252"/>
                </a:cubicBezTo>
                <a:cubicBezTo>
                  <a:pt x="478" y="1258"/>
                  <a:pt x="494" y="1264"/>
                  <a:pt x="513" y="1268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9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1" y="148"/>
                  <a:pt x="96" y="131"/>
                  <a:pt x="90" y="118"/>
                </a:cubicBezTo>
                <a:cubicBezTo>
                  <a:pt x="83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1"/>
                  <a:pt x="466" y="79"/>
                  <a:pt x="453" y="88"/>
                </a:cubicBezTo>
                <a:cubicBezTo>
                  <a:pt x="440" y="96"/>
                  <a:pt x="431" y="106"/>
                  <a:pt x="425" y="118"/>
                </a:cubicBezTo>
                <a:cubicBezTo>
                  <a:pt x="418" y="130"/>
                  <a:pt x="414" y="145"/>
                  <a:pt x="411" y="163"/>
                </a:cubicBezTo>
                <a:cubicBezTo>
                  <a:pt x="409" y="181"/>
                  <a:pt x="407" y="209"/>
                  <a:pt x="407" y="246"/>
                </a:cubicBezTo>
                <a:cubicBezTo>
                  <a:pt x="407" y="594"/>
                  <a:pt x="407" y="594"/>
                  <a:pt x="407" y="594"/>
                </a:cubicBezTo>
                <a:cubicBezTo>
                  <a:pt x="428" y="594"/>
                  <a:pt x="428" y="594"/>
                  <a:pt x="428" y="594"/>
                </a:cubicBezTo>
                <a:cubicBezTo>
                  <a:pt x="458" y="594"/>
                  <a:pt x="482" y="590"/>
                  <a:pt x="499" y="584"/>
                </a:cubicBezTo>
                <a:cubicBezTo>
                  <a:pt x="517" y="577"/>
                  <a:pt x="535" y="566"/>
                  <a:pt x="553" y="549"/>
                </a:cubicBezTo>
                <a:cubicBezTo>
                  <a:pt x="572" y="532"/>
                  <a:pt x="608" y="492"/>
                  <a:pt x="661" y="430"/>
                </a:cubicBezTo>
                <a:cubicBezTo>
                  <a:pt x="714" y="368"/>
                  <a:pt x="752" y="320"/>
                  <a:pt x="776" y="286"/>
                </a:cubicBezTo>
                <a:cubicBezTo>
                  <a:pt x="800" y="253"/>
                  <a:pt x="816" y="225"/>
                  <a:pt x="825" y="203"/>
                </a:cubicBezTo>
                <a:cubicBezTo>
                  <a:pt x="834" y="182"/>
                  <a:pt x="838" y="160"/>
                  <a:pt x="838" y="138"/>
                </a:cubicBezTo>
                <a:cubicBezTo>
                  <a:pt x="838" y="116"/>
                  <a:pt x="830" y="98"/>
                  <a:pt x="815" y="85"/>
                </a:cubicBezTo>
                <a:cubicBezTo>
                  <a:pt x="800" y="72"/>
                  <a:pt x="778" y="65"/>
                  <a:pt x="750" y="64"/>
                </a:cubicBezTo>
                <a:cubicBezTo>
                  <a:pt x="750" y="0"/>
                  <a:pt x="750" y="0"/>
                  <a:pt x="750" y="0"/>
                </a:cubicBezTo>
                <a:cubicBezTo>
                  <a:pt x="1249" y="0"/>
                  <a:pt x="1249" y="0"/>
                  <a:pt x="1249" y="0"/>
                </a:cubicBezTo>
                <a:cubicBezTo>
                  <a:pt x="1249" y="66"/>
                  <a:pt x="1249" y="66"/>
                  <a:pt x="1249" y="66"/>
                </a:cubicBezTo>
                <a:cubicBezTo>
                  <a:pt x="1225" y="71"/>
                  <a:pt x="1203" y="78"/>
                  <a:pt x="1186" y="87"/>
                </a:cubicBezTo>
                <a:cubicBezTo>
                  <a:pt x="1168" y="96"/>
                  <a:pt x="1148" y="111"/>
                  <a:pt x="1125" y="131"/>
                </a:cubicBezTo>
                <a:cubicBezTo>
                  <a:pt x="1102" y="152"/>
                  <a:pt x="1073" y="182"/>
                  <a:pt x="1038" y="221"/>
                </a:cubicBezTo>
                <a:cubicBezTo>
                  <a:pt x="745" y="550"/>
                  <a:pt x="745" y="550"/>
                  <a:pt x="745" y="550"/>
                </a:cubicBezTo>
                <a:lnTo>
                  <a:pt x="1086" y="107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Freeform 5"/>
          <p:cNvSpPr>
            <a:spLocks noChangeAspect="1"/>
          </p:cNvSpPr>
          <p:nvPr/>
        </p:nvSpPr>
        <p:spPr bwMode="auto">
          <a:xfrm>
            <a:off x="159383" y="1751340"/>
            <a:ext cx="606845" cy="850064"/>
          </a:xfrm>
          <a:custGeom>
            <a:avLst/>
            <a:gdLst>
              <a:gd name="T0" fmla="*/ 512 w 952"/>
              <a:gd name="T1" fmla="*/ 0 h 1333"/>
              <a:gd name="T2" fmla="*/ 512 w 952"/>
              <a:gd name="T3" fmla="*/ 64 h 1333"/>
              <a:gd name="T4" fmla="*/ 457 w 952"/>
              <a:gd name="T5" fmla="*/ 85 h 1333"/>
              <a:gd name="T6" fmla="*/ 425 w 952"/>
              <a:gd name="T7" fmla="*/ 116 h 1333"/>
              <a:gd name="T8" fmla="*/ 410 w 952"/>
              <a:gd name="T9" fmla="*/ 166 h 1333"/>
              <a:gd name="T10" fmla="*/ 407 w 952"/>
              <a:gd name="T11" fmla="*/ 244 h 1333"/>
              <a:gd name="T12" fmla="*/ 407 w 952"/>
              <a:gd name="T13" fmla="*/ 1217 h 1333"/>
              <a:gd name="T14" fmla="*/ 596 w 952"/>
              <a:gd name="T15" fmla="*/ 1217 h 1333"/>
              <a:gd name="T16" fmla="*/ 687 w 952"/>
              <a:gd name="T17" fmla="*/ 1199 h 1333"/>
              <a:gd name="T18" fmla="*/ 746 w 952"/>
              <a:gd name="T19" fmla="*/ 1145 h 1333"/>
              <a:gd name="T20" fmla="*/ 789 w 952"/>
              <a:gd name="T21" fmla="*/ 1049 h 1333"/>
              <a:gd name="T22" fmla="*/ 818 w 952"/>
              <a:gd name="T23" fmla="*/ 938 h 1333"/>
              <a:gd name="T24" fmla="*/ 952 w 952"/>
              <a:gd name="T25" fmla="*/ 938 h 1333"/>
              <a:gd name="T26" fmla="*/ 930 w 952"/>
              <a:gd name="T27" fmla="*/ 1333 h 1333"/>
              <a:gd name="T28" fmla="*/ 0 w 952"/>
              <a:gd name="T29" fmla="*/ 1333 h 1333"/>
              <a:gd name="T30" fmla="*/ 0 w 952"/>
              <a:gd name="T31" fmla="*/ 1268 h 1333"/>
              <a:gd name="T32" fmla="*/ 57 w 952"/>
              <a:gd name="T33" fmla="*/ 1247 h 1333"/>
              <a:gd name="T34" fmla="*/ 88 w 952"/>
              <a:gd name="T35" fmla="*/ 1215 h 1333"/>
              <a:gd name="T36" fmla="*/ 101 w 952"/>
              <a:gd name="T37" fmla="*/ 1164 h 1333"/>
              <a:gd name="T38" fmla="*/ 104 w 952"/>
              <a:gd name="T39" fmla="*/ 1087 h 1333"/>
              <a:gd name="T40" fmla="*/ 104 w 952"/>
              <a:gd name="T41" fmla="*/ 246 h 1333"/>
              <a:gd name="T42" fmla="*/ 102 w 952"/>
              <a:gd name="T43" fmla="*/ 169 h 1333"/>
              <a:gd name="T44" fmla="*/ 89 w 952"/>
              <a:gd name="T45" fmla="*/ 118 h 1333"/>
              <a:gd name="T46" fmla="*/ 58 w 952"/>
              <a:gd name="T47" fmla="*/ 86 h 1333"/>
              <a:gd name="T48" fmla="*/ 0 w 952"/>
              <a:gd name="T49" fmla="*/ 64 h 1333"/>
              <a:gd name="T50" fmla="*/ 0 w 952"/>
              <a:gd name="T51" fmla="*/ 0 h 1333"/>
              <a:gd name="T52" fmla="*/ 512 w 952"/>
              <a:gd name="T53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52" h="1333">
                <a:moveTo>
                  <a:pt x="512" y="0"/>
                </a:moveTo>
                <a:cubicBezTo>
                  <a:pt x="512" y="64"/>
                  <a:pt x="512" y="64"/>
                  <a:pt x="512" y="64"/>
                </a:cubicBezTo>
                <a:cubicBezTo>
                  <a:pt x="489" y="71"/>
                  <a:pt x="470" y="78"/>
                  <a:pt x="457" y="85"/>
                </a:cubicBezTo>
                <a:cubicBezTo>
                  <a:pt x="443" y="93"/>
                  <a:pt x="433" y="103"/>
                  <a:pt x="425" y="116"/>
                </a:cubicBezTo>
                <a:cubicBezTo>
                  <a:pt x="418" y="129"/>
                  <a:pt x="413" y="146"/>
                  <a:pt x="410" y="166"/>
                </a:cubicBezTo>
                <a:cubicBezTo>
                  <a:pt x="408" y="187"/>
                  <a:pt x="407" y="213"/>
                  <a:pt x="407" y="244"/>
                </a:cubicBezTo>
                <a:cubicBezTo>
                  <a:pt x="407" y="1217"/>
                  <a:pt x="407" y="1217"/>
                  <a:pt x="407" y="1217"/>
                </a:cubicBezTo>
                <a:cubicBezTo>
                  <a:pt x="596" y="1217"/>
                  <a:pt x="596" y="1217"/>
                  <a:pt x="596" y="1217"/>
                </a:cubicBezTo>
                <a:cubicBezTo>
                  <a:pt x="634" y="1217"/>
                  <a:pt x="664" y="1211"/>
                  <a:pt x="687" y="1199"/>
                </a:cubicBezTo>
                <a:cubicBezTo>
                  <a:pt x="710" y="1187"/>
                  <a:pt x="730" y="1169"/>
                  <a:pt x="746" y="1145"/>
                </a:cubicBezTo>
                <a:cubicBezTo>
                  <a:pt x="763" y="1120"/>
                  <a:pt x="777" y="1089"/>
                  <a:pt x="789" y="1049"/>
                </a:cubicBezTo>
                <a:cubicBezTo>
                  <a:pt x="801" y="1010"/>
                  <a:pt x="811" y="973"/>
                  <a:pt x="818" y="938"/>
                </a:cubicBezTo>
                <a:cubicBezTo>
                  <a:pt x="952" y="938"/>
                  <a:pt x="952" y="938"/>
                  <a:pt x="952" y="938"/>
                </a:cubicBezTo>
                <a:cubicBezTo>
                  <a:pt x="930" y="1333"/>
                  <a:pt x="930" y="1333"/>
                  <a:pt x="930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4"/>
                </a:cubicBezTo>
                <a:cubicBezTo>
                  <a:pt x="103" y="1144"/>
                  <a:pt x="104" y="1118"/>
                  <a:pt x="104" y="1087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4" y="215"/>
                  <a:pt x="103" y="190"/>
                  <a:pt x="102" y="169"/>
                </a:cubicBezTo>
                <a:cubicBezTo>
                  <a:pt x="100" y="148"/>
                  <a:pt x="96" y="131"/>
                  <a:pt x="89" y="118"/>
                </a:cubicBezTo>
                <a:cubicBezTo>
                  <a:pt x="82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lnTo>
                  <a:pt x="5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Freeform 5"/>
          <p:cNvSpPr>
            <a:spLocks noChangeAspect="1"/>
          </p:cNvSpPr>
          <p:nvPr/>
        </p:nvSpPr>
        <p:spPr bwMode="auto">
          <a:xfrm>
            <a:off x="945478" y="1751340"/>
            <a:ext cx="961283" cy="850064"/>
          </a:xfrm>
          <a:custGeom>
            <a:avLst/>
            <a:gdLst>
              <a:gd name="T0" fmla="*/ 1507 w 1507"/>
              <a:gd name="T1" fmla="*/ 64 h 1333"/>
              <a:gd name="T2" fmla="*/ 1436 w 1507"/>
              <a:gd name="T3" fmla="*/ 96 h 1333"/>
              <a:gd name="T4" fmla="*/ 1411 w 1507"/>
              <a:gd name="T5" fmla="*/ 142 h 1333"/>
              <a:gd name="T6" fmla="*/ 1403 w 1507"/>
              <a:gd name="T7" fmla="*/ 244 h 1333"/>
              <a:gd name="T8" fmla="*/ 1403 w 1507"/>
              <a:gd name="T9" fmla="*/ 1089 h 1333"/>
              <a:gd name="T10" fmla="*/ 1409 w 1507"/>
              <a:gd name="T11" fmla="*/ 1183 h 1333"/>
              <a:gd name="T12" fmla="*/ 1433 w 1507"/>
              <a:gd name="T13" fmla="*/ 1236 h 1333"/>
              <a:gd name="T14" fmla="*/ 1507 w 1507"/>
              <a:gd name="T15" fmla="*/ 1268 h 1333"/>
              <a:gd name="T16" fmla="*/ 1507 w 1507"/>
              <a:gd name="T17" fmla="*/ 1333 h 1333"/>
              <a:gd name="T18" fmla="*/ 1006 w 1507"/>
              <a:gd name="T19" fmla="*/ 1333 h 1333"/>
              <a:gd name="T20" fmla="*/ 1006 w 1507"/>
              <a:gd name="T21" fmla="*/ 1268 h 1333"/>
              <a:gd name="T22" fmla="*/ 1065 w 1507"/>
              <a:gd name="T23" fmla="*/ 1248 h 1333"/>
              <a:gd name="T24" fmla="*/ 1091 w 1507"/>
              <a:gd name="T25" fmla="*/ 1225 h 1333"/>
              <a:gd name="T26" fmla="*/ 1105 w 1507"/>
              <a:gd name="T27" fmla="*/ 1182 h 1333"/>
              <a:gd name="T28" fmla="*/ 1109 w 1507"/>
              <a:gd name="T29" fmla="*/ 1087 h 1333"/>
              <a:gd name="T30" fmla="*/ 1109 w 1507"/>
              <a:gd name="T31" fmla="*/ 608 h 1333"/>
              <a:gd name="T32" fmla="*/ 1112 w 1507"/>
              <a:gd name="T33" fmla="*/ 422 h 1333"/>
              <a:gd name="T34" fmla="*/ 1118 w 1507"/>
              <a:gd name="T35" fmla="*/ 269 h 1333"/>
              <a:gd name="T36" fmla="*/ 1098 w 1507"/>
              <a:gd name="T37" fmla="*/ 269 h 1333"/>
              <a:gd name="T38" fmla="*/ 1073 w 1507"/>
              <a:gd name="T39" fmla="*/ 346 h 1333"/>
              <a:gd name="T40" fmla="*/ 1023 w 1507"/>
              <a:gd name="T41" fmla="*/ 480 h 1333"/>
              <a:gd name="T42" fmla="*/ 762 w 1507"/>
              <a:gd name="T43" fmla="*/ 1185 h 1333"/>
              <a:gd name="T44" fmla="*/ 590 w 1507"/>
              <a:gd name="T45" fmla="*/ 1185 h 1333"/>
              <a:gd name="T46" fmla="*/ 314 w 1507"/>
              <a:gd name="T47" fmla="*/ 393 h 1333"/>
              <a:gd name="T48" fmla="*/ 271 w 1507"/>
              <a:gd name="T49" fmla="*/ 260 h 1333"/>
              <a:gd name="T50" fmla="*/ 254 w 1507"/>
              <a:gd name="T51" fmla="*/ 260 h 1333"/>
              <a:gd name="T52" fmla="*/ 264 w 1507"/>
              <a:gd name="T53" fmla="*/ 640 h 1333"/>
              <a:gd name="T54" fmla="*/ 264 w 1507"/>
              <a:gd name="T55" fmla="*/ 1090 h 1333"/>
              <a:gd name="T56" fmla="*/ 270 w 1507"/>
              <a:gd name="T57" fmla="*/ 1190 h 1333"/>
              <a:gd name="T58" fmla="*/ 298 w 1507"/>
              <a:gd name="T59" fmla="*/ 1237 h 1333"/>
              <a:gd name="T60" fmla="*/ 369 w 1507"/>
              <a:gd name="T61" fmla="*/ 1268 h 1333"/>
              <a:gd name="T62" fmla="*/ 369 w 1507"/>
              <a:gd name="T63" fmla="*/ 1333 h 1333"/>
              <a:gd name="T64" fmla="*/ 0 w 1507"/>
              <a:gd name="T65" fmla="*/ 1333 h 1333"/>
              <a:gd name="T66" fmla="*/ 0 w 1507"/>
              <a:gd name="T67" fmla="*/ 1268 h 1333"/>
              <a:gd name="T68" fmla="*/ 57 w 1507"/>
              <a:gd name="T69" fmla="*/ 1247 h 1333"/>
              <a:gd name="T70" fmla="*/ 89 w 1507"/>
              <a:gd name="T71" fmla="*/ 1216 h 1333"/>
              <a:gd name="T72" fmla="*/ 102 w 1507"/>
              <a:gd name="T73" fmla="*/ 1166 h 1333"/>
              <a:gd name="T74" fmla="*/ 104 w 1507"/>
              <a:gd name="T75" fmla="*/ 1089 h 1333"/>
              <a:gd name="T76" fmla="*/ 104 w 1507"/>
              <a:gd name="T77" fmla="*/ 244 h 1333"/>
              <a:gd name="T78" fmla="*/ 98 w 1507"/>
              <a:gd name="T79" fmla="*/ 142 h 1333"/>
              <a:gd name="T80" fmla="*/ 73 w 1507"/>
              <a:gd name="T81" fmla="*/ 97 h 1333"/>
              <a:gd name="T82" fmla="*/ 0 w 1507"/>
              <a:gd name="T83" fmla="*/ 64 h 1333"/>
              <a:gd name="T84" fmla="*/ 0 w 1507"/>
              <a:gd name="T85" fmla="*/ 0 h 1333"/>
              <a:gd name="T86" fmla="*/ 485 w 1507"/>
              <a:gd name="T87" fmla="*/ 0 h 1333"/>
              <a:gd name="T88" fmla="*/ 756 w 1507"/>
              <a:gd name="T89" fmla="*/ 802 h 1333"/>
              <a:gd name="T90" fmla="*/ 1049 w 1507"/>
              <a:gd name="T91" fmla="*/ 0 h 1333"/>
              <a:gd name="T92" fmla="*/ 1507 w 1507"/>
              <a:gd name="T93" fmla="*/ 0 h 1333"/>
              <a:gd name="T94" fmla="*/ 1507 w 1507"/>
              <a:gd name="T95" fmla="*/ 64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07" h="1333">
                <a:moveTo>
                  <a:pt x="1507" y="64"/>
                </a:moveTo>
                <a:cubicBezTo>
                  <a:pt x="1472" y="74"/>
                  <a:pt x="1449" y="85"/>
                  <a:pt x="1436" y="96"/>
                </a:cubicBezTo>
                <a:cubicBezTo>
                  <a:pt x="1424" y="107"/>
                  <a:pt x="1415" y="123"/>
                  <a:pt x="1411" y="142"/>
                </a:cubicBezTo>
                <a:cubicBezTo>
                  <a:pt x="1406" y="161"/>
                  <a:pt x="1403" y="195"/>
                  <a:pt x="1403" y="244"/>
                </a:cubicBezTo>
                <a:cubicBezTo>
                  <a:pt x="1403" y="1089"/>
                  <a:pt x="1403" y="1089"/>
                  <a:pt x="1403" y="1089"/>
                </a:cubicBezTo>
                <a:cubicBezTo>
                  <a:pt x="1403" y="1128"/>
                  <a:pt x="1405" y="1160"/>
                  <a:pt x="1409" y="1183"/>
                </a:cubicBezTo>
                <a:cubicBezTo>
                  <a:pt x="1413" y="1206"/>
                  <a:pt x="1421" y="1224"/>
                  <a:pt x="1433" y="1236"/>
                </a:cubicBezTo>
                <a:cubicBezTo>
                  <a:pt x="1445" y="1248"/>
                  <a:pt x="1470" y="1259"/>
                  <a:pt x="1507" y="1268"/>
                </a:cubicBezTo>
                <a:cubicBezTo>
                  <a:pt x="1507" y="1333"/>
                  <a:pt x="1507" y="1333"/>
                  <a:pt x="1507" y="1333"/>
                </a:cubicBezTo>
                <a:cubicBezTo>
                  <a:pt x="1006" y="1333"/>
                  <a:pt x="1006" y="1333"/>
                  <a:pt x="1006" y="1333"/>
                </a:cubicBezTo>
                <a:cubicBezTo>
                  <a:pt x="1006" y="1268"/>
                  <a:pt x="1006" y="1268"/>
                  <a:pt x="1006" y="1268"/>
                </a:cubicBezTo>
                <a:cubicBezTo>
                  <a:pt x="1034" y="1261"/>
                  <a:pt x="1054" y="1254"/>
                  <a:pt x="1065" y="1248"/>
                </a:cubicBezTo>
                <a:cubicBezTo>
                  <a:pt x="1076" y="1242"/>
                  <a:pt x="1085" y="1234"/>
                  <a:pt x="1091" y="1225"/>
                </a:cubicBezTo>
                <a:cubicBezTo>
                  <a:pt x="1097" y="1215"/>
                  <a:pt x="1102" y="1201"/>
                  <a:pt x="1105" y="1182"/>
                </a:cubicBezTo>
                <a:cubicBezTo>
                  <a:pt x="1108" y="1163"/>
                  <a:pt x="1109" y="1131"/>
                  <a:pt x="1109" y="1087"/>
                </a:cubicBezTo>
                <a:cubicBezTo>
                  <a:pt x="1109" y="608"/>
                  <a:pt x="1109" y="608"/>
                  <a:pt x="1109" y="608"/>
                </a:cubicBezTo>
                <a:cubicBezTo>
                  <a:pt x="1109" y="555"/>
                  <a:pt x="1110" y="493"/>
                  <a:pt x="1112" y="422"/>
                </a:cubicBezTo>
                <a:cubicBezTo>
                  <a:pt x="1114" y="350"/>
                  <a:pt x="1116" y="299"/>
                  <a:pt x="1118" y="269"/>
                </a:cubicBezTo>
                <a:cubicBezTo>
                  <a:pt x="1098" y="269"/>
                  <a:pt x="1098" y="269"/>
                  <a:pt x="1098" y="269"/>
                </a:cubicBezTo>
                <a:cubicBezTo>
                  <a:pt x="1090" y="295"/>
                  <a:pt x="1081" y="321"/>
                  <a:pt x="1073" y="346"/>
                </a:cubicBezTo>
                <a:cubicBezTo>
                  <a:pt x="1064" y="371"/>
                  <a:pt x="1047" y="416"/>
                  <a:pt x="1023" y="480"/>
                </a:cubicBezTo>
                <a:cubicBezTo>
                  <a:pt x="762" y="1185"/>
                  <a:pt x="762" y="1185"/>
                  <a:pt x="762" y="1185"/>
                </a:cubicBezTo>
                <a:cubicBezTo>
                  <a:pt x="590" y="1185"/>
                  <a:pt x="590" y="1185"/>
                  <a:pt x="590" y="1185"/>
                </a:cubicBezTo>
                <a:cubicBezTo>
                  <a:pt x="314" y="393"/>
                  <a:pt x="314" y="393"/>
                  <a:pt x="314" y="393"/>
                </a:cubicBezTo>
                <a:cubicBezTo>
                  <a:pt x="298" y="348"/>
                  <a:pt x="284" y="304"/>
                  <a:pt x="271" y="260"/>
                </a:cubicBezTo>
                <a:cubicBezTo>
                  <a:pt x="254" y="260"/>
                  <a:pt x="254" y="260"/>
                  <a:pt x="254" y="260"/>
                </a:cubicBezTo>
                <a:cubicBezTo>
                  <a:pt x="260" y="367"/>
                  <a:pt x="264" y="494"/>
                  <a:pt x="264" y="640"/>
                </a:cubicBezTo>
                <a:cubicBezTo>
                  <a:pt x="264" y="1090"/>
                  <a:pt x="264" y="1090"/>
                  <a:pt x="264" y="1090"/>
                </a:cubicBezTo>
                <a:cubicBezTo>
                  <a:pt x="264" y="1138"/>
                  <a:pt x="266" y="1171"/>
                  <a:pt x="270" y="1190"/>
                </a:cubicBezTo>
                <a:cubicBezTo>
                  <a:pt x="275" y="1209"/>
                  <a:pt x="284" y="1225"/>
                  <a:pt x="298" y="1237"/>
                </a:cubicBezTo>
                <a:cubicBezTo>
                  <a:pt x="311" y="1249"/>
                  <a:pt x="335" y="1260"/>
                  <a:pt x="369" y="1268"/>
                </a:cubicBezTo>
                <a:cubicBezTo>
                  <a:pt x="369" y="1333"/>
                  <a:pt x="369" y="1333"/>
                  <a:pt x="369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2" y="1229"/>
                  <a:pt x="89" y="1216"/>
                </a:cubicBezTo>
                <a:cubicBezTo>
                  <a:pt x="96" y="1203"/>
                  <a:pt x="100" y="1186"/>
                  <a:pt x="102" y="1166"/>
                </a:cubicBezTo>
                <a:cubicBezTo>
                  <a:pt x="104" y="1146"/>
                  <a:pt x="104" y="1120"/>
                  <a:pt x="104" y="1089"/>
                </a:cubicBezTo>
                <a:cubicBezTo>
                  <a:pt x="104" y="244"/>
                  <a:pt x="104" y="244"/>
                  <a:pt x="104" y="244"/>
                </a:cubicBezTo>
                <a:cubicBezTo>
                  <a:pt x="104" y="194"/>
                  <a:pt x="102" y="161"/>
                  <a:pt x="98" y="142"/>
                </a:cubicBezTo>
                <a:cubicBezTo>
                  <a:pt x="94" y="124"/>
                  <a:pt x="86" y="109"/>
                  <a:pt x="73" y="97"/>
                </a:cubicBezTo>
                <a:cubicBezTo>
                  <a:pt x="61" y="86"/>
                  <a:pt x="36" y="75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485" y="0"/>
                  <a:pt x="485" y="0"/>
                  <a:pt x="485" y="0"/>
                </a:cubicBezTo>
                <a:cubicBezTo>
                  <a:pt x="756" y="802"/>
                  <a:pt x="756" y="802"/>
                  <a:pt x="756" y="802"/>
                </a:cubicBezTo>
                <a:cubicBezTo>
                  <a:pt x="1049" y="0"/>
                  <a:pt x="1049" y="0"/>
                  <a:pt x="1049" y="0"/>
                </a:cubicBezTo>
                <a:cubicBezTo>
                  <a:pt x="1507" y="0"/>
                  <a:pt x="1507" y="0"/>
                  <a:pt x="1507" y="0"/>
                </a:cubicBezTo>
                <a:lnTo>
                  <a:pt x="1507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" name="Freeform 5"/>
          <p:cNvSpPr>
            <a:spLocks noChangeAspect="1"/>
          </p:cNvSpPr>
          <p:nvPr/>
        </p:nvSpPr>
        <p:spPr bwMode="auto">
          <a:xfrm>
            <a:off x="2171375" y="1751340"/>
            <a:ext cx="756124" cy="850064"/>
          </a:xfrm>
          <a:custGeom>
            <a:avLst/>
            <a:gdLst>
              <a:gd name="T0" fmla="*/ 1186 w 1186"/>
              <a:gd name="T1" fmla="*/ 0 h 1333"/>
              <a:gd name="T2" fmla="*/ 1186 w 1186"/>
              <a:gd name="T3" fmla="*/ 64 h 1333"/>
              <a:gd name="T4" fmla="*/ 1131 w 1186"/>
              <a:gd name="T5" fmla="*/ 86 h 1333"/>
              <a:gd name="T6" fmla="*/ 1104 w 1186"/>
              <a:gd name="T7" fmla="*/ 109 h 1333"/>
              <a:gd name="T8" fmla="*/ 1087 w 1186"/>
              <a:gd name="T9" fmla="*/ 154 h 1333"/>
              <a:gd name="T10" fmla="*/ 1081 w 1186"/>
              <a:gd name="T11" fmla="*/ 245 h 1333"/>
              <a:gd name="T12" fmla="*/ 1081 w 1186"/>
              <a:gd name="T13" fmla="*/ 1333 h 1333"/>
              <a:gd name="T14" fmla="*/ 833 w 1186"/>
              <a:gd name="T15" fmla="*/ 1333 h 1333"/>
              <a:gd name="T16" fmla="*/ 393 w 1186"/>
              <a:gd name="T17" fmla="*/ 573 h 1333"/>
              <a:gd name="T18" fmla="*/ 262 w 1186"/>
              <a:gd name="T19" fmla="*/ 331 h 1333"/>
              <a:gd name="T20" fmla="*/ 254 w 1186"/>
              <a:gd name="T21" fmla="*/ 331 h 1333"/>
              <a:gd name="T22" fmla="*/ 263 w 1186"/>
              <a:gd name="T23" fmla="*/ 774 h 1333"/>
              <a:gd name="T24" fmla="*/ 263 w 1186"/>
              <a:gd name="T25" fmla="*/ 1089 h 1333"/>
              <a:gd name="T26" fmla="*/ 271 w 1186"/>
              <a:gd name="T27" fmla="*/ 1191 h 1333"/>
              <a:gd name="T28" fmla="*/ 297 w 1186"/>
              <a:gd name="T29" fmla="*/ 1238 h 1333"/>
              <a:gd name="T30" fmla="*/ 369 w 1186"/>
              <a:gd name="T31" fmla="*/ 1268 h 1333"/>
              <a:gd name="T32" fmla="*/ 369 w 1186"/>
              <a:gd name="T33" fmla="*/ 1333 h 1333"/>
              <a:gd name="T34" fmla="*/ 0 w 1186"/>
              <a:gd name="T35" fmla="*/ 1333 h 1333"/>
              <a:gd name="T36" fmla="*/ 0 w 1186"/>
              <a:gd name="T37" fmla="*/ 1268 h 1333"/>
              <a:gd name="T38" fmla="*/ 57 w 1186"/>
              <a:gd name="T39" fmla="*/ 1247 h 1333"/>
              <a:gd name="T40" fmla="*/ 88 w 1186"/>
              <a:gd name="T41" fmla="*/ 1215 h 1333"/>
              <a:gd name="T42" fmla="*/ 101 w 1186"/>
              <a:gd name="T43" fmla="*/ 1165 h 1333"/>
              <a:gd name="T44" fmla="*/ 104 w 1186"/>
              <a:gd name="T45" fmla="*/ 1089 h 1333"/>
              <a:gd name="T46" fmla="*/ 104 w 1186"/>
              <a:gd name="T47" fmla="*/ 244 h 1333"/>
              <a:gd name="T48" fmla="*/ 98 w 1186"/>
              <a:gd name="T49" fmla="*/ 143 h 1333"/>
              <a:gd name="T50" fmla="*/ 71 w 1186"/>
              <a:gd name="T51" fmla="*/ 96 h 1333"/>
              <a:gd name="T52" fmla="*/ 0 w 1186"/>
              <a:gd name="T53" fmla="*/ 64 h 1333"/>
              <a:gd name="T54" fmla="*/ 0 w 1186"/>
              <a:gd name="T55" fmla="*/ 0 h 1333"/>
              <a:gd name="T56" fmla="*/ 395 w 1186"/>
              <a:gd name="T57" fmla="*/ 0 h 1333"/>
              <a:gd name="T58" fmla="*/ 741 w 1186"/>
              <a:gd name="T59" fmla="*/ 600 h 1333"/>
              <a:gd name="T60" fmla="*/ 825 w 1186"/>
              <a:gd name="T61" fmla="*/ 754 h 1333"/>
              <a:gd name="T62" fmla="*/ 917 w 1186"/>
              <a:gd name="T63" fmla="*/ 936 h 1333"/>
              <a:gd name="T64" fmla="*/ 932 w 1186"/>
              <a:gd name="T65" fmla="*/ 936 h 1333"/>
              <a:gd name="T66" fmla="*/ 922 w 1186"/>
              <a:gd name="T67" fmla="*/ 427 h 1333"/>
              <a:gd name="T68" fmla="*/ 922 w 1186"/>
              <a:gd name="T69" fmla="*/ 245 h 1333"/>
              <a:gd name="T70" fmla="*/ 917 w 1186"/>
              <a:gd name="T71" fmla="*/ 153 h 1333"/>
              <a:gd name="T72" fmla="*/ 902 w 1186"/>
              <a:gd name="T73" fmla="*/ 110 h 1333"/>
              <a:gd name="T74" fmla="*/ 874 w 1186"/>
              <a:gd name="T75" fmla="*/ 86 h 1333"/>
              <a:gd name="T76" fmla="*/ 817 w 1186"/>
              <a:gd name="T77" fmla="*/ 64 h 1333"/>
              <a:gd name="T78" fmla="*/ 817 w 1186"/>
              <a:gd name="T79" fmla="*/ 0 h 1333"/>
              <a:gd name="T80" fmla="*/ 1186 w 1186"/>
              <a:gd name="T81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33">
                <a:moveTo>
                  <a:pt x="1186" y="0"/>
                </a:moveTo>
                <a:cubicBezTo>
                  <a:pt x="1186" y="64"/>
                  <a:pt x="1186" y="64"/>
                  <a:pt x="1186" y="64"/>
                </a:cubicBezTo>
                <a:cubicBezTo>
                  <a:pt x="1160" y="73"/>
                  <a:pt x="1142" y="80"/>
                  <a:pt x="1131" y="86"/>
                </a:cubicBezTo>
                <a:cubicBezTo>
                  <a:pt x="1120" y="92"/>
                  <a:pt x="1111" y="99"/>
                  <a:pt x="1104" y="109"/>
                </a:cubicBezTo>
                <a:cubicBezTo>
                  <a:pt x="1096" y="119"/>
                  <a:pt x="1090" y="134"/>
                  <a:pt x="1087" y="154"/>
                </a:cubicBezTo>
                <a:cubicBezTo>
                  <a:pt x="1083" y="173"/>
                  <a:pt x="1081" y="204"/>
                  <a:pt x="1081" y="245"/>
                </a:cubicBezTo>
                <a:cubicBezTo>
                  <a:pt x="1081" y="1333"/>
                  <a:pt x="1081" y="1333"/>
                  <a:pt x="1081" y="1333"/>
                </a:cubicBezTo>
                <a:cubicBezTo>
                  <a:pt x="833" y="1333"/>
                  <a:pt x="833" y="1333"/>
                  <a:pt x="833" y="1333"/>
                </a:cubicBezTo>
                <a:cubicBezTo>
                  <a:pt x="393" y="573"/>
                  <a:pt x="393" y="573"/>
                  <a:pt x="393" y="573"/>
                </a:cubicBezTo>
                <a:cubicBezTo>
                  <a:pt x="334" y="470"/>
                  <a:pt x="290" y="389"/>
                  <a:pt x="262" y="331"/>
                </a:cubicBezTo>
                <a:cubicBezTo>
                  <a:pt x="254" y="331"/>
                  <a:pt x="254" y="331"/>
                  <a:pt x="254" y="331"/>
                </a:cubicBezTo>
                <a:cubicBezTo>
                  <a:pt x="260" y="471"/>
                  <a:pt x="263" y="619"/>
                  <a:pt x="263" y="774"/>
                </a:cubicBezTo>
                <a:cubicBezTo>
                  <a:pt x="263" y="1089"/>
                  <a:pt x="263" y="1089"/>
                  <a:pt x="263" y="1089"/>
                </a:cubicBezTo>
                <a:cubicBezTo>
                  <a:pt x="263" y="1137"/>
                  <a:pt x="266" y="1172"/>
                  <a:pt x="271" y="1191"/>
                </a:cubicBezTo>
                <a:cubicBezTo>
                  <a:pt x="276" y="1211"/>
                  <a:pt x="284" y="1226"/>
                  <a:pt x="297" y="1238"/>
                </a:cubicBezTo>
                <a:cubicBezTo>
                  <a:pt x="310" y="1249"/>
                  <a:pt x="334" y="1259"/>
                  <a:pt x="369" y="1268"/>
                </a:cubicBezTo>
                <a:cubicBezTo>
                  <a:pt x="369" y="1333"/>
                  <a:pt x="369" y="1333"/>
                  <a:pt x="369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5"/>
                </a:cubicBezTo>
                <a:cubicBezTo>
                  <a:pt x="103" y="1145"/>
                  <a:pt x="104" y="1119"/>
                  <a:pt x="104" y="1089"/>
                </a:cubicBezTo>
                <a:cubicBezTo>
                  <a:pt x="104" y="244"/>
                  <a:pt x="104" y="244"/>
                  <a:pt x="104" y="244"/>
                </a:cubicBezTo>
                <a:cubicBezTo>
                  <a:pt x="104" y="195"/>
                  <a:pt x="102" y="161"/>
                  <a:pt x="98" y="143"/>
                </a:cubicBezTo>
                <a:cubicBezTo>
                  <a:pt x="94" y="124"/>
                  <a:pt x="85" y="109"/>
                  <a:pt x="71" y="96"/>
                </a:cubicBezTo>
                <a:cubicBezTo>
                  <a:pt x="58" y="84"/>
                  <a:pt x="34" y="73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741" y="600"/>
                  <a:pt x="741" y="600"/>
                  <a:pt x="741" y="600"/>
                </a:cubicBezTo>
                <a:cubicBezTo>
                  <a:pt x="762" y="638"/>
                  <a:pt x="790" y="689"/>
                  <a:pt x="825" y="754"/>
                </a:cubicBezTo>
                <a:cubicBezTo>
                  <a:pt x="859" y="818"/>
                  <a:pt x="890" y="879"/>
                  <a:pt x="917" y="936"/>
                </a:cubicBezTo>
                <a:cubicBezTo>
                  <a:pt x="932" y="936"/>
                  <a:pt x="932" y="936"/>
                  <a:pt x="932" y="936"/>
                </a:cubicBezTo>
                <a:cubicBezTo>
                  <a:pt x="925" y="781"/>
                  <a:pt x="922" y="611"/>
                  <a:pt x="922" y="427"/>
                </a:cubicBezTo>
                <a:cubicBezTo>
                  <a:pt x="922" y="245"/>
                  <a:pt x="922" y="245"/>
                  <a:pt x="922" y="245"/>
                </a:cubicBezTo>
                <a:cubicBezTo>
                  <a:pt x="922" y="203"/>
                  <a:pt x="920" y="172"/>
                  <a:pt x="917" y="153"/>
                </a:cubicBezTo>
                <a:cubicBezTo>
                  <a:pt x="913" y="134"/>
                  <a:pt x="908" y="120"/>
                  <a:pt x="902" y="110"/>
                </a:cubicBezTo>
                <a:cubicBezTo>
                  <a:pt x="895" y="100"/>
                  <a:pt x="886" y="92"/>
                  <a:pt x="874" y="86"/>
                </a:cubicBezTo>
                <a:cubicBezTo>
                  <a:pt x="863" y="79"/>
                  <a:pt x="844" y="72"/>
                  <a:pt x="817" y="64"/>
                </a:cubicBezTo>
                <a:cubicBezTo>
                  <a:pt x="817" y="0"/>
                  <a:pt x="817" y="0"/>
                  <a:pt x="817" y="0"/>
                </a:cubicBezTo>
                <a:lnTo>
                  <a:pt x="118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3057560" y="1747513"/>
            <a:ext cx="755045" cy="869768"/>
          </a:xfrm>
          <a:custGeom>
            <a:avLst/>
            <a:gdLst>
              <a:gd name="T0" fmla="*/ 576 w 1184"/>
              <a:gd name="T1" fmla="*/ 1364 h 1364"/>
              <a:gd name="T2" fmla="*/ 144 w 1184"/>
              <a:gd name="T3" fmla="*/ 1196 h 1364"/>
              <a:gd name="T4" fmla="*/ 0 w 1184"/>
              <a:gd name="T5" fmla="*/ 694 h 1364"/>
              <a:gd name="T6" fmla="*/ 70 w 1184"/>
              <a:gd name="T7" fmla="*/ 318 h 1364"/>
              <a:gd name="T8" fmla="*/ 276 w 1184"/>
              <a:gd name="T9" fmla="*/ 81 h 1364"/>
              <a:gd name="T10" fmla="*/ 599 w 1184"/>
              <a:gd name="T11" fmla="*/ 0 h 1364"/>
              <a:gd name="T12" fmla="*/ 1037 w 1184"/>
              <a:gd name="T13" fmla="*/ 168 h 1364"/>
              <a:gd name="T14" fmla="*/ 1184 w 1184"/>
              <a:gd name="T15" fmla="*/ 665 h 1364"/>
              <a:gd name="T16" fmla="*/ 1141 w 1184"/>
              <a:gd name="T17" fmla="*/ 982 h 1364"/>
              <a:gd name="T18" fmla="*/ 1017 w 1184"/>
              <a:gd name="T19" fmla="*/ 1199 h 1364"/>
              <a:gd name="T20" fmla="*/ 825 w 1184"/>
              <a:gd name="T21" fmla="*/ 1324 h 1364"/>
              <a:gd name="T22" fmla="*/ 576 w 1184"/>
              <a:gd name="T23" fmla="*/ 1364 h 1364"/>
              <a:gd name="T24" fmla="*/ 311 w 1184"/>
              <a:gd name="T25" fmla="*/ 667 h 1364"/>
              <a:gd name="T26" fmla="*/ 382 w 1184"/>
              <a:gd name="T27" fmla="*/ 1106 h 1364"/>
              <a:gd name="T28" fmla="*/ 598 w 1184"/>
              <a:gd name="T29" fmla="*/ 1250 h 1364"/>
              <a:gd name="T30" fmla="*/ 726 w 1184"/>
              <a:gd name="T31" fmla="*/ 1210 h 1364"/>
              <a:gd name="T32" fmla="*/ 811 w 1184"/>
              <a:gd name="T33" fmla="*/ 1096 h 1364"/>
              <a:gd name="T34" fmla="*/ 858 w 1184"/>
              <a:gd name="T35" fmla="*/ 924 h 1364"/>
              <a:gd name="T36" fmla="*/ 872 w 1184"/>
              <a:gd name="T37" fmla="*/ 705 h 1364"/>
              <a:gd name="T38" fmla="*/ 842 w 1184"/>
              <a:gd name="T39" fmla="*/ 380 h 1364"/>
              <a:gd name="T40" fmla="*/ 749 w 1184"/>
              <a:gd name="T41" fmla="*/ 181 h 1364"/>
              <a:gd name="T42" fmla="*/ 590 w 1184"/>
              <a:gd name="T43" fmla="*/ 114 h 1364"/>
              <a:gd name="T44" fmla="*/ 380 w 1184"/>
              <a:gd name="T45" fmla="*/ 250 h 1364"/>
              <a:gd name="T46" fmla="*/ 311 w 1184"/>
              <a:gd name="T47" fmla="*/ 667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84" h="1364">
                <a:moveTo>
                  <a:pt x="576" y="1364"/>
                </a:moveTo>
                <a:cubicBezTo>
                  <a:pt x="384" y="1364"/>
                  <a:pt x="240" y="1308"/>
                  <a:pt x="144" y="1196"/>
                </a:cubicBezTo>
                <a:cubicBezTo>
                  <a:pt x="48" y="1084"/>
                  <a:pt x="0" y="917"/>
                  <a:pt x="0" y="694"/>
                </a:cubicBezTo>
                <a:cubicBezTo>
                  <a:pt x="0" y="547"/>
                  <a:pt x="24" y="422"/>
                  <a:pt x="70" y="318"/>
                </a:cubicBezTo>
                <a:cubicBezTo>
                  <a:pt x="117" y="214"/>
                  <a:pt x="185" y="135"/>
                  <a:pt x="276" y="81"/>
                </a:cubicBezTo>
                <a:cubicBezTo>
                  <a:pt x="366" y="27"/>
                  <a:pt x="474" y="0"/>
                  <a:pt x="599" y="0"/>
                </a:cubicBezTo>
                <a:cubicBezTo>
                  <a:pt x="794" y="0"/>
                  <a:pt x="940" y="56"/>
                  <a:pt x="1037" y="168"/>
                </a:cubicBezTo>
                <a:cubicBezTo>
                  <a:pt x="1135" y="279"/>
                  <a:pt x="1184" y="445"/>
                  <a:pt x="1184" y="665"/>
                </a:cubicBezTo>
                <a:cubicBezTo>
                  <a:pt x="1184" y="788"/>
                  <a:pt x="1169" y="894"/>
                  <a:pt x="1141" y="982"/>
                </a:cubicBezTo>
                <a:cubicBezTo>
                  <a:pt x="1112" y="1070"/>
                  <a:pt x="1070" y="1143"/>
                  <a:pt x="1017" y="1199"/>
                </a:cubicBezTo>
                <a:cubicBezTo>
                  <a:pt x="964" y="1256"/>
                  <a:pt x="900" y="1298"/>
                  <a:pt x="825" y="1324"/>
                </a:cubicBezTo>
                <a:cubicBezTo>
                  <a:pt x="751" y="1351"/>
                  <a:pt x="667" y="1364"/>
                  <a:pt x="576" y="1364"/>
                </a:cubicBezTo>
                <a:close/>
                <a:moveTo>
                  <a:pt x="311" y="667"/>
                </a:moveTo>
                <a:cubicBezTo>
                  <a:pt x="311" y="864"/>
                  <a:pt x="335" y="1010"/>
                  <a:pt x="382" y="1106"/>
                </a:cubicBezTo>
                <a:cubicBezTo>
                  <a:pt x="429" y="1202"/>
                  <a:pt x="501" y="1250"/>
                  <a:pt x="598" y="1250"/>
                </a:cubicBezTo>
                <a:cubicBezTo>
                  <a:pt x="648" y="1250"/>
                  <a:pt x="691" y="1237"/>
                  <a:pt x="726" y="1210"/>
                </a:cubicBezTo>
                <a:cubicBezTo>
                  <a:pt x="761" y="1183"/>
                  <a:pt x="790" y="1145"/>
                  <a:pt x="811" y="1096"/>
                </a:cubicBezTo>
                <a:cubicBezTo>
                  <a:pt x="833" y="1048"/>
                  <a:pt x="849" y="990"/>
                  <a:pt x="858" y="924"/>
                </a:cubicBezTo>
                <a:cubicBezTo>
                  <a:pt x="868" y="858"/>
                  <a:pt x="872" y="785"/>
                  <a:pt x="872" y="705"/>
                </a:cubicBezTo>
                <a:cubicBezTo>
                  <a:pt x="872" y="576"/>
                  <a:pt x="862" y="467"/>
                  <a:pt x="842" y="380"/>
                </a:cubicBezTo>
                <a:cubicBezTo>
                  <a:pt x="821" y="292"/>
                  <a:pt x="790" y="226"/>
                  <a:pt x="749" y="181"/>
                </a:cubicBezTo>
                <a:cubicBezTo>
                  <a:pt x="708" y="137"/>
                  <a:pt x="655" y="114"/>
                  <a:pt x="590" y="114"/>
                </a:cubicBezTo>
                <a:cubicBezTo>
                  <a:pt x="496" y="114"/>
                  <a:pt x="426" y="160"/>
                  <a:pt x="380" y="250"/>
                </a:cubicBezTo>
                <a:cubicBezTo>
                  <a:pt x="334" y="340"/>
                  <a:pt x="311" y="479"/>
                  <a:pt x="311" y="66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Freeform 5"/>
          <p:cNvSpPr>
            <a:spLocks noChangeAspect="1" noEditPoints="1"/>
          </p:cNvSpPr>
          <p:nvPr/>
        </p:nvSpPr>
        <p:spPr bwMode="auto">
          <a:xfrm>
            <a:off x="4801555" y="1745001"/>
            <a:ext cx="802013" cy="1098687"/>
          </a:xfrm>
          <a:custGeom>
            <a:avLst/>
            <a:gdLst>
              <a:gd name="T0" fmla="*/ 798 w 1258"/>
              <a:gd name="T1" fmla="*/ 1334 h 1723"/>
              <a:gd name="T2" fmla="*/ 858 w 1258"/>
              <a:gd name="T3" fmla="*/ 1417 h 1723"/>
              <a:gd name="T4" fmla="*/ 902 w 1258"/>
              <a:gd name="T5" fmla="*/ 1473 h 1723"/>
              <a:gd name="T6" fmla="*/ 946 w 1258"/>
              <a:gd name="T7" fmla="*/ 1515 h 1723"/>
              <a:gd name="T8" fmla="*/ 991 w 1258"/>
              <a:gd name="T9" fmla="*/ 1540 h 1723"/>
              <a:gd name="T10" fmla="*/ 1038 w 1258"/>
              <a:gd name="T11" fmla="*/ 1547 h 1723"/>
              <a:gd name="T12" fmla="*/ 1090 w 1258"/>
              <a:gd name="T13" fmla="*/ 1542 h 1723"/>
              <a:gd name="T14" fmla="*/ 1135 w 1258"/>
              <a:gd name="T15" fmla="*/ 1523 h 1723"/>
              <a:gd name="T16" fmla="*/ 1189 w 1258"/>
              <a:gd name="T17" fmla="*/ 1483 h 1723"/>
              <a:gd name="T18" fmla="*/ 1258 w 1258"/>
              <a:gd name="T19" fmla="*/ 1568 h 1723"/>
              <a:gd name="T20" fmla="*/ 1141 w 1258"/>
              <a:gd name="T21" fmla="*/ 1662 h 1723"/>
              <a:gd name="T22" fmla="*/ 1044 w 1258"/>
              <a:gd name="T23" fmla="*/ 1709 h 1723"/>
              <a:gd name="T24" fmla="*/ 934 w 1258"/>
              <a:gd name="T25" fmla="*/ 1723 h 1723"/>
              <a:gd name="T26" fmla="*/ 812 w 1258"/>
              <a:gd name="T27" fmla="*/ 1707 h 1723"/>
              <a:gd name="T28" fmla="*/ 706 w 1258"/>
              <a:gd name="T29" fmla="*/ 1652 h 1723"/>
              <a:gd name="T30" fmla="*/ 609 w 1258"/>
              <a:gd name="T31" fmla="*/ 1540 h 1723"/>
              <a:gd name="T32" fmla="*/ 493 w 1258"/>
              <a:gd name="T33" fmla="*/ 1361 h 1723"/>
              <a:gd name="T34" fmla="*/ 226 w 1258"/>
              <a:gd name="T35" fmla="*/ 1270 h 1723"/>
              <a:gd name="T36" fmla="*/ 59 w 1258"/>
              <a:gd name="T37" fmla="*/ 1053 h 1723"/>
              <a:gd name="T38" fmla="*/ 0 w 1258"/>
              <a:gd name="T39" fmla="*/ 694 h 1723"/>
              <a:gd name="T40" fmla="*/ 70 w 1258"/>
              <a:gd name="T41" fmla="*/ 318 h 1723"/>
              <a:gd name="T42" fmla="*/ 275 w 1258"/>
              <a:gd name="T43" fmla="*/ 81 h 1723"/>
              <a:gd name="T44" fmla="*/ 598 w 1258"/>
              <a:gd name="T45" fmla="*/ 0 h 1723"/>
              <a:gd name="T46" fmla="*/ 1037 w 1258"/>
              <a:gd name="T47" fmla="*/ 168 h 1723"/>
              <a:gd name="T48" fmla="*/ 1183 w 1258"/>
              <a:gd name="T49" fmla="*/ 665 h 1723"/>
              <a:gd name="T50" fmla="*/ 1087 w 1258"/>
              <a:gd name="T51" fmla="*/ 1103 h 1723"/>
              <a:gd name="T52" fmla="*/ 798 w 1258"/>
              <a:gd name="T53" fmla="*/ 1334 h 1723"/>
              <a:gd name="T54" fmla="*/ 310 w 1258"/>
              <a:gd name="T55" fmla="*/ 667 h 1723"/>
              <a:gd name="T56" fmla="*/ 381 w 1258"/>
              <a:gd name="T57" fmla="*/ 1106 h 1723"/>
              <a:gd name="T58" fmla="*/ 597 w 1258"/>
              <a:gd name="T59" fmla="*/ 1250 h 1723"/>
              <a:gd name="T60" fmla="*/ 725 w 1258"/>
              <a:gd name="T61" fmla="*/ 1210 h 1723"/>
              <a:gd name="T62" fmla="*/ 811 w 1258"/>
              <a:gd name="T63" fmla="*/ 1096 h 1723"/>
              <a:gd name="T64" fmla="*/ 858 w 1258"/>
              <a:gd name="T65" fmla="*/ 924 h 1723"/>
              <a:gd name="T66" fmla="*/ 872 w 1258"/>
              <a:gd name="T67" fmla="*/ 705 h 1723"/>
              <a:gd name="T68" fmla="*/ 841 w 1258"/>
              <a:gd name="T69" fmla="*/ 380 h 1723"/>
              <a:gd name="T70" fmla="*/ 748 w 1258"/>
              <a:gd name="T71" fmla="*/ 181 h 1723"/>
              <a:gd name="T72" fmla="*/ 590 w 1258"/>
              <a:gd name="T73" fmla="*/ 114 h 1723"/>
              <a:gd name="T74" fmla="*/ 379 w 1258"/>
              <a:gd name="T75" fmla="*/ 250 h 1723"/>
              <a:gd name="T76" fmla="*/ 310 w 1258"/>
              <a:gd name="T77" fmla="*/ 667 h 1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58" h="1723">
                <a:moveTo>
                  <a:pt x="798" y="1334"/>
                </a:moveTo>
                <a:cubicBezTo>
                  <a:pt x="858" y="1417"/>
                  <a:pt x="858" y="1417"/>
                  <a:pt x="858" y="1417"/>
                </a:cubicBezTo>
                <a:cubicBezTo>
                  <a:pt x="874" y="1439"/>
                  <a:pt x="888" y="1457"/>
                  <a:pt x="902" y="1473"/>
                </a:cubicBezTo>
                <a:cubicBezTo>
                  <a:pt x="916" y="1489"/>
                  <a:pt x="930" y="1503"/>
                  <a:pt x="946" y="1515"/>
                </a:cubicBezTo>
                <a:cubicBezTo>
                  <a:pt x="962" y="1527"/>
                  <a:pt x="977" y="1535"/>
                  <a:pt x="991" y="1540"/>
                </a:cubicBezTo>
                <a:cubicBezTo>
                  <a:pt x="1005" y="1545"/>
                  <a:pt x="1021" y="1547"/>
                  <a:pt x="1038" y="1547"/>
                </a:cubicBezTo>
                <a:cubicBezTo>
                  <a:pt x="1058" y="1547"/>
                  <a:pt x="1075" y="1545"/>
                  <a:pt x="1090" y="1542"/>
                </a:cubicBezTo>
                <a:cubicBezTo>
                  <a:pt x="1104" y="1538"/>
                  <a:pt x="1119" y="1532"/>
                  <a:pt x="1135" y="1523"/>
                </a:cubicBezTo>
                <a:cubicBezTo>
                  <a:pt x="1150" y="1514"/>
                  <a:pt x="1168" y="1500"/>
                  <a:pt x="1189" y="1483"/>
                </a:cubicBezTo>
                <a:cubicBezTo>
                  <a:pt x="1258" y="1568"/>
                  <a:pt x="1258" y="1568"/>
                  <a:pt x="1258" y="1568"/>
                </a:cubicBezTo>
                <a:cubicBezTo>
                  <a:pt x="1214" y="1609"/>
                  <a:pt x="1175" y="1640"/>
                  <a:pt x="1141" y="1662"/>
                </a:cubicBezTo>
                <a:cubicBezTo>
                  <a:pt x="1108" y="1684"/>
                  <a:pt x="1075" y="1700"/>
                  <a:pt x="1044" y="1709"/>
                </a:cubicBezTo>
                <a:cubicBezTo>
                  <a:pt x="1013" y="1718"/>
                  <a:pt x="976" y="1723"/>
                  <a:pt x="934" y="1723"/>
                </a:cubicBezTo>
                <a:cubicBezTo>
                  <a:pt x="889" y="1723"/>
                  <a:pt x="848" y="1718"/>
                  <a:pt x="812" y="1707"/>
                </a:cubicBezTo>
                <a:cubicBezTo>
                  <a:pt x="776" y="1697"/>
                  <a:pt x="741" y="1678"/>
                  <a:pt x="706" y="1652"/>
                </a:cubicBezTo>
                <a:cubicBezTo>
                  <a:pt x="672" y="1625"/>
                  <a:pt x="640" y="1588"/>
                  <a:pt x="609" y="1540"/>
                </a:cubicBezTo>
                <a:cubicBezTo>
                  <a:pt x="493" y="1361"/>
                  <a:pt x="493" y="1361"/>
                  <a:pt x="493" y="1361"/>
                </a:cubicBezTo>
                <a:cubicBezTo>
                  <a:pt x="388" y="1349"/>
                  <a:pt x="299" y="1319"/>
                  <a:pt x="226" y="1270"/>
                </a:cubicBezTo>
                <a:cubicBezTo>
                  <a:pt x="154" y="1221"/>
                  <a:pt x="98" y="1149"/>
                  <a:pt x="59" y="1053"/>
                </a:cubicBezTo>
                <a:cubicBezTo>
                  <a:pt x="20" y="958"/>
                  <a:pt x="0" y="838"/>
                  <a:pt x="0" y="694"/>
                </a:cubicBezTo>
                <a:cubicBezTo>
                  <a:pt x="0" y="547"/>
                  <a:pt x="23" y="422"/>
                  <a:pt x="70" y="318"/>
                </a:cubicBezTo>
                <a:cubicBezTo>
                  <a:pt x="116" y="214"/>
                  <a:pt x="185" y="135"/>
                  <a:pt x="275" y="81"/>
                </a:cubicBezTo>
                <a:cubicBezTo>
                  <a:pt x="366" y="27"/>
                  <a:pt x="473" y="0"/>
                  <a:pt x="598" y="0"/>
                </a:cubicBezTo>
                <a:cubicBezTo>
                  <a:pt x="793" y="0"/>
                  <a:pt x="939" y="56"/>
                  <a:pt x="1037" y="168"/>
                </a:cubicBezTo>
                <a:cubicBezTo>
                  <a:pt x="1135" y="279"/>
                  <a:pt x="1183" y="445"/>
                  <a:pt x="1183" y="665"/>
                </a:cubicBezTo>
                <a:cubicBezTo>
                  <a:pt x="1183" y="844"/>
                  <a:pt x="1151" y="990"/>
                  <a:pt x="1087" y="1103"/>
                </a:cubicBezTo>
                <a:cubicBezTo>
                  <a:pt x="1022" y="1216"/>
                  <a:pt x="926" y="1293"/>
                  <a:pt x="798" y="1334"/>
                </a:cubicBezTo>
                <a:close/>
                <a:moveTo>
                  <a:pt x="310" y="667"/>
                </a:moveTo>
                <a:cubicBezTo>
                  <a:pt x="310" y="864"/>
                  <a:pt x="334" y="1010"/>
                  <a:pt x="381" y="1106"/>
                </a:cubicBezTo>
                <a:cubicBezTo>
                  <a:pt x="428" y="1202"/>
                  <a:pt x="500" y="1250"/>
                  <a:pt x="597" y="1250"/>
                </a:cubicBezTo>
                <a:cubicBezTo>
                  <a:pt x="648" y="1250"/>
                  <a:pt x="690" y="1237"/>
                  <a:pt x="725" y="1210"/>
                </a:cubicBezTo>
                <a:cubicBezTo>
                  <a:pt x="761" y="1183"/>
                  <a:pt x="789" y="1145"/>
                  <a:pt x="811" y="1096"/>
                </a:cubicBezTo>
                <a:cubicBezTo>
                  <a:pt x="833" y="1048"/>
                  <a:pt x="848" y="990"/>
                  <a:pt x="858" y="924"/>
                </a:cubicBezTo>
                <a:cubicBezTo>
                  <a:pt x="867" y="858"/>
                  <a:pt x="872" y="785"/>
                  <a:pt x="872" y="705"/>
                </a:cubicBezTo>
                <a:cubicBezTo>
                  <a:pt x="872" y="576"/>
                  <a:pt x="862" y="467"/>
                  <a:pt x="841" y="380"/>
                </a:cubicBezTo>
                <a:cubicBezTo>
                  <a:pt x="821" y="292"/>
                  <a:pt x="790" y="226"/>
                  <a:pt x="748" y="181"/>
                </a:cubicBezTo>
                <a:cubicBezTo>
                  <a:pt x="707" y="137"/>
                  <a:pt x="654" y="114"/>
                  <a:pt x="590" y="114"/>
                </a:cubicBezTo>
                <a:cubicBezTo>
                  <a:pt x="495" y="114"/>
                  <a:pt x="425" y="160"/>
                  <a:pt x="379" y="250"/>
                </a:cubicBezTo>
                <a:cubicBezTo>
                  <a:pt x="333" y="340"/>
                  <a:pt x="310" y="479"/>
                  <a:pt x="310" y="66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" name="Freeform 5"/>
          <p:cNvSpPr>
            <a:spLocks noChangeAspect="1" noEditPoints="1"/>
          </p:cNvSpPr>
          <p:nvPr/>
        </p:nvSpPr>
        <p:spPr bwMode="auto">
          <a:xfrm>
            <a:off x="5689978" y="1751340"/>
            <a:ext cx="786083" cy="850064"/>
          </a:xfrm>
          <a:custGeom>
            <a:avLst/>
            <a:gdLst>
              <a:gd name="T0" fmla="*/ 513 w 1233"/>
              <a:gd name="T1" fmla="*/ 1333 h 1333"/>
              <a:gd name="T2" fmla="*/ 0 w 1233"/>
              <a:gd name="T3" fmla="*/ 1333 h 1333"/>
              <a:gd name="T4" fmla="*/ 0 w 1233"/>
              <a:gd name="T5" fmla="*/ 1268 h 1333"/>
              <a:gd name="T6" fmla="*/ 57 w 1233"/>
              <a:gd name="T7" fmla="*/ 1247 h 1333"/>
              <a:gd name="T8" fmla="*/ 88 w 1233"/>
              <a:gd name="T9" fmla="*/ 1216 h 1333"/>
              <a:gd name="T10" fmla="*/ 102 w 1233"/>
              <a:gd name="T11" fmla="*/ 1165 h 1333"/>
              <a:gd name="T12" fmla="*/ 105 w 1233"/>
              <a:gd name="T13" fmla="*/ 1088 h 1333"/>
              <a:gd name="T14" fmla="*/ 105 w 1233"/>
              <a:gd name="T15" fmla="*/ 246 h 1333"/>
              <a:gd name="T16" fmla="*/ 102 w 1233"/>
              <a:gd name="T17" fmla="*/ 169 h 1333"/>
              <a:gd name="T18" fmla="*/ 89 w 1233"/>
              <a:gd name="T19" fmla="*/ 118 h 1333"/>
              <a:gd name="T20" fmla="*/ 58 w 1233"/>
              <a:gd name="T21" fmla="*/ 86 h 1333"/>
              <a:gd name="T22" fmla="*/ 0 w 1233"/>
              <a:gd name="T23" fmla="*/ 64 h 1333"/>
              <a:gd name="T24" fmla="*/ 0 w 1233"/>
              <a:gd name="T25" fmla="*/ 0 h 1333"/>
              <a:gd name="T26" fmla="*/ 569 w 1233"/>
              <a:gd name="T27" fmla="*/ 0 h 1333"/>
              <a:gd name="T28" fmla="*/ 765 w 1233"/>
              <a:gd name="T29" fmla="*/ 16 h 1333"/>
              <a:gd name="T30" fmla="*/ 906 w 1233"/>
              <a:gd name="T31" fmla="*/ 65 h 1333"/>
              <a:gd name="T32" fmla="*/ 992 w 1233"/>
              <a:gd name="T33" fmla="*/ 134 h 1333"/>
              <a:gd name="T34" fmla="*/ 1047 w 1233"/>
              <a:gd name="T35" fmla="*/ 231 h 1333"/>
              <a:gd name="T36" fmla="*/ 1066 w 1233"/>
              <a:gd name="T37" fmla="*/ 359 h 1333"/>
              <a:gd name="T38" fmla="*/ 1032 w 1233"/>
              <a:gd name="T39" fmla="*/ 523 h 1333"/>
              <a:gd name="T40" fmla="*/ 941 w 1233"/>
              <a:gd name="T41" fmla="*/ 637 h 1333"/>
              <a:gd name="T42" fmla="*/ 788 w 1233"/>
              <a:gd name="T43" fmla="*/ 722 h 1333"/>
              <a:gd name="T44" fmla="*/ 788 w 1233"/>
              <a:gd name="T45" fmla="*/ 732 h 1333"/>
              <a:gd name="T46" fmla="*/ 908 w 1233"/>
              <a:gd name="T47" fmla="*/ 816 h 1333"/>
              <a:gd name="T48" fmla="*/ 993 w 1233"/>
              <a:gd name="T49" fmla="*/ 948 h 1333"/>
              <a:gd name="T50" fmla="*/ 1055 w 1233"/>
              <a:gd name="T51" fmla="*/ 1081 h 1333"/>
              <a:gd name="T52" fmla="*/ 1136 w 1233"/>
              <a:gd name="T53" fmla="*/ 1214 h 1333"/>
              <a:gd name="T54" fmla="*/ 1233 w 1233"/>
              <a:gd name="T55" fmla="*/ 1268 h 1333"/>
              <a:gd name="T56" fmla="*/ 1233 w 1233"/>
              <a:gd name="T57" fmla="*/ 1333 h 1333"/>
              <a:gd name="T58" fmla="*/ 857 w 1233"/>
              <a:gd name="T59" fmla="*/ 1333 h 1333"/>
              <a:gd name="T60" fmla="*/ 729 w 1233"/>
              <a:gd name="T61" fmla="*/ 1100 h 1333"/>
              <a:gd name="T62" fmla="*/ 652 w 1233"/>
              <a:gd name="T63" fmla="*/ 933 h 1333"/>
              <a:gd name="T64" fmla="*/ 594 w 1233"/>
              <a:gd name="T65" fmla="*/ 828 h 1333"/>
              <a:gd name="T66" fmla="*/ 544 w 1233"/>
              <a:gd name="T67" fmla="*/ 785 h 1333"/>
              <a:gd name="T68" fmla="*/ 464 w 1233"/>
              <a:gd name="T69" fmla="*/ 773 h 1333"/>
              <a:gd name="T70" fmla="*/ 407 w 1233"/>
              <a:gd name="T71" fmla="*/ 773 h 1333"/>
              <a:gd name="T72" fmla="*/ 407 w 1233"/>
              <a:gd name="T73" fmla="*/ 1088 h 1333"/>
              <a:gd name="T74" fmla="*/ 414 w 1233"/>
              <a:gd name="T75" fmla="*/ 1190 h 1333"/>
              <a:gd name="T76" fmla="*/ 441 w 1233"/>
              <a:gd name="T77" fmla="*/ 1237 h 1333"/>
              <a:gd name="T78" fmla="*/ 513 w 1233"/>
              <a:gd name="T79" fmla="*/ 1268 h 1333"/>
              <a:gd name="T80" fmla="*/ 513 w 1233"/>
              <a:gd name="T81" fmla="*/ 1333 h 1333"/>
              <a:gd name="T82" fmla="*/ 407 w 1233"/>
              <a:gd name="T83" fmla="*/ 116 h 1333"/>
              <a:gd name="T84" fmla="*/ 407 w 1233"/>
              <a:gd name="T85" fmla="*/ 659 h 1333"/>
              <a:gd name="T86" fmla="*/ 504 w 1233"/>
              <a:gd name="T87" fmla="*/ 659 h 1333"/>
              <a:gd name="T88" fmla="*/ 633 w 1233"/>
              <a:gd name="T89" fmla="*/ 638 h 1333"/>
              <a:gd name="T90" fmla="*/ 713 w 1233"/>
              <a:gd name="T91" fmla="*/ 579 h 1333"/>
              <a:gd name="T92" fmla="*/ 755 w 1233"/>
              <a:gd name="T93" fmla="*/ 491 h 1333"/>
              <a:gd name="T94" fmla="*/ 766 w 1233"/>
              <a:gd name="T95" fmla="*/ 380 h 1333"/>
              <a:gd name="T96" fmla="*/ 703 w 1233"/>
              <a:gd name="T97" fmla="*/ 180 h 1333"/>
              <a:gd name="T98" fmla="*/ 518 w 1233"/>
              <a:gd name="T99" fmla="*/ 114 h 1333"/>
              <a:gd name="T100" fmla="*/ 407 w 1233"/>
              <a:gd name="T101" fmla="*/ 116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33" h="1333">
                <a:moveTo>
                  <a:pt x="513" y="1333"/>
                </a:move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8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1" y="148"/>
                  <a:pt x="96" y="131"/>
                  <a:pt x="89" y="118"/>
                </a:cubicBezTo>
                <a:cubicBezTo>
                  <a:pt x="83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69" y="0"/>
                  <a:pt x="569" y="0"/>
                  <a:pt x="569" y="0"/>
                </a:cubicBezTo>
                <a:cubicBezTo>
                  <a:pt x="646" y="0"/>
                  <a:pt x="712" y="5"/>
                  <a:pt x="765" y="16"/>
                </a:cubicBezTo>
                <a:cubicBezTo>
                  <a:pt x="819" y="27"/>
                  <a:pt x="866" y="43"/>
                  <a:pt x="906" y="65"/>
                </a:cubicBezTo>
                <a:cubicBezTo>
                  <a:pt x="940" y="83"/>
                  <a:pt x="969" y="106"/>
                  <a:pt x="992" y="134"/>
                </a:cubicBezTo>
                <a:cubicBezTo>
                  <a:pt x="1016" y="162"/>
                  <a:pt x="1034" y="194"/>
                  <a:pt x="1047" y="231"/>
                </a:cubicBezTo>
                <a:cubicBezTo>
                  <a:pt x="1059" y="268"/>
                  <a:pt x="1066" y="310"/>
                  <a:pt x="1066" y="359"/>
                </a:cubicBezTo>
                <a:cubicBezTo>
                  <a:pt x="1066" y="423"/>
                  <a:pt x="1054" y="478"/>
                  <a:pt x="1032" y="523"/>
                </a:cubicBezTo>
                <a:cubicBezTo>
                  <a:pt x="1009" y="569"/>
                  <a:pt x="979" y="607"/>
                  <a:pt x="941" y="637"/>
                </a:cubicBezTo>
                <a:cubicBezTo>
                  <a:pt x="903" y="667"/>
                  <a:pt x="852" y="696"/>
                  <a:pt x="788" y="722"/>
                </a:cubicBezTo>
                <a:cubicBezTo>
                  <a:pt x="788" y="732"/>
                  <a:pt x="788" y="732"/>
                  <a:pt x="788" y="732"/>
                </a:cubicBezTo>
                <a:cubicBezTo>
                  <a:pt x="836" y="753"/>
                  <a:pt x="876" y="781"/>
                  <a:pt x="908" y="816"/>
                </a:cubicBezTo>
                <a:cubicBezTo>
                  <a:pt x="939" y="851"/>
                  <a:pt x="968" y="895"/>
                  <a:pt x="993" y="948"/>
                </a:cubicBezTo>
                <a:cubicBezTo>
                  <a:pt x="1055" y="1081"/>
                  <a:pt x="1055" y="1081"/>
                  <a:pt x="1055" y="1081"/>
                </a:cubicBezTo>
                <a:cubicBezTo>
                  <a:pt x="1082" y="1140"/>
                  <a:pt x="1109" y="1185"/>
                  <a:pt x="1136" y="1214"/>
                </a:cubicBezTo>
                <a:cubicBezTo>
                  <a:pt x="1163" y="1244"/>
                  <a:pt x="1195" y="1262"/>
                  <a:pt x="1233" y="1268"/>
                </a:cubicBezTo>
                <a:cubicBezTo>
                  <a:pt x="1233" y="1333"/>
                  <a:pt x="1233" y="1333"/>
                  <a:pt x="1233" y="1333"/>
                </a:cubicBezTo>
                <a:cubicBezTo>
                  <a:pt x="857" y="1333"/>
                  <a:pt x="857" y="1333"/>
                  <a:pt x="857" y="1333"/>
                </a:cubicBezTo>
                <a:cubicBezTo>
                  <a:pt x="819" y="1281"/>
                  <a:pt x="776" y="1203"/>
                  <a:pt x="729" y="1100"/>
                </a:cubicBezTo>
                <a:cubicBezTo>
                  <a:pt x="652" y="933"/>
                  <a:pt x="652" y="933"/>
                  <a:pt x="652" y="933"/>
                </a:cubicBezTo>
                <a:cubicBezTo>
                  <a:pt x="630" y="884"/>
                  <a:pt x="610" y="849"/>
                  <a:pt x="594" y="828"/>
                </a:cubicBezTo>
                <a:cubicBezTo>
                  <a:pt x="578" y="807"/>
                  <a:pt x="561" y="793"/>
                  <a:pt x="544" y="785"/>
                </a:cubicBezTo>
                <a:cubicBezTo>
                  <a:pt x="526" y="777"/>
                  <a:pt x="500" y="773"/>
                  <a:pt x="464" y="773"/>
                </a:cubicBezTo>
                <a:cubicBezTo>
                  <a:pt x="407" y="773"/>
                  <a:pt x="407" y="773"/>
                  <a:pt x="407" y="773"/>
                </a:cubicBezTo>
                <a:cubicBezTo>
                  <a:pt x="407" y="1088"/>
                  <a:pt x="407" y="1088"/>
                  <a:pt x="407" y="1088"/>
                </a:cubicBezTo>
                <a:cubicBezTo>
                  <a:pt x="407" y="1137"/>
                  <a:pt x="410" y="1171"/>
                  <a:pt x="414" y="1190"/>
                </a:cubicBezTo>
                <a:cubicBezTo>
                  <a:pt x="419" y="1210"/>
                  <a:pt x="428" y="1225"/>
                  <a:pt x="441" y="1237"/>
                </a:cubicBezTo>
                <a:cubicBezTo>
                  <a:pt x="454" y="1249"/>
                  <a:pt x="478" y="1259"/>
                  <a:pt x="513" y="1268"/>
                </a:cubicBezTo>
                <a:lnTo>
                  <a:pt x="513" y="1333"/>
                </a:lnTo>
                <a:close/>
                <a:moveTo>
                  <a:pt x="407" y="116"/>
                </a:moveTo>
                <a:cubicBezTo>
                  <a:pt x="407" y="659"/>
                  <a:pt x="407" y="659"/>
                  <a:pt x="407" y="659"/>
                </a:cubicBezTo>
                <a:cubicBezTo>
                  <a:pt x="504" y="659"/>
                  <a:pt x="504" y="659"/>
                  <a:pt x="504" y="659"/>
                </a:cubicBezTo>
                <a:cubicBezTo>
                  <a:pt x="556" y="659"/>
                  <a:pt x="599" y="652"/>
                  <a:pt x="633" y="638"/>
                </a:cubicBezTo>
                <a:cubicBezTo>
                  <a:pt x="667" y="624"/>
                  <a:pt x="694" y="604"/>
                  <a:pt x="713" y="579"/>
                </a:cubicBezTo>
                <a:cubicBezTo>
                  <a:pt x="733" y="554"/>
                  <a:pt x="747" y="525"/>
                  <a:pt x="755" y="491"/>
                </a:cubicBezTo>
                <a:cubicBezTo>
                  <a:pt x="762" y="457"/>
                  <a:pt x="766" y="420"/>
                  <a:pt x="766" y="380"/>
                </a:cubicBezTo>
                <a:cubicBezTo>
                  <a:pt x="766" y="291"/>
                  <a:pt x="745" y="225"/>
                  <a:pt x="703" y="180"/>
                </a:cubicBezTo>
                <a:cubicBezTo>
                  <a:pt x="662" y="136"/>
                  <a:pt x="600" y="114"/>
                  <a:pt x="518" y="114"/>
                </a:cubicBezTo>
                <a:cubicBezTo>
                  <a:pt x="462" y="114"/>
                  <a:pt x="425" y="115"/>
                  <a:pt x="407" y="1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" name="Freeform 5"/>
          <p:cNvSpPr>
            <a:spLocks noChangeAspect="1"/>
          </p:cNvSpPr>
          <p:nvPr/>
        </p:nvSpPr>
        <p:spPr bwMode="auto">
          <a:xfrm>
            <a:off x="6702689" y="1744036"/>
            <a:ext cx="557173" cy="869768"/>
          </a:xfrm>
          <a:custGeom>
            <a:avLst/>
            <a:gdLst>
              <a:gd name="T0" fmla="*/ 134 w 874"/>
              <a:gd name="T1" fmla="*/ 1020 h 1364"/>
              <a:gd name="T2" fmla="*/ 215 w 874"/>
              <a:gd name="T3" fmla="*/ 1193 h 1364"/>
              <a:gd name="T4" fmla="*/ 383 w 874"/>
              <a:gd name="T5" fmla="*/ 1250 h 1364"/>
              <a:gd name="T6" fmla="*/ 486 w 874"/>
              <a:gd name="T7" fmla="*/ 1231 h 1364"/>
              <a:gd name="T8" fmla="*/ 560 w 874"/>
              <a:gd name="T9" fmla="*/ 1168 h 1364"/>
              <a:gd name="T10" fmla="*/ 588 w 874"/>
              <a:gd name="T11" fmla="*/ 1059 h 1364"/>
              <a:gd name="T12" fmla="*/ 565 w 874"/>
              <a:gd name="T13" fmla="*/ 954 h 1364"/>
              <a:gd name="T14" fmla="*/ 493 w 874"/>
              <a:gd name="T15" fmla="*/ 869 h 1364"/>
              <a:gd name="T16" fmla="*/ 354 w 874"/>
              <a:gd name="T17" fmla="*/ 784 h 1364"/>
              <a:gd name="T18" fmla="*/ 217 w 874"/>
              <a:gd name="T19" fmla="*/ 705 h 1364"/>
              <a:gd name="T20" fmla="*/ 112 w 874"/>
              <a:gd name="T21" fmla="*/ 615 h 1364"/>
              <a:gd name="T22" fmla="*/ 44 w 874"/>
              <a:gd name="T23" fmla="*/ 507 h 1364"/>
              <a:gd name="T24" fmla="*/ 20 w 874"/>
              <a:gd name="T25" fmla="*/ 375 h 1364"/>
              <a:gd name="T26" fmla="*/ 80 w 874"/>
              <a:gd name="T27" fmla="*/ 171 h 1364"/>
              <a:gd name="T28" fmla="*/ 252 w 874"/>
              <a:gd name="T29" fmla="*/ 44 h 1364"/>
              <a:gd name="T30" fmla="*/ 514 w 874"/>
              <a:gd name="T31" fmla="*/ 0 h 1364"/>
              <a:gd name="T32" fmla="*/ 680 w 874"/>
              <a:gd name="T33" fmla="*/ 9 h 1364"/>
              <a:gd name="T34" fmla="*/ 860 w 874"/>
              <a:gd name="T35" fmla="*/ 42 h 1364"/>
              <a:gd name="T36" fmla="*/ 860 w 874"/>
              <a:gd name="T37" fmla="*/ 325 h 1364"/>
              <a:gd name="T38" fmla="*/ 726 w 874"/>
              <a:gd name="T39" fmla="*/ 325 h 1364"/>
              <a:gd name="T40" fmla="*/ 679 w 874"/>
              <a:gd name="T41" fmla="*/ 203 h 1364"/>
              <a:gd name="T42" fmla="*/ 607 w 874"/>
              <a:gd name="T43" fmla="*/ 136 h 1364"/>
              <a:gd name="T44" fmla="*/ 499 w 874"/>
              <a:gd name="T45" fmla="*/ 114 h 1364"/>
              <a:gd name="T46" fmla="*/ 399 w 874"/>
              <a:gd name="T47" fmla="*/ 134 h 1364"/>
              <a:gd name="T48" fmla="*/ 330 w 874"/>
              <a:gd name="T49" fmla="*/ 192 h 1364"/>
              <a:gd name="T50" fmla="*/ 305 w 874"/>
              <a:gd name="T51" fmla="*/ 285 h 1364"/>
              <a:gd name="T52" fmla="*/ 326 w 874"/>
              <a:gd name="T53" fmla="*/ 383 h 1364"/>
              <a:gd name="T54" fmla="*/ 400 w 874"/>
              <a:gd name="T55" fmla="*/ 465 h 1364"/>
              <a:gd name="T56" fmla="*/ 551 w 874"/>
              <a:gd name="T57" fmla="*/ 555 h 1364"/>
              <a:gd name="T58" fmla="*/ 740 w 874"/>
              <a:gd name="T59" fmla="*/ 677 h 1364"/>
              <a:gd name="T60" fmla="*/ 841 w 874"/>
              <a:gd name="T61" fmla="*/ 808 h 1364"/>
              <a:gd name="T62" fmla="*/ 874 w 874"/>
              <a:gd name="T63" fmla="*/ 973 h 1364"/>
              <a:gd name="T64" fmla="*/ 818 w 874"/>
              <a:gd name="T65" fmla="*/ 1181 h 1364"/>
              <a:gd name="T66" fmla="*/ 656 w 874"/>
              <a:gd name="T67" fmla="*/ 1317 h 1364"/>
              <a:gd name="T68" fmla="*/ 410 w 874"/>
              <a:gd name="T69" fmla="*/ 1364 h 1364"/>
              <a:gd name="T70" fmla="*/ 202 w 874"/>
              <a:gd name="T71" fmla="*/ 1353 h 1364"/>
              <a:gd name="T72" fmla="*/ 0 w 874"/>
              <a:gd name="T73" fmla="*/ 1320 h 1364"/>
              <a:gd name="T74" fmla="*/ 0 w 874"/>
              <a:gd name="T75" fmla="*/ 1020 h 1364"/>
              <a:gd name="T76" fmla="*/ 134 w 874"/>
              <a:gd name="T77" fmla="*/ 1020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74" h="1364">
                <a:moveTo>
                  <a:pt x="134" y="1020"/>
                </a:moveTo>
                <a:cubicBezTo>
                  <a:pt x="150" y="1097"/>
                  <a:pt x="177" y="1155"/>
                  <a:pt x="215" y="1193"/>
                </a:cubicBezTo>
                <a:cubicBezTo>
                  <a:pt x="253" y="1231"/>
                  <a:pt x="309" y="1250"/>
                  <a:pt x="383" y="1250"/>
                </a:cubicBezTo>
                <a:cubicBezTo>
                  <a:pt x="421" y="1250"/>
                  <a:pt x="456" y="1244"/>
                  <a:pt x="486" y="1231"/>
                </a:cubicBezTo>
                <a:cubicBezTo>
                  <a:pt x="517" y="1218"/>
                  <a:pt x="541" y="1197"/>
                  <a:pt x="560" y="1168"/>
                </a:cubicBezTo>
                <a:cubicBezTo>
                  <a:pt x="578" y="1139"/>
                  <a:pt x="588" y="1102"/>
                  <a:pt x="588" y="1059"/>
                </a:cubicBezTo>
                <a:cubicBezTo>
                  <a:pt x="588" y="1018"/>
                  <a:pt x="580" y="983"/>
                  <a:pt x="565" y="954"/>
                </a:cubicBezTo>
                <a:cubicBezTo>
                  <a:pt x="550" y="924"/>
                  <a:pt x="526" y="896"/>
                  <a:pt x="493" y="869"/>
                </a:cubicBezTo>
                <a:cubicBezTo>
                  <a:pt x="460" y="843"/>
                  <a:pt x="414" y="814"/>
                  <a:pt x="354" y="784"/>
                </a:cubicBezTo>
                <a:cubicBezTo>
                  <a:pt x="304" y="759"/>
                  <a:pt x="258" y="733"/>
                  <a:pt x="217" y="705"/>
                </a:cubicBezTo>
                <a:cubicBezTo>
                  <a:pt x="176" y="678"/>
                  <a:pt x="141" y="648"/>
                  <a:pt x="112" y="615"/>
                </a:cubicBezTo>
                <a:cubicBezTo>
                  <a:pt x="83" y="582"/>
                  <a:pt x="60" y="546"/>
                  <a:pt x="44" y="507"/>
                </a:cubicBezTo>
                <a:cubicBezTo>
                  <a:pt x="28" y="468"/>
                  <a:pt x="20" y="424"/>
                  <a:pt x="20" y="375"/>
                </a:cubicBezTo>
                <a:cubicBezTo>
                  <a:pt x="20" y="295"/>
                  <a:pt x="40" y="227"/>
                  <a:pt x="80" y="171"/>
                </a:cubicBezTo>
                <a:cubicBezTo>
                  <a:pt x="120" y="115"/>
                  <a:pt x="177" y="73"/>
                  <a:pt x="252" y="44"/>
                </a:cubicBezTo>
                <a:cubicBezTo>
                  <a:pt x="327" y="15"/>
                  <a:pt x="415" y="0"/>
                  <a:pt x="514" y="0"/>
                </a:cubicBezTo>
                <a:cubicBezTo>
                  <a:pt x="571" y="0"/>
                  <a:pt x="627" y="3"/>
                  <a:pt x="680" y="9"/>
                </a:cubicBezTo>
                <a:cubicBezTo>
                  <a:pt x="732" y="16"/>
                  <a:pt x="792" y="27"/>
                  <a:pt x="860" y="42"/>
                </a:cubicBezTo>
                <a:cubicBezTo>
                  <a:pt x="860" y="325"/>
                  <a:pt x="860" y="325"/>
                  <a:pt x="860" y="325"/>
                </a:cubicBezTo>
                <a:cubicBezTo>
                  <a:pt x="726" y="325"/>
                  <a:pt x="726" y="325"/>
                  <a:pt x="726" y="325"/>
                </a:cubicBezTo>
                <a:cubicBezTo>
                  <a:pt x="714" y="274"/>
                  <a:pt x="698" y="233"/>
                  <a:pt x="679" y="203"/>
                </a:cubicBezTo>
                <a:cubicBezTo>
                  <a:pt x="660" y="173"/>
                  <a:pt x="636" y="150"/>
                  <a:pt x="607" y="136"/>
                </a:cubicBezTo>
                <a:cubicBezTo>
                  <a:pt x="579" y="122"/>
                  <a:pt x="542" y="114"/>
                  <a:pt x="499" y="114"/>
                </a:cubicBezTo>
                <a:cubicBezTo>
                  <a:pt x="462" y="114"/>
                  <a:pt x="429" y="121"/>
                  <a:pt x="399" y="134"/>
                </a:cubicBezTo>
                <a:cubicBezTo>
                  <a:pt x="370" y="147"/>
                  <a:pt x="347" y="166"/>
                  <a:pt x="330" y="192"/>
                </a:cubicBezTo>
                <a:cubicBezTo>
                  <a:pt x="313" y="218"/>
                  <a:pt x="305" y="249"/>
                  <a:pt x="305" y="285"/>
                </a:cubicBezTo>
                <a:cubicBezTo>
                  <a:pt x="305" y="323"/>
                  <a:pt x="312" y="356"/>
                  <a:pt x="326" y="383"/>
                </a:cubicBezTo>
                <a:cubicBezTo>
                  <a:pt x="341" y="411"/>
                  <a:pt x="366" y="438"/>
                  <a:pt x="400" y="465"/>
                </a:cubicBezTo>
                <a:cubicBezTo>
                  <a:pt x="435" y="491"/>
                  <a:pt x="485" y="521"/>
                  <a:pt x="551" y="555"/>
                </a:cubicBezTo>
                <a:cubicBezTo>
                  <a:pt x="631" y="597"/>
                  <a:pt x="694" y="637"/>
                  <a:pt x="740" y="677"/>
                </a:cubicBezTo>
                <a:cubicBezTo>
                  <a:pt x="785" y="717"/>
                  <a:pt x="819" y="761"/>
                  <a:pt x="841" y="808"/>
                </a:cubicBezTo>
                <a:cubicBezTo>
                  <a:pt x="863" y="855"/>
                  <a:pt x="874" y="910"/>
                  <a:pt x="874" y="973"/>
                </a:cubicBezTo>
                <a:cubicBezTo>
                  <a:pt x="874" y="1053"/>
                  <a:pt x="855" y="1122"/>
                  <a:pt x="818" y="1181"/>
                </a:cubicBezTo>
                <a:cubicBezTo>
                  <a:pt x="781" y="1240"/>
                  <a:pt x="727" y="1285"/>
                  <a:pt x="656" y="1317"/>
                </a:cubicBezTo>
                <a:cubicBezTo>
                  <a:pt x="585" y="1349"/>
                  <a:pt x="503" y="1364"/>
                  <a:pt x="410" y="1364"/>
                </a:cubicBezTo>
                <a:cubicBezTo>
                  <a:pt x="344" y="1364"/>
                  <a:pt x="274" y="1361"/>
                  <a:pt x="202" y="1353"/>
                </a:cubicBezTo>
                <a:cubicBezTo>
                  <a:pt x="131" y="1346"/>
                  <a:pt x="63" y="1335"/>
                  <a:pt x="0" y="1320"/>
                </a:cubicBezTo>
                <a:cubicBezTo>
                  <a:pt x="0" y="1020"/>
                  <a:pt x="0" y="1020"/>
                  <a:pt x="0" y="1020"/>
                </a:cubicBezTo>
                <a:lnTo>
                  <a:pt x="134" y="10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3" name="Freeform 5"/>
          <p:cNvSpPr>
            <a:spLocks noChangeAspect="1"/>
          </p:cNvSpPr>
          <p:nvPr/>
        </p:nvSpPr>
        <p:spPr bwMode="auto">
          <a:xfrm>
            <a:off x="7425930" y="1751340"/>
            <a:ext cx="733449" cy="850064"/>
          </a:xfrm>
          <a:custGeom>
            <a:avLst/>
            <a:gdLst>
              <a:gd name="T0" fmla="*/ 306 w 1150"/>
              <a:gd name="T1" fmla="*/ 1333 h 1333"/>
              <a:gd name="T2" fmla="*/ 306 w 1150"/>
              <a:gd name="T3" fmla="*/ 1268 h 1333"/>
              <a:gd name="T4" fmla="*/ 371 w 1150"/>
              <a:gd name="T5" fmla="*/ 1250 h 1333"/>
              <a:gd name="T6" fmla="*/ 406 w 1150"/>
              <a:gd name="T7" fmla="*/ 1219 h 1333"/>
              <a:gd name="T8" fmla="*/ 421 w 1150"/>
              <a:gd name="T9" fmla="*/ 1166 h 1333"/>
              <a:gd name="T10" fmla="*/ 424 w 1150"/>
              <a:gd name="T11" fmla="*/ 1088 h 1333"/>
              <a:gd name="T12" fmla="*/ 424 w 1150"/>
              <a:gd name="T13" fmla="*/ 114 h 1333"/>
              <a:gd name="T14" fmla="*/ 345 w 1150"/>
              <a:gd name="T15" fmla="*/ 114 h 1333"/>
              <a:gd name="T16" fmla="*/ 255 w 1150"/>
              <a:gd name="T17" fmla="*/ 128 h 1333"/>
              <a:gd name="T18" fmla="*/ 201 w 1150"/>
              <a:gd name="T19" fmla="*/ 171 h 1333"/>
              <a:gd name="T20" fmla="*/ 161 w 1150"/>
              <a:gd name="T21" fmla="*/ 249 h 1333"/>
              <a:gd name="T22" fmla="*/ 134 w 1150"/>
              <a:gd name="T23" fmla="*/ 343 h 1333"/>
              <a:gd name="T24" fmla="*/ 0 w 1150"/>
              <a:gd name="T25" fmla="*/ 343 h 1333"/>
              <a:gd name="T26" fmla="*/ 0 w 1150"/>
              <a:gd name="T27" fmla="*/ 0 h 1333"/>
              <a:gd name="T28" fmla="*/ 1150 w 1150"/>
              <a:gd name="T29" fmla="*/ 0 h 1333"/>
              <a:gd name="T30" fmla="*/ 1150 w 1150"/>
              <a:gd name="T31" fmla="*/ 343 h 1333"/>
              <a:gd name="T32" fmla="*/ 1016 w 1150"/>
              <a:gd name="T33" fmla="*/ 343 h 1333"/>
              <a:gd name="T34" fmla="*/ 986 w 1150"/>
              <a:gd name="T35" fmla="*/ 245 h 1333"/>
              <a:gd name="T36" fmla="*/ 962 w 1150"/>
              <a:gd name="T37" fmla="*/ 192 h 1333"/>
              <a:gd name="T38" fmla="*/ 935 w 1150"/>
              <a:gd name="T39" fmla="*/ 155 h 1333"/>
              <a:gd name="T40" fmla="*/ 903 w 1150"/>
              <a:gd name="T41" fmla="*/ 132 h 1333"/>
              <a:gd name="T42" fmla="*/ 862 w 1150"/>
              <a:gd name="T43" fmla="*/ 118 h 1333"/>
              <a:gd name="T44" fmla="*/ 797 w 1150"/>
              <a:gd name="T45" fmla="*/ 114 h 1333"/>
              <a:gd name="T46" fmla="*/ 727 w 1150"/>
              <a:gd name="T47" fmla="*/ 114 h 1333"/>
              <a:gd name="T48" fmla="*/ 727 w 1150"/>
              <a:gd name="T49" fmla="*/ 1088 h 1333"/>
              <a:gd name="T50" fmla="*/ 730 w 1150"/>
              <a:gd name="T51" fmla="*/ 1166 h 1333"/>
              <a:gd name="T52" fmla="*/ 740 w 1150"/>
              <a:gd name="T53" fmla="*/ 1210 h 1333"/>
              <a:gd name="T54" fmla="*/ 759 w 1150"/>
              <a:gd name="T55" fmla="*/ 1237 h 1333"/>
              <a:gd name="T56" fmla="*/ 791 w 1150"/>
              <a:gd name="T57" fmla="*/ 1255 h 1333"/>
              <a:gd name="T58" fmla="*/ 845 w 1150"/>
              <a:gd name="T59" fmla="*/ 1268 h 1333"/>
              <a:gd name="T60" fmla="*/ 845 w 1150"/>
              <a:gd name="T61" fmla="*/ 1333 h 1333"/>
              <a:gd name="T62" fmla="*/ 306 w 1150"/>
              <a:gd name="T63" fmla="*/ 133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0" h="1333">
                <a:moveTo>
                  <a:pt x="306" y="1333"/>
                </a:moveTo>
                <a:cubicBezTo>
                  <a:pt x="306" y="1268"/>
                  <a:pt x="306" y="1268"/>
                  <a:pt x="306" y="1268"/>
                </a:cubicBezTo>
                <a:cubicBezTo>
                  <a:pt x="333" y="1264"/>
                  <a:pt x="355" y="1258"/>
                  <a:pt x="371" y="1250"/>
                </a:cubicBezTo>
                <a:cubicBezTo>
                  <a:pt x="387" y="1243"/>
                  <a:pt x="399" y="1232"/>
                  <a:pt x="406" y="1219"/>
                </a:cubicBezTo>
                <a:cubicBezTo>
                  <a:pt x="414" y="1205"/>
                  <a:pt x="419" y="1187"/>
                  <a:pt x="421" y="1166"/>
                </a:cubicBezTo>
                <a:cubicBezTo>
                  <a:pt x="423" y="1145"/>
                  <a:pt x="424" y="1119"/>
                  <a:pt x="424" y="1088"/>
                </a:cubicBezTo>
                <a:cubicBezTo>
                  <a:pt x="424" y="114"/>
                  <a:pt x="424" y="114"/>
                  <a:pt x="424" y="114"/>
                </a:cubicBezTo>
                <a:cubicBezTo>
                  <a:pt x="345" y="114"/>
                  <a:pt x="345" y="114"/>
                  <a:pt x="345" y="114"/>
                </a:cubicBezTo>
                <a:cubicBezTo>
                  <a:pt x="306" y="114"/>
                  <a:pt x="276" y="119"/>
                  <a:pt x="255" y="128"/>
                </a:cubicBezTo>
                <a:cubicBezTo>
                  <a:pt x="234" y="137"/>
                  <a:pt x="216" y="151"/>
                  <a:pt x="201" y="171"/>
                </a:cubicBezTo>
                <a:cubicBezTo>
                  <a:pt x="185" y="190"/>
                  <a:pt x="172" y="216"/>
                  <a:pt x="161" y="249"/>
                </a:cubicBezTo>
                <a:cubicBezTo>
                  <a:pt x="150" y="282"/>
                  <a:pt x="141" y="313"/>
                  <a:pt x="134" y="343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0"/>
                  <a:pt x="0" y="0"/>
                  <a:pt x="0" y="0"/>
                </a:cubicBezTo>
                <a:cubicBezTo>
                  <a:pt x="1150" y="0"/>
                  <a:pt x="1150" y="0"/>
                  <a:pt x="1150" y="0"/>
                </a:cubicBezTo>
                <a:cubicBezTo>
                  <a:pt x="1150" y="343"/>
                  <a:pt x="1150" y="343"/>
                  <a:pt x="1150" y="343"/>
                </a:cubicBezTo>
                <a:cubicBezTo>
                  <a:pt x="1016" y="343"/>
                  <a:pt x="1016" y="343"/>
                  <a:pt x="1016" y="343"/>
                </a:cubicBezTo>
                <a:cubicBezTo>
                  <a:pt x="1003" y="298"/>
                  <a:pt x="994" y="266"/>
                  <a:pt x="986" y="245"/>
                </a:cubicBezTo>
                <a:cubicBezTo>
                  <a:pt x="979" y="224"/>
                  <a:pt x="971" y="206"/>
                  <a:pt x="962" y="192"/>
                </a:cubicBezTo>
                <a:cubicBezTo>
                  <a:pt x="954" y="177"/>
                  <a:pt x="944" y="165"/>
                  <a:pt x="935" y="155"/>
                </a:cubicBezTo>
                <a:cubicBezTo>
                  <a:pt x="925" y="145"/>
                  <a:pt x="914" y="137"/>
                  <a:pt x="903" y="132"/>
                </a:cubicBezTo>
                <a:cubicBezTo>
                  <a:pt x="892" y="126"/>
                  <a:pt x="879" y="121"/>
                  <a:pt x="862" y="118"/>
                </a:cubicBezTo>
                <a:cubicBezTo>
                  <a:pt x="845" y="116"/>
                  <a:pt x="824" y="114"/>
                  <a:pt x="797" y="114"/>
                </a:cubicBezTo>
                <a:cubicBezTo>
                  <a:pt x="727" y="114"/>
                  <a:pt x="727" y="114"/>
                  <a:pt x="727" y="114"/>
                </a:cubicBezTo>
                <a:cubicBezTo>
                  <a:pt x="727" y="1088"/>
                  <a:pt x="727" y="1088"/>
                  <a:pt x="727" y="1088"/>
                </a:cubicBezTo>
                <a:cubicBezTo>
                  <a:pt x="727" y="1122"/>
                  <a:pt x="728" y="1148"/>
                  <a:pt x="730" y="1166"/>
                </a:cubicBezTo>
                <a:cubicBezTo>
                  <a:pt x="732" y="1184"/>
                  <a:pt x="735" y="1199"/>
                  <a:pt x="740" y="1210"/>
                </a:cubicBezTo>
                <a:cubicBezTo>
                  <a:pt x="746" y="1221"/>
                  <a:pt x="752" y="1230"/>
                  <a:pt x="759" y="1237"/>
                </a:cubicBezTo>
                <a:cubicBezTo>
                  <a:pt x="767" y="1243"/>
                  <a:pt x="777" y="1250"/>
                  <a:pt x="791" y="1255"/>
                </a:cubicBezTo>
                <a:cubicBezTo>
                  <a:pt x="804" y="1261"/>
                  <a:pt x="822" y="1265"/>
                  <a:pt x="845" y="1268"/>
                </a:cubicBezTo>
                <a:cubicBezTo>
                  <a:pt x="845" y="1333"/>
                  <a:pt x="845" y="1333"/>
                  <a:pt x="845" y="1333"/>
                </a:cubicBezTo>
                <a:lnTo>
                  <a:pt x="306" y="13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4" name="Freeform 5"/>
          <p:cNvSpPr>
            <a:spLocks noChangeAspect="1"/>
          </p:cNvSpPr>
          <p:nvPr/>
        </p:nvSpPr>
        <p:spPr bwMode="auto">
          <a:xfrm>
            <a:off x="23311" y="3168054"/>
            <a:ext cx="769075" cy="860320"/>
          </a:xfrm>
          <a:custGeom>
            <a:avLst/>
            <a:gdLst>
              <a:gd name="T0" fmla="*/ 880 w 1206"/>
              <a:gd name="T1" fmla="*/ 245 h 1349"/>
              <a:gd name="T2" fmla="*/ 874 w 1206"/>
              <a:gd name="T3" fmla="*/ 143 h 1349"/>
              <a:gd name="T4" fmla="*/ 849 w 1206"/>
              <a:gd name="T5" fmla="*/ 97 h 1349"/>
              <a:gd name="T6" fmla="*/ 776 w 1206"/>
              <a:gd name="T7" fmla="*/ 64 h 1349"/>
              <a:gd name="T8" fmla="*/ 776 w 1206"/>
              <a:gd name="T9" fmla="*/ 0 h 1349"/>
              <a:gd name="T10" fmla="*/ 1206 w 1206"/>
              <a:gd name="T11" fmla="*/ 0 h 1349"/>
              <a:gd name="T12" fmla="*/ 1206 w 1206"/>
              <a:gd name="T13" fmla="*/ 64 h 1349"/>
              <a:gd name="T14" fmla="*/ 1150 w 1206"/>
              <a:gd name="T15" fmla="*/ 85 h 1349"/>
              <a:gd name="T16" fmla="*/ 1119 w 1206"/>
              <a:gd name="T17" fmla="*/ 117 h 1349"/>
              <a:gd name="T18" fmla="*/ 1106 w 1206"/>
              <a:gd name="T19" fmla="*/ 167 h 1349"/>
              <a:gd name="T20" fmla="*/ 1103 w 1206"/>
              <a:gd name="T21" fmla="*/ 245 h 1349"/>
              <a:gd name="T22" fmla="*/ 1103 w 1206"/>
              <a:gd name="T23" fmla="*/ 855 h 1349"/>
              <a:gd name="T24" fmla="*/ 1083 w 1206"/>
              <a:gd name="T25" fmla="*/ 1058 h 1349"/>
              <a:gd name="T26" fmla="*/ 1023 w 1206"/>
              <a:gd name="T27" fmla="*/ 1195 h 1349"/>
              <a:gd name="T28" fmla="*/ 920 w 1206"/>
              <a:gd name="T29" fmla="*/ 1285 h 1349"/>
              <a:gd name="T30" fmla="*/ 783 w 1206"/>
              <a:gd name="T31" fmla="*/ 1334 h 1349"/>
              <a:gd name="T32" fmla="*/ 612 w 1206"/>
              <a:gd name="T33" fmla="*/ 1349 h 1349"/>
              <a:gd name="T34" fmla="*/ 378 w 1206"/>
              <a:gd name="T35" fmla="*/ 1320 h 1349"/>
              <a:gd name="T36" fmla="*/ 222 w 1206"/>
              <a:gd name="T37" fmla="*/ 1233 h 1349"/>
              <a:gd name="T38" fmla="*/ 133 w 1206"/>
              <a:gd name="T39" fmla="*/ 1092 h 1349"/>
              <a:gd name="T40" fmla="*/ 105 w 1206"/>
              <a:gd name="T41" fmla="*/ 878 h 1349"/>
              <a:gd name="T42" fmla="*/ 105 w 1206"/>
              <a:gd name="T43" fmla="*/ 246 h 1349"/>
              <a:gd name="T44" fmla="*/ 102 w 1206"/>
              <a:gd name="T45" fmla="*/ 169 h 1349"/>
              <a:gd name="T46" fmla="*/ 89 w 1206"/>
              <a:gd name="T47" fmla="*/ 118 h 1349"/>
              <a:gd name="T48" fmla="*/ 58 w 1206"/>
              <a:gd name="T49" fmla="*/ 86 h 1349"/>
              <a:gd name="T50" fmla="*/ 0 w 1206"/>
              <a:gd name="T51" fmla="*/ 64 h 1349"/>
              <a:gd name="T52" fmla="*/ 0 w 1206"/>
              <a:gd name="T53" fmla="*/ 0 h 1349"/>
              <a:gd name="T54" fmla="*/ 513 w 1206"/>
              <a:gd name="T55" fmla="*/ 0 h 1349"/>
              <a:gd name="T56" fmla="*/ 513 w 1206"/>
              <a:gd name="T57" fmla="*/ 64 h 1349"/>
              <a:gd name="T58" fmla="*/ 454 w 1206"/>
              <a:gd name="T59" fmla="*/ 87 h 1349"/>
              <a:gd name="T60" fmla="*/ 425 w 1206"/>
              <a:gd name="T61" fmla="*/ 117 h 1349"/>
              <a:gd name="T62" fmla="*/ 411 w 1206"/>
              <a:gd name="T63" fmla="*/ 163 h 1349"/>
              <a:gd name="T64" fmla="*/ 407 w 1206"/>
              <a:gd name="T65" fmla="*/ 246 h 1349"/>
              <a:gd name="T66" fmla="*/ 407 w 1206"/>
              <a:gd name="T67" fmla="*/ 891 h 1349"/>
              <a:gd name="T68" fmla="*/ 417 w 1206"/>
              <a:gd name="T69" fmla="*/ 1031 h 1349"/>
              <a:gd name="T70" fmla="*/ 453 w 1206"/>
              <a:gd name="T71" fmla="*/ 1140 h 1349"/>
              <a:gd name="T72" fmla="*/ 524 w 1206"/>
              <a:gd name="T73" fmla="*/ 1210 h 1349"/>
              <a:gd name="T74" fmla="*/ 643 w 1206"/>
              <a:gd name="T75" fmla="*/ 1234 h 1349"/>
              <a:gd name="T76" fmla="*/ 791 w 1206"/>
              <a:gd name="T77" fmla="*/ 1194 h 1349"/>
              <a:gd name="T78" fmla="*/ 860 w 1206"/>
              <a:gd name="T79" fmla="*/ 1083 h 1349"/>
              <a:gd name="T80" fmla="*/ 880 w 1206"/>
              <a:gd name="T81" fmla="*/ 868 h 1349"/>
              <a:gd name="T82" fmla="*/ 880 w 1206"/>
              <a:gd name="T83" fmla="*/ 245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6" h="1349">
                <a:moveTo>
                  <a:pt x="880" y="245"/>
                </a:moveTo>
                <a:cubicBezTo>
                  <a:pt x="880" y="196"/>
                  <a:pt x="878" y="162"/>
                  <a:pt x="874" y="143"/>
                </a:cubicBezTo>
                <a:cubicBezTo>
                  <a:pt x="869" y="124"/>
                  <a:pt x="861" y="108"/>
                  <a:pt x="849" y="97"/>
                </a:cubicBezTo>
                <a:cubicBezTo>
                  <a:pt x="836" y="85"/>
                  <a:pt x="812" y="74"/>
                  <a:pt x="776" y="64"/>
                </a:cubicBezTo>
                <a:cubicBezTo>
                  <a:pt x="776" y="0"/>
                  <a:pt x="776" y="0"/>
                  <a:pt x="776" y="0"/>
                </a:cubicBezTo>
                <a:cubicBezTo>
                  <a:pt x="1206" y="0"/>
                  <a:pt x="1206" y="0"/>
                  <a:pt x="1206" y="0"/>
                </a:cubicBezTo>
                <a:cubicBezTo>
                  <a:pt x="1206" y="64"/>
                  <a:pt x="1206" y="64"/>
                  <a:pt x="1206" y="64"/>
                </a:cubicBezTo>
                <a:cubicBezTo>
                  <a:pt x="1183" y="71"/>
                  <a:pt x="1164" y="78"/>
                  <a:pt x="1150" y="85"/>
                </a:cubicBezTo>
                <a:cubicBezTo>
                  <a:pt x="1137" y="93"/>
                  <a:pt x="1126" y="103"/>
                  <a:pt x="1119" y="117"/>
                </a:cubicBezTo>
                <a:cubicBezTo>
                  <a:pt x="1112" y="130"/>
                  <a:pt x="1108" y="147"/>
                  <a:pt x="1106" y="167"/>
                </a:cubicBezTo>
                <a:cubicBezTo>
                  <a:pt x="1104" y="188"/>
                  <a:pt x="1103" y="214"/>
                  <a:pt x="1103" y="245"/>
                </a:cubicBezTo>
                <a:cubicBezTo>
                  <a:pt x="1103" y="855"/>
                  <a:pt x="1103" y="855"/>
                  <a:pt x="1103" y="855"/>
                </a:cubicBezTo>
                <a:cubicBezTo>
                  <a:pt x="1103" y="936"/>
                  <a:pt x="1096" y="1004"/>
                  <a:pt x="1083" y="1058"/>
                </a:cubicBezTo>
                <a:cubicBezTo>
                  <a:pt x="1070" y="1112"/>
                  <a:pt x="1050" y="1158"/>
                  <a:pt x="1023" y="1195"/>
                </a:cubicBezTo>
                <a:cubicBezTo>
                  <a:pt x="995" y="1232"/>
                  <a:pt x="961" y="1262"/>
                  <a:pt x="920" y="1285"/>
                </a:cubicBezTo>
                <a:cubicBezTo>
                  <a:pt x="880" y="1308"/>
                  <a:pt x="834" y="1324"/>
                  <a:pt x="783" y="1334"/>
                </a:cubicBezTo>
                <a:cubicBezTo>
                  <a:pt x="733" y="1344"/>
                  <a:pt x="676" y="1349"/>
                  <a:pt x="612" y="1349"/>
                </a:cubicBezTo>
                <a:cubicBezTo>
                  <a:pt x="520" y="1349"/>
                  <a:pt x="442" y="1339"/>
                  <a:pt x="378" y="1320"/>
                </a:cubicBezTo>
                <a:cubicBezTo>
                  <a:pt x="314" y="1301"/>
                  <a:pt x="262" y="1272"/>
                  <a:pt x="222" y="1233"/>
                </a:cubicBezTo>
                <a:cubicBezTo>
                  <a:pt x="182" y="1194"/>
                  <a:pt x="153" y="1147"/>
                  <a:pt x="133" y="1092"/>
                </a:cubicBezTo>
                <a:cubicBezTo>
                  <a:pt x="114" y="1036"/>
                  <a:pt x="105" y="965"/>
                  <a:pt x="105" y="87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0" y="148"/>
                  <a:pt x="96" y="131"/>
                  <a:pt x="89" y="118"/>
                </a:cubicBezTo>
                <a:cubicBezTo>
                  <a:pt x="83" y="105"/>
                  <a:pt x="72" y="95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2"/>
                  <a:pt x="466" y="79"/>
                  <a:pt x="454" y="87"/>
                </a:cubicBezTo>
                <a:cubicBezTo>
                  <a:pt x="441" y="96"/>
                  <a:pt x="431" y="105"/>
                  <a:pt x="425" y="117"/>
                </a:cubicBezTo>
                <a:cubicBezTo>
                  <a:pt x="418" y="129"/>
                  <a:pt x="414" y="144"/>
                  <a:pt x="411" y="163"/>
                </a:cubicBezTo>
                <a:cubicBezTo>
                  <a:pt x="409" y="182"/>
                  <a:pt x="407" y="210"/>
                  <a:pt x="407" y="246"/>
                </a:cubicBezTo>
                <a:cubicBezTo>
                  <a:pt x="407" y="891"/>
                  <a:pt x="407" y="891"/>
                  <a:pt x="407" y="891"/>
                </a:cubicBezTo>
                <a:cubicBezTo>
                  <a:pt x="407" y="942"/>
                  <a:pt x="411" y="989"/>
                  <a:pt x="417" y="1031"/>
                </a:cubicBezTo>
                <a:cubicBezTo>
                  <a:pt x="424" y="1074"/>
                  <a:pt x="435" y="1110"/>
                  <a:pt x="453" y="1140"/>
                </a:cubicBezTo>
                <a:cubicBezTo>
                  <a:pt x="470" y="1170"/>
                  <a:pt x="494" y="1194"/>
                  <a:pt x="524" y="1210"/>
                </a:cubicBezTo>
                <a:cubicBezTo>
                  <a:pt x="555" y="1226"/>
                  <a:pt x="594" y="1234"/>
                  <a:pt x="643" y="1234"/>
                </a:cubicBezTo>
                <a:cubicBezTo>
                  <a:pt x="709" y="1234"/>
                  <a:pt x="759" y="1221"/>
                  <a:pt x="791" y="1194"/>
                </a:cubicBezTo>
                <a:cubicBezTo>
                  <a:pt x="824" y="1168"/>
                  <a:pt x="847" y="1130"/>
                  <a:pt x="860" y="1083"/>
                </a:cubicBezTo>
                <a:cubicBezTo>
                  <a:pt x="873" y="1035"/>
                  <a:pt x="880" y="963"/>
                  <a:pt x="880" y="868"/>
                </a:cubicBezTo>
                <a:lnTo>
                  <a:pt x="880" y="2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5" name="Freeform 5"/>
          <p:cNvSpPr>
            <a:spLocks noChangeAspect="1"/>
          </p:cNvSpPr>
          <p:nvPr/>
        </p:nvSpPr>
        <p:spPr bwMode="auto">
          <a:xfrm>
            <a:off x="990650" y="3173721"/>
            <a:ext cx="800936" cy="854653"/>
          </a:xfrm>
          <a:custGeom>
            <a:avLst/>
            <a:gdLst>
              <a:gd name="T0" fmla="*/ 905 w 1256"/>
              <a:gd name="T1" fmla="*/ 321 h 1340"/>
              <a:gd name="T2" fmla="*/ 928 w 1256"/>
              <a:gd name="T3" fmla="*/ 244 h 1340"/>
              <a:gd name="T4" fmla="*/ 936 w 1256"/>
              <a:gd name="T5" fmla="*/ 167 h 1340"/>
              <a:gd name="T6" fmla="*/ 911 w 1256"/>
              <a:gd name="T7" fmla="*/ 94 h 1340"/>
              <a:gd name="T8" fmla="*/ 835 w 1256"/>
              <a:gd name="T9" fmla="*/ 65 h 1340"/>
              <a:gd name="T10" fmla="*/ 835 w 1256"/>
              <a:gd name="T11" fmla="*/ 0 h 1340"/>
              <a:gd name="T12" fmla="*/ 1256 w 1256"/>
              <a:gd name="T13" fmla="*/ 0 h 1340"/>
              <a:gd name="T14" fmla="*/ 1256 w 1256"/>
              <a:gd name="T15" fmla="*/ 65 h 1340"/>
              <a:gd name="T16" fmla="*/ 1193 w 1256"/>
              <a:gd name="T17" fmla="*/ 89 h 1340"/>
              <a:gd name="T18" fmla="*/ 1146 w 1256"/>
              <a:gd name="T19" fmla="*/ 141 h 1340"/>
              <a:gd name="T20" fmla="*/ 1096 w 1256"/>
              <a:gd name="T21" fmla="*/ 250 h 1340"/>
              <a:gd name="T22" fmla="*/ 687 w 1256"/>
              <a:gd name="T23" fmla="*/ 1340 h 1340"/>
              <a:gd name="T24" fmla="*/ 462 w 1256"/>
              <a:gd name="T25" fmla="*/ 1340 h 1340"/>
              <a:gd name="T26" fmla="*/ 139 w 1256"/>
              <a:gd name="T27" fmla="*/ 246 h 1340"/>
              <a:gd name="T28" fmla="*/ 103 w 1256"/>
              <a:gd name="T29" fmla="*/ 142 h 1340"/>
              <a:gd name="T30" fmla="*/ 65 w 1256"/>
              <a:gd name="T31" fmla="*/ 93 h 1340"/>
              <a:gd name="T32" fmla="*/ 0 w 1256"/>
              <a:gd name="T33" fmla="*/ 65 h 1340"/>
              <a:gd name="T34" fmla="*/ 0 w 1256"/>
              <a:gd name="T35" fmla="*/ 0 h 1340"/>
              <a:gd name="T36" fmla="*/ 540 w 1256"/>
              <a:gd name="T37" fmla="*/ 0 h 1340"/>
              <a:gd name="T38" fmla="*/ 540 w 1256"/>
              <a:gd name="T39" fmla="*/ 65 h 1340"/>
              <a:gd name="T40" fmla="*/ 465 w 1256"/>
              <a:gd name="T41" fmla="*/ 93 h 1340"/>
              <a:gd name="T42" fmla="*/ 440 w 1256"/>
              <a:gd name="T43" fmla="*/ 157 h 1340"/>
              <a:gd name="T44" fmla="*/ 446 w 1256"/>
              <a:gd name="T45" fmla="*/ 220 h 1340"/>
              <a:gd name="T46" fmla="*/ 470 w 1256"/>
              <a:gd name="T47" fmla="*/ 318 h 1340"/>
              <a:gd name="T48" fmla="*/ 664 w 1256"/>
              <a:gd name="T49" fmla="*/ 1019 h 1340"/>
              <a:gd name="T50" fmla="*/ 905 w 1256"/>
              <a:gd name="T51" fmla="*/ 321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56" h="1340">
                <a:moveTo>
                  <a:pt x="905" y="321"/>
                </a:moveTo>
                <a:cubicBezTo>
                  <a:pt x="915" y="293"/>
                  <a:pt x="922" y="268"/>
                  <a:pt x="928" y="244"/>
                </a:cubicBezTo>
                <a:cubicBezTo>
                  <a:pt x="934" y="219"/>
                  <a:pt x="936" y="194"/>
                  <a:pt x="936" y="167"/>
                </a:cubicBezTo>
                <a:cubicBezTo>
                  <a:pt x="936" y="135"/>
                  <a:pt x="928" y="111"/>
                  <a:pt x="911" y="94"/>
                </a:cubicBezTo>
                <a:cubicBezTo>
                  <a:pt x="895" y="77"/>
                  <a:pt x="869" y="67"/>
                  <a:pt x="835" y="65"/>
                </a:cubicBezTo>
                <a:cubicBezTo>
                  <a:pt x="835" y="0"/>
                  <a:pt x="835" y="0"/>
                  <a:pt x="835" y="0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6" y="65"/>
                  <a:pt x="1256" y="65"/>
                  <a:pt x="1256" y="65"/>
                </a:cubicBezTo>
                <a:cubicBezTo>
                  <a:pt x="1231" y="69"/>
                  <a:pt x="1210" y="77"/>
                  <a:pt x="1193" y="89"/>
                </a:cubicBezTo>
                <a:cubicBezTo>
                  <a:pt x="1175" y="101"/>
                  <a:pt x="1160" y="118"/>
                  <a:pt x="1146" y="141"/>
                </a:cubicBezTo>
                <a:cubicBezTo>
                  <a:pt x="1132" y="163"/>
                  <a:pt x="1115" y="200"/>
                  <a:pt x="1096" y="250"/>
                </a:cubicBezTo>
                <a:cubicBezTo>
                  <a:pt x="687" y="1340"/>
                  <a:pt x="687" y="1340"/>
                  <a:pt x="687" y="1340"/>
                </a:cubicBezTo>
                <a:cubicBezTo>
                  <a:pt x="462" y="1340"/>
                  <a:pt x="462" y="1340"/>
                  <a:pt x="462" y="1340"/>
                </a:cubicBezTo>
                <a:cubicBezTo>
                  <a:pt x="139" y="246"/>
                  <a:pt x="139" y="246"/>
                  <a:pt x="139" y="246"/>
                </a:cubicBezTo>
                <a:cubicBezTo>
                  <a:pt x="125" y="198"/>
                  <a:pt x="113" y="163"/>
                  <a:pt x="103" y="142"/>
                </a:cubicBezTo>
                <a:cubicBezTo>
                  <a:pt x="94" y="122"/>
                  <a:pt x="81" y="105"/>
                  <a:pt x="65" y="93"/>
                </a:cubicBezTo>
                <a:cubicBezTo>
                  <a:pt x="50" y="80"/>
                  <a:pt x="28" y="71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540" y="0"/>
                  <a:pt x="540" y="0"/>
                  <a:pt x="540" y="0"/>
                </a:cubicBezTo>
                <a:cubicBezTo>
                  <a:pt x="540" y="65"/>
                  <a:pt x="540" y="65"/>
                  <a:pt x="540" y="65"/>
                </a:cubicBezTo>
                <a:cubicBezTo>
                  <a:pt x="506" y="69"/>
                  <a:pt x="481" y="78"/>
                  <a:pt x="465" y="93"/>
                </a:cubicBezTo>
                <a:cubicBezTo>
                  <a:pt x="448" y="108"/>
                  <a:pt x="440" y="129"/>
                  <a:pt x="440" y="157"/>
                </a:cubicBezTo>
                <a:cubicBezTo>
                  <a:pt x="440" y="178"/>
                  <a:pt x="442" y="199"/>
                  <a:pt x="446" y="220"/>
                </a:cubicBezTo>
                <a:cubicBezTo>
                  <a:pt x="450" y="240"/>
                  <a:pt x="458" y="273"/>
                  <a:pt x="470" y="318"/>
                </a:cubicBezTo>
                <a:cubicBezTo>
                  <a:pt x="664" y="1019"/>
                  <a:pt x="664" y="1019"/>
                  <a:pt x="664" y="1019"/>
                </a:cubicBezTo>
                <a:lnTo>
                  <a:pt x="905" y="3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6" name="Freeform 5"/>
          <p:cNvSpPr>
            <a:spLocks noChangeAspect="1"/>
          </p:cNvSpPr>
          <p:nvPr/>
        </p:nvSpPr>
        <p:spPr bwMode="auto">
          <a:xfrm>
            <a:off x="1998767" y="3173721"/>
            <a:ext cx="1210984" cy="854653"/>
          </a:xfrm>
          <a:custGeom>
            <a:avLst/>
            <a:gdLst>
              <a:gd name="T0" fmla="*/ 1559 w 1899"/>
              <a:gd name="T1" fmla="*/ 335 h 1340"/>
              <a:gd name="T2" fmla="*/ 1582 w 1899"/>
              <a:gd name="T3" fmla="*/ 245 h 1340"/>
              <a:gd name="T4" fmla="*/ 1592 w 1899"/>
              <a:gd name="T5" fmla="*/ 167 h 1340"/>
              <a:gd name="T6" fmla="*/ 1567 w 1899"/>
              <a:gd name="T7" fmla="*/ 93 h 1340"/>
              <a:gd name="T8" fmla="*/ 1492 w 1899"/>
              <a:gd name="T9" fmla="*/ 65 h 1340"/>
              <a:gd name="T10" fmla="*/ 1492 w 1899"/>
              <a:gd name="T11" fmla="*/ 0 h 1340"/>
              <a:gd name="T12" fmla="*/ 1899 w 1899"/>
              <a:gd name="T13" fmla="*/ 0 h 1340"/>
              <a:gd name="T14" fmla="*/ 1899 w 1899"/>
              <a:gd name="T15" fmla="*/ 65 h 1340"/>
              <a:gd name="T16" fmla="*/ 1839 w 1899"/>
              <a:gd name="T17" fmla="*/ 93 h 1340"/>
              <a:gd name="T18" fmla="*/ 1795 w 1899"/>
              <a:gd name="T19" fmla="*/ 149 h 1340"/>
              <a:gd name="T20" fmla="*/ 1746 w 1899"/>
              <a:gd name="T21" fmla="*/ 270 h 1340"/>
              <a:gd name="T22" fmla="*/ 1380 w 1899"/>
              <a:gd name="T23" fmla="*/ 1340 h 1340"/>
              <a:gd name="T24" fmla="*/ 1147 w 1899"/>
              <a:gd name="T25" fmla="*/ 1340 h 1340"/>
              <a:gd name="T26" fmla="*/ 927 w 1899"/>
              <a:gd name="T27" fmla="*/ 423 h 1340"/>
              <a:gd name="T28" fmla="*/ 665 w 1899"/>
              <a:gd name="T29" fmla="*/ 1340 h 1340"/>
              <a:gd name="T30" fmla="*/ 421 w 1899"/>
              <a:gd name="T31" fmla="*/ 1340 h 1340"/>
              <a:gd name="T32" fmla="*/ 127 w 1899"/>
              <a:gd name="T33" fmla="*/ 246 h 1340"/>
              <a:gd name="T34" fmla="*/ 89 w 1899"/>
              <a:gd name="T35" fmla="*/ 135 h 1340"/>
              <a:gd name="T36" fmla="*/ 52 w 1899"/>
              <a:gd name="T37" fmla="*/ 88 h 1340"/>
              <a:gd name="T38" fmla="*/ 0 w 1899"/>
              <a:gd name="T39" fmla="*/ 65 h 1340"/>
              <a:gd name="T40" fmla="*/ 0 w 1899"/>
              <a:gd name="T41" fmla="*/ 0 h 1340"/>
              <a:gd name="T42" fmla="*/ 525 w 1899"/>
              <a:gd name="T43" fmla="*/ 0 h 1340"/>
              <a:gd name="T44" fmla="*/ 525 w 1899"/>
              <a:gd name="T45" fmla="*/ 65 h 1340"/>
              <a:gd name="T46" fmla="*/ 450 w 1899"/>
              <a:gd name="T47" fmla="*/ 93 h 1340"/>
              <a:gd name="T48" fmla="*/ 426 w 1899"/>
              <a:gd name="T49" fmla="*/ 157 h 1340"/>
              <a:gd name="T50" fmla="*/ 454 w 1899"/>
              <a:gd name="T51" fmla="*/ 318 h 1340"/>
              <a:gd name="T52" fmla="*/ 623 w 1899"/>
              <a:gd name="T53" fmla="*/ 996 h 1340"/>
              <a:gd name="T54" fmla="*/ 903 w 1899"/>
              <a:gd name="T55" fmla="*/ 0 h 1340"/>
              <a:gd name="T56" fmla="*/ 1124 w 1899"/>
              <a:gd name="T57" fmla="*/ 0 h 1340"/>
              <a:gd name="T58" fmla="*/ 1352 w 1899"/>
              <a:gd name="T59" fmla="*/ 996 h 1340"/>
              <a:gd name="T60" fmla="*/ 1559 w 1899"/>
              <a:gd name="T61" fmla="*/ 335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99" h="1340">
                <a:moveTo>
                  <a:pt x="1559" y="335"/>
                </a:moveTo>
                <a:cubicBezTo>
                  <a:pt x="1568" y="305"/>
                  <a:pt x="1575" y="275"/>
                  <a:pt x="1582" y="245"/>
                </a:cubicBezTo>
                <a:cubicBezTo>
                  <a:pt x="1588" y="215"/>
                  <a:pt x="1592" y="189"/>
                  <a:pt x="1592" y="167"/>
                </a:cubicBezTo>
                <a:cubicBezTo>
                  <a:pt x="1592" y="134"/>
                  <a:pt x="1583" y="109"/>
                  <a:pt x="1567" y="93"/>
                </a:cubicBezTo>
                <a:cubicBezTo>
                  <a:pt x="1550" y="77"/>
                  <a:pt x="1525" y="67"/>
                  <a:pt x="1492" y="65"/>
                </a:cubicBezTo>
                <a:cubicBezTo>
                  <a:pt x="1492" y="0"/>
                  <a:pt x="1492" y="0"/>
                  <a:pt x="1492" y="0"/>
                </a:cubicBezTo>
                <a:cubicBezTo>
                  <a:pt x="1899" y="0"/>
                  <a:pt x="1899" y="0"/>
                  <a:pt x="1899" y="0"/>
                </a:cubicBezTo>
                <a:cubicBezTo>
                  <a:pt x="1899" y="65"/>
                  <a:pt x="1899" y="65"/>
                  <a:pt x="1899" y="65"/>
                </a:cubicBezTo>
                <a:cubicBezTo>
                  <a:pt x="1875" y="70"/>
                  <a:pt x="1855" y="79"/>
                  <a:pt x="1839" y="93"/>
                </a:cubicBezTo>
                <a:cubicBezTo>
                  <a:pt x="1823" y="106"/>
                  <a:pt x="1808" y="125"/>
                  <a:pt x="1795" y="149"/>
                </a:cubicBezTo>
                <a:cubicBezTo>
                  <a:pt x="1782" y="173"/>
                  <a:pt x="1766" y="213"/>
                  <a:pt x="1746" y="270"/>
                </a:cubicBezTo>
                <a:cubicBezTo>
                  <a:pt x="1380" y="1340"/>
                  <a:pt x="1380" y="1340"/>
                  <a:pt x="1380" y="1340"/>
                </a:cubicBezTo>
                <a:cubicBezTo>
                  <a:pt x="1147" y="1340"/>
                  <a:pt x="1147" y="1340"/>
                  <a:pt x="1147" y="1340"/>
                </a:cubicBezTo>
                <a:cubicBezTo>
                  <a:pt x="927" y="423"/>
                  <a:pt x="927" y="423"/>
                  <a:pt x="927" y="423"/>
                </a:cubicBezTo>
                <a:cubicBezTo>
                  <a:pt x="665" y="1340"/>
                  <a:pt x="665" y="1340"/>
                  <a:pt x="665" y="1340"/>
                </a:cubicBezTo>
                <a:cubicBezTo>
                  <a:pt x="421" y="1340"/>
                  <a:pt x="421" y="1340"/>
                  <a:pt x="421" y="1340"/>
                </a:cubicBezTo>
                <a:cubicBezTo>
                  <a:pt x="127" y="246"/>
                  <a:pt x="127" y="246"/>
                  <a:pt x="127" y="246"/>
                </a:cubicBezTo>
                <a:cubicBezTo>
                  <a:pt x="113" y="193"/>
                  <a:pt x="100" y="156"/>
                  <a:pt x="89" y="135"/>
                </a:cubicBezTo>
                <a:cubicBezTo>
                  <a:pt x="78" y="114"/>
                  <a:pt x="65" y="99"/>
                  <a:pt x="52" y="88"/>
                </a:cubicBezTo>
                <a:cubicBezTo>
                  <a:pt x="38" y="78"/>
                  <a:pt x="21" y="70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525" y="0"/>
                  <a:pt x="525" y="0"/>
                  <a:pt x="525" y="0"/>
                </a:cubicBezTo>
                <a:cubicBezTo>
                  <a:pt x="525" y="65"/>
                  <a:pt x="525" y="65"/>
                  <a:pt x="525" y="65"/>
                </a:cubicBezTo>
                <a:cubicBezTo>
                  <a:pt x="491" y="69"/>
                  <a:pt x="466" y="78"/>
                  <a:pt x="450" y="93"/>
                </a:cubicBezTo>
                <a:cubicBezTo>
                  <a:pt x="434" y="108"/>
                  <a:pt x="426" y="129"/>
                  <a:pt x="426" y="157"/>
                </a:cubicBezTo>
                <a:cubicBezTo>
                  <a:pt x="426" y="191"/>
                  <a:pt x="435" y="245"/>
                  <a:pt x="454" y="318"/>
                </a:cubicBezTo>
                <a:cubicBezTo>
                  <a:pt x="623" y="996"/>
                  <a:pt x="623" y="996"/>
                  <a:pt x="623" y="996"/>
                </a:cubicBezTo>
                <a:cubicBezTo>
                  <a:pt x="903" y="0"/>
                  <a:pt x="903" y="0"/>
                  <a:pt x="903" y="0"/>
                </a:cubicBezTo>
                <a:cubicBezTo>
                  <a:pt x="1124" y="0"/>
                  <a:pt x="1124" y="0"/>
                  <a:pt x="1124" y="0"/>
                </a:cubicBezTo>
                <a:cubicBezTo>
                  <a:pt x="1352" y="996"/>
                  <a:pt x="1352" y="996"/>
                  <a:pt x="1352" y="996"/>
                </a:cubicBezTo>
                <a:lnTo>
                  <a:pt x="1559" y="3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" name="Freeform 5"/>
          <p:cNvSpPr>
            <a:spLocks noChangeAspect="1"/>
          </p:cNvSpPr>
          <p:nvPr/>
        </p:nvSpPr>
        <p:spPr bwMode="auto">
          <a:xfrm>
            <a:off x="3467850" y="3178310"/>
            <a:ext cx="763409" cy="850064"/>
          </a:xfrm>
          <a:custGeom>
            <a:avLst/>
            <a:gdLst>
              <a:gd name="T0" fmla="*/ 570 w 1197"/>
              <a:gd name="T1" fmla="*/ 0 h 1333"/>
              <a:gd name="T2" fmla="*/ 570 w 1197"/>
              <a:gd name="T3" fmla="*/ 65 h 1333"/>
              <a:gd name="T4" fmla="*/ 505 w 1197"/>
              <a:gd name="T5" fmla="*/ 86 h 1333"/>
              <a:gd name="T6" fmla="*/ 486 w 1197"/>
              <a:gd name="T7" fmla="*/ 135 h 1333"/>
              <a:gd name="T8" fmla="*/ 492 w 1197"/>
              <a:gd name="T9" fmla="*/ 173 h 1333"/>
              <a:gd name="T10" fmla="*/ 515 w 1197"/>
              <a:gd name="T11" fmla="*/ 223 h 1333"/>
              <a:gd name="T12" fmla="*/ 568 w 1197"/>
              <a:gd name="T13" fmla="*/ 315 h 1333"/>
              <a:gd name="T14" fmla="*/ 658 w 1197"/>
              <a:gd name="T15" fmla="*/ 466 h 1333"/>
              <a:gd name="T16" fmla="*/ 777 w 1197"/>
              <a:gd name="T17" fmla="*/ 292 h 1333"/>
              <a:gd name="T18" fmla="*/ 829 w 1197"/>
              <a:gd name="T19" fmla="*/ 204 h 1333"/>
              <a:gd name="T20" fmla="*/ 842 w 1197"/>
              <a:gd name="T21" fmla="*/ 138 h 1333"/>
              <a:gd name="T22" fmla="*/ 821 w 1197"/>
              <a:gd name="T23" fmla="*/ 88 h 1333"/>
              <a:gd name="T24" fmla="*/ 761 w 1197"/>
              <a:gd name="T25" fmla="*/ 65 h 1333"/>
              <a:gd name="T26" fmla="*/ 761 w 1197"/>
              <a:gd name="T27" fmla="*/ 0 h 1333"/>
              <a:gd name="T28" fmla="*/ 1164 w 1197"/>
              <a:gd name="T29" fmla="*/ 0 h 1333"/>
              <a:gd name="T30" fmla="*/ 1164 w 1197"/>
              <a:gd name="T31" fmla="*/ 66 h 1333"/>
              <a:gd name="T32" fmla="*/ 1111 w 1197"/>
              <a:gd name="T33" fmla="*/ 91 h 1333"/>
              <a:gd name="T34" fmla="*/ 1052 w 1197"/>
              <a:gd name="T35" fmla="*/ 147 h 1333"/>
              <a:gd name="T36" fmla="*/ 946 w 1197"/>
              <a:gd name="T37" fmla="*/ 291 h 1333"/>
              <a:gd name="T38" fmla="*/ 735 w 1197"/>
              <a:gd name="T39" fmla="*/ 592 h 1333"/>
              <a:gd name="T40" fmla="*/ 1053 w 1197"/>
              <a:gd name="T41" fmla="*/ 1117 h 1333"/>
              <a:gd name="T42" fmla="*/ 1087 w 1197"/>
              <a:gd name="T43" fmla="*/ 1170 h 1333"/>
              <a:gd name="T44" fmla="*/ 1120 w 1197"/>
              <a:gd name="T45" fmla="*/ 1216 h 1333"/>
              <a:gd name="T46" fmla="*/ 1148 w 1197"/>
              <a:gd name="T47" fmla="*/ 1245 h 1333"/>
              <a:gd name="T48" fmla="*/ 1172 w 1197"/>
              <a:gd name="T49" fmla="*/ 1260 h 1333"/>
              <a:gd name="T50" fmla="*/ 1197 w 1197"/>
              <a:gd name="T51" fmla="*/ 1269 h 1333"/>
              <a:gd name="T52" fmla="*/ 1197 w 1197"/>
              <a:gd name="T53" fmla="*/ 1333 h 1333"/>
              <a:gd name="T54" fmla="*/ 654 w 1197"/>
              <a:gd name="T55" fmla="*/ 1333 h 1333"/>
              <a:gd name="T56" fmla="*/ 654 w 1197"/>
              <a:gd name="T57" fmla="*/ 1269 h 1333"/>
              <a:gd name="T58" fmla="*/ 717 w 1197"/>
              <a:gd name="T59" fmla="*/ 1248 h 1333"/>
              <a:gd name="T60" fmla="*/ 738 w 1197"/>
              <a:gd name="T61" fmla="*/ 1198 h 1333"/>
              <a:gd name="T62" fmla="*/ 734 w 1197"/>
              <a:gd name="T63" fmla="*/ 1173 h 1333"/>
              <a:gd name="T64" fmla="*/ 722 w 1197"/>
              <a:gd name="T65" fmla="*/ 1140 h 1333"/>
              <a:gd name="T66" fmla="*/ 706 w 1197"/>
              <a:gd name="T67" fmla="*/ 1105 h 1333"/>
              <a:gd name="T68" fmla="*/ 672 w 1197"/>
              <a:gd name="T69" fmla="*/ 1047 h 1333"/>
              <a:gd name="T70" fmla="*/ 536 w 1197"/>
              <a:gd name="T71" fmla="*/ 823 h 1333"/>
              <a:gd name="T72" fmla="*/ 377 w 1197"/>
              <a:gd name="T73" fmla="*/ 1059 h 1333"/>
              <a:gd name="T74" fmla="*/ 346 w 1197"/>
              <a:gd name="T75" fmla="*/ 1111 h 1333"/>
              <a:gd name="T76" fmla="*/ 328 w 1197"/>
              <a:gd name="T77" fmla="*/ 1154 h 1333"/>
              <a:gd name="T78" fmla="*/ 323 w 1197"/>
              <a:gd name="T79" fmla="*/ 1199 h 1333"/>
              <a:gd name="T80" fmla="*/ 344 w 1197"/>
              <a:gd name="T81" fmla="*/ 1245 h 1333"/>
              <a:gd name="T82" fmla="*/ 405 w 1197"/>
              <a:gd name="T83" fmla="*/ 1269 h 1333"/>
              <a:gd name="T84" fmla="*/ 405 w 1197"/>
              <a:gd name="T85" fmla="*/ 1333 h 1333"/>
              <a:gd name="T86" fmla="*/ 0 w 1197"/>
              <a:gd name="T87" fmla="*/ 1333 h 1333"/>
              <a:gd name="T88" fmla="*/ 0 w 1197"/>
              <a:gd name="T89" fmla="*/ 1269 h 1333"/>
              <a:gd name="T90" fmla="*/ 59 w 1197"/>
              <a:gd name="T91" fmla="*/ 1239 h 1333"/>
              <a:gd name="T92" fmla="*/ 118 w 1197"/>
              <a:gd name="T93" fmla="*/ 1181 h 1333"/>
              <a:gd name="T94" fmla="*/ 205 w 1197"/>
              <a:gd name="T95" fmla="*/ 1063 h 1333"/>
              <a:gd name="T96" fmla="*/ 460 w 1197"/>
              <a:gd name="T97" fmla="*/ 697 h 1333"/>
              <a:gd name="T98" fmla="*/ 214 w 1197"/>
              <a:gd name="T99" fmla="*/ 288 h 1333"/>
              <a:gd name="T100" fmla="*/ 145 w 1197"/>
              <a:gd name="T101" fmla="*/ 178 h 1333"/>
              <a:gd name="T102" fmla="*/ 97 w 1197"/>
              <a:gd name="T103" fmla="*/ 111 h 1333"/>
              <a:gd name="T104" fmla="*/ 62 w 1197"/>
              <a:gd name="T105" fmla="*/ 78 h 1333"/>
              <a:gd name="T106" fmla="*/ 27 w 1197"/>
              <a:gd name="T107" fmla="*/ 65 h 1333"/>
              <a:gd name="T108" fmla="*/ 27 w 1197"/>
              <a:gd name="T109" fmla="*/ 0 h 1333"/>
              <a:gd name="T110" fmla="*/ 570 w 1197"/>
              <a:gd name="T111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97" h="1333">
                <a:moveTo>
                  <a:pt x="570" y="0"/>
                </a:moveTo>
                <a:cubicBezTo>
                  <a:pt x="570" y="65"/>
                  <a:pt x="570" y="65"/>
                  <a:pt x="570" y="65"/>
                </a:cubicBezTo>
                <a:cubicBezTo>
                  <a:pt x="539" y="68"/>
                  <a:pt x="517" y="75"/>
                  <a:pt x="505" y="86"/>
                </a:cubicBezTo>
                <a:cubicBezTo>
                  <a:pt x="492" y="96"/>
                  <a:pt x="486" y="113"/>
                  <a:pt x="486" y="135"/>
                </a:cubicBezTo>
                <a:cubicBezTo>
                  <a:pt x="486" y="146"/>
                  <a:pt x="488" y="159"/>
                  <a:pt x="492" y="173"/>
                </a:cubicBezTo>
                <a:cubicBezTo>
                  <a:pt x="497" y="187"/>
                  <a:pt x="504" y="203"/>
                  <a:pt x="515" y="223"/>
                </a:cubicBezTo>
                <a:cubicBezTo>
                  <a:pt x="525" y="242"/>
                  <a:pt x="543" y="273"/>
                  <a:pt x="568" y="315"/>
                </a:cubicBezTo>
                <a:cubicBezTo>
                  <a:pt x="658" y="466"/>
                  <a:pt x="658" y="466"/>
                  <a:pt x="658" y="466"/>
                </a:cubicBezTo>
                <a:cubicBezTo>
                  <a:pt x="777" y="292"/>
                  <a:pt x="777" y="292"/>
                  <a:pt x="777" y="292"/>
                </a:cubicBezTo>
                <a:cubicBezTo>
                  <a:pt x="803" y="254"/>
                  <a:pt x="820" y="224"/>
                  <a:pt x="829" y="204"/>
                </a:cubicBezTo>
                <a:cubicBezTo>
                  <a:pt x="838" y="183"/>
                  <a:pt x="842" y="161"/>
                  <a:pt x="842" y="138"/>
                </a:cubicBezTo>
                <a:cubicBezTo>
                  <a:pt x="842" y="117"/>
                  <a:pt x="835" y="100"/>
                  <a:pt x="821" y="88"/>
                </a:cubicBezTo>
                <a:cubicBezTo>
                  <a:pt x="806" y="75"/>
                  <a:pt x="786" y="67"/>
                  <a:pt x="761" y="65"/>
                </a:cubicBezTo>
                <a:cubicBezTo>
                  <a:pt x="761" y="0"/>
                  <a:pt x="761" y="0"/>
                  <a:pt x="761" y="0"/>
                </a:cubicBezTo>
                <a:cubicBezTo>
                  <a:pt x="1164" y="0"/>
                  <a:pt x="1164" y="0"/>
                  <a:pt x="1164" y="0"/>
                </a:cubicBezTo>
                <a:cubicBezTo>
                  <a:pt x="1164" y="66"/>
                  <a:pt x="1164" y="66"/>
                  <a:pt x="1164" y="66"/>
                </a:cubicBezTo>
                <a:cubicBezTo>
                  <a:pt x="1145" y="71"/>
                  <a:pt x="1127" y="79"/>
                  <a:pt x="1111" y="91"/>
                </a:cubicBezTo>
                <a:cubicBezTo>
                  <a:pt x="1094" y="102"/>
                  <a:pt x="1074" y="121"/>
                  <a:pt x="1052" y="147"/>
                </a:cubicBezTo>
                <a:cubicBezTo>
                  <a:pt x="1030" y="174"/>
                  <a:pt x="994" y="222"/>
                  <a:pt x="946" y="291"/>
                </a:cubicBezTo>
                <a:cubicBezTo>
                  <a:pt x="735" y="592"/>
                  <a:pt x="735" y="592"/>
                  <a:pt x="735" y="592"/>
                </a:cubicBezTo>
                <a:cubicBezTo>
                  <a:pt x="1053" y="1117"/>
                  <a:pt x="1053" y="1117"/>
                  <a:pt x="1053" y="1117"/>
                </a:cubicBezTo>
                <a:cubicBezTo>
                  <a:pt x="1064" y="1135"/>
                  <a:pt x="1075" y="1152"/>
                  <a:pt x="1087" y="1170"/>
                </a:cubicBezTo>
                <a:cubicBezTo>
                  <a:pt x="1098" y="1187"/>
                  <a:pt x="1109" y="1202"/>
                  <a:pt x="1120" y="1216"/>
                </a:cubicBezTo>
                <a:cubicBezTo>
                  <a:pt x="1131" y="1229"/>
                  <a:pt x="1140" y="1239"/>
                  <a:pt x="1148" y="1245"/>
                </a:cubicBezTo>
                <a:cubicBezTo>
                  <a:pt x="1156" y="1252"/>
                  <a:pt x="1164" y="1257"/>
                  <a:pt x="1172" y="1260"/>
                </a:cubicBezTo>
                <a:cubicBezTo>
                  <a:pt x="1180" y="1264"/>
                  <a:pt x="1188" y="1267"/>
                  <a:pt x="1197" y="1269"/>
                </a:cubicBezTo>
                <a:cubicBezTo>
                  <a:pt x="1197" y="1333"/>
                  <a:pt x="1197" y="1333"/>
                  <a:pt x="1197" y="1333"/>
                </a:cubicBezTo>
                <a:cubicBezTo>
                  <a:pt x="654" y="1333"/>
                  <a:pt x="654" y="1333"/>
                  <a:pt x="654" y="1333"/>
                </a:cubicBezTo>
                <a:cubicBezTo>
                  <a:pt x="654" y="1269"/>
                  <a:pt x="654" y="1269"/>
                  <a:pt x="654" y="1269"/>
                </a:cubicBezTo>
                <a:cubicBezTo>
                  <a:pt x="682" y="1266"/>
                  <a:pt x="703" y="1259"/>
                  <a:pt x="717" y="1248"/>
                </a:cubicBezTo>
                <a:cubicBezTo>
                  <a:pt x="731" y="1238"/>
                  <a:pt x="738" y="1221"/>
                  <a:pt x="738" y="1198"/>
                </a:cubicBezTo>
                <a:cubicBezTo>
                  <a:pt x="738" y="1191"/>
                  <a:pt x="736" y="1182"/>
                  <a:pt x="734" y="1173"/>
                </a:cubicBezTo>
                <a:cubicBezTo>
                  <a:pt x="732" y="1164"/>
                  <a:pt x="728" y="1153"/>
                  <a:pt x="722" y="1140"/>
                </a:cubicBezTo>
                <a:cubicBezTo>
                  <a:pt x="717" y="1127"/>
                  <a:pt x="711" y="1115"/>
                  <a:pt x="706" y="1105"/>
                </a:cubicBezTo>
                <a:cubicBezTo>
                  <a:pt x="700" y="1095"/>
                  <a:pt x="689" y="1076"/>
                  <a:pt x="672" y="1047"/>
                </a:cubicBezTo>
                <a:cubicBezTo>
                  <a:pt x="536" y="823"/>
                  <a:pt x="536" y="823"/>
                  <a:pt x="536" y="823"/>
                </a:cubicBezTo>
                <a:cubicBezTo>
                  <a:pt x="377" y="1059"/>
                  <a:pt x="377" y="1059"/>
                  <a:pt x="377" y="1059"/>
                </a:cubicBezTo>
                <a:cubicBezTo>
                  <a:pt x="365" y="1078"/>
                  <a:pt x="354" y="1095"/>
                  <a:pt x="346" y="1111"/>
                </a:cubicBezTo>
                <a:cubicBezTo>
                  <a:pt x="337" y="1126"/>
                  <a:pt x="332" y="1141"/>
                  <a:pt x="328" y="1154"/>
                </a:cubicBezTo>
                <a:cubicBezTo>
                  <a:pt x="325" y="1167"/>
                  <a:pt x="323" y="1182"/>
                  <a:pt x="323" y="1199"/>
                </a:cubicBezTo>
                <a:cubicBezTo>
                  <a:pt x="323" y="1217"/>
                  <a:pt x="330" y="1232"/>
                  <a:pt x="344" y="1245"/>
                </a:cubicBezTo>
                <a:cubicBezTo>
                  <a:pt x="358" y="1258"/>
                  <a:pt x="378" y="1266"/>
                  <a:pt x="405" y="1269"/>
                </a:cubicBezTo>
                <a:cubicBezTo>
                  <a:pt x="405" y="1333"/>
                  <a:pt x="405" y="1333"/>
                  <a:pt x="405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9"/>
                  <a:pt x="0" y="1269"/>
                  <a:pt x="0" y="1269"/>
                </a:cubicBezTo>
                <a:cubicBezTo>
                  <a:pt x="22" y="1262"/>
                  <a:pt x="41" y="1252"/>
                  <a:pt x="59" y="1239"/>
                </a:cubicBezTo>
                <a:cubicBezTo>
                  <a:pt x="77" y="1226"/>
                  <a:pt x="97" y="1206"/>
                  <a:pt x="118" y="1181"/>
                </a:cubicBezTo>
                <a:cubicBezTo>
                  <a:pt x="139" y="1155"/>
                  <a:pt x="168" y="1116"/>
                  <a:pt x="205" y="1063"/>
                </a:cubicBezTo>
                <a:cubicBezTo>
                  <a:pt x="460" y="697"/>
                  <a:pt x="460" y="697"/>
                  <a:pt x="460" y="697"/>
                </a:cubicBezTo>
                <a:cubicBezTo>
                  <a:pt x="214" y="288"/>
                  <a:pt x="214" y="288"/>
                  <a:pt x="214" y="288"/>
                </a:cubicBezTo>
                <a:cubicBezTo>
                  <a:pt x="187" y="244"/>
                  <a:pt x="164" y="207"/>
                  <a:pt x="145" y="178"/>
                </a:cubicBezTo>
                <a:cubicBezTo>
                  <a:pt x="126" y="149"/>
                  <a:pt x="110" y="126"/>
                  <a:pt x="97" y="111"/>
                </a:cubicBezTo>
                <a:cubicBezTo>
                  <a:pt x="84" y="96"/>
                  <a:pt x="72" y="85"/>
                  <a:pt x="62" y="78"/>
                </a:cubicBezTo>
                <a:cubicBezTo>
                  <a:pt x="52" y="72"/>
                  <a:pt x="40" y="67"/>
                  <a:pt x="27" y="65"/>
                </a:cubicBezTo>
                <a:cubicBezTo>
                  <a:pt x="27" y="0"/>
                  <a:pt x="27" y="0"/>
                  <a:pt x="27" y="0"/>
                </a:cubicBezTo>
                <a:lnTo>
                  <a:pt x="57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8" name="Freeform 5"/>
          <p:cNvSpPr>
            <a:spLocks noChangeAspect="1"/>
          </p:cNvSpPr>
          <p:nvPr/>
        </p:nvSpPr>
        <p:spPr bwMode="auto">
          <a:xfrm>
            <a:off x="4403169" y="3178310"/>
            <a:ext cx="767193" cy="850064"/>
          </a:xfrm>
          <a:custGeom>
            <a:avLst/>
            <a:gdLst>
              <a:gd name="T0" fmla="*/ 727 w 1203"/>
              <a:gd name="T1" fmla="*/ 821 h 1333"/>
              <a:gd name="T2" fmla="*/ 727 w 1203"/>
              <a:gd name="T3" fmla="*/ 1088 h 1333"/>
              <a:gd name="T4" fmla="*/ 730 w 1203"/>
              <a:gd name="T5" fmla="*/ 1167 h 1333"/>
              <a:gd name="T6" fmla="*/ 741 w 1203"/>
              <a:gd name="T7" fmla="*/ 1210 h 1333"/>
              <a:gd name="T8" fmla="*/ 760 w 1203"/>
              <a:gd name="T9" fmla="*/ 1237 h 1333"/>
              <a:gd name="T10" fmla="*/ 791 w 1203"/>
              <a:gd name="T11" fmla="*/ 1256 h 1333"/>
              <a:gd name="T12" fmla="*/ 845 w 1203"/>
              <a:gd name="T13" fmla="*/ 1269 h 1333"/>
              <a:gd name="T14" fmla="*/ 845 w 1203"/>
              <a:gd name="T15" fmla="*/ 1333 h 1333"/>
              <a:gd name="T16" fmla="*/ 306 w 1203"/>
              <a:gd name="T17" fmla="*/ 1333 h 1333"/>
              <a:gd name="T18" fmla="*/ 306 w 1203"/>
              <a:gd name="T19" fmla="*/ 1269 h 1333"/>
              <a:gd name="T20" fmla="*/ 370 w 1203"/>
              <a:gd name="T21" fmla="*/ 1251 h 1333"/>
              <a:gd name="T22" fmla="*/ 406 w 1203"/>
              <a:gd name="T23" fmla="*/ 1220 h 1333"/>
              <a:gd name="T24" fmla="*/ 421 w 1203"/>
              <a:gd name="T25" fmla="*/ 1168 h 1333"/>
              <a:gd name="T26" fmla="*/ 424 w 1203"/>
              <a:gd name="T27" fmla="*/ 1088 h 1333"/>
              <a:gd name="T28" fmla="*/ 424 w 1203"/>
              <a:gd name="T29" fmla="*/ 821 h 1333"/>
              <a:gd name="T30" fmla="*/ 160 w 1203"/>
              <a:gd name="T31" fmla="*/ 262 h 1333"/>
              <a:gd name="T32" fmla="*/ 106 w 1203"/>
              <a:gd name="T33" fmla="*/ 156 h 1333"/>
              <a:gd name="T34" fmla="*/ 68 w 1203"/>
              <a:gd name="T35" fmla="*/ 99 h 1333"/>
              <a:gd name="T36" fmla="*/ 38 w 1203"/>
              <a:gd name="T37" fmla="*/ 74 h 1333"/>
              <a:gd name="T38" fmla="*/ 0 w 1203"/>
              <a:gd name="T39" fmla="*/ 65 h 1333"/>
              <a:gd name="T40" fmla="*/ 0 w 1203"/>
              <a:gd name="T41" fmla="*/ 0 h 1333"/>
              <a:gd name="T42" fmla="*/ 520 w 1203"/>
              <a:gd name="T43" fmla="*/ 0 h 1333"/>
              <a:gd name="T44" fmla="*/ 520 w 1203"/>
              <a:gd name="T45" fmla="*/ 65 h 1333"/>
              <a:gd name="T46" fmla="*/ 445 w 1203"/>
              <a:gd name="T47" fmla="*/ 139 h 1333"/>
              <a:gd name="T48" fmla="*/ 457 w 1203"/>
              <a:gd name="T49" fmla="*/ 199 h 1333"/>
              <a:gd name="T50" fmla="*/ 497 w 1203"/>
              <a:gd name="T51" fmla="*/ 293 h 1333"/>
              <a:gd name="T52" fmla="*/ 662 w 1203"/>
              <a:gd name="T53" fmla="*/ 660 h 1333"/>
              <a:gd name="T54" fmla="*/ 840 w 1203"/>
              <a:gd name="T55" fmla="*/ 302 h 1333"/>
              <a:gd name="T56" fmla="*/ 877 w 1203"/>
              <a:gd name="T57" fmla="*/ 213 h 1333"/>
              <a:gd name="T58" fmla="*/ 887 w 1203"/>
              <a:gd name="T59" fmla="*/ 142 h 1333"/>
              <a:gd name="T60" fmla="*/ 867 w 1203"/>
              <a:gd name="T61" fmla="*/ 87 h 1333"/>
              <a:gd name="T62" fmla="*/ 811 w 1203"/>
              <a:gd name="T63" fmla="*/ 65 h 1333"/>
              <a:gd name="T64" fmla="*/ 811 w 1203"/>
              <a:gd name="T65" fmla="*/ 0 h 1333"/>
              <a:gd name="T66" fmla="*/ 1203 w 1203"/>
              <a:gd name="T67" fmla="*/ 0 h 1333"/>
              <a:gd name="T68" fmla="*/ 1203 w 1203"/>
              <a:gd name="T69" fmla="*/ 65 h 1333"/>
              <a:gd name="T70" fmla="*/ 1159 w 1203"/>
              <a:gd name="T71" fmla="*/ 81 h 1333"/>
              <a:gd name="T72" fmla="*/ 1122 w 1203"/>
              <a:gd name="T73" fmla="*/ 113 h 1333"/>
              <a:gd name="T74" fmla="*/ 1073 w 1203"/>
              <a:gd name="T75" fmla="*/ 179 h 1333"/>
              <a:gd name="T76" fmla="*/ 1007 w 1203"/>
              <a:gd name="T77" fmla="*/ 293 h 1333"/>
              <a:gd name="T78" fmla="*/ 727 w 1203"/>
              <a:gd name="T79" fmla="*/ 821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03" h="1333">
                <a:moveTo>
                  <a:pt x="727" y="821"/>
                </a:moveTo>
                <a:cubicBezTo>
                  <a:pt x="727" y="1088"/>
                  <a:pt x="727" y="1088"/>
                  <a:pt x="727" y="1088"/>
                </a:cubicBezTo>
                <a:cubicBezTo>
                  <a:pt x="727" y="1123"/>
                  <a:pt x="728" y="1149"/>
                  <a:pt x="730" y="1167"/>
                </a:cubicBezTo>
                <a:cubicBezTo>
                  <a:pt x="732" y="1185"/>
                  <a:pt x="736" y="1199"/>
                  <a:pt x="741" y="1210"/>
                </a:cubicBezTo>
                <a:cubicBezTo>
                  <a:pt x="746" y="1221"/>
                  <a:pt x="752" y="1230"/>
                  <a:pt x="760" y="1237"/>
                </a:cubicBezTo>
                <a:cubicBezTo>
                  <a:pt x="767" y="1244"/>
                  <a:pt x="778" y="1250"/>
                  <a:pt x="791" y="1256"/>
                </a:cubicBezTo>
                <a:cubicBezTo>
                  <a:pt x="804" y="1261"/>
                  <a:pt x="823" y="1266"/>
                  <a:pt x="845" y="1269"/>
                </a:cubicBezTo>
                <a:cubicBezTo>
                  <a:pt x="845" y="1333"/>
                  <a:pt x="845" y="1333"/>
                  <a:pt x="845" y="1333"/>
                </a:cubicBezTo>
                <a:cubicBezTo>
                  <a:pt x="306" y="1333"/>
                  <a:pt x="306" y="1333"/>
                  <a:pt x="306" y="1333"/>
                </a:cubicBezTo>
                <a:cubicBezTo>
                  <a:pt x="306" y="1269"/>
                  <a:pt x="306" y="1269"/>
                  <a:pt x="306" y="1269"/>
                </a:cubicBezTo>
                <a:cubicBezTo>
                  <a:pt x="333" y="1264"/>
                  <a:pt x="354" y="1258"/>
                  <a:pt x="370" y="1251"/>
                </a:cubicBezTo>
                <a:cubicBezTo>
                  <a:pt x="386" y="1244"/>
                  <a:pt x="398" y="1234"/>
                  <a:pt x="406" y="1220"/>
                </a:cubicBezTo>
                <a:cubicBezTo>
                  <a:pt x="414" y="1206"/>
                  <a:pt x="419" y="1189"/>
                  <a:pt x="421" y="1168"/>
                </a:cubicBezTo>
                <a:cubicBezTo>
                  <a:pt x="423" y="1147"/>
                  <a:pt x="424" y="1120"/>
                  <a:pt x="424" y="1088"/>
                </a:cubicBezTo>
                <a:cubicBezTo>
                  <a:pt x="424" y="821"/>
                  <a:pt x="424" y="821"/>
                  <a:pt x="424" y="821"/>
                </a:cubicBezTo>
                <a:cubicBezTo>
                  <a:pt x="160" y="262"/>
                  <a:pt x="160" y="262"/>
                  <a:pt x="160" y="262"/>
                </a:cubicBezTo>
                <a:cubicBezTo>
                  <a:pt x="137" y="214"/>
                  <a:pt x="119" y="179"/>
                  <a:pt x="106" y="156"/>
                </a:cubicBezTo>
                <a:cubicBezTo>
                  <a:pt x="91" y="130"/>
                  <a:pt x="78" y="111"/>
                  <a:pt x="68" y="99"/>
                </a:cubicBezTo>
                <a:cubicBezTo>
                  <a:pt x="57" y="87"/>
                  <a:pt x="47" y="79"/>
                  <a:pt x="38" y="74"/>
                </a:cubicBezTo>
                <a:cubicBezTo>
                  <a:pt x="29" y="70"/>
                  <a:pt x="16" y="67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520" y="0"/>
                  <a:pt x="520" y="0"/>
                  <a:pt x="520" y="0"/>
                </a:cubicBezTo>
                <a:cubicBezTo>
                  <a:pt x="520" y="65"/>
                  <a:pt x="520" y="65"/>
                  <a:pt x="520" y="65"/>
                </a:cubicBezTo>
                <a:cubicBezTo>
                  <a:pt x="470" y="71"/>
                  <a:pt x="445" y="96"/>
                  <a:pt x="445" y="139"/>
                </a:cubicBezTo>
                <a:cubicBezTo>
                  <a:pt x="445" y="156"/>
                  <a:pt x="449" y="176"/>
                  <a:pt x="457" y="199"/>
                </a:cubicBezTo>
                <a:cubicBezTo>
                  <a:pt x="465" y="223"/>
                  <a:pt x="478" y="254"/>
                  <a:pt x="497" y="293"/>
                </a:cubicBezTo>
                <a:cubicBezTo>
                  <a:pt x="662" y="660"/>
                  <a:pt x="662" y="660"/>
                  <a:pt x="662" y="660"/>
                </a:cubicBezTo>
                <a:cubicBezTo>
                  <a:pt x="840" y="302"/>
                  <a:pt x="840" y="302"/>
                  <a:pt x="840" y="302"/>
                </a:cubicBezTo>
                <a:cubicBezTo>
                  <a:pt x="858" y="266"/>
                  <a:pt x="870" y="236"/>
                  <a:pt x="877" y="213"/>
                </a:cubicBezTo>
                <a:cubicBezTo>
                  <a:pt x="884" y="189"/>
                  <a:pt x="887" y="165"/>
                  <a:pt x="887" y="142"/>
                </a:cubicBezTo>
                <a:cubicBezTo>
                  <a:pt x="887" y="118"/>
                  <a:pt x="881" y="100"/>
                  <a:pt x="867" y="87"/>
                </a:cubicBezTo>
                <a:cubicBezTo>
                  <a:pt x="854" y="73"/>
                  <a:pt x="835" y="66"/>
                  <a:pt x="811" y="65"/>
                </a:cubicBezTo>
                <a:cubicBezTo>
                  <a:pt x="811" y="0"/>
                  <a:pt x="811" y="0"/>
                  <a:pt x="811" y="0"/>
                </a:cubicBezTo>
                <a:cubicBezTo>
                  <a:pt x="1203" y="0"/>
                  <a:pt x="1203" y="0"/>
                  <a:pt x="1203" y="0"/>
                </a:cubicBezTo>
                <a:cubicBezTo>
                  <a:pt x="1203" y="65"/>
                  <a:pt x="1203" y="65"/>
                  <a:pt x="1203" y="65"/>
                </a:cubicBezTo>
                <a:cubicBezTo>
                  <a:pt x="1185" y="69"/>
                  <a:pt x="1171" y="74"/>
                  <a:pt x="1159" y="81"/>
                </a:cubicBezTo>
                <a:cubicBezTo>
                  <a:pt x="1148" y="88"/>
                  <a:pt x="1135" y="98"/>
                  <a:pt x="1122" y="113"/>
                </a:cubicBezTo>
                <a:cubicBezTo>
                  <a:pt x="1108" y="128"/>
                  <a:pt x="1092" y="150"/>
                  <a:pt x="1073" y="179"/>
                </a:cubicBezTo>
                <a:cubicBezTo>
                  <a:pt x="1054" y="208"/>
                  <a:pt x="1032" y="246"/>
                  <a:pt x="1007" y="293"/>
                </a:cubicBezTo>
                <a:lnTo>
                  <a:pt x="727" y="8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9" name="Freeform 5"/>
          <p:cNvSpPr>
            <a:spLocks noChangeAspect="1"/>
          </p:cNvSpPr>
          <p:nvPr/>
        </p:nvSpPr>
        <p:spPr bwMode="auto">
          <a:xfrm>
            <a:off x="5345982" y="3178310"/>
            <a:ext cx="627625" cy="850064"/>
          </a:xfrm>
          <a:custGeom>
            <a:avLst/>
            <a:gdLst>
              <a:gd name="T0" fmla="*/ 359 w 984"/>
              <a:gd name="T1" fmla="*/ 1217 h 1333"/>
              <a:gd name="T2" fmla="*/ 638 w 984"/>
              <a:gd name="T3" fmla="*/ 1217 h 1333"/>
              <a:gd name="T4" fmla="*/ 728 w 984"/>
              <a:gd name="T5" fmla="*/ 1195 h 1333"/>
              <a:gd name="T6" fmla="*/ 791 w 984"/>
              <a:gd name="T7" fmla="*/ 1126 h 1333"/>
              <a:gd name="T8" fmla="*/ 845 w 984"/>
              <a:gd name="T9" fmla="*/ 961 h 1333"/>
              <a:gd name="T10" fmla="*/ 978 w 984"/>
              <a:gd name="T11" fmla="*/ 961 h 1333"/>
              <a:gd name="T12" fmla="*/ 978 w 984"/>
              <a:gd name="T13" fmla="*/ 1333 h 1333"/>
              <a:gd name="T14" fmla="*/ 0 w 984"/>
              <a:gd name="T15" fmla="*/ 1333 h 1333"/>
              <a:gd name="T16" fmla="*/ 0 w 984"/>
              <a:gd name="T17" fmla="*/ 1269 h 1333"/>
              <a:gd name="T18" fmla="*/ 625 w 984"/>
              <a:gd name="T19" fmla="*/ 116 h 1333"/>
              <a:gd name="T20" fmla="*/ 360 w 984"/>
              <a:gd name="T21" fmla="*/ 116 h 1333"/>
              <a:gd name="T22" fmla="*/ 258 w 984"/>
              <a:gd name="T23" fmla="*/ 140 h 1333"/>
              <a:gd name="T24" fmla="*/ 195 w 984"/>
              <a:gd name="T25" fmla="*/ 215 h 1333"/>
              <a:gd name="T26" fmla="*/ 149 w 984"/>
              <a:gd name="T27" fmla="*/ 353 h 1333"/>
              <a:gd name="T28" fmla="*/ 15 w 984"/>
              <a:gd name="T29" fmla="*/ 353 h 1333"/>
              <a:gd name="T30" fmla="*/ 15 w 984"/>
              <a:gd name="T31" fmla="*/ 0 h 1333"/>
              <a:gd name="T32" fmla="*/ 984 w 984"/>
              <a:gd name="T33" fmla="*/ 0 h 1333"/>
              <a:gd name="T34" fmla="*/ 984 w 984"/>
              <a:gd name="T35" fmla="*/ 65 h 1333"/>
              <a:gd name="T36" fmla="*/ 359 w 984"/>
              <a:gd name="T37" fmla="*/ 1217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4" h="1333">
                <a:moveTo>
                  <a:pt x="359" y="1217"/>
                </a:moveTo>
                <a:cubicBezTo>
                  <a:pt x="638" y="1217"/>
                  <a:pt x="638" y="1217"/>
                  <a:pt x="638" y="1217"/>
                </a:cubicBezTo>
                <a:cubicBezTo>
                  <a:pt x="674" y="1217"/>
                  <a:pt x="704" y="1210"/>
                  <a:pt x="728" y="1195"/>
                </a:cubicBezTo>
                <a:cubicBezTo>
                  <a:pt x="752" y="1180"/>
                  <a:pt x="773" y="1157"/>
                  <a:pt x="791" y="1126"/>
                </a:cubicBezTo>
                <a:cubicBezTo>
                  <a:pt x="808" y="1094"/>
                  <a:pt x="826" y="1039"/>
                  <a:pt x="845" y="961"/>
                </a:cubicBezTo>
                <a:cubicBezTo>
                  <a:pt x="978" y="961"/>
                  <a:pt x="978" y="961"/>
                  <a:pt x="978" y="961"/>
                </a:cubicBezTo>
                <a:cubicBezTo>
                  <a:pt x="978" y="1333"/>
                  <a:pt x="978" y="1333"/>
                  <a:pt x="978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9"/>
                  <a:pt x="0" y="1269"/>
                  <a:pt x="0" y="1269"/>
                </a:cubicBezTo>
                <a:cubicBezTo>
                  <a:pt x="625" y="116"/>
                  <a:pt x="625" y="116"/>
                  <a:pt x="625" y="116"/>
                </a:cubicBezTo>
                <a:cubicBezTo>
                  <a:pt x="360" y="116"/>
                  <a:pt x="360" y="116"/>
                  <a:pt x="360" y="116"/>
                </a:cubicBezTo>
                <a:cubicBezTo>
                  <a:pt x="317" y="116"/>
                  <a:pt x="283" y="124"/>
                  <a:pt x="258" y="140"/>
                </a:cubicBezTo>
                <a:cubicBezTo>
                  <a:pt x="234" y="155"/>
                  <a:pt x="213" y="181"/>
                  <a:pt x="195" y="215"/>
                </a:cubicBezTo>
                <a:cubicBezTo>
                  <a:pt x="177" y="250"/>
                  <a:pt x="162" y="295"/>
                  <a:pt x="149" y="353"/>
                </a:cubicBezTo>
                <a:cubicBezTo>
                  <a:pt x="15" y="353"/>
                  <a:pt x="15" y="353"/>
                  <a:pt x="15" y="353"/>
                </a:cubicBezTo>
                <a:cubicBezTo>
                  <a:pt x="15" y="0"/>
                  <a:pt x="15" y="0"/>
                  <a:pt x="15" y="0"/>
                </a:cubicBezTo>
                <a:cubicBezTo>
                  <a:pt x="984" y="0"/>
                  <a:pt x="984" y="0"/>
                  <a:pt x="984" y="0"/>
                </a:cubicBezTo>
                <a:cubicBezTo>
                  <a:pt x="984" y="65"/>
                  <a:pt x="984" y="65"/>
                  <a:pt x="984" y="65"/>
                </a:cubicBezTo>
                <a:lnTo>
                  <a:pt x="359" y="12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" name="Freeform 5"/>
          <p:cNvSpPr>
            <a:spLocks noChangeAspect="1" noEditPoints="1"/>
          </p:cNvSpPr>
          <p:nvPr/>
        </p:nvSpPr>
        <p:spPr bwMode="auto">
          <a:xfrm>
            <a:off x="6358858" y="2956959"/>
            <a:ext cx="823065" cy="1071415"/>
          </a:xfrm>
          <a:custGeom>
            <a:avLst/>
            <a:gdLst>
              <a:gd name="T0" fmla="*/ 796 w 1291"/>
              <a:gd name="T1" fmla="*/ 1267 h 1680"/>
              <a:gd name="T2" fmla="*/ 379 w 1291"/>
              <a:gd name="T3" fmla="*/ 1267 h 1680"/>
              <a:gd name="T4" fmla="*/ 347 w 1291"/>
              <a:gd name="T5" fmla="*/ 1360 h 1680"/>
              <a:gd name="T6" fmla="*/ 325 w 1291"/>
              <a:gd name="T7" fmla="*/ 1436 h 1680"/>
              <a:gd name="T8" fmla="*/ 316 w 1291"/>
              <a:gd name="T9" fmla="*/ 1513 h 1680"/>
              <a:gd name="T10" fmla="*/ 417 w 1291"/>
              <a:gd name="T11" fmla="*/ 1616 h 1680"/>
              <a:gd name="T12" fmla="*/ 417 w 1291"/>
              <a:gd name="T13" fmla="*/ 1680 h 1680"/>
              <a:gd name="T14" fmla="*/ 0 w 1291"/>
              <a:gd name="T15" fmla="*/ 1680 h 1680"/>
              <a:gd name="T16" fmla="*/ 0 w 1291"/>
              <a:gd name="T17" fmla="*/ 1616 h 1680"/>
              <a:gd name="T18" fmla="*/ 64 w 1291"/>
              <a:gd name="T19" fmla="*/ 1590 h 1680"/>
              <a:gd name="T20" fmla="*/ 114 w 1291"/>
              <a:gd name="T21" fmla="*/ 1532 h 1680"/>
              <a:gd name="T22" fmla="*/ 161 w 1291"/>
              <a:gd name="T23" fmla="*/ 1425 h 1680"/>
              <a:gd name="T24" fmla="*/ 569 w 1291"/>
              <a:gd name="T25" fmla="*/ 340 h 1680"/>
              <a:gd name="T26" fmla="*/ 829 w 1291"/>
              <a:gd name="T27" fmla="*/ 340 h 1680"/>
              <a:gd name="T28" fmla="*/ 1152 w 1291"/>
              <a:gd name="T29" fmla="*/ 1434 h 1680"/>
              <a:gd name="T30" fmla="*/ 1188 w 1291"/>
              <a:gd name="T31" fmla="*/ 1538 h 1680"/>
              <a:gd name="T32" fmla="*/ 1226 w 1291"/>
              <a:gd name="T33" fmla="*/ 1588 h 1680"/>
              <a:gd name="T34" fmla="*/ 1291 w 1291"/>
              <a:gd name="T35" fmla="*/ 1616 h 1680"/>
              <a:gd name="T36" fmla="*/ 1291 w 1291"/>
              <a:gd name="T37" fmla="*/ 1680 h 1680"/>
              <a:gd name="T38" fmla="*/ 752 w 1291"/>
              <a:gd name="T39" fmla="*/ 1680 h 1680"/>
              <a:gd name="T40" fmla="*/ 752 w 1291"/>
              <a:gd name="T41" fmla="*/ 1616 h 1680"/>
              <a:gd name="T42" fmla="*/ 827 w 1291"/>
              <a:gd name="T43" fmla="*/ 1587 h 1680"/>
              <a:gd name="T44" fmla="*/ 852 w 1291"/>
              <a:gd name="T45" fmla="*/ 1524 h 1680"/>
              <a:gd name="T46" fmla="*/ 845 w 1291"/>
              <a:gd name="T47" fmla="*/ 1457 h 1680"/>
              <a:gd name="T48" fmla="*/ 823 w 1291"/>
              <a:gd name="T49" fmla="*/ 1363 h 1680"/>
              <a:gd name="T50" fmla="*/ 796 w 1291"/>
              <a:gd name="T51" fmla="*/ 1267 h 1680"/>
              <a:gd name="T52" fmla="*/ 613 w 1291"/>
              <a:gd name="T53" fmla="*/ 0 h 1680"/>
              <a:gd name="T54" fmla="*/ 613 w 1291"/>
              <a:gd name="T55" fmla="*/ 214 h 1680"/>
              <a:gd name="T56" fmla="*/ 409 w 1291"/>
              <a:gd name="T57" fmla="*/ 214 h 1680"/>
              <a:gd name="T58" fmla="*/ 409 w 1291"/>
              <a:gd name="T59" fmla="*/ 0 h 1680"/>
              <a:gd name="T60" fmla="*/ 613 w 1291"/>
              <a:gd name="T61" fmla="*/ 0 h 1680"/>
              <a:gd name="T62" fmla="*/ 416 w 1291"/>
              <a:gd name="T63" fmla="*/ 1153 h 1680"/>
              <a:gd name="T64" fmla="*/ 768 w 1291"/>
              <a:gd name="T65" fmla="*/ 1153 h 1680"/>
              <a:gd name="T66" fmla="*/ 612 w 1291"/>
              <a:gd name="T67" fmla="*/ 603 h 1680"/>
              <a:gd name="T68" fmla="*/ 416 w 1291"/>
              <a:gd name="T69" fmla="*/ 1153 h 1680"/>
              <a:gd name="T70" fmla="*/ 990 w 1291"/>
              <a:gd name="T71" fmla="*/ 0 h 1680"/>
              <a:gd name="T72" fmla="*/ 990 w 1291"/>
              <a:gd name="T73" fmla="*/ 214 h 1680"/>
              <a:gd name="T74" fmla="*/ 785 w 1291"/>
              <a:gd name="T75" fmla="*/ 214 h 1680"/>
              <a:gd name="T76" fmla="*/ 785 w 1291"/>
              <a:gd name="T77" fmla="*/ 0 h 1680"/>
              <a:gd name="T78" fmla="*/ 990 w 1291"/>
              <a:gd name="T79" fmla="*/ 0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91" h="1680">
                <a:moveTo>
                  <a:pt x="796" y="1267"/>
                </a:moveTo>
                <a:cubicBezTo>
                  <a:pt x="379" y="1267"/>
                  <a:pt x="379" y="1267"/>
                  <a:pt x="379" y="1267"/>
                </a:cubicBezTo>
                <a:cubicBezTo>
                  <a:pt x="347" y="1360"/>
                  <a:pt x="347" y="1360"/>
                  <a:pt x="347" y="1360"/>
                </a:cubicBezTo>
                <a:cubicBezTo>
                  <a:pt x="338" y="1386"/>
                  <a:pt x="330" y="1411"/>
                  <a:pt x="325" y="1436"/>
                </a:cubicBezTo>
                <a:cubicBezTo>
                  <a:pt x="319" y="1460"/>
                  <a:pt x="316" y="1486"/>
                  <a:pt x="316" y="1513"/>
                </a:cubicBezTo>
                <a:cubicBezTo>
                  <a:pt x="316" y="1577"/>
                  <a:pt x="350" y="1611"/>
                  <a:pt x="417" y="1616"/>
                </a:cubicBezTo>
                <a:cubicBezTo>
                  <a:pt x="417" y="1680"/>
                  <a:pt x="417" y="1680"/>
                  <a:pt x="417" y="1680"/>
                </a:cubicBezTo>
                <a:cubicBezTo>
                  <a:pt x="0" y="1680"/>
                  <a:pt x="0" y="1680"/>
                  <a:pt x="0" y="1680"/>
                </a:cubicBezTo>
                <a:cubicBezTo>
                  <a:pt x="0" y="1616"/>
                  <a:pt x="0" y="1616"/>
                  <a:pt x="0" y="1616"/>
                </a:cubicBezTo>
                <a:cubicBezTo>
                  <a:pt x="24" y="1613"/>
                  <a:pt x="46" y="1605"/>
                  <a:pt x="64" y="1590"/>
                </a:cubicBezTo>
                <a:cubicBezTo>
                  <a:pt x="82" y="1576"/>
                  <a:pt x="99" y="1557"/>
                  <a:pt x="114" y="1532"/>
                </a:cubicBezTo>
                <a:cubicBezTo>
                  <a:pt x="129" y="1507"/>
                  <a:pt x="145" y="1472"/>
                  <a:pt x="161" y="1425"/>
                </a:cubicBezTo>
                <a:cubicBezTo>
                  <a:pt x="569" y="340"/>
                  <a:pt x="569" y="340"/>
                  <a:pt x="569" y="340"/>
                </a:cubicBezTo>
                <a:cubicBezTo>
                  <a:pt x="829" y="340"/>
                  <a:pt x="829" y="340"/>
                  <a:pt x="829" y="340"/>
                </a:cubicBezTo>
                <a:cubicBezTo>
                  <a:pt x="1152" y="1434"/>
                  <a:pt x="1152" y="1434"/>
                  <a:pt x="1152" y="1434"/>
                </a:cubicBezTo>
                <a:cubicBezTo>
                  <a:pt x="1166" y="1483"/>
                  <a:pt x="1178" y="1518"/>
                  <a:pt x="1188" y="1538"/>
                </a:cubicBezTo>
                <a:cubicBezTo>
                  <a:pt x="1198" y="1559"/>
                  <a:pt x="1210" y="1575"/>
                  <a:pt x="1226" y="1588"/>
                </a:cubicBezTo>
                <a:cubicBezTo>
                  <a:pt x="1242" y="1601"/>
                  <a:pt x="1263" y="1610"/>
                  <a:pt x="1291" y="1616"/>
                </a:cubicBezTo>
                <a:cubicBezTo>
                  <a:pt x="1291" y="1680"/>
                  <a:pt x="1291" y="1680"/>
                  <a:pt x="1291" y="1680"/>
                </a:cubicBezTo>
                <a:cubicBezTo>
                  <a:pt x="752" y="1680"/>
                  <a:pt x="752" y="1680"/>
                  <a:pt x="752" y="1680"/>
                </a:cubicBezTo>
                <a:cubicBezTo>
                  <a:pt x="752" y="1616"/>
                  <a:pt x="752" y="1616"/>
                  <a:pt x="752" y="1616"/>
                </a:cubicBezTo>
                <a:cubicBezTo>
                  <a:pt x="786" y="1612"/>
                  <a:pt x="811" y="1602"/>
                  <a:pt x="827" y="1587"/>
                </a:cubicBezTo>
                <a:cubicBezTo>
                  <a:pt x="844" y="1572"/>
                  <a:pt x="852" y="1551"/>
                  <a:pt x="852" y="1524"/>
                </a:cubicBezTo>
                <a:cubicBezTo>
                  <a:pt x="852" y="1504"/>
                  <a:pt x="850" y="1481"/>
                  <a:pt x="845" y="1457"/>
                </a:cubicBezTo>
                <a:cubicBezTo>
                  <a:pt x="840" y="1432"/>
                  <a:pt x="833" y="1401"/>
                  <a:pt x="823" y="1363"/>
                </a:cubicBezTo>
                <a:lnTo>
                  <a:pt x="796" y="1267"/>
                </a:lnTo>
                <a:close/>
                <a:moveTo>
                  <a:pt x="613" y="0"/>
                </a:moveTo>
                <a:cubicBezTo>
                  <a:pt x="613" y="214"/>
                  <a:pt x="613" y="214"/>
                  <a:pt x="613" y="214"/>
                </a:cubicBezTo>
                <a:cubicBezTo>
                  <a:pt x="409" y="214"/>
                  <a:pt x="409" y="214"/>
                  <a:pt x="409" y="214"/>
                </a:cubicBezTo>
                <a:cubicBezTo>
                  <a:pt x="409" y="0"/>
                  <a:pt x="409" y="0"/>
                  <a:pt x="409" y="0"/>
                </a:cubicBezTo>
                <a:lnTo>
                  <a:pt x="613" y="0"/>
                </a:lnTo>
                <a:close/>
                <a:moveTo>
                  <a:pt x="416" y="1153"/>
                </a:moveTo>
                <a:cubicBezTo>
                  <a:pt x="768" y="1153"/>
                  <a:pt x="768" y="1153"/>
                  <a:pt x="768" y="1153"/>
                </a:cubicBezTo>
                <a:cubicBezTo>
                  <a:pt x="612" y="603"/>
                  <a:pt x="612" y="603"/>
                  <a:pt x="612" y="603"/>
                </a:cubicBezTo>
                <a:lnTo>
                  <a:pt x="416" y="1153"/>
                </a:lnTo>
                <a:close/>
                <a:moveTo>
                  <a:pt x="990" y="0"/>
                </a:moveTo>
                <a:cubicBezTo>
                  <a:pt x="990" y="214"/>
                  <a:pt x="990" y="214"/>
                  <a:pt x="990" y="214"/>
                </a:cubicBezTo>
                <a:cubicBezTo>
                  <a:pt x="785" y="214"/>
                  <a:pt x="785" y="214"/>
                  <a:pt x="785" y="214"/>
                </a:cubicBezTo>
                <a:cubicBezTo>
                  <a:pt x="785" y="0"/>
                  <a:pt x="785" y="0"/>
                  <a:pt x="785" y="0"/>
                </a:cubicBezTo>
                <a:lnTo>
                  <a:pt x="99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" name="Freeform 5"/>
          <p:cNvSpPr>
            <a:spLocks noChangeAspect="1" noEditPoints="1"/>
          </p:cNvSpPr>
          <p:nvPr/>
        </p:nvSpPr>
        <p:spPr bwMode="auto">
          <a:xfrm>
            <a:off x="7268164" y="2946966"/>
            <a:ext cx="755045" cy="1081408"/>
          </a:xfrm>
          <a:custGeom>
            <a:avLst/>
            <a:gdLst>
              <a:gd name="T0" fmla="*/ 575 w 1184"/>
              <a:gd name="T1" fmla="*/ 1696 h 1696"/>
              <a:gd name="T2" fmla="*/ 144 w 1184"/>
              <a:gd name="T3" fmla="*/ 1528 h 1696"/>
              <a:gd name="T4" fmla="*/ 0 w 1184"/>
              <a:gd name="T5" fmla="*/ 1025 h 1696"/>
              <a:gd name="T6" fmla="*/ 70 w 1184"/>
              <a:gd name="T7" fmla="*/ 649 h 1696"/>
              <a:gd name="T8" fmla="*/ 276 w 1184"/>
              <a:gd name="T9" fmla="*/ 413 h 1696"/>
              <a:gd name="T10" fmla="*/ 599 w 1184"/>
              <a:gd name="T11" fmla="*/ 332 h 1696"/>
              <a:gd name="T12" fmla="*/ 1037 w 1184"/>
              <a:gd name="T13" fmla="*/ 499 h 1696"/>
              <a:gd name="T14" fmla="*/ 1184 w 1184"/>
              <a:gd name="T15" fmla="*/ 997 h 1696"/>
              <a:gd name="T16" fmla="*/ 1140 w 1184"/>
              <a:gd name="T17" fmla="*/ 1314 h 1696"/>
              <a:gd name="T18" fmla="*/ 1017 w 1184"/>
              <a:gd name="T19" fmla="*/ 1531 h 1696"/>
              <a:gd name="T20" fmla="*/ 825 w 1184"/>
              <a:gd name="T21" fmla="*/ 1656 h 1696"/>
              <a:gd name="T22" fmla="*/ 575 w 1184"/>
              <a:gd name="T23" fmla="*/ 1696 h 1696"/>
              <a:gd name="T24" fmla="*/ 506 w 1184"/>
              <a:gd name="T25" fmla="*/ 0 h 1696"/>
              <a:gd name="T26" fmla="*/ 506 w 1184"/>
              <a:gd name="T27" fmla="*/ 214 h 1696"/>
              <a:gd name="T28" fmla="*/ 302 w 1184"/>
              <a:gd name="T29" fmla="*/ 214 h 1696"/>
              <a:gd name="T30" fmla="*/ 302 w 1184"/>
              <a:gd name="T31" fmla="*/ 0 h 1696"/>
              <a:gd name="T32" fmla="*/ 506 w 1184"/>
              <a:gd name="T33" fmla="*/ 0 h 1696"/>
              <a:gd name="T34" fmla="*/ 311 w 1184"/>
              <a:gd name="T35" fmla="*/ 999 h 1696"/>
              <a:gd name="T36" fmla="*/ 382 w 1184"/>
              <a:gd name="T37" fmla="*/ 1438 h 1696"/>
              <a:gd name="T38" fmla="*/ 598 w 1184"/>
              <a:gd name="T39" fmla="*/ 1582 h 1696"/>
              <a:gd name="T40" fmla="*/ 726 w 1184"/>
              <a:gd name="T41" fmla="*/ 1541 h 1696"/>
              <a:gd name="T42" fmla="*/ 811 w 1184"/>
              <a:gd name="T43" fmla="*/ 1428 h 1696"/>
              <a:gd name="T44" fmla="*/ 858 w 1184"/>
              <a:gd name="T45" fmla="*/ 1255 h 1696"/>
              <a:gd name="T46" fmla="*/ 872 w 1184"/>
              <a:gd name="T47" fmla="*/ 1037 h 1696"/>
              <a:gd name="T48" fmla="*/ 842 w 1184"/>
              <a:gd name="T49" fmla="*/ 711 h 1696"/>
              <a:gd name="T50" fmla="*/ 749 w 1184"/>
              <a:gd name="T51" fmla="*/ 513 h 1696"/>
              <a:gd name="T52" fmla="*/ 590 w 1184"/>
              <a:gd name="T53" fmla="*/ 446 h 1696"/>
              <a:gd name="T54" fmla="*/ 380 w 1184"/>
              <a:gd name="T55" fmla="*/ 581 h 1696"/>
              <a:gd name="T56" fmla="*/ 311 w 1184"/>
              <a:gd name="T57" fmla="*/ 999 h 1696"/>
              <a:gd name="T58" fmla="*/ 883 w 1184"/>
              <a:gd name="T59" fmla="*/ 0 h 1696"/>
              <a:gd name="T60" fmla="*/ 883 w 1184"/>
              <a:gd name="T61" fmla="*/ 214 h 1696"/>
              <a:gd name="T62" fmla="*/ 679 w 1184"/>
              <a:gd name="T63" fmla="*/ 214 h 1696"/>
              <a:gd name="T64" fmla="*/ 679 w 1184"/>
              <a:gd name="T65" fmla="*/ 0 h 1696"/>
              <a:gd name="T66" fmla="*/ 883 w 1184"/>
              <a:gd name="T67" fmla="*/ 0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84" h="1696">
                <a:moveTo>
                  <a:pt x="575" y="1696"/>
                </a:moveTo>
                <a:cubicBezTo>
                  <a:pt x="384" y="1696"/>
                  <a:pt x="240" y="1640"/>
                  <a:pt x="144" y="1528"/>
                </a:cubicBezTo>
                <a:cubicBezTo>
                  <a:pt x="48" y="1416"/>
                  <a:pt x="0" y="1248"/>
                  <a:pt x="0" y="1025"/>
                </a:cubicBezTo>
                <a:cubicBezTo>
                  <a:pt x="0" y="878"/>
                  <a:pt x="24" y="753"/>
                  <a:pt x="70" y="649"/>
                </a:cubicBezTo>
                <a:cubicBezTo>
                  <a:pt x="117" y="546"/>
                  <a:pt x="185" y="467"/>
                  <a:pt x="276" y="413"/>
                </a:cubicBezTo>
                <a:cubicBezTo>
                  <a:pt x="366" y="359"/>
                  <a:pt x="474" y="332"/>
                  <a:pt x="599" y="332"/>
                </a:cubicBezTo>
                <a:cubicBezTo>
                  <a:pt x="794" y="332"/>
                  <a:pt x="940" y="387"/>
                  <a:pt x="1037" y="499"/>
                </a:cubicBezTo>
                <a:cubicBezTo>
                  <a:pt x="1135" y="611"/>
                  <a:pt x="1184" y="777"/>
                  <a:pt x="1184" y="997"/>
                </a:cubicBezTo>
                <a:cubicBezTo>
                  <a:pt x="1184" y="1120"/>
                  <a:pt x="1169" y="1225"/>
                  <a:pt x="1140" y="1314"/>
                </a:cubicBezTo>
                <a:cubicBezTo>
                  <a:pt x="1111" y="1402"/>
                  <a:pt x="1070" y="1474"/>
                  <a:pt x="1017" y="1531"/>
                </a:cubicBezTo>
                <a:cubicBezTo>
                  <a:pt x="963" y="1587"/>
                  <a:pt x="900" y="1629"/>
                  <a:pt x="825" y="1656"/>
                </a:cubicBezTo>
                <a:cubicBezTo>
                  <a:pt x="750" y="1682"/>
                  <a:pt x="667" y="1696"/>
                  <a:pt x="575" y="1696"/>
                </a:cubicBezTo>
                <a:close/>
                <a:moveTo>
                  <a:pt x="506" y="0"/>
                </a:moveTo>
                <a:cubicBezTo>
                  <a:pt x="506" y="214"/>
                  <a:pt x="506" y="214"/>
                  <a:pt x="506" y="214"/>
                </a:cubicBezTo>
                <a:cubicBezTo>
                  <a:pt x="302" y="214"/>
                  <a:pt x="302" y="214"/>
                  <a:pt x="302" y="214"/>
                </a:cubicBezTo>
                <a:cubicBezTo>
                  <a:pt x="302" y="0"/>
                  <a:pt x="302" y="0"/>
                  <a:pt x="302" y="0"/>
                </a:cubicBezTo>
                <a:lnTo>
                  <a:pt x="506" y="0"/>
                </a:lnTo>
                <a:close/>
                <a:moveTo>
                  <a:pt x="311" y="999"/>
                </a:moveTo>
                <a:cubicBezTo>
                  <a:pt x="311" y="1195"/>
                  <a:pt x="334" y="1342"/>
                  <a:pt x="382" y="1438"/>
                </a:cubicBezTo>
                <a:cubicBezTo>
                  <a:pt x="429" y="1534"/>
                  <a:pt x="501" y="1582"/>
                  <a:pt x="598" y="1582"/>
                </a:cubicBezTo>
                <a:cubicBezTo>
                  <a:pt x="648" y="1582"/>
                  <a:pt x="691" y="1568"/>
                  <a:pt x="726" y="1541"/>
                </a:cubicBezTo>
                <a:cubicBezTo>
                  <a:pt x="761" y="1514"/>
                  <a:pt x="789" y="1476"/>
                  <a:pt x="811" y="1428"/>
                </a:cubicBezTo>
                <a:cubicBezTo>
                  <a:pt x="833" y="1379"/>
                  <a:pt x="849" y="1322"/>
                  <a:pt x="858" y="1255"/>
                </a:cubicBezTo>
                <a:cubicBezTo>
                  <a:pt x="868" y="1189"/>
                  <a:pt x="872" y="1116"/>
                  <a:pt x="872" y="1037"/>
                </a:cubicBezTo>
                <a:cubicBezTo>
                  <a:pt x="872" y="907"/>
                  <a:pt x="862" y="799"/>
                  <a:pt x="842" y="711"/>
                </a:cubicBezTo>
                <a:cubicBezTo>
                  <a:pt x="821" y="623"/>
                  <a:pt x="790" y="557"/>
                  <a:pt x="749" y="513"/>
                </a:cubicBezTo>
                <a:cubicBezTo>
                  <a:pt x="707" y="468"/>
                  <a:pt x="655" y="446"/>
                  <a:pt x="590" y="446"/>
                </a:cubicBezTo>
                <a:cubicBezTo>
                  <a:pt x="496" y="446"/>
                  <a:pt x="426" y="491"/>
                  <a:pt x="380" y="581"/>
                </a:cubicBezTo>
                <a:cubicBezTo>
                  <a:pt x="334" y="671"/>
                  <a:pt x="311" y="810"/>
                  <a:pt x="311" y="999"/>
                </a:cubicBezTo>
                <a:close/>
                <a:moveTo>
                  <a:pt x="883" y="0"/>
                </a:moveTo>
                <a:cubicBezTo>
                  <a:pt x="883" y="214"/>
                  <a:pt x="883" y="214"/>
                  <a:pt x="883" y="214"/>
                </a:cubicBezTo>
                <a:cubicBezTo>
                  <a:pt x="679" y="214"/>
                  <a:pt x="679" y="214"/>
                  <a:pt x="679" y="214"/>
                </a:cubicBezTo>
                <a:cubicBezTo>
                  <a:pt x="679" y="0"/>
                  <a:pt x="679" y="0"/>
                  <a:pt x="679" y="0"/>
                </a:cubicBezTo>
                <a:lnTo>
                  <a:pt x="88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2" name="Freeform 5"/>
          <p:cNvSpPr>
            <a:spLocks noChangeAspect="1" noEditPoints="1"/>
          </p:cNvSpPr>
          <p:nvPr/>
        </p:nvSpPr>
        <p:spPr bwMode="auto">
          <a:xfrm>
            <a:off x="8159706" y="2946966"/>
            <a:ext cx="769075" cy="1081408"/>
          </a:xfrm>
          <a:custGeom>
            <a:avLst/>
            <a:gdLst>
              <a:gd name="T0" fmla="*/ 880 w 1206"/>
              <a:gd name="T1" fmla="*/ 593 h 1696"/>
              <a:gd name="T2" fmla="*/ 874 w 1206"/>
              <a:gd name="T3" fmla="*/ 491 h 1696"/>
              <a:gd name="T4" fmla="*/ 849 w 1206"/>
              <a:gd name="T5" fmla="*/ 445 h 1696"/>
              <a:gd name="T6" fmla="*/ 777 w 1206"/>
              <a:gd name="T7" fmla="*/ 412 h 1696"/>
              <a:gd name="T8" fmla="*/ 777 w 1206"/>
              <a:gd name="T9" fmla="*/ 348 h 1696"/>
              <a:gd name="T10" fmla="*/ 1206 w 1206"/>
              <a:gd name="T11" fmla="*/ 348 h 1696"/>
              <a:gd name="T12" fmla="*/ 1206 w 1206"/>
              <a:gd name="T13" fmla="*/ 412 h 1696"/>
              <a:gd name="T14" fmla="*/ 1151 w 1206"/>
              <a:gd name="T15" fmla="*/ 433 h 1696"/>
              <a:gd name="T16" fmla="*/ 1120 w 1206"/>
              <a:gd name="T17" fmla="*/ 465 h 1696"/>
              <a:gd name="T18" fmla="*/ 1106 w 1206"/>
              <a:gd name="T19" fmla="*/ 515 h 1696"/>
              <a:gd name="T20" fmla="*/ 1103 w 1206"/>
              <a:gd name="T21" fmla="*/ 593 h 1696"/>
              <a:gd name="T22" fmla="*/ 1103 w 1206"/>
              <a:gd name="T23" fmla="*/ 1203 h 1696"/>
              <a:gd name="T24" fmla="*/ 1083 w 1206"/>
              <a:gd name="T25" fmla="*/ 1406 h 1696"/>
              <a:gd name="T26" fmla="*/ 1023 w 1206"/>
              <a:gd name="T27" fmla="*/ 1543 h 1696"/>
              <a:gd name="T28" fmla="*/ 921 w 1206"/>
              <a:gd name="T29" fmla="*/ 1633 h 1696"/>
              <a:gd name="T30" fmla="*/ 784 w 1206"/>
              <a:gd name="T31" fmla="*/ 1682 h 1696"/>
              <a:gd name="T32" fmla="*/ 613 w 1206"/>
              <a:gd name="T33" fmla="*/ 1696 h 1696"/>
              <a:gd name="T34" fmla="*/ 378 w 1206"/>
              <a:gd name="T35" fmla="*/ 1668 h 1696"/>
              <a:gd name="T36" fmla="*/ 223 w 1206"/>
              <a:gd name="T37" fmla="*/ 1581 h 1696"/>
              <a:gd name="T38" fmla="*/ 134 w 1206"/>
              <a:gd name="T39" fmla="*/ 1440 h 1696"/>
              <a:gd name="T40" fmla="*/ 105 w 1206"/>
              <a:gd name="T41" fmla="*/ 1226 h 1696"/>
              <a:gd name="T42" fmla="*/ 105 w 1206"/>
              <a:gd name="T43" fmla="*/ 594 h 1696"/>
              <a:gd name="T44" fmla="*/ 102 w 1206"/>
              <a:gd name="T45" fmla="*/ 517 h 1696"/>
              <a:gd name="T46" fmla="*/ 90 w 1206"/>
              <a:gd name="T47" fmla="*/ 466 h 1696"/>
              <a:gd name="T48" fmla="*/ 59 w 1206"/>
              <a:gd name="T49" fmla="*/ 434 h 1696"/>
              <a:gd name="T50" fmla="*/ 0 w 1206"/>
              <a:gd name="T51" fmla="*/ 412 h 1696"/>
              <a:gd name="T52" fmla="*/ 0 w 1206"/>
              <a:gd name="T53" fmla="*/ 348 h 1696"/>
              <a:gd name="T54" fmla="*/ 513 w 1206"/>
              <a:gd name="T55" fmla="*/ 348 h 1696"/>
              <a:gd name="T56" fmla="*/ 513 w 1206"/>
              <a:gd name="T57" fmla="*/ 412 h 1696"/>
              <a:gd name="T58" fmla="*/ 454 w 1206"/>
              <a:gd name="T59" fmla="*/ 435 h 1696"/>
              <a:gd name="T60" fmla="*/ 425 w 1206"/>
              <a:gd name="T61" fmla="*/ 465 h 1696"/>
              <a:gd name="T62" fmla="*/ 412 w 1206"/>
              <a:gd name="T63" fmla="*/ 511 h 1696"/>
              <a:gd name="T64" fmla="*/ 408 w 1206"/>
              <a:gd name="T65" fmla="*/ 594 h 1696"/>
              <a:gd name="T66" fmla="*/ 408 w 1206"/>
              <a:gd name="T67" fmla="*/ 1238 h 1696"/>
              <a:gd name="T68" fmla="*/ 417 w 1206"/>
              <a:gd name="T69" fmla="*/ 1379 h 1696"/>
              <a:gd name="T70" fmla="*/ 453 w 1206"/>
              <a:gd name="T71" fmla="*/ 1488 h 1696"/>
              <a:gd name="T72" fmla="*/ 525 w 1206"/>
              <a:gd name="T73" fmla="*/ 1558 h 1696"/>
              <a:gd name="T74" fmla="*/ 643 w 1206"/>
              <a:gd name="T75" fmla="*/ 1582 h 1696"/>
              <a:gd name="T76" fmla="*/ 791 w 1206"/>
              <a:gd name="T77" fmla="*/ 1542 h 1696"/>
              <a:gd name="T78" fmla="*/ 860 w 1206"/>
              <a:gd name="T79" fmla="*/ 1430 h 1696"/>
              <a:gd name="T80" fmla="*/ 880 w 1206"/>
              <a:gd name="T81" fmla="*/ 1216 h 1696"/>
              <a:gd name="T82" fmla="*/ 880 w 1206"/>
              <a:gd name="T83" fmla="*/ 593 h 1696"/>
              <a:gd name="T84" fmla="*/ 545 w 1206"/>
              <a:gd name="T85" fmla="*/ 0 h 1696"/>
              <a:gd name="T86" fmla="*/ 545 w 1206"/>
              <a:gd name="T87" fmla="*/ 215 h 1696"/>
              <a:gd name="T88" fmla="*/ 341 w 1206"/>
              <a:gd name="T89" fmla="*/ 215 h 1696"/>
              <a:gd name="T90" fmla="*/ 341 w 1206"/>
              <a:gd name="T91" fmla="*/ 0 h 1696"/>
              <a:gd name="T92" fmla="*/ 545 w 1206"/>
              <a:gd name="T93" fmla="*/ 0 h 1696"/>
              <a:gd name="T94" fmla="*/ 922 w 1206"/>
              <a:gd name="T95" fmla="*/ 0 h 1696"/>
              <a:gd name="T96" fmla="*/ 922 w 1206"/>
              <a:gd name="T97" fmla="*/ 215 h 1696"/>
              <a:gd name="T98" fmla="*/ 718 w 1206"/>
              <a:gd name="T99" fmla="*/ 215 h 1696"/>
              <a:gd name="T100" fmla="*/ 718 w 1206"/>
              <a:gd name="T101" fmla="*/ 0 h 1696"/>
              <a:gd name="T102" fmla="*/ 922 w 1206"/>
              <a:gd name="T103" fmla="*/ 0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06" h="1696">
                <a:moveTo>
                  <a:pt x="880" y="593"/>
                </a:moveTo>
                <a:cubicBezTo>
                  <a:pt x="880" y="544"/>
                  <a:pt x="878" y="510"/>
                  <a:pt x="874" y="491"/>
                </a:cubicBezTo>
                <a:cubicBezTo>
                  <a:pt x="870" y="472"/>
                  <a:pt x="861" y="456"/>
                  <a:pt x="849" y="445"/>
                </a:cubicBezTo>
                <a:cubicBezTo>
                  <a:pt x="837" y="433"/>
                  <a:pt x="813" y="422"/>
                  <a:pt x="777" y="412"/>
                </a:cubicBezTo>
                <a:cubicBezTo>
                  <a:pt x="777" y="348"/>
                  <a:pt x="777" y="348"/>
                  <a:pt x="777" y="348"/>
                </a:cubicBezTo>
                <a:cubicBezTo>
                  <a:pt x="1206" y="348"/>
                  <a:pt x="1206" y="348"/>
                  <a:pt x="1206" y="348"/>
                </a:cubicBezTo>
                <a:cubicBezTo>
                  <a:pt x="1206" y="412"/>
                  <a:pt x="1206" y="412"/>
                  <a:pt x="1206" y="412"/>
                </a:cubicBezTo>
                <a:cubicBezTo>
                  <a:pt x="1183" y="419"/>
                  <a:pt x="1164" y="426"/>
                  <a:pt x="1151" y="433"/>
                </a:cubicBezTo>
                <a:cubicBezTo>
                  <a:pt x="1137" y="441"/>
                  <a:pt x="1127" y="451"/>
                  <a:pt x="1120" y="465"/>
                </a:cubicBezTo>
                <a:cubicBezTo>
                  <a:pt x="1112" y="478"/>
                  <a:pt x="1108" y="495"/>
                  <a:pt x="1106" y="515"/>
                </a:cubicBezTo>
                <a:cubicBezTo>
                  <a:pt x="1104" y="536"/>
                  <a:pt x="1103" y="562"/>
                  <a:pt x="1103" y="593"/>
                </a:cubicBezTo>
                <a:cubicBezTo>
                  <a:pt x="1103" y="1203"/>
                  <a:pt x="1103" y="1203"/>
                  <a:pt x="1103" y="1203"/>
                </a:cubicBezTo>
                <a:cubicBezTo>
                  <a:pt x="1103" y="1284"/>
                  <a:pt x="1096" y="1352"/>
                  <a:pt x="1083" y="1406"/>
                </a:cubicBezTo>
                <a:cubicBezTo>
                  <a:pt x="1070" y="1460"/>
                  <a:pt x="1050" y="1506"/>
                  <a:pt x="1023" y="1543"/>
                </a:cubicBezTo>
                <a:cubicBezTo>
                  <a:pt x="996" y="1580"/>
                  <a:pt x="962" y="1610"/>
                  <a:pt x="921" y="1633"/>
                </a:cubicBezTo>
                <a:cubicBezTo>
                  <a:pt x="880" y="1656"/>
                  <a:pt x="834" y="1672"/>
                  <a:pt x="784" y="1682"/>
                </a:cubicBezTo>
                <a:cubicBezTo>
                  <a:pt x="733" y="1692"/>
                  <a:pt x="676" y="1696"/>
                  <a:pt x="613" y="1696"/>
                </a:cubicBezTo>
                <a:cubicBezTo>
                  <a:pt x="520" y="1696"/>
                  <a:pt x="442" y="1687"/>
                  <a:pt x="378" y="1668"/>
                </a:cubicBezTo>
                <a:cubicBezTo>
                  <a:pt x="315" y="1648"/>
                  <a:pt x="263" y="1619"/>
                  <a:pt x="223" y="1581"/>
                </a:cubicBezTo>
                <a:cubicBezTo>
                  <a:pt x="183" y="1542"/>
                  <a:pt x="153" y="1495"/>
                  <a:pt x="134" y="1440"/>
                </a:cubicBezTo>
                <a:cubicBezTo>
                  <a:pt x="115" y="1384"/>
                  <a:pt x="105" y="1313"/>
                  <a:pt x="105" y="1226"/>
                </a:cubicBezTo>
                <a:cubicBezTo>
                  <a:pt x="105" y="594"/>
                  <a:pt x="105" y="594"/>
                  <a:pt x="105" y="594"/>
                </a:cubicBezTo>
                <a:cubicBezTo>
                  <a:pt x="105" y="563"/>
                  <a:pt x="104" y="538"/>
                  <a:pt x="102" y="517"/>
                </a:cubicBezTo>
                <a:cubicBezTo>
                  <a:pt x="101" y="496"/>
                  <a:pt x="97" y="479"/>
                  <a:pt x="90" y="466"/>
                </a:cubicBezTo>
                <a:cubicBezTo>
                  <a:pt x="83" y="453"/>
                  <a:pt x="73" y="442"/>
                  <a:pt x="59" y="434"/>
                </a:cubicBezTo>
                <a:cubicBezTo>
                  <a:pt x="45" y="426"/>
                  <a:pt x="25" y="419"/>
                  <a:pt x="0" y="412"/>
                </a:cubicBezTo>
                <a:cubicBezTo>
                  <a:pt x="0" y="348"/>
                  <a:pt x="0" y="348"/>
                  <a:pt x="0" y="348"/>
                </a:cubicBezTo>
                <a:cubicBezTo>
                  <a:pt x="513" y="348"/>
                  <a:pt x="513" y="348"/>
                  <a:pt x="513" y="348"/>
                </a:cubicBezTo>
                <a:cubicBezTo>
                  <a:pt x="513" y="412"/>
                  <a:pt x="513" y="412"/>
                  <a:pt x="513" y="412"/>
                </a:cubicBezTo>
                <a:cubicBezTo>
                  <a:pt x="486" y="419"/>
                  <a:pt x="467" y="427"/>
                  <a:pt x="454" y="435"/>
                </a:cubicBezTo>
                <a:cubicBezTo>
                  <a:pt x="441" y="443"/>
                  <a:pt x="432" y="453"/>
                  <a:pt x="425" y="465"/>
                </a:cubicBezTo>
                <a:cubicBezTo>
                  <a:pt x="419" y="477"/>
                  <a:pt x="414" y="492"/>
                  <a:pt x="412" y="511"/>
                </a:cubicBezTo>
                <a:cubicBezTo>
                  <a:pt x="409" y="530"/>
                  <a:pt x="408" y="557"/>
                  <a:pt x="408" y="594"/>
                </a:cubicBezTo>
                <a:cubicBezTo>
                  <a:pt x="408" y="1238"/>
                  <a:pt x="408" y="1238"/>
                  <a:pt x="408" y="1238"/>
                </a:cubicBezTo>
                <a:cubicBezTo>
                  <a:pt x="408" y="1290"/>
                  <a:pt x="411" y="1337"/>
                  <a:pt x="417" y="1379"/>
                </a:cubicBezTo>
                <a:cubicBezTo>
                  <a:pt x="424" y="1421"/>
                  <a:pt x="436" y="1458"/>
                  <a:pt x="453" y="1488"/>
                </a:cubicBezTo>
                <a:cubicBezTo>
                  <a:pt x="470" y="1518"/>
                  <a:pt x="494" y="1542"/>
                  <a:pt x="525" y="1558"/>
                </a:cubicBezTo>
                <a:cubicBezTo>
                  <a:pt x="555" y="1574"/>
                  <a:pt x="595" y="1582"/>
                  <a:pt x="643" y="1582"/>
                </a:cubicBezTo>
                <a:cubicBezTo>
                  <a:pt x="709" y="1582"/>
                  <a:pt x="759" y="1569"/>
                  <a:pt x="791" y="1542"/>
                </a:cubicBezTo>
                <a:cubicBezTo>
                  <a:pt x="824" y="1515"/>
                  <a:pt x="847" y="1478"/>
                  <a:pt x="860" y="1430"/>
                </a:cubicBezTo>
                <a:cubicBezTo>
                  <a:pt x="874" y="1382"/>
                  <a:pt x="880" y="1311"/>
                  <a:pt x="880" y="1216"/>
                </a:cubicBezTo>
                <a:lnTo>
                  <a:pt x="880" y="593"/>
                </a:lnTo>
                <a:close/>
                <a:moveTo>
                  <a:pt x="545" y="0"/>
                </a:moveTo>
                <a:cubicBezTo>
                  <a:pt x="545" y="215"/>
                  <a:pt x="545" y="215"/>
                  <a:pt x="545" y="215"/>
                </a:cubicBezTo>
                <a:cubicBezTo>
                  <a:pt x="341" y="215"/>
                  <a:pt x="341" y="215"/>
                  <a:pt x="341" y="215"/>
                </a:cubicBezTo>
                <a:cubicBezTo>
                  <a:pt x="341" y="0"/>
                  <a:pt x="341" y="0"/>
                  <a:pt x="341" y="0"/>
                </a:cubicBezTo>
                <a:lnTo>
                  <a:pt x="545" y="0"/>
                </a:lnTo>
                <a:close/>
                <a:moveTo>
                  <a:pt x="922" y="0"/>
                </a:moveTo>
                <a:cubicBezTo>
                  <a:pt x="922" y="215"/>
                  <a:pt x="922" y="215"/>
                  <a:pt x="922" y="215"/>
                </a:cubicBezTo>
                <a:cubicBezTo>
                  <a:pt x="718" y="215"/>
                  <a:pt x="718" y="215"/>
                  <a:pt x="718" y="215"/>
                </a:cubicBezTo>
                <a:cubicBezTo>
                  <a:pt x="718" y="0"/>
                  <a:pt x="718" y="0"/>
                  <a:pt x="718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3" name="Freeform 5"/>
          <p:cNvSpPr>
            <a:spLocks noChangeAspect="1"/>
          </p:cNvSpPr>
          <p:nvPr/>
        </p:nvSpPr>
        <p:spPr bwMode="auto">
          <a:xfrm>
            <a:off x="94121" y="4590453"/>
            <a:ext cx="574452" cy="860319"/>
          </a:xfrm>
          <a:custGeom>
            <a:avLst/>
            <a:gdLst>
              <a:gd name="T0" fmla="*/ 629 w 901"/>
              <a:gd name="T1" fmla="*/ 1076 h 1349"/>
              <a:gd name="T2" fmla="*/ 635 w 901"/>
              <a:gd name="T3" fmla="*/ 1162 h 1349"/>
              <a:gd name="T4" fmla="*/ 658 w 901"/>
              <a:gd name="T5" fmla="*/ 1208 h 1349"/>
              <a:gd name="T6" fmla="*/ 704 w 901"/>
              <a:gd name="T7" fmla="*/ 1237 h 1349"/>
              <a:gd name="T8" fmla="*/ 780 w 901"/>
              <a:gd name="T9" fmla="*/ 1252 h 1349"/>
              <a:gd name="T10" fmla="*/ 901 w 901"/>
              <a:gd name="T11" fmla="*/ 1260 h 1349"/>
              <a:gd name="T12" fmla="*/ 901 w 901"/>
              <a:gd name="T13" fmla="*/ 1349 h 1349"/>
              <a:gd name="T14" fmla="*/ 58 w 901"/>
              <a:gd name="T15" fmla="*/ 1349 h 1349"/>
              <a:gd name="T16" fmla="*/ 58 w 901"/>
              <a:gd name="T17" fmla="*/ 1260 h 1349"/>
              <a:gd name="T18" fmla="*/ 213 w 901"/>
              <a:gd name="T19" fmla="*/ 1247 h 1349"/>
              <a:gd name="T20" fmla="*/ 284 w 901"/>
              <a:gd name="T21" fmla="*/ 1222 h 1349"/>
              <a:gd name="T22" fmla="*/ 320 w 901"/>
              <a:gd name="T23" fmla="*/ 1175 h 1349"/>
              <a:gd name="T24" fmla="*/ 331 w 901"/>
              <a:gd name="T25" fmla="*/ 1076 h 1349"/>
              <a:gd name="T26" fmla="*/ 331 w 901"/>
              <a:gd name="T27" fmla="*/ 370 h 1349"/>
              <a:gd name="T28" fmla="*/ 316 w 901"/>
              <a:gd name="T29" fmla="*/ 312 h 1349"/>
              <a:gd name="T30" fmla="*/ 274 w 901"/>
              <a:gd name="T31" fmla="*/ 295 h 1349"/>
              <a:gd name="T32" fmla="*/ 205 w 901"/>
              <a:gd name="T33" fmla="*/ 317 h 1349"/>
              <a:gd name="T34" fmla="*/ 59 w 901"/>
              <a:gd name="T35" fmla="*/ 409 h 1349"/>
              <a:gd name="T36" fmla="*/ 0 w 901"/>
              <a:gd name="T37" fmla="*/ 306 h 1349"/>
              <a:gd name="T38" fmla="*/ 510 w 901"/>
              <a:gd name="T39" fmla="*/ 0 h 1349"/>
              <a:gd name="T40" fmla="*/ 635 w 901"/>
              <a:gd name="T41" fmla="*/ 0 h 1349"/>
              <a:gd name="T42" fmla="*/ 629 w 901"/>
              <a:gd name="T43" fmla="*/ 260 h 1349"/>
              <a:gd name="T44" fmla="*/ 629 w 901"/>
              <a:gd name="T45" fmla="*/ 1076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01" h="1349">
                <a:moveTo>
                  <a:pt x="629" y="1076"/>
                </a:moveTo>
                <a:cubicBezTo>
                  <a:pt x="629" y="1114"/>
                  <a:pt x="631" y="1142"/>
                  <a:pt x="635" y="1162"/>
                </a:cubicBezTo>
                <a:cubicBezTo>
                  <a:pt x="639" y="1181"/>
                  <a:pt x="647" y="1196"/>
                  <a:pt x="658" y="1208"/>
                </a:cubicBezTo>
                <a:cubicBezTo>
                  <a:pt x="668" y="1220"/>
                  <a:pt x="684" y="1230"/>
                  <a:pt x="704" y="1237"/>
                </a:cubicBezTo>
                <a:cubicBezTo>
                  <a:pt x="724" y="1244"/>
                  <a:pt x="750" y="1249"/>
                  <a:pt x="780" y="1252"/>
                </a:cubicBezTo>
                <a:cubicBezTo>
                  <a:pt x="811" y="1256"/>
                  <a:pt x="851" y="1258"/>
                  <a:pt x="901" y="1260"/>
                </a:cubicBezTo>
                <a:cubicBezTo>
                  <a:pt x="901" y="1349"/>
                  <a:pt x="901" y="1349"/>
                  <a:pt x="901" y="1349"/>
                </a:cubicBezTo>
                <a:cubicBezTo>
                  <a:pt x="58" y="1349"/>
                  <a:pt x="58" y="1349"/>
                  <a:pt x="58" y="1349"/>
                </a:cubicBezTo>
                <a:cubicBezTo>
                  <a:pt x="58" y="1260"/>
                  <a:pt x="58" y="1260"/>
                  <a:pt x="58" y="1260"/>
                </a:cubicBezTo>
                <a:cubicBezTo>
                  <a:pt x="131" y="1256"/>
                  <a:pt x="182" y="1252"/>
                  <a:pt x="213" y="1247"/>
                </a:cubicBezTo>
                <a:cubicBezTo>
                  <a:pt x="244" y="1241"/>
                  <a:pt x="268" y="1233"/>
                  <a:pt x="284" y="1222"/>
                </a:cubicBezTo>
                <a:cubicBezTo>
                  <a:pt x="300" y="1211"/>
                  <a:pt x="312" y="1195"/>
                  <a:pt x="320" y="1175"/>
                </a:cubicBezTo>
                <a:cubicBezTo>
                  <a:pt x="327" y="1155"/>
                  <a:pt x="331" y="1122"/>
                  <a:pt x="331" y="1076"/>
                </a:cubicBezTo>
                <a:cubicBezTo>
                  <a:pt x="331" y="370"/>
                  <a:pt x="331" y="370"/>
                  <a:pt x="331" y="370"/>
                </a:cubicBezTo>
                <a:cubicBezTo>
                  <a:pt x="331" y="343"/>
                  <a:pt x="326" y="324"/>
                  <a:pt x="316" y="312"/>
                </a:cubicBezTo>
                <a:cubicBezTo>
                  <a:pt x="306" y="301"/>
                  <a:pt x="292" y="295"/>
                  <a:pt x="274" y="295"/>
                </a:cubicBezTo>
                <a:cubicBezTo>
                  <a:pt x="258" y="295"/>
                  <a:pt x="235" y="302"/>
                  <a:pt x="205" y="317"/>
                </a:cubicBezTo>
                <a:cubicBezTo>
                  <a:pt x="176" y="332"/>
                  <a:pt x="127" y="363"/>
                  <a:pt x="59" y="409"/>
                </a:cubicBezTo>
                <a:cubicBezTo>
                  <a:pt x="0" y="306"/>
                  <a:pt x="0" y="306"/>
                  <a:pt x="0" y="306"/>
                </a:cubicBezTo>
                <a:cubicBezTo>
                  <a:pt x="510" y="0"/>
                  <a:pt x="510" y="0"/>
                  <a:pt x="510" y="0"/>
                </a:cubicBezTo>
                <a:cubicBezTo>
                  <a:pt x="635" y="0"/>
                  <a:pt x="635" y="0"/>
                  <a:pt x="635" y="0"/>
                </a:cubicBezTo>
                <a:cubicBezTo>
                  <a:pt x="631" y="62"/>
                  <a:pt x="629" y="149"/>
                  <a:pt x="629" y="260"/>
                </a:cubicBezTo>
                <a:lnTo>
                  <a:pt x="629" y="10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4" name="Freeform 5"/>
          <p:cNvSpPr>
            <a:spLocks noChangeAspect="1"/>
          </p:cNvSpPr>
          <p:nvPr/>
        </p:nvSpPr>
        <p:spPr bwMode="auto">
          <a:xfrm>
            <a:off x="904209" y="4590453"/>
            <a:ext cx="584977" cy="860319"/>
          </a:xfrm>
          <a:custGeom>
            <a:avLst/>
            <a:gdLst>
              <a:gd name="T0" fmla="*/ 630 w 917"/>
              <a:gd name="T1" fmla="*/ 1109 h 1349"/>
              <a:gd name="T2" fmla="*/ 725 w 917"/>
              <a:gd name="T3" fmla="*/ 1100 h 1349"/>
              <a:gd name="T4" fmla="*/ 774 w 917"/>
              <a:gd name="T5" fmla="*/ 1068 h 1349"/>
              <a:gd name="T6" fmla="*/ 804 w 917"/>
              <a:gd name="T7" fmla="*/ 999 h 1349"/>
              <a:gd name="T8" fmla="*/ 917 w 917"/>
              <a:gd name="T9" fmla="*/ 999 h 1349"/>
              <a:gd name="T10" fmla="*/ 894 w 917"/>
              <a:gd name="T11" fmla="*/ 1349 h 1349"/>
              <a:gd name="T12" fmla="*/ 0 w 917"/>
              <a:gd name="T13" fmla="*/ 1349 h 1349"/>
              <a:gd name="T14" fmla="*/ 0 w 917"/>
              <a:gd name="T15" fmla="*/ 1284 h 1349"/>
              <a:gd name="T16" fmla="*/ 118 w 917"/>
              <a:gd name="T17" fmla="*/ 1080 h 1349"/>
              <a:gd name="T18" fmla="*/ 307 w 917"/>
              <a:gd name="T19" fmla="*/ 839 h 1349"/>
              <a:gd name="T20" fmla="*/ 468 w 917"/>
              <a:gd name="T21" fmla="*/ 635 h 1349"/>
              <a:gd name="T22" fmla="*/ 550 w 917"/>
              <a:gd name="T23" fmla="*/ 483 h 1349"/>
              <a:gd name="T24" fmla="*/ 578 w 917"/>
              <a:gd name="T25" fmla="*/ 336 h 1349"/>
              <a:gd name="T26" fmla="*/ 530 w 917"/>
              <a:gd name="T27" fmla="*/ 167 h 1349"/>
              <a:gd name="T28" fmla="*/ 399 w 917"/>
              <a:gd name="T29" fmla="*/ 106 h 1349"/>
              <a:gd name="T30" fmla="*/ 270 w 917"/>
              <a:gd name="T31" fmla="*/ 162 h 1349"/>
              <a:gd name="T32" fmla="*/ 195 w 917"/>
              <a:gd name="T33" fmla="*/ 336 h 1349"/>
              <a:gd name="T34" fmla="*/ 19 w 917"/>
              <a:gd name="T35" fmla="*/ 336 h 1349"/>
              <a:gd name="T36" fmla="*/ 19 w 917"/>
              <a:gd name="T37" fmla="*/ 105 h 1349"/>
              <a:gd name="T38" fmla="*/ 206 w 917"/>
              <a:gd name="T39" fmla="*/ 38 h 1349"/>
              <a:gd name="T40" fmla="*/ 339 w 917"/>
              <a:gd name="T41" fmla="*/ 10 h 1349"/>
              <a:gd name="T42" fmla="*/ 482 w 917"/>
              <a:gd name="T43" fmla="*/ 0 h 1349"/>
              <a:gd name="T44" fmla="*/ 716 w 917"/>
              <a:gd name="T45" fmla="*/ 38 h 1349"/>
              <a:gd name="T46" fmla="*/ 848 w 917"/>
              <a:gd name="T47" fmla="*/ 143 h 1349"/>
              <a:gd name="T48" fmla="*/ 888 w 917"/>
              <a:gd name="T49" fmla="*/ 297 h 1349"/>
              <a:gd name="T50" fmla="*/ 859 w 917"/>
              <a:gd name="T51" fmla="*/ 440 h 1349"/>
              <a:gd name="T52" fmla="*/ 760 w 917"/>
              <a:gd name="T53" fmla="*/ 592 h 1349"/>
              <a:gd name="T54" fmla="*/ 521 w 917"/>
              <a:gd name="T55" fmla="*/ 835 h 1349"/>
              <a:gd name="T56" fmla="*/ 380 w 917"/>
              <a:gd name="T57" fmla="*/ 983 h 1349"/>
              <a:gd name="T58" fmla="*/ 284 w 917"/>
              <a:gd name="T59" fmla="*/ 1100 h 1349"/>
              <a:gd name="T60" fmla="*/ 284 w 917"/>
              <a:gd name="T61" fmla="*/ 1109 h 1349"/>
              <a:gd name="T62" fmla="*/ 630 w 917"/>
              <a:gd name="T63" fmla="*/ 110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17" h="1349">
                <a:moveTo>
                  <a:pt x="630" y="1109"/>
                </a:moveTo>
                <a:cubicBezTo>
                  <a:pt x="673" y="1109"/>
                  <a:pt x="704" y="1106"/>
                  <a:pt x="725" y="1100"/>
                </a:cubicBezTo>
                <a:cubicBezTo>
                  <a:pt x="746" y="1094"/>
                  <a:pt x="762" y="1083"/>
                  <a:pt x="774" y="1068"/>
                </a:cubicBezTo>
                <a:cubicBezTo>
                  <a:pt x="787" y="1052"/>
                  <a:pt x="796" y="1030"/>
                  <a:pt x="804" y="999"/>
                </a:cubicBezTo>
                <a:cubicBezTo>
                  <a:pt x="917" y="999"/>
                  <a:pt x="917" y="999"/>
                  <a:pt x="917" y="999"/>
                </a:cubicBezTo>
                <a:cubicBezTo>
                  <a:pt x="894" y="1349"/>
                  <a:pt x="894" y="1349"/>
                  <a:pt x="894" y="1349"/>
                </a:cubicBezTo>
                <a:cubicBezTo>
                  <a:pt x="0" y="1349"/>
                  <a:pt x="0" y="1349"/>
                  <a:pt x="0" y="1349"/>
                </a:cubicBezTo>
                <a:cubicBezTo>
                  <a:pt x="0" y="1284"/>
                  <a:pt x="0" y="1284"/>
                  <a:pt x="0" y="1284"/>
                </a:cubicBezTo>
                <a:cubicBezTo>
                  <a:pt x="27" y="1222"/>
                  <a:pt x="66" y="1154"/>
                  <a:pt x="118" y="1080"/>
                </a:cubicBezTo>
                <a:cubicBezTo>
                  <a:pt x="170" y="1006"/>
                  <a:pt x="233" y="926"/>
                  <a:pt x="307" y="839"/>
                </a:cubicBezTo>
                <a:cubicBezTo>
                  <a:pt x="378" y="756"/>
                  <a:pt x="431" y="688"/>
                  <a:pt x="468" y="635"/>
                </a:cubicBezTo>
                <a:cubicBezTo>
                  <a:pt x="505" y="581"/>
                  <a:pt x="532" y="531"/>
                  <a:pt x="550" y="483"/>
                </a:cubicBezTo>
                <a:cubicBezTo>
                  <a:pt x="569" y="436"/>
                  <a:pt x="578" y="387"/>
                  <a:pt x="578" y="336"/>
                </a:cubicBezTo>
                <a:cubicBezTo>
                  <a:pt x="578" y="264"/>
                  <a:pt x="562" y="208"/>
                  <a:pt x="530" y="167"/>
                </a:cubicBezTo>
                <a:cubicBezTo>
                  <a:pt x="498" y="127"/>
                  <a:pt x="454" y="106"/>
                  <a:pt x="399" y="106"/>
                </a:cubicBezTo>
                <a:cubicBezTo>
                  <a:pt x="347" y="106"/>
                  <a:pt x="304" y="125"/>
                  <a:pt x="270" y="162"/>
                </a:cubicBezTo>
                <a:cubicBezTo>
                  <a:pt x="235" y="198"/>
                  <a:pt x="211" y="256"/>
                  <a:pt x="195" y="336"/>
                </a:cubicBezTo>
                <a:cubicBezTo>
                  <a:pt x="19" y="336"/>
                  <a:pt x="19" y="336"/>
                  <a:pt x="19" y="336"/>
                </a:cubicBezTo>
                <a:cubicBezTo>
                  <a:pt x="19" y="105"/>
                  <a:pt x="19" y="105"/>
                  <a:pt x="19" y="105"/>
                </a:cubicBezTo>
                <a:cubicBezTo>
                  <a:pt x="99" y="73"/>
                  <a:pt x="161" y="51"/>
                  <a:pt x="206" y="38"/>
                </a:cubicBezTo>
                <a:cubicBezTo>
                  <a:pt x="251" y="26"/>
                  <a:pt x="295" y="16"/>
                  <a:pt x="339" y="10"/>
                </a:cubicBezTo>
                <a:cubicBezTo>
                  <a:pt x="383" y="3"/>
                  <a:pt x="431" y="0"/>
                  <a:pt x="482" y="0"/>
                </a:cubicBezTo>
                <a:cubicBezTo>
                  <a:pt x="578" y="0"/>
                  <a:pt x="656" y="13"/>
                  <a:pt x="716" y="38"/>
                </a:cubicBezTo>
                <a:cubicBezTo>
                  <a:pt x="777" y="64"/>
                  <a:pt x="821" y="99"/>
                  <a:pt x="848" y="143"/>
                </a:cubicBezTo>
                <a:cubicBezTo>
                  <a:pt x="875" y="187"/>
                  <a:pt x="888" y="238"/>
                  <a:pt x="888" y="297"/>
                </a:cubicBezTo>
                <a:cubicBezTo>
                  <a:pt x="888" y="348"/>
                  <a:pt x="879" y="396"/>
                  <a:pt x="859" y="440"/>
                </a:cubicBezTo>
                <a:cubicBezTo>
                  <a:pt x="840" y="485"/>
                  <a:pt x="807" y="535"/>
                  <a:pt x="760" y="592"/>
                </a:cubicBezTo>
                <a:cubicBezTo>
                  <a:pt x="713" y="648"/>
                  <a:pt x="633" y="729"/>
                  <a:pt x="521" y="835"/>
                </a:cubicBezTo>
                <a:cubicBezTo>
                  <a:pt x="471" y="884"/>
                  <a:pt x="424" y="933"/>
                  <a:pt x="380" y="983"/>
                </a:cubicBezTo>
                <a:cubicBezTo>
                  <a:pt x="337" y="1033"/>
                  <a:pt x="305" y="1072"/>
                  <a:pt x="284" y="1100"/>
                </a:cubicBezTo>
                <a:cubicBezTo>
                  <a:pt x="284" y="1109"/>
                  <a:pt x="284" y="1109"/>
                  <a:pt x="284" y="1109"/>
                </a:cubicBezTo>
                <a:lnTo>
                  <a:pt x="630" y="1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5" name="Freeform 5"/>
          <p:cNvSpPr>
            <a:spLocks noChangeAspect="1"/>
          </p:cNvSpPr>
          <p:nvPr/>
        </p:nvSpPr>
        <p:spPr bwMode="auto">
          <a:xfrm>
            <a:off x="1705911" y="4581004"/>
            <a:ext cx="572017" cy="869768"/>
          </a:xfrm>
          <a:custGeom>
            <a:avLst/>
            <a:gdLst>
              <a:gd name="T0" fmla="*/ 19 w 897"/>
              <a:gd name="T1" fmla="*/ 337 h 1364"/>
              <a:gd name="T2" fmla="*/ 19 w 897"/>
              <a:gd name="T3" fmla="*/ 106 h 1364"/>
              <a:gd name="T4" fmla="*/ 467 w 897"/>
              <a:gd name="T5" fmla="*/ 0 h 1364"/>
              <a:gd name="T6" fmla="*/ 679 w 897"/>
              <a:gd name="T7" fmla="*/ 33 h 1364"/>
              <a:gd name="T8" fmla="*/ 822 w 897"/>
              <a:gd name="T9" fmla="*/ 130 h 1364"/>
              <a:gd name="T10" fmla="*/ 872 w 897"/>
              <a:gd name="T11" fmla="*/ 285 h 1364"/>
              <a:gd name="T12" fmla="*/ 839 w 897"/>
              <a:gd name="T13" fmla="*/ 431 h 1364"/>
              <a:gd name="T14" fmla="*/ 746 w 897"/>
              <a:gd name="T15" fmla="*/ 541 h 1364"/>
              <a:gd name="T16" fmla="*/ 590 w 897"/>
              <a:gd name="T17" fmla="*/ 633 h 1364"/>
              <a:gd name="T18" fmla="*/ 590 w 897"/>
              <a:gd name="T19" fmla="*/ 642 h 1364"/>
              <a:gd name="T20" fmla="*/ 745 w 897"/>
              <a:gd name="T21" fmla="*/ 698 h 1364"/>
              <a:gd name="T22" fmla="*/ 856 w 897"/>
              <a:gd name="T23" fmla="*/ 811 h 1364"/>
              <a:gd name="T24" fmla="*/ 897 w 897"/>
              <a:gd name="T25" fmla="*/ 974 h 1364"/>
              <a:gd name="T26" fmla="*/ 842 w 897"/>
              <a:gd name="T27" fmla="*/ 1175 h 1364"/>
              <a:gd name="T28" fmla="*/ 675 w 897"/>
              <a:gd name="T29" fmla="*/ 1314 h 1364"/>
              <a:gd name="T30" fmla="*/ 402 w 897"/>
              <a:gd name="T31" fmla="*/ 1364 h 1364"/>
              <a:gd name="T32" fmla="*/ 186 w 897"/>
              <a:gd name="T33" fmla="*/ 1344 h 1364"/>
              <a:gd name="T34" fmla="*/ 0 w 897"/>
              <a:gd name="T35" fmla="*/ 1288 h 1364"/>
              <a:gd name="T36" fmla="*/ 0 w 897"/>
              <a:gd name="T37" fmla="*/ 1043 h 1364"/>
              <a:gd name="T38" fmla="*/ 176 w 897"/>
              <a:gd name="T39" fmla="*/ 1043 h 1364"/>
              <a:gd name="T40" fmla="*/ 256 w 897"/>
              <a:gd name="T41" fmla="*/ 1205 h 1364"/>
              <a:gd name="T42" fmla="*/ 392 w 897"/>
              <a:gd name="T43" fmla="*/ 1255 h 1364"/>
              <a:gd name="T44" fmla="*/ 599 w 897"/>
              <a:gd name="T45" fmla="*/ 999 h 1364"/>
              <a:gd name="T46" fmla="*/ 526 w 897"/>
              <a:gd name="T47" fmla="*/ 794 h 1364"/>
              <a:gd name="T48" fmla="*/ 305 w 897"/>
              <a:gd name="T49" fmla="*/ 727 h 1364"/>
              <a:gd name="T50" fmla="*/ 228 w 897"/>
              <a:gd name="T51" fmla="*/ 727 h 1364"/>
              <a:gd name="T52" fmla="*/ 228 w 897"/>
              <a:gd name="T53" fmla="*/ 615 h 1364"/>
              <a:gd name="T54" fmla="*/ 485 w 897"/>
              <a:gd name="T55" fmla="*/ 536 h 1364"/>
              <a:gd name="T56" fmla="*/ 573 w 897"/>
              <a:gd name="T57" fmla="*/ 325 h 1364"/>
              <a:gd name="T58" fmla="*/ 529 w 897"/>
              <a:gd name="T59" fmla="*/ 162 h 1364"/>
              <a:gd name="T60" fmla="*/ 401 w 897"/>
              <a:gd name="T61" fmla="*/ 107 h 1364"/>
              <a:gd name="T62" fmla="*/ 313 w 897"/>
              <a:gd name="T63" fmla="*/ 128 h 1364"/>
              <a:gd name="T64" fmla="*/ 241 w 897"/>
              <a:gd name="T65" fmla="*/ 201 h 1364"/>
              <a:gd name="T66" fmla="*/ 194 w 897"/>
              <a:gd name="T67" fmla="*/ 337 h 1364"/>
              <a:gd name="T68" fmla="*/ 19 w 897"/>
              <a:gd name="T69" fmla="*/ 337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97" h="1364">
                <a:moveTo>
                  <a:pt x="19" y="337"/>
                </a:moveTo>
                <a:cubicBezTo>
                  <a:pt x="19" y="106"/>
                  <a:pt x="19" y="106"/>
                  <a:pt x="19" y="106"/>
                </a:cubicBezTo>
                <a:cubicBezTo>
                  <a:pt x="183" y="35"/>
                  <a:pt x="333" y="0"/>
                  <a:pt x="467" y="0"/>
                </a:cubicBezTo>
                <a:cubicBezTo>
                  <a:pt x="547" y="0"/>
                  <a:pt x="618" y="11"/>
                  <a:pt x="679" y="33"/>
                </a:cubicBezTo>
                <a:cubicBezTo>
                  <a:pt x="741" y="55"/>
                  <a:pt x="788" y="88"/>
                  <a:pt x="822" y="130"/>
                </a:cubicBezTo>
                <a:cubicBezTo>
                  <a:pt x="855" y="173"/>
                  <a:pt x="872" y="225"/>
                  <a:pt x="872" y="285"/>
                </a:cubicBezTo>
                <a:cubicBezTo>
                  <a:pt x="872" y="341"/>
                  <a:pt x="861" y="389"/>
                  <a:pt x="839" y="431"/>
                </a:cubicBezTo>
                <a:cubicBezTo>
                  <a:pt x="817" y="473"/>
                  <a:pt x="786" y="510"/>
                  <a:pt x="746" y="541"/>
                </a:cubicBezTo>
                <a:cubicBezTo>
                  <a:pt x="706" y="572"/>
                  <a:pt x="654" y="603"/>
                  <a:pt x="590" y="633"/>
                </a:cubicBezTo>
                <a:cubicBezTo>
                  <a:pt x="590" y="642"/>
                  <a:pt x="590" y="642"/>
                  <a:pt x="590" y="642"/>
                </a:cubicBezTo>
                <a:cubicBezTo>
                  <a:pt x="647" y="651"/>
                  <a:pt x="698" y="670"/>
                  <a:pt x="745" y="698"/>
                </a:cubicBezTo>
                <a:cubicBezTo>
                  <a:pt x="791" y="726"/>
                  <a:pt x="828" y="764"/>
                  <a:pt x="856" y="811"/>
                </a:cubicBezTo>
                <a:cubicBezTo>
                  <a:pt x="884" y="858"/>
                  <a:pt x="897" y="912"/>
                  <a:pt x="897" y="974"/>
                </a:cubicBezTo>
                <a:cubicBezTo>
                  <a:pt x="897" y="1049"/>
                  <a:pt x="879" y="1116"/>
                  <a:pt x="842" y="1175"/>
                </a:cubicBezTo>
                <a:cubicBezTo>
                  <a:pt x="806" y="1234"/>
                  <a:pt x="750" y="1281"/>
                  <a:pt x="675" y="1314"/>
                </a:cubicBezTo>
                <a:cubicBezTo>
                  <a:pt x="600" y="1348"/>
                  <a:pt x="509" y="1364"/>
                  <a:pt x="402" y="1364"/>
                </a:cubicBezTo>
                <a:cubicBezTo>
                  <a:pt x="329" y="1364"/>
                  <a:pt x="257" y="1358"/>
                  <a:pt x="186" y="1344"/>
                </a:cubicBezTo>
                <a:cubicBezTo>
                  <a:pt x="115" y="1331"/>
                  <a:pt x="53" y="1312"/>
                  <a:pt x="0" y="1288"/>
                </a:cubicBezTo>
                <a:cubicBezTo>
                  <a:pt x="0" y="1043"/>
                  <a:pt x="0" y="1043"/>
                  <a:pt x="0" y="1043"/>
                </a:cubicBezTo>
                <a:cubicBezTo>
                  <a:pt x="176" y="1043"/>
                  <a:pt x="176" y="1043"/>
                  <a:pt x="176" y="1043"/>
                </a:cubicBezTo>
                <a:cubicBezTo>
                  <a:pt x="195" y="1117"/>
                  <a:pt x="221" y="1171"/>
                  <a:pt x="256" y="1205"/>
                </a:cubicBezTo>
                <a:cubicBezTo>
                  <a:pt x="290" y="1238"/>
                  <a:pt x="336" y="1255"/>
                  <a:pt x="392" y="1255"/>
                </a:cubicBezTo>
                <a:cubicBezTo>
                  <a:pt x="530" y="1255"/>
                  <a:pt x="599" y="1170"/>
                  <a:pt x="599" y="999"/>
                </a:cubicBezTo>
                <a:cubicBezTo>
                  <a:pt x="599" y="907"/>
                  <a:pt x="574" y="839"/>
                  <a:pt x="526" y="794"/>
                </a:cubicBezTo>
                <a:cubicBezTo>
                  <a:pt x="477" y="749"/>
                  <a:pt x="404" y="727"/>
                  <a:pt x="305" y="727"/>
                </a:cubicBezTo>
                <a:cubicBezTo>
                  <a:pt x="228" y="727"/>
                  <a:pt x="228" y="727"/>
                  <a:pt x="228" y="727"/>
                </a:cubicBezTo>
                <a:cubicBezTo>
                  <a:pt x="228" y="615"/>
                  <a:pt x="228" y="615"/>
                  <a:pt x="228" y="615"/>
                </a:cubicBezTo>
                <a:cubicBezTo>
                  <a:pt x="341" y="611"/>
                  <a:pt x="427" y="584"/>
                  <a:pt x="485" y="536"/>
                </a:cubicBezTo>
                <a:cubicBezTo>
                  <a:pt x="544" y="487"/>
                  <a:pt x="573" y="417"/>
                  <a:pt x="573" y="325"/>
                </a:cubicBezTo>
                <a:cubicBezTo>
                  <a:pt x="573" y="253"/>
                  <a:pt x="559" y="199"/>
                  <a:pt x="529" y="162"/>
                </a:cubicBezTo>
                <a:cubicBezTo>
                  <a:pt x="500" y="125"/>
                  <a:pt x="457" y="107"/>
                  <a:pt x="401" y="107"/>
                </a:cubicBezTo>
                <a:cubicBezTo>
                  <a:pt x="369" y="107"/>
                  <a:pt x="340" y="114"/>
                  <a:pt x="313" y="128"/>
                </a:cubicBezTo>
                <a:cubicBezTo>
                  <a:pt x="286" y="142"/>
                  <a:pt x="262" y="166"/>
                  <a:pt x="241" y="201"/>
                </a:cubicBezTo>
                <a:cubicBezTo>
                  <a:pt x="220" y="236"/>
                  <a:pt x="204" y="281"/>
                  <a:pt x="194" y="337"/>
                </a:cubicBezTo>
                <a:lnTo>
                  <a:pt x="19" y="3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6" name="Freeform 5"/>
          <p:cNvSpPr>
            <a:spLocks noChangeAspect="1" noEditPoints="1"/>
          </p:cNvSpPr>
          <p:nvPr/>
        </p:nvSpPr>
        <p:spPr bwMode="auto">
          <a:xfrm>
            <a:off x="2494864" y="4596931"/>
            <a:ext cx="684050" cy="853841"/>
          </a:xfrm>
          <a:custGeom>
            <a:avLst/>
            <a:gdLst>
              <a:gd name="T0" fmla="*/ 419 w 1073"/>
              <a:gd name="T1" fmla="*/ 1275 h 1339"/>
              <a:gd name="T2" fmla="*/ 475 w 1073"/>
              <a:gd name="T3" fmla="*/ 1254 h 1339"/>
              <a:gd name="T4" fmla="*/ 507 w 1073"/>
              <a:gd name="T5" fmla="*/ 1224 h 1339"/>
              <a:gd name="T6" fmla="*/ 520 w 1073"/>
              <a:gd name="T7" fmla="*/ 1174 h 1339"/>
              <a:gd name="T8" fmla="*/ 523 w 1073"/>
              <a:gd name="T9" fmla="*/ 1098 h 1339"/>
              <a:gd name="T10" fmla="*/ 523 w 1073"/>
              <a:gd name="T11" fmla="*/ 953 h 1339"/>
              <a:gd name="T12" fmla="*/ 0 w 1073"/>
              <a:gd name="T13" fmla="*/ 953 h 1339"/>
              <a:gd name="T14" fmla="*/ 0 w 1073"/>
              <a:gd name="T15" fmla="*/ 847 h 1339"/>
              <a:gd name="T16" fmla="*/ 593 w 1073"/>
              <a:gd name="T17" fmla="*/ 0 h 1339"/>
              <a:gd name="T18" fmla="*/ 812 w 1073"/>
              <a:gd name="T19" fmla="*/ 0 h 1339"/>
              <a:gd name="T20" fmla="*/ 812 w 1073"/>
              <a:gd name="T21" fmla="*/ 830 h 1339"/>
              <a:gd name="T22" fmla="*/ 843 w 1073"/>
              <a:gd name="T23" fmla="*/ 830 h 1339"/>
              <a:gd name="T24" fmla="*/ 910 w 1073"/>
              <a:gd name="T25" fmla="*/ 823 h 1339"/>
              <a:gd name="T26" fmla="*/ 944 w 1073"/>
              <a:gd name="T27" fmla="*/ 799 h 1339"/>
              <a:gd name="T28" fmla="*/ 971 w 1073"/>
              <a:gd name="T29" fmla="*/ 737 h 1339"/>
              <a:gd name="T30" fmla="*/ 1073 w 1073"/>
              <a:gd name="T31" fmla="*/ 737 h 1339"/>
              <a:gd name="T32" fmla="*/ 1062 w 1073"/>
              <a:gd name="T33" fmla="*/ 953 h 1339"/>
              <a:gd name="T34" fmla="*/ 812 w 1073"/>
              <a:gd name="T35" fmla="*/ 953 h 1339"/>
              <a:gd name="T36" fmla="*/ 812 w 1073"/>
              <a:gd name="T37" fmla="*/ 1098 h 1339"/>
              <a:gd name="T38" fmla="*/ 817 w 1073"/>
              <a:gd name="T39" fmla="*/ 1181 h 1339"/>
              <a:gd name="T40" fmla="*/ 834 w 1073"/>
              <a:gd name="T41" fmla="*/ 1230 h 1339"/>
              <a:gd name="T42" fmla="*/ 866 w 1073"/>
              <a:gd name="T43" fmla="*/ 1257 h 1339"/>
              <a:gd name="T44" fmla="*/ 918 w 1073"/>
              <a:gd name="T45" fmla="*/ 1275 h 1339"/>
              <a:gd name="T46" fmla="*/ 918 w 1073"/>
              <a:gd name="T47" fmla="*/ 1339 h 1339"/>
              <a:gd name="T48" fmla="*/ 419 w 1073"/>
              <a:gd name="T49" fmla="*/ 1339 h 1339"/>
              <a:gd name="T50" fmla="*/ 419 w 1073"/>
              <a:gd name="T51" fmla="*/ 1275 h 1339"/>
              <a:gd name="T52" fmla="*/ 189 w 1073"/>
              <a:gd name="T53" fmla="*/ 830 h 1339"/>
              <a:gd name="T54" fmla="*/ 523 w 1073"/>
              <a:gd name="T55" fmla="*/ 830 h 1339"/>
              <a:gd name="T56" fmla="*/ 523 w 1073"/>
              <a:gd name="T57" fmla="*/ 606 h 1339"/>
              <a:gd name="T58" fmla="*/ 533 w 1073"/>
              <a:gd name="T59" fmla="*/ 310 h 1339"/>
              <a:gd name="T60" fmla="*/ 523 w 1073"/>
              <a:gd name="T61" fmla="*/ 310 h 1339"/>
              <a:gd name="T62" fmla="*/ 189 w 1073"/>
              <a:gd name="T63" fmla="*/ 813 h 1339"/>
              <a:gd name="T64" fmla="*/ 189 w 1073"/>
              <a:gd name="T65" fmla="*/ 830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3" h="1339">
                <a:moveTo>
                  <a:pt x="419" y="1275"/>
                </a:moveTo>
                <a:cubicBezTo>
                  <a:pt x="442" y="1268"/>
                  <a:pt x="461" y="1261"/>
                  <a:pt x="475" y="1254"/>
                </a:cubicBezTo>
                <a:cubicBezTo>
                  <a:pt x="489" y="1246"/>
                  <a:pt x="500" y="1236"/>
                  <a:pt x="507" y="1224"/>
                </a:cubicBezTo>
                <a:cubicBezTo>
                  <a:pt x="514" y="1211"/>
                  <a:pt x="519" y="1195"/>
                  <a:pt x="520" y="1174"/>
                </a:cubicBezTo>
                <a:cubicBezTo>
                  <a:pt x="522" y="1154"/>
                  <a:pt x="523" y="1129"/>
                  <a:pt x="523" y="1098"/>
                </a:cubicBezTo>
                <a:cubicBezTo>
                  <a:pt x="523" y="953"/>
                  <a:pt x="523" y="953"/>
                  <a:pt x="523" y="953"/>
                </a:cubicBezTo>
                <a:cubicBezTo>
                  <a:pt x="0" y="953"/>
                  <a:pt x="0" y="953"/>
                  <a:pt x="0" y="953"/>
                </a:cubicBezTo>
                <a:cubicBezTo>
                  <a:pt x="0" y="847"/>
                  <a:pt x="0" y="847"/>
                  <a:pt x="0" y="847"/>
                </a:cubicBezTo>
                <a:cubicBezTo>
                  <a:pt x="593" y="0"/>
                  <a:pt x="593" y="0"/>
                  <a:pt x="593" y="0"/>
                </a:cubicBezTo>
                <a:cubicBezTo>
                  <a:pt x="812" y="0"/>
                  <a:pt x="812" y="0"/>
                  <a:pt x="812" y="0"/>
                </a:cubicBezTo>
                <a:cubicBezTo>
                  <a:pt x="812" y="830"/>
                  <a:pt x="812" y="830"/>
                  <a:pt x="812" y="830"/>
                </a:cubicBezTo>
                <a:cubicBezTo>
                  <a:pt x="843" y="830"/>
                  <a:pt x="843" y="830"/>
                  <a:pt x="843" y="830"/>
                </a:cubicBezTo>
                <a:cubicBezTo>
                  <a:pt x="875" y="830"/>
                  <a:pt x="897" y="827"/>
                  <a:pt x="910" y="823"/>
                </a:cubicBezTo>
                <a:cubicBezTo>
                  <a:pt x="923" y="819"/>
                  <a:pt x="934" y="811"/>
                  <a:pt x="944" y="799"/>
                </a:cubicBezTo>
                <a:cubicBezTo>
                  <a:pt x="953" y="788"/>
                  <a:pt x="962" y="767"/>
                  <a:pt x="971" y="737"/>
                </a:cubicBezTo>
                <a:cubicBezTo>
                  <a:pt x="1073" y="737"/>
                  <a:pt x="1073" y="737"/>
                  <a:pt x="1073" y="737"/>
                </a:cubicBezTo>
                <a:cubicBezTo>
                  <a:pt x="1062" y="953"/>
                  <a:pt x="1062" y="953"/>
                  <a:pt x="1062" y="953"/>
                </a:cubicBezTo>
                <a:cubicBezTo>
                  <a:pt x="812" y="953"/>
                  <a:pt x="812" y="953"/>
                  <a:pt x="812" y="953"/>
                </a:cubicBezTo>
                <a:cubicBezTo>
                  <a:pt x="812" y="1098"/>
                  <a:pt x="812" y="1098"/>
                  <a:pt x="812" y="1098"/>
                </a:cubicBezTo>
                <a:cubicBezTo>
                  <a:pt x="812" y="1133"/>
                  <a:pt x="814" y="1160"/>
                  <a:pt x="817" y="1181"/>
                </a:cubicBezTo>
                <a:cubicBezTo>
                  <a:pt x="821" y="1201"/>
                  <a:pt x="826" y="1217"/>
                  <a:pt x="834" y="1230"/>
                </a:cubicBezTo>
                <a:cubicBezTo>
                  <a:pt x="842" y="1242"/>
                  <a:pt x="853" y="1251"/>
                  <a:pt x="866" y="1257"/>
                </a:cubicBezTo>
                <a:cubicBezTo>
                  <a:pt x="880" y="1263"/>
                  <a:pt x="897" y="1269"/>
                  <a:pt x="918" y="1275"/>
                </a:cubicBezTo>
                <a:cubicBezTo>
                  <a:pt x="918" y="1339"/>
                  <a:pt x="918" y="1339"/>
                  <a:pt x="918" y="1339"/>
                </a:cubicBezTo>
                <a:cubicBezTo>
                  <a:pt x="419" y="1339"/>
                  <a:pt x="419" y="1339"/>
                  <a:pt x="419" y="1339"/>
                </a:cubicBezTo>
                <a:lnTo>
                  <a:pt x="419" y="1275"/>
                </a:lnTo>
                <a:close/>
                <a:moveTo>
                  <a:pt x="189" y="830"/>
                </a:moveTo>
                <a:cubicBezTo>
                  <a:pt x="523" y="830"/>
                  <a:pt x="523" y="830"/>
                  <a:pt x="523" y="830"/>
                </a:cubicBezTo>
                <a:cubicBezTo>
                  <a:pt x="523" y="606"/>
                  <a:pt x="523" y="606"/>
                  <a:pt x="523" y="606"/>
                </a:cubicBezTo>
                <a:cubicBezTo>
                  <a:pt x="523" y="512"/>
                  <a:pt x="527" y="414"/>
                  <a:pt x="533" y="310"/>
                </a:cubicBezTo>
                <a:cubicBezTo>
                  <a:pt x="523" y="310"/>
                  <a:pt x="523" y="310"/>
                  <a:pt x="523" y="310"/>
                </a:cubicBezTo>
                <a:cubicBezTo>
                  <a:pt x="189" y="813"/>
                  <a:pt x="189" y="813"/>
                  <a:pt x="189" y="813"/>
                </a:cubicBezTo>
                <a:lnTo>
                  <a:pt x="189" y="8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7" name="Freeform 5"/>
          <p:cNvSpPr>
            <a:spLocks noChangeAspect="1"/>
          </p:cNvSpPr>
          <p:nvPr/>
        </p:nvSpPr>
        <p:spPr bwMode="auto">
          <a:xfrm>
            <a:off x="3397621" y="4549686"/>
            <a:ext cx="573908" cy="901086"/>
          </a:xfrm>
          <a:custGeom>
            <a:avLst/>
            <a:gdLst>
              <a:gd name="T0" fmla="*/ 0 w 900"/>
              <a:gd name="T1" fmla="*/ 1337 h 1413"/>
              <a:gd name="T2" fmla="*/ 0 w 900"/>
              <a:gd name="T3" fmla="*/ 1093 h 1413"/>
              <a:gd name="T4" fmla="*/ 176 w 900"/>
              <a:gd name="T5" fmla="*/ 1093 h 1413"/>
              <a:gd name="T6" fmla="*/ 254 w 900"/>
              <a:gd name="T7" fmla="*/ 1251 h 1413"/>
              <a:gd name="T8" fmla="*/ 393 w 900"/>
              <a:gd name="T9" fmla="*/ 1304 h 1413"/>
              <a:gd name="T10" fmla="*/ 550 w 900"/>
              <a:gd name="T11" fmla="*/ 1238 h 1413"/>
              <a:gd name="T12" fmla="*/ 601 w 900"/>
              <a:gd name="T13" fmla="*/ 1034 h 1413"/>
              <a:gd name="T14" fmla="*/ 536 w 900"/>
              <a:gd name="T15" fmla="*/ 827 h 1413"/>
              <a:gd name="T16" fmla="*/ 346 w 900"/>
              <a:gd name="T17" fmla="*/ 756 h 1413"/>
              <a:gd name="T18" fmla="*/ 243 w 900"/>
              <a:gd name="T19" fmla="*/ 765 h 1413"/>
              <a:gd name="T20" fmla="*/ 145 w 900"/>
              <a:gd name="T21" fmla="*/ 786 h 1413"/>
              <a:gd name="T22" fmla="*/ 57 w 900"/>
              <a:gd name="T23" fmla="*/ 731 h 1413"/>
              <a:gd name="T24" fmla="*/ 57 w 900"/>
              <a:gd name="T25" fmla="*/ 64 h 1413"/>
              <a:gd name="T26" fmla="*/ 634 w 900"/>
              <a:gd name="T27" fmla="*/ 64 h 1413"/>
              <a:gd name="T28" fmla="*/ 687 w 900"/>
              <a:gd name="T29" fmla="*/ 59 h 1413"/>
              <a:gd name="T30" fmla="*/ 714 w 900"/>
              <a:gd name="T31" fmla="*/ 43 h 1413"/>
              <a:gd name="T32" fmla="*/ 738 w 900"/>
              <a:gd name="T33" fmla="*/ 0 h 1413"/>
              <a:gd name="T34" fmla="*/ 845 w 900"/>
              <a:gd name="T35" fmla="*/ 0 h 1413"/>
              <a:gd name="T36" fmla="*/ 826 w 900"/>
              <a:gd name="T37" fmla="*/ 311 h 1413"/>
              <a:gd name="T38" fmla="*/ 226 w 900"/>
              <a:gd name="T39" fmla="*/ 311 h 1413"/>
              <a:gd name="T40" fmla="*/ 226 w 900"/>
              <a:gd name="T41" fmla="*/ 663 h 1413"/>
              <a:gd name="T42" fmla="*/ 346 w 900"/>
              <a:gd name="T43" fmla="*/ 637 h 1413"/>
              <a:gd name="T44" fmla="*/ 496 w 900"/>
              <a:gd name="T45" fmla="*/ 629 h 1413"/>
              <a:gd name="T46" fmla="*/ 708 w 900"/>
              <a:gd name="T47" fmla="*/ 674 h 1413"/>
              <a:gd name="T48" fmla="*/ 850 w 900"/>
              <a:gd name="T49" fmla="*/ 804 h 1413"/>
              <a:gd name="T50" fmla="*/ 900 w 900"/>
              <a:gd name="T51" fmla="*/ 1005 h 1413"/>
              <a:gd name="T52" fmla="*/ 839 w 900"/>
              <a:gd name="T53" fmla="*/ 1231 h 1413"/>
              <a:gd name="T54" fmla="*/ 665 w 900"/>
              <a:gd name="T55" fmla="*/ 1368 h 1413"/>
              <a:gd name="T56" fmla="*/ 391 w 900"/>
              <a:gd name="T57" fmla="*/ 1413 h 1413"/>
              <a:gd name="T58" fmla="*/ 182 w 900"/>
              <a:gd name="T59" fmla="*/ 1392 h 1413"/>
              <a:gd name="T60" fmla="*/ 0 w 900"/>
              <a:gd name="T61" fmla="*/ 1337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00" h="1413">
                <a:moveTo>
                  <a:pt x="0" y="1337"/>
                </a:moveTo>
                <a:cubicBezTo>
                  <a:pt x="0" y="1093"/>
                  <a:pt x="0" y="1093"/>
                  <a:pt x="0" y="1093"/>
                </a:cubicBezTo>
                <a:cubicBezTo>
                  <a:pt x="176" y="1093"/>
                  <a:pt x="176" y="1093"/>
                  <a:pt x="176" y="1093"/>
                </a:cubicBezTo>
                <a:cubicBezTo>
                  <a:pt x="193" y="1164"/>
                  <a:pt x="219" y="1217"/>
                  <a:pt x="254" y="1251"/>
                </a:cubicBezTo>
                <a:cubicBezTo>
                  <a:pt x="290" y="1286"/>
                  <a:pt x="336" y="1304"/>
                  <a:pt x="393" y="1304"/>
                </a:cubicBezTo>
                <a:cubicBezTo>
                  <a:pt x="464" y="1304"/>
                  <a:pt x="516" y="1282"/>
                  <a:pt x="550" y="1238"/>
                </a:cubicBezTo>
                <a:cubicBezTo>
                  <a:pt x="584" y="1194"/>
                  <a:pt x="601" y="1126"/>
                  <a:pt x="601" y="1034"/>
                </a:cubicBezTo>
                <a:cubicBezTo>
                  <a:pt x="601" y="944"/>
                  <a:pt x="579" y="875"/>
                  <a:pt x="536" y="827"/>
                </a:cubicBezTo>
                <a:cubicBezTo>
                  <a:pt x="492" y="780"/>
                  <a:pt x="429" y="756"/>
                  <a:pt x="346" y="756"/>
                </a:cubicBezTo>
                <a:cubicBezTo>
                  <a:pt x="314" y="756"/>
                  <a:pt x="280" y="759"/>
                  <a:pt x="243" y="765"/>
                </a:cubicBezTo>
                <a:cubicBezTo>
                  <a:pt x="206" y="770"/>
                  <a:pt x="174" y="778"/>
                  <a:pt x="145" y="786"/>
                </a:cubicBezTo>
                <a:cubicBezTo>
                  <a:pt x="57" y="731"/>
                  <a:pt x="57" y="731"/>
                  <a:pt x="57" y="731"/>
                </a:cubicBezTo>
                <a:cubicBezTo>
                  <a:pt x="57" y="64"/>
                  <a:pt x="57" y="64"/>
                  <a:pt x="57" y="64"/>
                </a:cubicBezTo>
                <a:cubicBezTo>
                  <a:pt x="634" y="64"/>
                  <a:pt x="634" y="64"/>
                  <a:pt x="634" y="64"/>
                </a:cubicBezTo>
                <a:cubicBezTo>
                  <a:pt x="658" y="64"/>
                  <a:pt x="676" y="63"/>
                  <a:pt x="687" y="59"/>
                </a:cubicBezTo>
                <a:cubicBezTo>
                  <a:pt x="698" y="56"/>
                  <a:pt x="707" y="51"/>
                  <a:pt x="714" y="43"/>
                </a:cubicBezTo>
                <a:cubicBezTo>
                  <a:pt x="722" y="35"/>
                  <a:pt x="729" y="21"/>
                  <a:pt x="738" y="0"/>
                </a:cubicBezTo>
                <a:cubicBezTo>
                  <a:pt x="845" y="0"/>
                  <a:pt x="845" y="0"/>
                  <a:pt x="845" y="0"/>
                </a:cubicBezTo>
                <a:cubicBezTo>
                  <a:pt x="826" y="311"/>
                  <a:pt x="826" y="311"/>
                  <a:pt x="826" y="311"/>
                </a:cubicBezTo>
                <a:cubicBezTo>
                  <a:pt x="226" y="311"/>
                  <a:pt x="226" y="311"/>
                  <a:pt x="226" y="311"/>
                </a:cubicBezTo>
                <a:cubicBezTo>
                  <a:pt x="226" y="663"/>
                  <a:pt x="226" y="663"/>
                  <a:pt x="226" y="663"/>
                </a:cubicBezTo>
                <a:cubicBezTo>
                  <a:pt x="265" y="651"/>
                  <a:pt x="305" y="643"/>
                  <a:pt x="346" y="637"/>
                </a:cubicBezTo>
                <a:cubicBezTo>
                  <a:pt x="386" y="632"/>
                  <a:pt x="436" y="629"/>
                  <a:pt x="496" y="629"/>
                </a:cubicBezTo>
                <a:cubicBezTo>
                  <a:pt x="576" y="629"/>
                  <a:pt x="647" y="644"/>
                  <a:pt x="708" y="674"/>
                </a:cubicBezTo>
                <a:cubicBezTo>
                  <a:pt x="769" y="704"/>
                  <a:pt x="816" y="747"/>
                  <a:pt x="850" y="804"/>
                </a:cubicBezTo>
                <a:cubicBezTo>
                  <a:pt x="883" y="861"/>
                  <a:pt x="900" y="928"/>
                  <a:pt x="900" y="1005"/>
                </a:cubicBezTo>
                <a:cubicBezTo>
                  <a:pt x="900" y="1095"/>
                  <a:pt x="880" y="1170"/>
                  <a:pt x="839" y="1231"/>
                </a:cubicBezTo>
                <a:cubicBezTo>
                  <a:pt x="799" y="1292"/>
                  <a:pt x="741" y="1337"/>
                  <a:pt x="665" y="1368"/>
                </a:cubicBezTo>
                <a:cubicBezTo>
                  <a:pt x="588" y="1398"/>
                  <a:pt x="497" y="1413"/>
                  <a:pt x="391" y="1413"/>
                </a:cubicBezTo>
                <a:cubicBezTo>
                  <a:pt x="323" y="1413"/>
                  <a:pt x="253" y="1406"/>
                  <a:pt x="182" y="1392"/>
                </a:cubicBezTo>
                <a:cubicBezTo>
                  <a:pt x="111" y="1379"/>
                  <a:pt x="50" y="1360"/>
                  <a:pt x="0" y="13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Freeform 5"/>
          <p:cNvSpPr>
            <a:spLocks noChangeAspect="1" noEditPoints="1"/>
          </p:cNvSpPr>
          <p:nvPr/>
        </p:nvSpPr>
        <p:spPr bwMode="auto">
          <a:xfrm>
            <a:off x="4164426" y="4580461"/>
            <a:ext cx="629518" cy="870311"/>
          </a:xfrm>
          <a:custGeom>
            <a:avLst/>
            <a:gdLst>
              <a:gd name="T0" fmla="*/ 823 w 987"/>
              <a:gd name="T1" fmla="*/ 68 h 1365"/>
              <a:gd name="T2" fmla="*/ 823 w 987"/>
              <a:gd name="T3" fmla="*/ 128 h 1365"/>
              <a:gd name="T4" fmla="*/ 476 w 987"/>
              <a:gd name="T5" fmla="*/ 261 h 1365"/>
              <a:gd name="T6" fmla="*/ 299 w 987"/>
              <a:gd name="T7" fmla="*/ 625 h 1365"/>
              <a:gd name="T8" fmla="*/ 309 w 987"/>
              <a:gd name="T9" fmla="*/ 629 h 1365"/>
              <a:gd name="T10" fmla="*/ 462 w 987"/>
              <a:gd name="T11" fmla="*/ 552 h 1365"/>
              <a:gd name="T12" fmla="*/ 631 w 987"/>
              <a:gd name="T13" fmla="*/ 528 h 1365"/>
              <a:gd name="T14" fmla="*/ 824 w 987"/>
              <a:gd name="T15" fmla="*/ 577 h 1365"/>
              <a:gd name="T16" fmla="*/ 946 w 987"/>
              <a:gd name="T17" fmla="*/ 716 h 1365"/>
              <a:gd name="T18" fmla="*/ 987 w 987"/>
              <a:gd name="T19" fmla="*/ 925 h 1365"/>
              <a:gd name="T20" fmla="*/ 932 w 987"/>
              <a:gd name="T21" fmla="*/ 1154 h 1365"/>
              <a:gd name="T22" fmla="*/ 763 w 987"/>
              <a:gd name="T23" fmla="*/ 1309 h 1365"/>
              <a:gd name="T24" fmla="*/ 485 w 987"/>
              <a:gd name="T25" fmla="*/ 1365 h 1365"/>
              <a:gd name="T26" fmla="*/ 224 w 987"/>
              <a:gd name="T27" fmla="*/ 1304 h 1365"/>
              <a:gd name="T28" fmla="*/ 58 w 987"/>
              <a:gd name="T29" fmla="*/ 1125 h 1365"/>
              <a:gd name="T30" fmla="*/ 0 w 987"/>
              <a:gd name="T31" fmla="*/ 838 h 1365"/>
              <a:gd name="T32" fmla="*/ 96 w 987"/>
              <a:gd name="T33" fmla="*/ 425 h 1365"/>
              <a:gd name="T34" fmla="*/ 369 w 987"/>
              <a:gd name="T35" fmla="*/ 128 h 1365"/>
              <a:gd name="T36" fmla="*/ 770 w 987"/>
              <a:gd name="T37" fmla="*/ 0 h 1365"/>
              <a:gd name="T38" fmla="*/ 823 w 987"/>
              <a:gd name="T39" fmla="*/ 68 h 1365"/>
              <a:gd name="T40" fmla="*/ 516 w 987"/>
              <a:gd name="T41" fmla="*/ 662 h 1365"/>
              <a:gd name="T42" fmla="*/ 426 w 987"/>
              <a:gd name="T43" fmla="*/ 677 h 1365"/>
              <a:gd name="T44" fmla="*/ 352 w 987"/>
              <a:gd name="T45" fmla="*/ 715 h 1365"/>
              <a:gd name="T46" fmla="*/ 308 w 987"/>
              <a:gd name="T47" fmla="*/ 754 h 1365"/>
              <a:gd name="T48" fmla="*/ 292 w 987"/>
              <a:gd name="T49" fmla="*/ 797 h 1365"/>
              <a:gd name="T50" fmla="*/ 287 w 987"/>
              <a:gd name="T51" fmla="*/ 897 h 1365"/>
              <a:gd name="T52" fmla="*/ 337 w 987"/>
              <a:gd name="T53" fmla="*/ 1165 h 1365"/>
              <a:gd name="T54" fmla="*/ 490 w 987"/>
              <a:gd name="T55" fmla="*/ 1255 h 1365"/>
              <a:gd name="T56" fmla="*/ 588 w 987"/>
              <a:gd name="T57" fmla="*/ 1233 h 1365"/>
              <a:gd name="T58" fmla="*/ 652 w 987"/>
              <a:gd name="T59" fmla="*/ 1170 h 1365"/>
              <a:gd name="T60" fmla="*/ 687 w 987"/>
              <a:gd name="T61" fmla="*/ 1072 h 1365"/>
              <a:gd name="T62" fmla="*/ 698 w 987"/>
              <a:gd name="T63" fmla="*/ 946 h 1365"/>
              <a:gd name="T64" fmla="*/ 651 w 987"/>
              <a:gd name="T65" fmla="*/ 734 h 1365"/>
              <a:gd name="T66" fmla="*/ 516 w 987"/>
              <a:gd name="T67" fmla="*/ 662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7" h="1365">
                <a:moveTo>
                  <a:pt x="823" y="68"/>
                </a:moveTo>
                <a:cubicBezTo>
                  <a:pt x="823" y="128"/>
                  <a:pt x="823" y="128"/>
                  <a:pt x="823" y="128"/>
                </a:cubicBezTo>
                <a:cubicBezTo>
                  <a:pt x="680" y="132"/>
                  <a:pt x="564" y="176"/>
                  <a:pt x="476" y="261"/>
                </a:cubicBezTo>
                <a:cubicBezTo>
                  <a:pt x="387" y="346"/>
                  <a:pt x="328" y="467"/>
                  <a:pt x="299" y="625"/>
                </a:cubicBezTo>
                <a:cubicBezTo>
                  <a:pt x="309" y="629"/>
                  <a:pt x="309" y="629"/>
                  <a:pt x="309" y="629"/>
                </a:cubicBezTo>
                <a:cubicBezTo>
                  <a:pt x="360" y="594"/>
                  <a:pt x="411" y="568"/>
                  <a:pt x="462" y="552"/>
                </a:cubicBezTo>
                <a:cubicBezTo>
                  <a:pt x="514" y="536"/>
                  <a:pt x="570" y="528"/>
                  <a:pt x="631" y="528"/>
                </a:cubicBezTo>
                <a:cubicBezTo>
                  <a:pt x="706" y="528"/>
                  <a:pt x="770" y="544"/>
                  <a:pt x="824" y="577"/>
                </a:cubicBezTo>
                <a:cubicBezTo>
                  <a:pt x="878" y="610"/>
                  <a:pt x="918" y="656"/>
                  <a:pt x="946" y="716"/>
                </a:cubicBezTo>
                <a:cubicBezTo>
                  <a:pt x="973" y="776"/>
                  <a:pt x="987" y="846"/>
                  <a:pt x="987" y="925"/>
                </a:cubicBezTo>
                <a:cubicBezTo>
                  <a:pt x="987" y="1012"/>
                  <a:pt x="968" y="1088"/>
                  <a:pt x="932" y="1154"/>
                </a:cubicBezTo>
                <a:cubicBezTo>
                  <a:pt x="895" y="1220"/>
                  <a:pt x="839" y="1272"/>
                  <a:pt x="763" y="1309"/>
                </a:cubicBezTo>
                <a:cubicBezTo>
                  <a:pt x="688" y="1346"/>
                  <a:pt x="595" y="1365"/>
                  <a:pt x="485" y="1365"/>
                </a:cubicBezTo>
                <a:cubicBezTo>
                  <a:pt x="384" y="1365"/>
                  <a:pt x="297" y="1344"/>
                  <a:pt x="224" y="1304"/>
                </a:cubicBezTo>
                <a:cubicBezTo>
                  <a:pt x="152" y="1264"/>
                  <a:pt x="96" y="1204"/>
                  <a:pt x="58" y="1125"/>
                </a:cubicBezTo>
                <a:cubicBezTo>
                  <a:pt x="19" y="1047"/>
                  <a:pt x="0" y="951"/>
                  <a:pt x="0" y="838"/>
                </a:cubicBezTo>
                <a:cubicBezTo>
                  <a:pt x="0" y="686"/>
                  <a:pt x="32" y="548"/>
                  <a:pt x="96" y="425"/>
                </a:cubicBezTo>
                <a:cubicBezTo>
                  <a:pt x="161" y="302"/>
                  <a:pt x="252" y="203"/>
                  <a:pt x="369" y="128"/>
                </a:cubicBezTo>
                <a:cubicBezTo>
                  <a:pt x="487" y="53"/>
                  <a:pt x="621" y="11"/>
                  <a:pt x="770" y="0"/>
                </a:cubicBezTo>
                <a:lnTo>
                  <a:pt x="823" y="68"/>
                </a:lnTo>
                <a:close/>
                <a:moveTo>
                  <a:pt x="516" y="662"/>
                </a:moveTo>
                <a:cubicBezTo>
                  <a:pt x="484" y="662"/>
                  <a:pt x="454" y="667"/>
                  <a:pt x="426" y="677"/>
                </a:cubicBezTo>
                <a:cubicBezTo>
                  <a:pt x="398" y="686"/>
                  <a:pt x="373" y="699"/>
                  <a:pt x="352" y="715"/>
                </a:cubicBezTo>
                <a:cubicBezTo>
                  <a:pt x="330" y="731"/>
                  <a:pt x="316" y="744"/>
                  <a:pt x="308" y="754"/>
                </a:cubicBezTo>
                <a:cubicBezTo>
                  <a:pt x="301" y="764"/>
                  <a:pt x="296" y="778"/>
                  <a:pt x="292" y="797"/>
                </a:cubicBezTo>
                <a:cubicBezTo>
                  <a:pt x="289" y="816"/>
                  <a:pt x="287" y="849"/>
                  <a:pt x="287" y="897"/>
                </a:cubicBezTo>
                <a:cubicBezTo>
                  <a:pt x="287" y="1016"/>
                  <a:pt x="304" y="1106"/>
                  <a:pt x="337" y="1165"/>
                </a:cubicBezTo>
                <a:cubicBezTo>
                  <a:pt x="370" y="1225"/>
                  <a:pt x="421" y="1255"/>
                  <a:pt x="490" y="1255"/>
                </a:cubicBezTo>
                <a:cubicBezTo>
                  <a:pt x="529" y="1255"/>
                  <a:pt x="561" y="1248"/>
                  <a:pt x="588" y="1233"/>
                </a:cubicBezTo>
                <a:cubicBezTo>
                  <a:pt x="614" y="1218"/>
                  <a:pt x="635" y="1197"/>
                  <a:pt x="652" y="1170"/>
                </a:cubicBezTo>
                <a:cubicBezTo>
                  <a:pt x="668" y="1143"/>
                  <a:pt x="680" y="1110"/>
                  <a:pt x="687" y="1072"/>
                </a:cubicBezTo>
                <a:cubicBezTo>
                  <a:pt x="694" y="1034"/>
                  <a:pt x="698" y="992"/>
                  <a:pt x="698" y="946"/>
                </a:cubicBezTo>
                <a:cubicBezTo>
                  <a:pt x="698" y="853"/>
                  <a:pt x="682" y="782"/>
                  <a:pt x="651" y="734"/>
                </a:cubicBezTo>
                <a:cubicBezTo>
                  <a:pt x="620" y="686"/>
                  <a:pt x="575" y="662"/>
                  <a:pt x="516" y="6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Freeform 5"/>
          <p:cNvSpPr>
            <a:spLocks noChangeAspect="1"/>
          </p:cNvSpPr>
          <p:nvPr/>
        </p:nvSpPr>
        <p:spPr bwMode="auto">
          <a:xfrm>
            <a:off x="4925045" y="4598816"/>
            <a:ext cx="613054" cy="851956"/>
          </a:xfrm>
          <a:custGeom>
            <a:avLst/>
            <a:gdLst>
              <a:gd name="T0" fmla="*/ 961 w 961"/>
              <a:gd name="T1" fmla="*/ 64 h 1336"/>
              <a:gd name="T2" fmla="*/ 419 w 961"/>
              <a:gd name="T3" fmla="*/ 1336 h 1336"/>
              <a:gd name="T4" fmla="*/ 219 w 961"/>
              <a:gd name="T5" fmla="*/ 1336 h 1336"/>
              <a:gd name="T6" fmla="*/ 219 w 961"/>
              <a:gd name="T7" fmla="*/ 1268 h 1336"/>
              <a:gd name="T8" fmla="*/ 709 w 961"/>
              <a:gd name="T9" fmla="*/ 275 h 1336"/>
              <a:gd name="T10" fmla="*/ 709 w 961"/>
              <a:gd name="T11" fmla="*/ 260 h 1336"/>
              <a:gd name="T12" fmla="*/ 274 w 961"/>
              <a:gd name="T13" fmla="*/ 260 h 1336"/>
              <a:gd name="T14" fmla="*/ 205 w 961"/>
              <a:gd name="T15" fmla="*/ 267 h 1336"/>
              <a:gd name="T16" fmla="*/ 162 w 961"/>
              <a:gd name="T17" fmla="*/ 289 h 1336"/>
              <a:gd name="T18" fmla="*/ 135 w 961"/>
              <a:gd name="T19" fmla="*/ 329 h 1336"/>
              <a:gd name="T20" fmla="*/ 113 w 961"/>
              <a:gd name="T21" fmla="*/ 405 h 1336"/>
              <a:gd name="T22" fmla="*/ 0 w 961"/>
              <a:gd name="T23" fmla="*/ 405 h 1336"/>
              <a:gd name="T24" fmla="*/ 25 w 961"/>
              <a:gd name="T25" fmla="*/ 0 h 1336"/>
              <a:gd name="T26" fmla="*/ 961 w 961"/>
              <a:gd name="T27" fmla="*/ 0 h 1336"/>
              <a:gd name="T28" fmla="*/ 961 w 961"/>
              <a:gd name="T29" fmla="*/ 64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1" h="1336">
                <a:moveTo>
                  <a:pt x="961" y="64"/>
                </a:moveTo>
                <a:cubicBezTo>
                  <a:pt x="419" y="1336"/>
                  <a:pt x="419" y="1336"/>
                  <a:pt x="419" y="1336"/>
                </a:cubicBezTo>
                <a:cubicBezTo>
                  <a:pt x="219" y="1336"/>
                  <a:pt x="219" y="1336"/>
                  <a:pt x="219" y="1336"/>
                </a:cubicBezTo>
                <a:cubicBezTo>
                  <a:pt x="219" y="1268"/>
                  <a:pt x="219" y="1268"/>
                  <a:pt x="219" y="1268"/>
                </a:cubicBezTo>
                <a:cubicBezTo>
                  <a:pt x="709" y="275"/>
                  <a:pt x="709" y="275"/>
                  <a:pt x="709" y="275"/>
                </a:cubicBezTo>
                <a:cubicBezTo>
                  <a:pt x="709" y="260"/>
                  <a:pt x="709" y="260"/>
                  <a:pt x="709" y="260"/>
                </a:cubicBezTo>
                <a:cubicBezTo>
                  <a:pt x="274" y="260"/>
                  <a:pt x="274" y="260"/>
                  <a:pt x="274" y="260"/>
                </a:cubicBezTo>
                <a:cubicBezTo>
                  <a:pt x="246" y="260"/>
                  <a:pt x="223" y="263"/>
                  <a:pt x="205" y="267"/>
                </a:cubicBezTo>
                <a:cubicBezTo>
                  <a:pt x="187" y="272"/>
                  <a:pt x="173" y="279"/>
                  <a:pt x="162" y="289"/>
                </a:cubicBezTo>
                <a:cubicBezTo>
                  <a:pt x="151" y="299"/>
                  <a:pt x="142" y="312"/>
                  <a:pt x="135" y="329"/>
                </a:cubicBezTo>
                <a:cubicBezTo>
                  <a:pt x="128" y="345"/>
                  <a:pt x="121" y="370"/>
                  <a:pt x="113" y="405"/>
                </a:cubicBezTo>
                <a:cubicBezTo>
                  <a:pt x="0" y="405"/>
                  <a:pt x="0" y="405"/>
                  <a:pt x="0" y="405"/>
                </a:cubicBezTo>
                <a:cubicBezTo>
                  <a:pt x="25" y="0"/>
                  <a:pt x="25" y="0"/>
                  <a:pt x="25" y="0"/>
                </a:cubicBezTo>
                <a:cubicBezTo>
                  <a:pt x="961" y="0"/>
                  <a:pt x="961" y="0"/>
                  <a:pt x="961" y="0"/>
                </a:cubicBezTo>
                <a:lnTo>
                  <a:pt x="961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0" name="Freeform 5"/>
          <p:cNvSpPr>
            <a:spLocks noChangeAspect="1" noEditPoints="1"/>
          </p:cNvSpPr>
          <p:nvPr/>
        </p:nvSpPr>
        <p:spPr bwMode="auto">
          <a:xfrm>
            <a:off x="5678785" y="4580461"/>
            <a:ext cx="636268" cy="870311"/>
          </a:xfrm>
          <a:custGeom>
            <a:avLst/>
            <a:gdLst>
              <a:gd name="T0" fmla="*/ 767 w 998"/>
              <a:gd name="T1" fmla="*/ 644 h 1365"/>
              <a:gd name="T2" fmla="*/ 769 w 998"/>
              <a:gd name="T3" fmla="*/ 657 h 1365"/>
              <a:gd name="T4" fmla="*/ 940 w 998"/>
              <a:gd name="T5" fmla="*/ 784 h 1365"/>
              <a:gd name="T6" fmla="*/ 998 w 998"/>
              <a:gd name="T7" fmla="*/ 982 h 1365"/>
              <a:gd name="T8" fmla="*/ 937 w 998"/>
              <a:gd name="T9" fmla="*/ 1184 h 1365"/>
              <a:gd name="T10" fmla="*/ 760 w 998"/>
              <a:gd name="T11" fmla="*/ 1318 h 1365"/>
              <a:gd name="T12" fmla="*/ 489 w 998"/>
              <a:gd name="T13" fmla="*/ 1365 h 1365"/>
              <a:gd name="T14" fmla="*/ 231 w 998"/>
              <a:gd name="T15" fmla="*/ 1322 h 1365"/>
              <a:gd name="T16" fmla="*/ 61 w 998"/>
              <a:gd name="T17" fmla="*/ 1195 h 1365"/>
              <a:gd name="T18" fmla="*/ 0 w 998"/>
              <a:gd name="T19" fmla="*/ 998 h 1365"/>
              <a:gd name="T20" fmla="*/ 31 w 998"/>
              <a:gd name="T21" fmla="*/ 852 h 1365"/>
              <a:gd name="T22" fmla="*/ 112 w 998"/>
              <a:gd name="T23" fmla="*/ 747 h 1365"/>
              <a:gd name="T24" fmla="*/ 234 w 998"/>
              <a:gd name="T25" fmla="*/ 673 h 1365"/>
              <a:gd name="T26" fmla="*/ 232 w 998"/>
              <a:gd name="T27" fmla="*/ 660 h 1365"/>
              <a:gd name="T28" fmla="*/ 16 w 998"/>
              <a:gd name="T29" fmla="*/ 349 h 1365"/>
              <a:gd name="T30" fmla="*/ 78 w 998"/>
              <a:gd name="T31" fmla="*/ 169 h 1365"/>
              <a:gd name="T32" fmla="*/ 254 w 998"/>
              <a:gd name="T33" fmla="*/ 45 h 1365"/>
              <a:gd name="T34" fmla="*/ 509 w 998"/>
              <a:gd name="T35" fmla="*/ 0 h 1365"/>
              <a:gd name="T36" fmla="*/ 868 w 998"/>
              <a:gd name="T37" fmla="*/ 87 h 1365"/>
              <a:gd name="T38" fmla="*/ 989 w 998"/>
              <a:gd name="T39" fmla="*/ 333 h 1365"/>
              <a:gd name="T40" fmla="*/ 933 w 998"/>
              <a:gd name="T41" fmla="*/ 517 h 1365"/>
              <a:gd name="T42" fmla="*/ 767 w 998"/>
              <a:gd name="T43" fmla="*/ 644 h 1365"/>
              <a:gd name="T44" fmla="*/ 297 w 998"/>
              <a:gd name="T45" fmla="*/ 975 h 1365"/>
              <a:gd name="T46" fmla="*/ 348 w 998"/>
              <a:gd name="T47" fmla="*/ 1184 h 1365"/>
              <a:gd name="T48" fmla="*/ 501 w 998"/>
              <a:gd name="T49" fmla="*/ 1255 h 1365"/>
              <a:gd name="T50" fmla="*/ 609 w 998"/>
              <a:gd name="T51" fmla="*/ 1226 h 1365"/>
              <a:gd name="T52" fmla="*/ 678 w 998"/>
              <a:gd name="T53" fmla="*/ 1136 h 1365"/>
              <a:gd name="T54" fmla="*/ 702 w 998"/>
              <a:gd name="T55" fmla="*/ 991 h 1365"/>
              <a:gd name="T56" fmla="*/ 677 w 998"/>
              <a:gd name="T57" fmla="*/ 842 h 1365"/>
              <a:gd name="T58" fmla="*/ 607 w 998"/>
              <a:gd name="T59" fmla="*/ 745 h 1365"/>
              <a:gd name="T60" fmla="*/ 499 w 998"/>
              <a:gd name="T61" fmla="*/ 711 h 1365"/>
              <a:gd name="T62" fmla="*/ 381 w 998"/>
              <a:gd name="T63" fmla="*/ 746 h 1365"/>
              <a:gd name="T64" fmla="*/ 317 w 998"/>
              <a:gd name="T65" fmla="*/ 839 h 1365"/>
              <a:gd name="T66" fmla="*/ 297 w 998"/>
              <a:gd name="T67" fmla="*/ 975 h 1365"/>
              <a:gd name="T68" fmla="*/ 309 w 998"/>
              <a:gd name="T69" fmla="*/ 341 h 1365"/>
              <a:gd name="T70" fmla="*/ 359 w 998"/>
              <a:gd name="T71" fmla="*/ 537 h 1365"/>
              <a:gd name="T72" fmla="*/ 506 w 998"/>
              <a:gd name="T73" fmla="*/ 604 h 1365"/>
              <a:gd name="T74" fmla="*/ 648 w 998"/>
              <a:gd name="T75" fmla="*/ 540 h 1365"/>
              <a:gd name="T76" fmla="*/ 696 w 998"/>
              <a:gd name="T77" fmla="*/ 358 h 1365"/>
              <a:gd name="T78" fmla="*/ 646 w 998"/>
              <a:gd name="T79" fmla="*/ 173 h 1365"/>
              <a:gd name="T80" fmla="*/ 504 w 998"/>
              <a:gd name="T81" fmla="*/ 109 h 1365"/>
              <a:gd name="T82" fmla="*/ 358 w 998"/>
              <a:gd name="T83" fmla="*/ 168 h 1365"/>
              <a:gd name="T84" fmla="*/ 309 w 998"/>
              <a:gd name="T85" fmla="*/ 341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98" h="1365">
                <a:moveTo>
                  <a:pt x="767" y="644"/>
                </a:moveTo>
                <a:cubicBezTo>
                  <a:pt x="769" y="657"/>
                  <a:pt x="769" y="657"/>
                  <a:pt x="769" y="657"/>
                </a:cubicBezTo>
                <a:cubicBezTo>
                  <a:pt x="844" y="686"/>
                  <a:pt x="902" y="729"/>
                  <a:pt x="940" y="784"/>
                </a:cubicBezTo>
                <a:cubicBezTo>
                  <a:pt x="979" y="839"/>
                  <a:pt x="998" y="906"/>
                  <a:pt x="998" y="982"/>
                </a:cubicBezTo>
                <a:cubicBezTo>
                  <a:pt x="998" y="1059"/>
                  <a:pt x="978" y="1126"/>
                  <a:pt x="937" y="1184"/>
                </a:cubicBezTo>
                <a:cubicBezTo>
                  <a:pt x="896" y="1242"/>
                  <a:pt x="837" y="1286"/>
                  <a:pt x="760" y="1318"/>
                </a:cubicBezTo>
                <a:cubicBezTo>
                  <a:pt x="682" y="1349"/>
                  <a:pt x="592" y="1365"/>
                  <a:pt x="489" y="1365"/>
                </a:cubicBezTo>
                <a:cubicBezTo>
                  <a:pt x="390" y="1365"/>
                  <a:pt x="305" y="1351"/>
                  <a:pt x="231" y="1322"/>
                </a:cubicBezTo>
                <a:cubicBezTo>
                  <a:pt x="158" y="1293"/>
                  <a:pt x="101" y="1250"/>
                  <a:pt x="61" y="1195"/>
                </a:cubicBezTo>
                <a:cubicBezTo>
                  <a:pt x="21" y="1139"/>
                  <a:pt x="0" y="1073"/>
                  <a:pt x="0" y="998"/>
                </a:cubicBezTo>
                <a:cubicBezTo>
                  <a:pt x="0" y="943"/>
                  <a:pt x="11" y="894"/>
                  <a:pt x="31" y="852"/>
                </a:cubicBezTo>
                <a:cubicBezTo>
                  <a:pt x="52" y="810"/>
                  <a:pt x="79" y="775"/>
                  <a:pt x="112" y="747"/>
                </a:cubicBezTo>
                <a:cubicBezTo>
                  <a:pt x="146" y="719"/>
                  <a:pt x="186" y="694"/>
                  <a:pt x="234" y="673"/>
                </a:cubicBezTo>
                <a:cubicBezTo>
                  <a:pt x="232" y="660"/>
                  <a:pt x="232" y="660"/>
                  <a:pt x="232" y="660"/>
                </a:cubicBezTo>
                <a:cubicBezTo>
                  <a:pt x="88" y="598"/>
                  <a:pt x="16" y="494"/>
                  <a:pt x="16" y="349"/>
                </a:cubicBezTo>
                <a:cubicBezTo>
                  <a:pt x="16" y="282"/>
                  <a:pt x="37" y="222"/>
                  <a:pt x="78" y="169"/>
                </a:cubicBezTo>
                <a:cubicBezTo>
                  <a:pt x="119" y="116"/>
                  <a:pt x="178" y="75"/>
                  <a:pt x="254" y="45"/>
                </a:cubicBezTo>
                <a:cubicBezTo>
                  <a:pt x="330" y="15"/>
                  <a:pt x="415" y="0"/>
                  <a:pt x="509" y="0"/>
                </a:cubicBezTo>
                <a:cubicBezTo>
                  <a:pt x="667" y="0"/>
                  <a:pt x="787" y="29"/>
                  <a:pt x="868" y="87"/>
                </a:cubicBezTo>
                <a:cubicBezTo>
                  <a:pt x="948" y="145"/>
                  <a:pt x="989" y="227"/>
                  <a:pt x="989" y="333"/>
                </a:cubicBezTo>
                <a:cubicBezTo>
                  <a:pt x="989" y="403"/>
                  <a:pt x="970" y="465"/>
                  <a:pt x="933" y="517"/>
                </a:cubicBezTo>
                <a:cubicBezTo>
                  <a:pt x="897" y="570"/>
                  <a:pt x="841" y="613"/>
                  <a:pt x="767" y="644"/>
                </a:cubicBezTo>
                <a:close/>
                <a:moveTo>
                  <a:pt x="297" y="975"/>
                </a:moveTo>
                <a:cubicBezTo>
                  <a:pt x="297" y="1068"/>
                  <a:pt x="314" y="1138"/>
                  <a:pt x="348" y="1184"/>
                </a:cubicBezTo>
                <a:cubicBezTo>
                  <a:pt x="383" y="1231"/>
                  <a:pt x="434" y="1255"/>
                  <a:pt x="501" y="1255"/>
                </a:cubicBezTo>
                <a:cubicBezTo>
                  <a:pt x="544" y="1255"/>
                  <a:pt x="580" y="1245"/>
                  <a:pt x="609" y="1226"/>
                </a:cubicBezTo>
                <a:cubicBezTo>
                  <a:pt x="639" y="1206"/>
                  <a:pt x="662" y="1176"/>
                  <a:pt x="678" y="1136"/>
                </a:cubicBezTo>
                <a:cubicBezTo>
                  <a:pt x="694" y="1095"/>
                  <a:pt x="702" y="1047"/>
                  <a:pt x="702" y="991"/>
                </a:cubicBezTo>
                <a:cubicBezTo>
                  <a:pt x="702" y="934"/>
                  <a:pt x="693" y="884"/>
                  <a:pt x="677" y="842"/>
                </a:cubicBezTo>
                <a:cubicBezTo>
                  <a:pt x="661" y="800"/>
                  <a:pt x="637" y="768"/>
                  <a:pt x="607" y="745"/>
                </a:cubicBezTo>
                <a:cubicBezTo>
                  <a:pt x="576" y="722"/>
                  <a:pt x="540" y="711"/>
                  <a:pt x="499" y="711"/>
                </a:cubicBezTo>
                <a:cubicBezTo>
                  <a:pt x="451" y="711"/>
                  <a:pt x="411" y="722"/>
                  <a:pt x="381" y="746"/>
                </a:cubicBezTo>
                <a:cubicBezTo>
                  <a:pt x="351" y="769"/>
                  <a:pt x="330" y="800"/>
                  <a:pt x="317" y="839"/>
                </a:cubicBezTo>
                <a:cubicBezTo>
                  <a:pt x="304" y="878"/>
                  <a:pt x="297" y="923"/>
                  <a:pt x="297" y="975"/>
                </a:cubicBezTo>
                <a:close/>
                <a:moveTo>
                  <a:pt x="309" y="341"/>
                </a:moveTo>
                <a:cubicBezTo>
                  <a:pt x="309" y="426"/>
                  <a:pt x="326" y="491"/>
                  <a:pt x="359" y="537"/>
                </a:cubicBezTo>
                <a:cubicBezTo>
                  <a:pt x="393" y="582"/>
                  <a:pt x="442" y="604"/>
                  <a:pt x="506" y="604"/>
                </a:cubicBezTo>
                <a:cubicBezTo>
                  <a:pt x="569" y="604"/>
                  <a:pt x="617" y="583"/>
                  <a:pt x="648" y="540"/>
                </a:cubicBezTo>
                <a:cubicBezTo>
                  <a:pt x="680" y="498"/>
                  <a:pt x="696" y="437"/>
                  <a:pt x="696" y="358"/>
                </a:cubicBezTo>
                <a:cubicBezTo>
                  <a:pt x="696" y="278"/>
                  <a:pt x="679" y="216"/>
                  <a:pt x="646" y="173"/>
                </a:cubicBezTo>
                <a:cubicBezTo>
                  <a:pt x="613" y="131"/>
                  <a:pt x="566" y="109"/>
                  <a:pt x="504" y="109"/>
                </a:cubicBezTo>
                <a:cubicBezTo>
                  <a:pt x="440" y="109"/>
                  <a:pt x="391" y="129"/>
                  <a:pt x="358" y="168"/>
                </a:cubicBezTo>
                <a:cubicBezTo>
                  <a:pt x="325" y="207"/>
                  <a:pt x="309" y="265"/>
                  <a:pt x="309" y="3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" name="Freeform 5"/>
          <p:cNvSpPr>
            <a:spLocks noChangeAspect="1" noEditPoints="1"/>
          </p:cNvSpPr>
          <p:nvPr/>
        </p:nvSpPr>
        <p:spPr bwMode="auto">
          <a:xfrm>
            <a:off x="6501224" y="4581004"/>
            <a:ext cx="629246" cy="869768"/>
          </a:xfrm>
          <a:custGeom>
            <a:avLst/>
            <a:gdLst>
              <a:gd name="T0" fmla="*/ 228 w 987"/>
              <a:gd name="T1" fmla="*/ 1307 h 1364"/>
              <a:gd name="T2" fmla="*/ 228 w 987"/>
              <a:gd name="T3" fmla="*/ 1236 h 1364"/>
              <a:gd name="T4" fmla="*/ 339 w 987"/>
              <a:gd name="T5" fmla="*/ 1225 h 1364"/>
              <a:gd name="T6" fmla="*/ 446 w 987"/>
              <a:gd name="T7" fmla="*/ 1187 h 1364"/>
              <a:gd name="T8" fmla="*/ 535 w 987"/>
              <a:gd name="T9" fmla="*/ 1123 h 1364"/>
              <a:gd name="T10" fmla="*/ 613 w 987"/>
              <a:gd name="T11" fmla="*/ 1018 h 1364"/>
              <a:gd name="T12" fmla="*/ 662 w 987"/>
              <a:gd name="T13" fmla="*/ 889 h 1364"/>
              <a:gd name="T14" fmla="*/ 689 w 987"/>
              <a:gd name="T15" fmla="*/ 742 h 1364"/>
              <a:gd name="T16" fmla="*/ 679 w 987"/>
              <a:gd name="T17" fmla="*/ 738 h 1364"/>
              <a:gd name="T18" fmla="*/ 531 w 987"/>
              <a:gd name="T19" fmla="*/ 813 h 1364"/>
              <a:gd name="T20" fmla="*/ 357 w 987"/>
              <a:gd name="T21" fmla="*/ 837 h 1364"/>
              <a:gd name="T22" fmla="*/ 161 w 987"/>
              <a:gd name="T23" fmla="*/ 788 h 1364"/>
              <a:gd name="T24" fmla="*/ 40 w 987"/>
              <a:gd name="T25" fmla="*/ 650 h 1364"/>
              <a:gd name="T26" fmla="*/ 0 w 987"/>
              <a:gd name="T27" fmla="*/ 443 h 1364"/>
              <a:gd name="T28" fmla="*/ 61 w 987"/>
              <a:gd name="T29" fmla="*/ 211 h 1364"/>
              <a:gd name="T30" fmla="*/ 237 w 987"/>
              <a:gd name="T31" fmla="*/ 55 h 1364"/>
              <a:gd name="T32" fmla="*/ 507 w 987"/>
              <a:gd name="T33" fmla="*/ 0 h 1364"/>
              <a:gd name="T34" fmla="*/ 772 w 987"/>
              <a:gd name="T35" fmla="*/ 65 h 1364"/>
              <a:gd name="T36" fmla="*/ 934 w 987"/>
              <a:gd name="T37" fmla="*/ 254 h 1364"/>
              <a:gd name="T38" fmla="*/ 987 w 987"/>
              <a:gd name="T39" fmla="*/ 554 h 1364"/>
              <a:gd name="T40" fmla="*/ 904 w 987"/>
              <a:gd name="T41" fmla="*/ 975 h 1364"/>
              <a:gd name="T42" fmla="*/ 662 w 987"/>
              <a:gd name="T43" fmla="*/ 1249 h 1364"/>
              <a:gd name="T44" fmla="*/ 279 w 987"/>
              <a:gd name="T45" fmla="*/ 1364 h 1364"/>
              <a:gd name="T46" fmla="*/ 228 w 987"/>
              <a:gd name="T47" fmla="*/ 1307 h 1364"/>
              <a:gd name="T48" fmla="*/ 470 w 987"/>
              <a:gd name="T49" fmla="*/ 703 h 1364"/>
              <a:gd name="T50" fmla="*/ 538 w 987"/>
              <a:gd name="T51" fmla="*/ 696 h 1364"/>
              <a:gd name="T52" fmla="*/ 597 w 987"/>
              <a:gd name="T53" fmla="*/ 675 h 1364"/>
              <a:gd name="T54" fmla="*/ 648 w 987"/>
              <a:gd name="T55" fmla="*/ 641 h 1364"/>
              <a:gd name="T56" fmla="*/ 680 w 987"/>
              <a:gd name="T57" fmla="*/ 608 h 1364"/>
              <a:gd name="T58" fmla="*/ 693 w 987"/>
              <a:gd name="T59" fmla="*/ 571 h 1364"/>
              <a:gd name="T60" fmla="*/ 699 w 987"/>
              <a:gd name="T61" fmla="*/ 505 h 1364"/>
              <a:gd name="T62" fmla="*/ 647 w 987"/>
              <a:gd name="T63" fmla="*/ 211 h 1364"/>
              <a:gd name="T64" fmla="*/ 497 w 987"/>
              <a:gd name="T65" fmla="*/ 109 h 1364"/>
              <a:gd name="T66" fmla="*/ 400 w 987"/>
              <a:gd name="T67" fmla="*/ 132 h 1364"/>
              <a:gd name="T68" fmla="*/ 336 w 987"/>
              <a:gd name="T69" fmla="*/ 195 h 1364"/>
              <a:gd name="T70" fmla="*/ 300 w 987"/>
              <a:gd name="T71" fmla="*/ 293 h 1364"/>
              <a:gd name="T72" fmla="*/ 289 w 987"/>
              <a:gd name="T73" fmla="*/ 419 h 1364"/>
              <a:gd name="T74" fmla="*/ 470 w 987"/>
              <a:gd name="T75" fmla="*/ 703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7" h="1364">
                <a:moveTo>
                  <a:pt x="228" y="1307"/>
                </a:moveTo>
                <a:cubicBezTo>
                  <a:pt x="228" y="1236"/>
                  <a:pt x="228" y="1236"/>
                  <a:pt x="228" y="1236"/>
                </a:cubicBezTo>
                <a:cubicBezTo>
                  <a:pt x="270" y="1236"/>
                  <a:pt x="307" y="1232"/>
                  <a:pt x="339" y="1225"/>
                </a:cubicBezTo>
                <a:cubicBezTo>
                  <a:pt x="377" y="1217"/>
                  <a:pt x="413" y="1204"/>
                  <a:pt x="446" y="1187"/>
                </a:cubicBezTo>
                <a:cubicBezTo>
                  <a:pt x="480" y="1170"/>
                  <a:pt x="509" y="1148"/>
                  <a:pt x="535" y="1123"/>
                </a:cubicBezTo>
                <a:cubicBezTo>
                  <a:pt x="566" y="1092"/>
                  <a:pt x="592" y="1057"/>
                  <a:pt x="613" y="1018"/>
                </a:cubicBezTo>
                <a:cubicBezTo>
                  <a:pt x="634" y="979"/>
                  <a:pt x="650" y="936"/>
                  <a:pt x="662" y="889"/>
                </a:cubicBezTo>
                <a:cubicBezTo>
                  <a:pt x="674" y="842"/>
                  <a:pt x="683" y="793"/>
                  <a:pt x="689" y="742"/>
                </a:cubicBezTo>
                <a:cubicBezTo>
                  <a:pt x="679" y="738"/>
                  <a:pt x="679" y="738"/>
                  <a:pt x="679" y="738"/>
                </a:cubicBezTo>
                <a:cubicBezTo>
                  <a:pt x="629" y="773"/>
                  <a:pt x="580" y="798"/>
                  <a:pt x="531" y="813"/>
                </a:cubicBezTo>
                <a:cubicBezTo>
                  <a:pt x="483" y="829"/>
                  <a:pt x="425" y="837"/>
                  <a:pt x="357" y="837"/>
                </a:cubicBezTo>
                <a:cubicBezTo>
                  <a:pt x="280" y="837"/>
                  <a:pt x="215" y="820"/>
                  <a:pt x="161" y="788"/>
                </a:cubicBezTo>
                <a:cubicBezTo>
                  <a:pt x="107" y="755"/>
                  <a:pt x="67" y="709"/>
                  <a:pt x="40" y="650"/>
                </a:cubicBezTo>
                <a:cubicBezTo>
                  <a:pt x="14" y="591"/>
                  <a:pt x="0" y="522"/>
                  <a:pt x="0" y="443"/>
                </a:cubicBezTo>
                <a:cubicBezTo>
                  <a:pt x="0" y="357"/>
                  <a:pt x="21" y="279"/>
                  <a:pt x="61" y="211"/>
                </a:cubicBezTo>
                <a:cubicBezTo>
                  <a:pt x="102" y="143"/>
                  <a:pt x="161" y="91"/>
                  <a:pt x="237" y="55"/>
                </a:cubicBezTo>
                <a:cubicBezTo>
                  <a:pt x="313" y="18"/>
                  <a:pt x="403" y="0"/>
                  <a:pt x="507" y="0"/>
                </a:cubicBezTo>
                <a:cubicBezTo>
                  <a:pt x="612" y="0"/>
                  <a:pt x="700" y="22"/>
                  <a:pt x="772" y="65"/>
                </a:cubicBezTo>
                <a:cubicBezTo>
                  <a:pt x="844" y="108"/>
                  <a:pt x="898" y="171"/>
                  <a:pt x="934" y="254"/>
                </a:cubicBezTo>
                <a:cubicBezTo>
                  <a:pt x="969" y="337"/>
                  <a:pt x="987" y="436"/>
                  <a:pt x="987" y="554"/>
                </a:cubicBezTo>
                <a:cubicBezTo>
                  <a:pt x="987" y="717"/>
                  <a:pt x="959" y="857"/>
                  <a:pt x="904" y="975"/>
                </a:cubicBezTo>
                <a:cubicBezTo>
                  <a:pt x="848" y="1092"/>
                  <a:pt x="768" y="1183"/>
                  <a:pt x="662" y="1249"/>
                </a:cubicBezTo>
                <a:cubicBezTo>
                  <a:pt x="556" y="1315"/>
                  <a:pt x="428" y="1353"/>
                  <a:pt x="279" y="1364"/>
                </a:cubicBezTo>
                <a:lnTo>
                  <a:pt x="228" y="1307"/>
                </a:lnTo>
                <a:close/>
                <a:moveTo>
                  <a:pt x="470" y="703"/>
                </a:moveTo>
                <a:cubicBezTo>
                  <a:pt x="494" y="703"/>
                  <a:pt x="517" y="701"/>
                  <a:pt x="538" y="696"/>
                </a:cubicBezTo>
                <a:cubicBezTo>
                  <a:pt x="558" y="692"/>
                  <a:pt x="578" y="685"/>
                  <a:pt x="597" y="675"/>
                </a:cubicBezTo>
                <a:cubicBezTo>
                  <a:pt x="615" y="666"/>
                  <a:pt x="632" y="654"/>
                  <a:pt x="648" y="641"/>
                </a:cubicBezTo>
                <a:cubicBezTo>
                  <a:pt x="664" y="628"/>
                  <a:pt x="675" y="617"/>
                  <a:pt x="680" y="608"/>
                </a:cubicBezTo>
                <a:cubicBezTo>
                  <a:pt x="685" y="600"/>
                  <a:pt x="690" y="588"/>
                  <a:pt x="693" y="571"/>
                </a:cubicBezTo>
                <a:cubicBezTo>
                  <a:pt x="697" y="555"/>
                  <a:pt x="699" y="533"/>
                  <a:pt x="699" y="505"/>
                </a:cubicBezTo>
                <a:cubicBezTo>
                  <a:pt x="699" y="377"/>
                  <a:pt x="682" y="279"/>
                  <a:pt x="647" y="211"/>
                </a:cubicBezTo>
                <a:cubicBezTo>
                  <a:pt x="613" y="143"/>
                  <a:pt x="563" y="109"/>
                  <a:pt x="497" y="109"/>
                </a:cubicBezTo>
                <a:cubicBezTo>
                  <a:pt x="459" y="109"/>
                  <a:pt x="427" y="117"/>
                  <a:pt x="400" y="132"/>
                </a:cubicBezTo>
                <a:cubicBezTo>
                  <a:pt x="374" y="147"/>
                  <a:pt x="352" y="168"/>
                  <a:pt x="336" y="195"/>
                </a:cubicBezTo>
                <a:cubicBezTo>
                  <a:pt x="319" y="223"/>
                  <a:pt x="307" y="255"/>
                  <a:pt x="300" y="293"/>
                </a:cubicBezTo>
                <a:cubicBezTo>
                  <a:pt x="293" y="332"/>
                  <a:pt x="289" y="373"/>
                  <a:pt x="289" y="419"/>
                </a:cubicBezTo>
                <a:cubicBezTo>
                  <a:pt x="289" y="608"/>
                  <a:pt x="350" y="703"/>
                  <a:pt x="470" y="70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2" name="Freeform 5"/>
          <p:cNvSpPr>
            <a:spLocks noChangeAspect="1" noEditPoints="1"/>
          </p:cNvSpPr>
          <p:nvPr/>
        </p:nvSpPr>
        <p:spPr bwMode="auto">
          <a:xfrm>
            <a:off x="7329572" y="4581004"/>
            <a:ext cx="614936" cy="869768"/>
          </a:xfrm>
          <a:custGeom>
            <a:avLst/>
            <a:gdLst>
              <a:gd name="T0" fmla="*/ 470 w 964"/>
              <a:gd name="T1" fmla="*/ 1364 h 1364"/>
              <a:gd name="T2" fmla="*/ 214 w 964"/>
              <a:gd name="T3" fmla="*/ 1297 h 1364"/>
              <a:gd name="T4" fmla="*/ 56 w 964"/>
              <a:gd name="T5" fmla="*/ 1081 h 1364"/>
              <a:gd name="T6" fmla="*/ 0 w 964"/>
              <a:gd name="T7" fmla="*/ 694 h 1364"/>
              <a:gd name="T8" fmla="*/ 57 w 964"/>
              <a:gd name="T9" fmla="*/ 316 h 1364"/>
              <a:gd name="T10" fmla="*/ 223 w 964"/>
              <a:gd name="T11" fmla="*/ 80 h 1364"/>
              <a:gd name="T12" fmla="*/ 487 w 964"/>
              <a:gd name="T13" fmla="*/ 0 h 1364"/>
              <a:gd name="T14" fmla="*/ 846 w 964"/>
              <a:gd name="T15" fmla="*/ 163 h 1364"/>
              <a:gd name="T16" fmla="*/ 964 w 964"/>
              <a:gd name="T17" fmla="*/ 664 h 1364"/>
              <a:gd name="T18" fmla="*/ 838 w 964"/>
              <a:gd name="T19" fmla="*/ 1187 h 1364"/>
              <a:gd name="T20" fmla="*/ 470 w 964"/>
              <a:gd name="T21" fmla="*/ 1364 h 1364"/>
              <a:gd name="T22" fmla="*/ 297 w 964"/>
              <a:gd name="T23" fmla="*/ 666 h 1364"/>
              <a:gd name="T24" fmla="*/ 316 w 964"/>
              <a:gd name="T25" fmla="*/ 1007 h 1364"/>
              <a:gd name="T26" fmla="*/ 376 w 964"/>
              <a:gd name="T27" fmla="*/ 1194 h 1364"/>
              <a:gd name="T28" fmla="*/ 485 w 964"/>
              <a:gd name="T29" fmla="*/ 1254 h 1364"/>
              <a:gd name="T30" fmla="*/ 550 w 964"/>
              <a:gd name="T31" fmla="*/ 1236 h 1364"/>
              <a:gd name="T32" fmla="*/ 600 w 964"/>
              <a:gd name="T33" fmla="*/ 1180 h 1364"/>
              <a:gd name="T34" fmla="*/ 638 w 964"/>
              <a:gd name="T35" fmla="*/ 1077 h 1364"/>
              <a:gd name="T36" fmla="*/ 660 w 964"/>
              <a:gd name="T37" fmla="*/ 918 h 1364"/>
              <a:gd name="T38" fmla="*/ 667 w 964"/>
              <a:gd name="T39" fmla="*/ 706 h 1364"/>
              <a:gd name="T40" fmla="*/ 654 w 964"/>
              <a:gd name="T41" fmla="*/ 412 h 1364"/>
              <a:gd name="T42" fmla="*/ 616 w 964"/>
              <a:gd name="T43" fmla="*/ 228 h 1364"/>
              <a:gd name="T44" fmla="*/ 559 w 964"/>
              <a:gd name="T45" fmla="*/ 136 h 1364"/>
              <a:gd name="T46" fmla="*/ 482 w 964"/>
              <a:gd name="T47" fmla="*/ 109 h 1364"/>
              <a:gd name="T48" fmla="*/ 394 w 964"/>
              <a:gd name="T49" fmla="*/ 143 h 1364"/>
              <a:gd name="T50" fmla="*/ 337 w 964"/>
              <a:gd name="T51" fmla="*/ 247 h 1364"/>
              <a:gd name="T52" fmla="*/ 306 w 964"/>
              <a:gd name="T53" fmla="*/ 420 h 1364"/>
              <a:gd name="T54" fmla="*/ 297 w 964"/>
              <a:gd name="T55" fmla="*/ 666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64" h="1364">
                <a:moveTo>
                  <a:pt x="470" y="1364"/>
                </a:moveTo>
                <a:cubicBezTo>
                  <a:pt x="368" y="1364"/>
                  <a:pt x="283" y="1342"/>
                  <a:pt x="214" y="1297"/>
                </a:cubicBezTo>
                <a:cubicBezTo>
                  <a:pt x="146" y="1252"/>
                  <a:pt x="93" y="1180"/>
                  <a:pt x="56" y="1081"/>
                </a:cubicBezTo>
                <a:cubicBezTo>
                  <a:pt x="19" y="981"/>
                  <a:pt x="0" y="852"/>
                  <a:pt x="0" y="694"/>
                </a:cubicBezTo>
                <a:cubicBezTo>
                  <a:pt x="0" y="545"/>
                  <a:pt x="19" y="419"/>
                  <a:pt x="57" y="316"/>
                </a:cubicBezTo>
                <a:cubicBezTo>
                  <a:pt x="94" y="212"/>
                  <a:pt x="150" y="134"/>
                  <a:pt x="223" y="80"/>
                </a:cubicBezTo>
                <a:cubicBezTo>
                  <a:pt x="296" y="26"/>
                  <a:pt x="385" y="0"/>
                  <a:pt x="487" y="0"/>
                </a:cubicBezTo>
                <a:cubicBezTo>
                  <a:pt x="648" y="0"/>
                  <a:pt x="767" y="54"/>
                  <a:pt x="846" y="163"/>
                </a:cubicBezTo>
                <a:cubicBezTo>
                  <a:pt x="925" y="272"/>
                  <a:pt x="964" y="439"/>
                  <a:pt x="964" y="664"/>
                </a:cubicBezTo>
                <a:cubicBezTo>
                  <a:pt x="964" y="894"/>
                  <a:pt x="922" y="1068"/>
                  <a:pt x="838" y="1187"/>
                </a:cubicBezTo>
                <a:cubicBezTo>
                  <a:pt x="755" y="1305"/>
                  <a:pt x="632" y="1364"/>
                  <a:pt x="470" y="1364"/>
                </a:cubicBezTo>
                <a:close/>
                <a:moveTo>
                  <a:pt x="297" y="666"/>
                </a:moveTo>
                <a:cubicBezTo>
                  <a:pt x="297" y="809"/>
                  <a:pt x="303" y="923"/>
                  <a:pt x="316" y="1007"/>
                </a:cubicBezTo>
                <a:cubicBezTo>
                  <a:pt x="329" y="1092"/>
                  <a:pt x="349" y="1154"/>
                  <a:pt x="376" y="1194"/>
                </a:cubicBezTo>
                <a:cubicBezTo>
                  <a:pt x="403" y="1234"/>
                  <a:pt x="440" y="1254"/>
                  <a:pt x="485" y="1254"/>
                </a:cubicBezTo>
                <a:cubicBezTo>
                  <a:pt x="510" y="1254"/>
                  <a:pt x="532" y="1248"/>
                  <a:pt x="550" y="1236"/>
                </a:cubicBezTo>
                <a:cubicBezTo>
                  <a:pt x="569" y="1224"/>
                  <a:pt x="586" y="1205"/>
                  <a:pt x="600" y="1180"/>
                </a:cubicBezTo>
                <a:cubicBezTo>
                  <a:pt x="615" y="1154"/>
                  <a:pt x="627" y="1120"/>
                  <a:pt x="638" y="1077"/>
                </a:cubicBezTo>
                <a:cubicBezTo>
                  <a:pt x="648" y="1035"/>
                  <a:pt x="656" y="982"/>
                  <a:pt x="660" y="918"/>
                </a:cubicBezTo>
                <a:cubicBezTo>
                  <a:pt x="665" y="855"/>
                  <a:pt x="667" y="784"/>
                  <a:pt x="667" y="706"/>
                </a:cubicBezTo>
                <a:cubicBezTo>
                  <a:pt x="667" y="589"/>
                  <a:pt x="663" y="491"/>
                  <a:pt x="654" y="412"/>
                </a:cubicBezTo>
                <a:cubicBezTo>
                  <a:pt x="645" y="332"/>
                  <a:pt x="633" y="271"/>
                  <a:pt x="616" y="228"/>
                </a:cubicBezTo>
                <a:cubicBezTo>
                  <a:pt x="600" y="185"/>
                  <a:pt x="581" y="155"/>
                  <a:pt x="559" y="136"/>
                </a:cubicBezTo>
                <a:cubicBezTo>
                  <a:pt x="537" y="118"/>
                  <a:pt x="511" y="109"/>
                  <a:pt x="482" y="109"/>
                </a:cubicBezTo>
                <a:cubicBezTo>
                  <a:pt x="447" y="109"/>
                  <a:pt x="418" y="120"/>
                  <a:pt x="394" y="143"/>
                </a:cubicBezTo>
                <a:cubicBezTo>
                  <a:pt x="370" y="166"/>
                  <a:pt x="351" y="200"/>
                  <a:pt x="337" y="247"/>
                </a:cubicBezTo>
                <a:cubicBezTo>
                  <a:pt x="323" y="293"/>
                  <a:pt x="312" y="351"/>
                  <a:pt x="306" y="420"/>
                </a:cubicBezTo>
                <a:cubicBezTo>
                  <a:pt x="300" y="490"/>
                  <a:pt x="297" y="572"/>
                  <a:pt x="297" y="6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3" name="Freeform 5"/>
          <p:cNvSpPr>
            <a:spLocks noChangeAspect="1"/>
          </p:cNvSpPr>
          <p:nvPr/>
        </p:nvSpPr>
        <p:spPr bwMode="auto">
          <a:xfrm>
            <a:off x="8310904" y="4851094"/>
            <a:ext cx="605490" cy="606301"/>
          </a:xfrm>
          <a:custGeom>
            <a:avLst/>
            <a:gdLst>
              <a:gd name="T0" fmla="*/ 1367 w 2243"/>
              <a:gd name="T1" fmla="*/ 1360 h 2246"/>
              <a:gd name="T2" fmla="*/ 1367 w 2243"/>
              <a:gd name="T3" fmla="*/ 2246 h 2246"/>
              <a:gd name="T4" fmla="*/ 876 w 2243"/>
              <a:gd name="T5" fmla="*/ 2246 h 2246"/>
              <a:gd name="T6" fmla="*/ 876 w 2243"/>
              <a:gd name="T7" fmla="*/ 1360 h 2246"/>
              <a:gd name="T8" fmla="*/ 0 w 2243"/>
              <a:gd name="T9" fmla="*/ 1360 h 2246"/>
              <a:gd name="T10" fmla="*/ 0 w 2243"/>
              <a:gd name="T11" fmla="*/ 888 h 2246"/>
              <a:gd name="T12" fmla="*/ 876 w 2243"/>
              <a:gd name="T13" fmla="*/ 888 h 2246"/>
              <a:gd name="T14" fmla="*/ 876 w 2243"/>
              <a:gd name="T15" fmla="*/ 0 h 2246"/>
              <a:gd name="T16" fmla="*/ 1367 w 2243"/>
              <a:gd name="T17" fmla="*/ 0 h 2246"/>
              <a:gd name="T18" fmla="*/ 1367 w 2243"/>
              <a:gd name="T19" fmla="*/ 888 h 2246"/>
              <a:gd name="T20" fmla="*/ 2243 w 2243"/>
              <a:gd name="T21" fmla="*/ 888 h 2246"/>
              <a:gd name="T22" fmla="*/ 2243 w 2243"/>
              <a:gd name="T23" fmla="*/ 1360 h 2246"/>
              <a:gd name="T24" fmla="*/ 1367 w 2243"/>
              <a:gd name="T25" fmla="*/ 1360 h 2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43" h="2246">
                <a:moveTo>
                  <a:pt x="1367" y="1360"/>
                </a:moveTo>
                <a:lnTo>
                  <a:pt x="1367" y="2246"/>
                </a:lnTo>
                <a:lnTo>
                  <a:pt x="876" y="2246"/>
                </a:lnTo>
                <a:lnTo>
                  <a:pt x="876" y="1360"/>
                </a:lnTo>
                <a:lnTo>
                  <a:pt x="0" y="1360"/>
                </a:lnTo>
                <a:lnTo>
                  <a:pt x="0" y="888"/>
                </a:lnTo>
                <a:lnTo>
                  <a:pt x="876" y="888"/>
                </a:lnTo>
                <a:lnTo>
                  <a:pt x="876" y="0"/>
                </a:lnTo>
                <a:lnTo>
                  <a:pt x="1367" y="0"/>
                </a:lnTo>
                <a:lnTo>
                  <a:pt x="1367" y="888"/>
                </a:lnTo>
                <a:lnTo>
                  <a:pt x="2243" y="888"/>
                </a:lnTo>
                <a:lnTo>
                  <a:pt x="2243" y="1360"/>
                </a:lnTo>
                <a:lnTo>
                  <a:pt x="1367" y="13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4" name="Rectangle 5"/>
          <p:cNvSpPr>
            <a:spLocks noChangeAspect="1" noChangeArrowheads="1"/>
          </p:cNvSpPr>
          <p:nvPr/>
        </p:nvSpPr>
        <p:spPr bwMode="auto">
          <a:xfrm>
            <a:off x="8465985" y="4474729"/>
            <a:ext cx="295327" cy="13119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3947541" y="1751340"/>
            <a:ext cx="675950" cy="999807"/>
          </a:xfrm>
          <a:custGeom>
            <a:avLst/>
            <a:gdLst>
              <a:gd name="T0" fmla="*/ 407 w 1060"/>
              <a:gd name="T1" fmla="*/ 1089 h 1333"/>
              <a:gd name="T2" fmla="*/ 412 w 1060"/>
              <a:gd name="T3" fmla="*/ 1180 h 1333"/>
              <a:gd name="T4" fmla="*/ 428 w 1060"/>
              <a:gd name="T5" fmla="*/ 1223 h 1333"/>
              <a:gd name="T6" fmla="*/ 460 w 1060"/>
              <a:gd name="T7" fmla="*/ 1250 h 1333"/>
              <a:gd name="T8" fmla="*/ 525 w 1060"/>
              <a:gd name="T9" fmla="*/ 1268 h 1333"/>
              <a:gd name="T10" fmla="*/ 525 w 1060"/>
              <a:gd name="T11" fmla="*/ 1333 h 1333"/>
              <a:gd name="T12" fmla="*/ 0 w 1060"/>
              <a:gd name="T13" fmla="*/ 1333 h 1333"/>
              <a:gd name="T14" fmla="*/ 0 w 1060"/>
              <a:gd name="T15" fmla="*/ 1268 h 1333"/>
              <a:gd name="T16" fmla="*/ 57 w 1060"/>
              <a:gd name="T17" fmla="*/ 1247 h 1333"/>
              <a:gd name="T18" fmla="*/ 88 w 1060"/>
              <a:gd name="T19" fmla="*/ 1216 h 1333"/>
              <a:gd name="T20" fmla="*/ 101 w 1060"/>
              <a:gd name="T21" fmla="*/ 1165 h 1333"/>
              <a:gd name="T22" fmla="*/ 104 w 1060"/>
              <a:gd name="T23" fmla="*/ 1088 h 1333"/>
              <a:gd name="T24" fmla="*/ 104 w 1060"/>
              <a:gd name="T25" fmla="*/ 246 h 1333"/>
              <a:gd name="T26" fmla="*/ 102 w 1060"/>
              <a:gd name="T27" fmla="*/ 169 h 1333"/>
              <a:gd name="T28" fmla="*/ 89 w 1060"/>
              <a:gd name="T29" fmla="*/ 118 h 1333"/>
              <a:gd name="T30" fmla="*/ 58 w 1060"/>
              <a:gd name="T31" fmla="*/ 86 h 1333"/>
              <a:gd name="T32" fmla="*/ 0 w 1060"/>
              <a:gd name="T33" fmla="*/ 64 h 1333"/>
              <a:gd name="T34" fmla="*/ 0 w 1060"/>
              <a:gd name="T35" fmla="*/ 0 h 1333"/>
              <a:gd name="T36" fmla="*/ 567 w 1060"/>
              <a:gd name="T37" fmla="*/ 0 h 1333"/>
              <a:gd name="T38" fmla="*/ 937 w 1060"/>
              <a:gd name="T39" fmla="*/ 88 h 1333"/>
              <a:gd name="T40" fmla="*/ 1060 w 1060"/>
              <a:gd name="T41" fmla="*/ 360 h 1333"/>
              <a:gd name="T42" fmla="*/ 1003 w 1060"/>
              <a:gd name="T43" fmla="*/ 586 h 1333"/>
              <a:gd name="T44" fmla="*/ 836 w 1060"/>
              <a:gd name="T45" fmla="*/ 731 h 1333"/>
              <a:gd name="T46" fmla="*/ 562 w 1060"/>
              <a:gd name="T47" fmla="*/ 780 h 1333"/>
              <a:gd name="T48" fmla="*/ 407 w 1060"/>
              <a:gd name="T49" fmla="*/ 776 h 1333"/>
              <a:gd name="T50" fmla="*/ 407 w 1060"/>
              <a:gd name="T51" fmla="*/ 1089 h 1333"/>
              <a:gd name="T52" fmla="*/ 407 w 1060"/>
              <a:gd name="T53" fmla="*/ 666 h 1333"/>
              <a:gd name="T54" fmla="*/ 491 w 1060"/>
              <a:gd name="T55" fmla="*/ 666 h 1333"/>
              <a:gd name="T56" fmla="*/ 646 w 1060"/>
              <a:gd name="T57" fmla="*/ 638 h 1333"/>
              <a:gd name="T58" fmla="*/ 732 w 1060"/>
              <a:gd name="T59" fmla="*/ 550 h 1333"/>
              <a:gd name="T60" fmla="*/ 759 w 1060"/>
              <a:gd name="T61" fmla="*/ 387 h 1333"/>
              <a:gd name="T62" fmla="*/ 732 w 1060"/>
              <a:gd name="T63" fmla="*/ 225 h 1333"/>
              <a:gd name="T64" fmla="*/ 650 w 1060"/>
              <a:gd name="T65" fmla="*/ 139 h 1333"/>
              <a:gd name="T66" fmla="*/ 512 w 1060"/>
              <a:gd name="T67" fmla="*/ 114 h 1333"/>
              <a:gd name="T68" fmla="*/ 407 w 1060"/>
              <a:gd name="T69" fmla="*/ 116 h 1333"/>
              <a:gd name="T70" fmla="*/ 407 w 1060"/>
              <a:gd name="T71" fmla="*/ 666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60" h="1333">
                <a:moveTo>
                  <a:pt x="407" y="1089"/>
                </a:moveTo>
                <a:cubicBezTo>
                  <a:pt x="407" y="1132"/>
                  <a:pt x="408" y="1162"/>
                  <a:pt x="412" y="1180"/>
                </a:cubicBezTo>
                <a:cubicBezTo>
                  <a:pt x="415" y="1198"/>
                  <a:pt x="420" y="1212"/>
                  <a:pt x="428" y="1223"/>
                </a:cubicBezTo>
                <a:cubicBezTo>
                  <a:pt x="435" y="1234"/>
                  <a:pt x="446" y="1243"/>
                  <a:pt x="460" y="1250"/>
                </a:cubicBezTo>
                <a:cubicBezTo>
                  <a:pt x="474" y="1257"/>
                  <a:pt x="496" y="1263"/>
                  <a:pt x="525" y="1268"/>
                </a:cubicBezTo>
                <a:cubicBezTo>
                  <a:pt x="525" y="1333"/>
                  <a:pt x="525" y="1333"/>
                  <a:pt x="525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1" y="1229"/>
                  <a:pt x="88" y="1216"/>
                </a:cubicBezTo>
                <a:cubicBezTo>
                  <a:pt x="95" y="1203"/>
                  <a:pt x="99" y="1186"/>
                  <a:pt x="101" y="1165"/>
                </a:cubicBezTo>
                <a:cubicBezTo>
                  <a:pt x="103" y="1145"/>
                  <a:pt x="104" y="1119"/>
                  <a:pt x="104" y="1088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4" y="215"/>
                  <a:pt x="103" y="190"/>
                  <a:pt x="102" y="169"/>
                </a:cubicBezTo>
                <a:cubicBezTo>
                  <a:pt x="100" y="148"/>
                  <a:pt x="96" y="131"/>
                  <a:pt x="89" y="118"/>
                </a:cubicBezTo>
                <a:cubicBezTo>
                  <a:pt x="82" y="105"/>
                  <a:pt x="72" y="94"/>
                  <a:pt x="58" y="86"/>
                </a:cubicBezTo>
                <a:cubicBezTo>
                  <a:pt x="44" y="78"/>
                  <a:pt x="24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67" y="0"/>
                  <a:pt x="567" y="0"/>
                  <a:pt x="567" y="0"/>
                </a:cubicBezTo>
                <a:cubicBezTo>
                  <a:pt x="732" y="0"/>
                  <a:pt x="855" y="29"/>
                  <a:pt x="937" y="88"/>
                </a:cubicBezTo>
                <a:cubicBezTo>
                  <a:pt x="1019" y="147"/>
                  <a:pt x="1060" y="238"/>
                  <a:pt x="1060" y="360"/>
                </a:cubicBezTo>
                <a:cubicBezTo>
                  <a:pt x="1060" y="447"/>
                  <a:pt x="1041" y="522"/>
                  <a:pt x="1003" y="586"/>
                </a:cubicBezTo>
                <a:cubicBezTo>
                  <a:pt x="964" y="650"/>
                  <a:pt x="908" y="698"/>
                  <a:pt x="836" y="731"/>
                </a:cubicBezTo>
                <a:cubicBezTo>
                  <a:pt x="763" y="764"/>
                  <a:pt x="671" y="780"/>
                  <a:pt x="562" y="780"/>
                </a:cubicBezTo>
                <a:cubicBezTo>
                  <a:pt x="499" y="780"/>
                  <a:pt x="447" y="779"/>
                  <a:pt x="407" y="776"/>
                </a:cubicBezTo>
                <a:lnTo>
                  <a:pt x="407" y="1089"/>
                </a:lnTo>
                <a:close/>
                <a:moveTo>
                  <a:pt x="407" y="666"/>
                </a:moveTo>
                <a:cubicBezTo>
                  <a:pt x="491" y="666"/>
                  <a:pt x="491" y="666"/>
                  <a:pt x="491" y="666"/>
                </a:cubicBezTo>
                <a:cubicBezTo>
                  <a:pt x="556" y="666"/>
                  <a:pt x="608" y="657"/>
                  <a:pt x="646" y="638"/>
                </a:cubicBezTo>
                <a:cubicBezTo>
                  <a:pt x="684" y="619"/>
                  <a:pt x="713" y="590"/>
                  <a:pt x="732" y="550"/>
                </a:cubicBezTo>
                <a:cubicBezTo>
                  <a:pt x="750" y="509"/>
                  <a:pt x="759" y="455"/>
                  <a:pt x="759" y="387"/>
                </a:cubicBezTo>
                <a:cubicBezTo>
                  <a:pt x="759" y="319"/>
                  <a:pt x="750" y="265"/>
                  <a:pt x="732" y="225"/>
                </a:cubicBezTo>
                <a:cubicBezTo>
                  <a:pt x="713" y="185"/>
                  <a:pt x="686" y="156"/>
                  <a:pt x="650" y="139"/>
                </a:cubicBezTo>
                <a:cubicBezTo>
                  <a:pt x="614" y="123"/>
                  <a:pt x="568" y="114"/>
                  <a:pt x="512" y="114"/>
                </a:cubicBezTo>
                <a:cubicBezTo>
                  <a:pt x="467" y="114"/>
                  <a:pt x="432" y="115"/>
                  <a:pt x="407" y="116"/>
                </a:cubicBezTo>
                <a:lnTo>
                  <a:pt x="407" y="6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cxnSp>
        <p:nvCxnSpPr>
          <p:cNvPr id="46" name="Gerade Verbindung 45"/>
          <p:cNvCxnSpPr/>
          <p:nvPr/>
        </p:nvCxnSpPr>
        <p:spPr>
          <a:xfrm>
            <a:off x="0" y="545034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77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185</Words>
  <Application>Microsoft Office PowerPoint</Application>
  <PresentationFormat>Bildschirmpräsentation (16:10)</PresentationFormat>
  <Paragraphs>39</Paragraphs>
  <Slides>7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MMI_Vorlage03</vt:lpstr>
      <vt:lpstr>Kapitel 3 – weitere coole Bildeffekte</vt:lpstr>
      <vt:lpstr>Buchstaben</vt:lpstr>
      <vt:lpstr>Buchstaben</vt:lpstr>
      <vt:lpstr>Buchstaben</vt:lpstr>
      <vt:lpstr>Der Baukasten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3: Weitere coole Bildeffekte</dc:title>
  <dc:creator>Maria Hoeren</dc:creator>
  <cp:lastModifiedBy>F W</cp:lastModifiedBy>
  <cp:revision>22</cp:revision>
  <dcterms:created xsi:type="dcterms:W3CDTF">2012-03-06T19:21:29Z</dcterms:created>
  <dcterms:modified xsi:type="dcterms:W3CDTF">2012-05-31T17:06:11Z</dcterms:modified>
  <cp:version>42</cp:version>
</cp:coreProperties>
</file>