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85" r:id="rId2"/>
    <p:sldMasterId id="2147483687" r:id="rId3"/>
  </p:sldMasterIdLst>
  <p:notesMasterIdLst>
    <p:notesMasterId r:id="rId17"/>
  </p:notesMasterIdLst>
  <p:sldIdLst>
    <p:sldId id="256" r:id="rId4"/>
    <p:sldId id="267" r:id="rId5"/>
    <p:sldId id="272" r:id="rId6"/>
    <p:sldId id="273" r:id="rId7"/>
    <p:sldId id="271" r:id="rId8"/>
    <p:sldId id="259" r:id="rId9"/>
    <p:sldId id="269" r:id="rId10"/>
    <p:sldId id="260" r:id="rId11"/>
    <p:sldId id="270" r:id="rId12"/>
    <p:sldId id="263" r:id="rId13"/>
    <p:sldId id="264" r:id="rId14"/>
    <p:sldId id="265" r:id="rId15"/>
    <p:sldId id="266" r:id="rId16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7A2"/>
    <a:srgbClr val="728D9E"/>
    <a:srgbClr val="FFFFFF"/>
    <a:srgbClr val="D25F37"/>
    <a:srgbClr val="FAC8A0"/>
    <a:srgbClr val="FAD7BE"/>
    <a:srgbClr val="D26038"/>
    <a:srgbClr val="D16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 autoAdjust="0"/>
    <p:restoredTop sz="93247" autoAdjust="0"/>
  </p:normalViewPr>
  <p:slideViewPr>
    <p:cSldViewPr showGuides="1">
      <p:cViewPr varScale="1">
        <p:scale>
          <a:sx n="103" d="100"/>
          <a:sy n="103" d="100"/>
        </p:scale>
        <p:origin x="-1014" y="-90"/>
      </p:cViewPr>
      <p:guideLst>
        <p:guide orient="horz" pos="847"/>
        <p:guide orient="horz" pos="2072"/>
        <p:guide orient="horz" pos="3252"/>
        <p:guide orient="horz" pos="666"/>
        <p:guide orient="horz" pos="76"/>
        <p:guide orient="horz" pos="2753"/>
        <p:guide orient="horz" pos="1165"/>
        <p:guide pos="2880"/>
        <p:guide pos="295"/>
        <p:guide pos="5465"/>
        <p:guide pos="74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Microsoft Office.com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>
                <a:solidFill>
                  <a:prstClr val="black"/>
                </a:solidFill>
              </a:rPr>
              <a:pPr/>
              <a:t>3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737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Microsoft Office.com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>
                <a:solidFill>
                  <a:prstClr val="black"/>
                </a:solidFill>
              </a:rPr>
              <a:pPr/>
              <a:t>4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737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Microsoft Office.com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3737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Microsoft Office.com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6572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Microsoft Office.com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6438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Bildquelle: Maria Hoeren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>
                <a:solidFill>
                  <a:prstClr val="black"/>
                </a:solidFill>
              </a:rPr>
              <a:pPr/>
              <a:t>12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928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>
                <a:solidFill>
                  <a:prstClr val="black"/>
                </a:solidFill>
              </a:rPr>
              <a:pPr/>
              <a:t>13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928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5914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algn="ctr">
              <a:defRPr/>
            </a:pPr>
            <a:endParaRPr lang="de-DE" kern="0">
              <a:solidFill>
                <a:prstClr val="white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4427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algn="ctr">
              <a:defRPr/>
            </a:pPr>
            <a:endParaRPr lang="de-DE" kern="0">
              <a:solidFill>
                <a:prstClr val="white"/>
              </a:solidFill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83103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algn="ctr">
              <a:defRPr/>
            </a:pPr>
            <a:endParaRPr lang="de-DE" kern="0">
              <a:solidFill>
                <a:prstClr val="white"/>
              </a:solidFill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t>30.12.2011</a:t>
            </a:r>
            <a:endParaRPr lang="de-DE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t>PowerPoint 2010 - Das Ideenbuch für Bilder, Sound und Video</a:t>
            </a:r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5059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algn="ctr">
              <a:defRPr/>
            </a:pPr>
            <a:endParaRPr lang="de-DE" kern="0">
              <a:solidFill>
                <a:prstClr val="white"/>
              </a:solidFill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t>PowerPoint 2010 - Das Ideenbuch für Bilder, Sound und Video</a:t>
            </a:r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t>30.12.2011</a:t>
            </a:r>
            <a:endParaRPr lang="de-DE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3204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algn="ctr">
              <a:defRPr/>
            </a:pPr>
            <a:endParaRPr lang="de-DE" kern="0">
              <a:solidFill>
                <a:prstClr val="white"/>
              </a:solidFill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t>PowerPoint 2010 - Das Ideenbuch für Bilder, Sound und Video</a:t>
            </a:r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t>30.12.2011</a:t>
            </a:r>
            <a:endParaRPr lang="de-DE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575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59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487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3960105"/>
            <a:ext cx="9144000" cy="176080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105529" y="0"/>
            <a:ext cx="3038475" cy="5715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CAF0A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5651500" y="1097139"/>
            <a:ext cx="3095672" cy="1460500"/>
          </a:xfrm>
        </p:spPr>
        <p:txBody>
          <a:bodyPr tIns="0" rIns="45720" bIns="0" anchor="ctr" anchorCtr="0">
            <a:normAutofit/>
          </a:bodyPr>
          <a:lstStyle>
            <a:lvl1pPr marL="0" indent="0" algn="l">
              <a:buNone/>
              <a:defRPr sz="2000">
                <a:solidFill>
                  <a:schemeClr val="accent2">
                    <a:lumMod val="40000"/>
                    <a:lumOff val="60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>
                <a:solidFill>
                  <a:srgbClr val="D4D2D0">
                    <a:shade val="50000"/>
                  </a:srgbClr>
                </a:solidFill>
              </a:rPr>
              <a:pPr/>
              <a:t>31.05.2012</a:t>
            </a:fld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>
                <a:solidFill>
                  <a:srgbClr val="D4D2D0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20705418">
            <a:off x="5671067" y="3673013"/>
            <a:ext cx="3898669" cy="952500"/>
          </a:xfrm>
        </p:spPr>
        <p:txBody>
          <a:bodyPr/>
          <a:lstStyle>
            <a:lvl1pPr>
              <a:defRPr sz="2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1"/>
          <p:cNvSpPr>
            <a:spLocks/>
          </p:cNvSpPr>
          <p:nvPr/>
        </p:nvSpPr>
        <p:spPr bwMode="auto">
          <a:xfrm>
            <a:off x="0" y="3960105"/>
            <a:ext cx="9144000" cy="176080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7315200" y="0"/>
            <a:ext cx="1828800" cy="5715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28866"/>
            <a:ext cx="7467600" cy="9525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7467600" cy="37716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5351720"/>
            <a:ext cx="2133600" cy="304271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EFD7846-F030-436E-AD85-C77740B0A9A4}" type="datetimeFigureOut">
              <a:rPr lang="de-DE" smtClean="0">
                <a:solidFill>
                  <a:srgbClr val="D4D2D0">
                    <a:shade val="50000"/>
                  </a:srgbClr>
                </a:solidFill>
              </a:rPr>
              <a:pPr/>
              <a:t>31.05.2012</a:t>
            </a:fld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124200" y="5351720"/>
            <a:ext cx="2895600" cy="304271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153400" y="5351720"/>
            <a:ext cx="762000" cy="304271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179BB36-B3F3-48A7-A623-31B40D157042}" type="slidenum">
              <a:rPr lang="de-DE" smtClean="0">
                <a:solidFill>
                  <a:srgbClr val="D4D2D0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</p:sldLayoutIdLst>
  <p:transition>
    <p:randomBar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>
          <a:solidFill>
            <a:schemeClr val="accent5">
              <a:lumMod val="60000"/>
              <a:lumOff val="40000"/>
            </a:schemeClr>
          </a:solidFill>
          <a:latin typeface="Britannic Bold" pitchFamily="34" charset="0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SzPct val="80000"/>
        <a:buFont typeface="Wingdings 2"/>
        <a:buChar char="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>
                <a:solidFill>
                  <a:srgbClr val="000000">
                    <a:lumMod val="85000"/>
                    <a:lumOff val="15000"/>
                  </a:srgbClr>
                </a:solidFill>
              </a:rPr>
              <a:pPr/>
              <a:t>‹Nr.›</a:t>
            </a:fld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6322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microsoft.com/office/2007/relationships/hdphoto" Target="../media/hdphoto7.wdp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001516"/>
            <a:ext cx="9144000" cy="1080120"/>
          </a:xfrm>
        </p:spPr>
        <p:txBody>
          <a:bodyPr/>
          <a:lstStyle/>
          <a:p>
            <a:r>
              <a:rPr lang="de-DE" dirty="0" smtClean="0"/>
              <a:t>Kapitel </a:t>
            </a:r>
            <a:r>
              <a:rPr lang="de-DE" dirty="0" smtClean="0"/>
              <a:t>3 – weitere </a:t>
            </a:r>
            <a:r>
              <a:rPr lang="de-DE" dirty="0" smtClean="0"/>
              <a:t>coole Effekte mit Bildern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Bilder teilweise freistellen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8"/>
          <a:stretch/>
        </p:blipFill>
        <p:spPr>
          <a:xfrm>
            <a:off x="4235398" y="1129308"/>
            <a:ext cx="3871498" cy="389124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04" b="89936" l="9904" r="947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129308"/>
            <a:ext cx="5839152" cy="389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8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en"/>
          <p:cNvGrpSpPr/>
          <p:nvPr/>
        </p:nvGrpSpPr>
        <p:grpSpPr>
          <a:xfrm>
            <a:off x="779861" y="1273324"/>
            <a:ext cx="5839152" cy="3891247"/>
            <a:chOff x="1763688" y="1483376"/>
            <a:chExt cx="5839152" cy="3891247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ight"/>
            <a:lightRig rig="threePt" dir="t"/>
          </a:scene3d>
        </p:grpSpPr>
        <p:pic>
          <p:nvPicPr>
            <p:cNvPr id="13" name="Grafik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98"/>
            <a:stretch/>
          </p:blipFill>
          <p:spPr>
            <a:xfrm flipH="1">
              <a:off x="1763688" y="1483376"/>
              <a:ext cx="3871498" cy="389124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p3d contourW="6350">
              <a:bevelT w="50800" h="16510"/>
              <a:contourClr>
                <a:srgbClr val="C0C0C0"/>
              </a:contourClr>
            </a:sp3d>
          </p:spPr>
        </p:pic>
        <p:pic>
          <p:nvPicPr>
            <p:cNvPr id="14" name="Grafik freigestellt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04" b="89936" l="9904" r="947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63688" y="1483376"/>
              <a:ext cx="5839152" cy="3891247"/>
            </a:xfrm>
            <a:prstGeom prst="rect">
              <a:avLst/>
            </a:prstGeom>
          </p:spPr>
        </p:pic>
      </p:grpSp>
      <p:sp>
        <p:nvSpPr>
          <p:cNvPr id="2" name="Textfeld"/>
          <p:cNvSpPr txBox="1"/>
          <p:nvPr/>
        </p:nvSpPr>
        <p:spPr>
          <a:xfrm>
            <a:off x="5940152" y="1142663"/>
            <a:ext cx="279762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dirty="0" smtClean="0"/>
              <a:t>12% </a:t>
            </a:r>
          </a:p>
          <a:p>
            <a:r>
              <a:rPr lang="de-DE" sz="2000" dirty="0" smtClean="0"/>
              <a:t>Preissteigerung seit 1990</a:t>
            </a:r>
          </a:p>
        </p:txBody>
      </p:sp>
    </p:spTree>
    <p:extLst>
      <p:ext uri="{BB962C8B-B14F-4D97-AF65-F5344CB8AC3E}">
        <p14:creationId xmlns:p14="http://schemas.microsoft.com/office/powerpoint/2010/main" val="40732601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437"/>
          <a:stretch/>
        </p:blipFill>
        <p:spPr>
          <a:xfrm>
            <a:off x="251520" y="193204"/>
            <a:ext cx="6474240" cy="514096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" name="Titel 4"/>
          <p:cNvSpPr txBox="1">
            <a:spLocks/>
          </p:cNvSpPr>
          <p:nvPr/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28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Britannic Bold" pitchFamily="34" charset="0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schemeClr val="bg1"/>
                </a:solidFill>
              </a:rPr>
              <a:t>Vorher</a:t>
            </a:r>
          </a:p>
        </p:txBody>
      </p:sp>
    </p:spTree>
    <p:extLst>
      <p:ext uri="{BB962C8B-B14F-4D97-AF65-F5344CB8AC3E}">
        <p14:creationId xmlns:p14="http://schemas.microsoft.com/office/powerpoint/2010/main" val="182406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38519"/>
          <a:stretch/>
        </p:blipFill>
        <p:spPr>
          <a:xfrm>
            <a:off x="251520" y="193204"/>
            <a:ext cx="3924080" cy="51409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Grafik freigestellt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095" l="12798" r="89876">
                        <a14:backgroundMark x1="71156" y1="36627" x2="63037" y2="9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" r="-1437"/>
          <a:stretch/>
        </p:blipFill>
        <p:spPr>
          <a:xfrm>
            <a:off x="251520" y="193204"/>
            <a:ext cx="6474240" cy="514096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7" name="Untertitel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Motorräder, </a:t>
            </a:r>
          </a:p>
          <a:p>
            <a:r>
              <a:rPr lang="de-DE" dirty="0" smtClean="0"/>
              <a:t>die aus dem </a:t>
            </a:r>
          </a:p>
          <a:p>
            <a:r>
              <a:rPr lang="de-DE" dirty="0" smtClean="0"/>
              <a:t>Rahmen </a:t>
            </a:r>
            <a:r>
              <a:rPr lang="de-DE" dirty="0" smtClean="0"/>
              <a:t>fallen …</a:t>
            </a:r>
            <a:endParaRPr lang="de-DE" dirty="0"/>
          </a:p>
        </p:txBody>
      </p:sp>
      <p:sp>
        <p:nvSpPr>
          <p:cNvPr id="14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Motorrad Laune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471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Beispiele in dieser Datei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395288" y="1561356"/>
            <a:ext cx="612000" cy="612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/>
              <a:t>1</a:t>
            </a:r>
            <a:endParaRPr lang="de-DE" sz="2000" b="1" dirty="0"/>
          </a:p>
        </p:txBody>
      </p:sp>
      <p:sp>
        <p:nvSpPr>
          <p:cNvPr id="7" name="Rechteck 6"/>
          <p:cNvSpPr/>
          <p:nvPr/>
        </p:nvSpPr>
        <p:spPr>
          <a:xfrm>
            <a:off x="1075022" y="1561356"/>
            <a:ext cx="7637178" cy="6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 smtClean="0">
                <a:solidFill>
                  <a:schemeClr val="accent3">
                    <a:lumMod val="50000"/>
                  </a:schemeClr>
                </a:solidFill>
              </a:rPr>
              <a:t>Vorlesen</a:t>
            </a:r>
            <a:endParaRPr lang="de-DE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95288" y="2371446"/>
            <a:ext cx="612000" cy="612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/>
              <a:t>2</a:t>
            </a:r>
            <a:endParaRPr lang="de-DE" sz="2000" b="1" dirty="0"/>
          </a:p>
        </p:txBody>
      </p:sp>
      <p:sp>
        <p:nvSpPr>
          <p:cNvPr id="9" name="Rechteck 8"/>
          <p:cNvSpPr/>
          <p:nvPr/>
        </p:nvSpPr>
        <p:spPr>
          <a:xfrm>
            <a:off x="1075022" y="2371446"/>
            <a:ext cx="7637178" cy="6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 smtClean="0">
                <a:solidFill>
                  <a:schemeClr val="accent3">
                    <a:lumMod val="50000"/>
                  </a:schemeClr>
                </a:solidFill>
              </a:rPr>
              <a:t>Bücher</a:t>
            </a:r>
            <a:endParaRPr lang="de-DE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95288" y="3181536"/>
            <a:ext cx="612000" cy="612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/>
              <a:t>3</a:t>
            </a:r>
            <a:endParaRPr lang="de-DE" sz="2000" b="1" dirty="0"/>
          </a:p>
        </p:txBody>
      </p:sp>
      <p:sp>
        <p:nvSpPr>
          <p:cNvPr id="11" name="Rechteck 10"/>
          <p:cNvSpPr/>
          <p:nvPr/>
        </p:nvSpPr>
        <p:spPr>
          <a:xfrm>
            <a:off x="1075022" y="3181536"/>
            <a:ext cx="7637178" cy="6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 smtClean="0">
                <a:solidFill>
                  <a:schemeClr val="accent3">
                    <a:lumMod val="50000"/>
                  </a:schemeClr>
                </a:solidFill>
              </a:rPr>
              <a:t>Steine</a:t>
            </a:r>
            <a:endParaRPr lang="de-DE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395288" y="3991626"/>
            <a:ext cx="612000" cy="612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/>
              <a:t>4</a:t>
            </a:r>
            <a:endParaRPr lang="de-DE" sz="2000" b="1" dirty="0"/>
          </a:p>
        </p:txBody>
      </p:sp>
      <p:sp>
        <p:nvSpPr>
          <p:cNvPr id="13" name="Rechteck 12"/>
          <p:cNvSpPr/>
          <p:nvPr/>
        </p:nvSpPr>
        <p:spPr>
          <a:xfrm>
            <a:off x="1075022" y="3991626"/>
            <a:ext cx="7637178" cy="6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 smtClean="0">
                <a:solidFill>
                  <a:schemeClr val="accent3">
                    <a:lumMod val="50000"/>
                  </a:schemeClr>
                </a:solidFill>
              </a:rPr>
              <a:t>Flugzeug</a:t>
            </a:r>
            <a:endParaRPr lang="de-DE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395288" y="4801716"/>
            <a:ext cx="612000" cy="612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/>
              <a:t>5</a:t>
            </a:r>
            <a:endParaRPr lang="de-DE" sz="2000" b="1" dirty="0"/>
          </a:p>
        </p:txBody>
      </p:sp>
      <p:sp>
        <p:nvSpPr>
          <p:cNvPr id="15" name="Rechteck 14"/>
          <p:cNvSpPr/>
          <p:nvPr/>
        </p:nvSpPr>
        <p:spPr>
          <a:xfrm>
            <a:off x="1075022" y="4801716"/>
            <a:ext cx="7637178" cy="6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dirty="0" smtClean="0">
                <a:solidFill>
                  <a:schemeClr val="accent3">
                    <a:lumMod val="50000"/>
                  </a:schemeClr>
                </a:solidFill>
              </a:rPr>
              <a:t>Motorrad</a:t>
            </a:r>
            <a:endParaRPr lang="de-DE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29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"/>
          <p:cNvSpPr txBox="1">
            <a:spLocks/>
          </p:cNvSpPr>
          <p:nvPr/>
        </p:nvSpPr>
        <p:spPr>
          <a:xfrm>
            <a:off x="468570" y="336128"/>
            <a:ext cx="8208000" cy="8651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3000" b="1" kern="1200" cap="none" baseline="0" dirty="0">
                <a:ln w="6350"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>
                <a:solidFill>
                  <a:srgbClr val="FFFFFF"/>
                </a:solidFill>
              </a:rPr>
              <a:t>Vorher</a:t>
            </a:r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1026" name="Bild" descr="C:\Users\Maria\AppData\Local\Microsoft\Windows\Temporary Internet Files\Content.IE5\FS2QTFRK\MP900430644[2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" r="-372"/>
          <a:stretch/>
        </p:blipFill>
        <p:spPr bwMode="auto">
          <a:xfrm>
            <a:off x="3491880" y="0"/>
            <a:ext cx="6842600" cy="451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78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 hidden="1"/>
          <p:cNvSpPr/>
          <p:nvPr/>
        </p:nvSpPr>
        <p:spPr>
          <a:xfrm>
            <a:off x="0" y="2190307"/>
            <a:ext cx="9143999" cy="35246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itel 4"/>
          <p:cNvSpPr txBox="1">
            <a:spLocks/>
          </p:cNvSpPr>
          <p:nvPr/>
        </p:nvSpPr>
        <p:spPr>
          <a:xfrm>
            <a:off x="468570" y="408136"/>
            <a:ext cx="8208000" cy="8651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3000" b="1" kern="1200" cap="none" baseline="0" dirty="0">
                <a:ln w="6350"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>
                <a:solidFill>
                  <a:srgbClr val="FFFFFF"/>
                </a:solidFill>
              </a:rPr>
              <a:t>Wir lesen schon mal vor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68570" y="1742251"/>
            <a:ext cx="30233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bg1"/>
                </a:solidFill>
              </a:rPr>
              <a:t>lit.Cologne</a:t>
            </a:r>
          </a:p>
          <a:p>
            <a:r>
              <a:rPr lang="de-DE" sz="600" b="1" dirty="0" smtClean="0">
                <a:solidFill>
                  <a:schemeClr val="bg1"/>
                </a:solidFill>
              </a:rPr>
              <a:t>    </a:t>
            </a:r>
          </a:p>
          <a:p>
            <a:r>
              <a:rPr lang="de-DE" sz="2000" dirty="0" smtClean="0">
                <a:solidFill>
                  <a:schemeClr val="bg1"/>
                </a:solidFill>
              </a:rPr>
              <a:t>Zum Auftakt des </a:t>
            </a:r>
            <a:br>
              <a:rPr lang="de-DE" sz="2000" dirty="0" smtClean="0">
                <a:solidFill>
                  <a:schemeClr val="bg1"/>
                </a:solidFill>
              </a:rPr>
            </a:br>
            <a:r>
              <a:rPr lang="de-DE" sz="2000" dirty="0" smtClean="0">
                <a:solidFill>
                  <a:schemeClr val="bg1"/>
                </a:solidFill>
              </a:rPr>
              <a:t>Kölner Literaturfestivals folgen ein paar Leseproben aus den Büchern der nächsten Tage</a:t>
            </a:r>
          </a:p>
        </p:txBody>
      </p:sp>
      <p:pic>
        <p:nvPicPr>
          <p:cNvPr id="8" name="Bild" descr="C:\Users\Maria\AppData\Local\Microsoft\Windows\Temporary Internet Files\Content.IE5\FS2QTFRK\MP900430644[2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98" r="19176" b="-1"/>
          <a:stretch/>
        </p:blipFill>
        <p:spPr bwMode="auto">
          <a:xfrm>
            <a:off x="3491880" y="2190307"/>
            <a:ext cx="5509944" cy="2323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Bild freigestellt" descr="C:\Users\Maria\AppData\Local\Microsoft\Windows\Temporary Internet Files\Content.IE5\FS2QTFRK\MP900430644[2]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831" l="3125" r="81016">
                        <a14:foregroundMark x1="65156" y1="28052" x2="80391" y2="38850"/>
                        <a14:foregroundMark x1="35469" y1="46831" x2="32109" y2="50235"/>
                        <a14:foregroundMark x1="53984" y1="73122" x2="81016" y2="40493"/>
                        <a14:foregroundMark x1="58047" y1="51878" x2="73438" y2="45892"/>
                        <a14:foregroundMark x1="58438" y1="56925" x2="58438" y2="56925"/>
                        <a14:foregroundMark x1="79766" y1="66080" x2="79766" y2="66080"/>
                        <a14:backgroundMark x1="30312" y1="18310" x2="19766" y2="24765"/>
                        <a14:backgroundMark x1="30547" y1="3873" x2="3281" y2="1526"/>
                        <a14:backgroundMark x1="36797" y1="43545" x2="32109" y2="455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9" r="20666"/>
          <a:stretch/>
        </p:blipFill>
        <p:spPr bwMode="auto">
          <a:xfrm>
            <a:off x="3491881" y="0"/>
            <a:ext cx="5408344" cy="451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8844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3" b="8333"/>
          <a:stretch/>
        </p:blipFill>
        <p:spPr>
          <a:xfrm>
            <a:off x="3598168" y="22820"/>
            <a:ext cx="4574232" cy="5715000"/>
          </a:xfrm>
          <a:prstGeom prst="rect">
            <a:avLst/>
          </a:prstGeom>
        </p:spPr>
      </p:pic>
      <p:sp>
        <p:nvSpPr>
          <p:cNvPr id="5" name="Titel 4"/>
          <p:cNvSpPr txBox="1">
            <a:spLocks/>
          </p:cNvSpPr>
          <p:nvPr/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3000" b="1" kern="1200" cap="none" baseline="0" dirty="0">
                <a:ln w="6350"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srgbClr val="FFFFFF"/>
                </a:solidFill>
              </a:rPr>
              <a:t>Vorher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3696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1" b="24821"/>
          <a:stretch/>
        </p:blipFill>
        <p:spPr>
          <a:xfrm>
            <a:off x="622030" y="2190285"/>
            <a:ext cx="4574232" cy="34535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Grafik freigestellt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89941" l="9956" r="96486">
                        <a14:foregroundMark x1="36750" y1="24316" x2="62958" y2="49414"/>
                        <a14:foregroundMark x1="32943" y1="62402" x2="83163" y2="82129"/>
                        <a14:foregroundMark x1="60908" y1="63184" x2="82870" y2="63184"/>
                        <a14:foregroundMark x1="49634" y1="59961" x2="64861" y2="59570"/>
                        <a14:foregroundMark x1="50073" y1="55469" x2="65739" y2="54883"/>
                        <a14:foregroundMark x1="31918" y1="79102" x2="90044" y2="83691"/>
                        <a14:foregroundMark x1="92533" y1="72266" x2="87116" y2="78516"/>
                        <a14:foregroundMark x1="84187" y1="80176" x2="87408" y2="79785"/>
                        <a14:foregroundMark x1="55198" y1="70117" x2="64568" y2="70508"/>
                        <a14:foregroundMark x1="25622" y1="42188" x2="48316" y2="46289"/>
                        <a14:foregroundMark x1="29429" y1="48340" x2="59883" y2="50781"/>
                        <a14:foregroundMark x1="27379" y1="59473" x2="73646" y2="58789"/>
                        <a14:foregroundMark x1="28843" y1="52539" x2="30454" y2="52637"/>
                        <a14:foregroundMark x1="38799" y1="73828" x2="31772" y2="77148"/>
                        <a14:foregroundMark x1="29722" y1="77734" x2="36457" y2="77930"/>
                        <a14:foregroundMark x1="29575" y1="83203" x2="89312" y2="84863"/>
                        <a14:foregroundMark x1="30307" y1="83691" x2="56955" y2="84375"/>
                        <a14:foregroundMark x1="30161" y1="83984" x2="33382" y2="83984"/>
                        <a14:foregroundMark x1="91362" y1="80762" x2="90630" y2="84766"/>
                        <a14:foregroundMark x1="73646" y1="84863" x2="78331" y2="85059"/>
                        <a14:foregroundMark x1="79941" y1="85156" x2="82577" y2="85059"/>
                        <a14:foregroundMark x1="69253" y1="84766" x2="73206" y2="84961"/>
                        <a14:backgroundMark x1="87848" y1="43555" x2="91654" y2="56445"/>
                        <a14:backgroundMark x1="86530" y1="43262" x2="86530" y2="549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33" b="8333"/>
          <a:stretch/>
        </p:blipFill>
        <p:spPr>
          <a:xfrm>
            <a:off x="630600" y="265212"/>
            <a:ext cx="4574232" cy="5715000"/>
          </a:xfrm>
          <a:prstGeom prst="rect">
            <a:avLst/>
          </a:prstGeom>
        </p:spPr>
      </p:pic>
      <p:sp>
        <p:nvSpPr>
          <p:cNvPr id="4" name="Titel 4"/>
          <p:cNvSpPr txBox="1">
            <a:spLocks/>
          </p:cNvSpPr>
          <p:nvPr/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3000" b="1" kern="1200" cap="none" baseline="0" dirty="0">
                <a:ln w="6350"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l</a:t>
            </a:r>
            <a:r>
              <a:rPr lang="de-DE" dirty="0" smtClean="0"/>
              <a:t>it.Cologne – das Kölner Literaturfestival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796136" y="2182133"/>
            <a:ext cx="2808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</a:rPr>
              <a:t>Stapelweise Bücher sowie Begegnungen </a:t>
            </a:r>
            <a:r>
              <a:rPr lang="de-DE" sz="2000" dirty="0">
                <a:solidFill>
                  <a:schemeClr val="bg1"/>
                </a:solidFill>
              </a:rPr>
              <a:t>zwischen Autoren und Künstlern aus allen Disziplinen</a:t>
            </a:r>
            <a:endParaRPr lang="de-DE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409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40000"/>
                <a:shade val="100000"/>
                <a:hueMod val="110000"/>
                <a:satMod val="120000"/>
              </a:schemeClr>
            </a:gs>
            <a:gs pos="80000">
              <a:schemeClr val="bg2">
                <a:shade val="50000"/>
                <a:satMod val="12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" t="604" r="9835" b="2598"/>
          <a:stretch/>
        </p:blipFill>
        <p:spPr>
          <a:xfrm>
            <a:off x="1330981" y="1196752"/>
            <a:ext cx="5700018" cy="4065644"/>
          </a:xfrm>
          <a:prstGeom prst="rect">
            <a:avLst/>
          </a:prstGeom>
        </p:spPr>
      </p:pic>
      <p:sp>
        <p:nvSpPr>
          <p:cNvPr id="5" name="Titel 4"/>
          <p:cNvSpPr txBox="1">
            <a:spLocks/>
          </p:cNvSpPr>
          <p:nvPr/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3000" b="1" kern="1200" cap="none" baseline="0" dirty="0">
                <a:ln w="6350"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>
                <a:solidFill>
                  <a:schemeClr val="tx1"/>
                </a:solidFill>
              </a:rPr>
              <a:t>Vorher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8206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40000"/>
                <a:shade val="100000"/>
                <a:hueMod val="110000"/>
                <a:satMod val="120000"/>
              </a:schemeClr>
            </a:gs>
            <a:gs pos="80000">
              <a:schemeClr val="bg2">
                <a:shade val="50000"/>
                <a:satMod val="12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lfs-Rechteck" hidden="1"/>
          <p:cNvSpPr/>
          <p:nvPr/>
        </p:nvSpPr>
        <p:spPr>
          <a:xfrm>
            <a:off x="0" y="3757600"/>
            <a:ext cx="9144000" cy="19574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3200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46" r="7834"/>
          <a:stretch/>
        </p:blipFill>
        <p:spPr>
          <a:xfrm>
            <a:off x="1259632" y="2895414"/>
            <a:ext cx="5899355" cy="24761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190500" dir="19200000" sy="23000" kx="-1200000" algn="bl" rotWithShape="0">
              <a:sysClr val="windowText" lastClr="000000">
                <a:lumMod val="85000"/>
                <a:lumOff val="15000"/>
                <a:alpha val="30000"/>
              </a:sys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Grafik freigestellt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62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5" t="604" r="9835" b="2598"/>
          <a:stretch/>
        </p:blipFill>
        <p:spPr>
          <a:xfrm>
            <a:off x="1330981" y="1196752"/>
            <a:ext cx="5700018" cy="4065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75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129308"/>
            <a:ext cx="5839152" cy="3891247"/>
          </a:xfrm>
          <a:prstGeom prst="rect">
            <a:avLst/>
          </a:prstGeom>
        </p:spPr>
      </p:pic>
      <p:sp>
        <p:nvSpPr>
          <p:cNvPr id="5" name="Titel"/>
          <p:cNvSpPr txBox="1">
            <a:spLocks/>
          </p:cNvSpPr>
          <p:nvPr/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3000" b="1" kern="1200" cap="none" baseline="0" dirty="0">
                <a:ln w="6350"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srgbClr val="FFFFFF"/>
                </a:solidFill>
              </a:rPr>
              <a:t>Vorher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510377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Haemera">
  <a:themeElements>
    <a:clrScheme name="Haemer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Haemer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emer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102</Words>
  <Application>Microsoft Office PowerPoint</Application>
  <PresentationFormat>Bildschirmpräsentation (16:10)</PresentationFormat>
  <Paragraphs>44</Paragraphs>
  <Slides>13</Slides>
  <Notes>7</Notes>
  <HiddenSlides>0</HiddenSlides>
  <MMClips>0</MMClips>
  <ScaleCrop>false</ScaleCrop>
  <HeadingPairs>
    <vt:vector size="4" baseType="variant">
      <vt:variant>
        <vt:lpstr>Design</vt:lpstr>
      </vt:variant>
      <vt:variant>
        <vt:i4>3</vt:i4>
      </vt:variant>
      <vt:variant>
        <vt:lpstr>Folientitel</vt:lpstr>
      </vt:variant>
      <vt:variant>
        <vt:i4>13</vt:i4>
      </vt:variant>
    </vt:vector>
  </HeadingPairs>
  <TitlesOfParts>
    <vt:vector size="16" baseType="lpstr">
      <vt:lpstr>MMI_Vorlage03</vt:lpstr>
      <vt:lpstr>Haemera</vt:lpstr>
      <vt:lpstr>1_MMI_Vorlage03</vt:lpstr>
      <vt:lpstr>Kapitel 3 – weitere coole Effekte mit Bildern</vt:lpstr>
      <vt:lpstr>Beispiele in dieser Datei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Motorrad Laune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Kapitel 3: Weitere coole Effekte mit Bildern</dc:title>
  <dc:creator>Maria Hoeren</dc:creator>
  <cp:lastModifiedBy>F W</cp:lastModifiedBy>
  <cp:revision>40</cp:revision>
  <dcterms:created xsi:type="dcterms:W3CDTF">2012-03-05T19:00:00Z</dcterms:created>
  <dcterms:modified xsi:type="dcterms:W3CDTF">2012-05-31T16:58:41Z</dcterms:modified>
  <cp:version>42</cp:version>
</cp:coreProperties>
</file>