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61" r:id="rId2"/>
    <p:sldId id="260" r:id="rId3"/>
    <p:sldId id="269" r:id="rId4"/>
    <p:sldId id="292" r:id="rId5"/>
    <p:sldId id="293" r:id="rId6"/>
    <p:sldId id="294" r:id="rId7"/>
    <p:sldId id="295" r:id="rId8"/>
    <p:sldId id="280" r:id="rId9"/>
    <p:sldId id="266" r:id="rId10"/>
    <p:sldId id="291" r:id="rId11"/>
    <p:sldId id="281" r:id="rId12"/>
    <p:sldId id="284" r:id="rId13"/>
    <p:sldId id="283" r:id="rId14"/>
    <p:sldId id="285" r:id="rId15"/>
    <p:sldId id="278" r:id="rId16"/>
    <p:sldId id="288" r:id="rId17"/>
    <p:sldId id="289" r:id="rId18"/>
    <p:sldId id="277" r:id="rId19"/>
    <p:sldId id="263" r:id="rId20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46B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84" autoAdjust="0"/>
  </p:normalViewPr>
  <p:slideViewPr>
    <p:cSldViewPr>
      <p:cViewPr>
        <p:scale>
          <a:sx n="107" d="100"/>
          <a:sy n="107" d="100"/>
        </p:scale>
        <p:origin x="-894" y="-240"/>
      </p:cViewPr>
      <p:guideLst>
        <p:guide orient="horz" pos="1439"/>
        <p:guide pos="41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-2820" y="48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861FA-F54D-4099-9F5F-BB0813BA69BC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B3B9C-201D-48E5-A92C-AD0F23DB3B3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259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0" dirty="0" smtClean="0"/>
              <a:t>Alle Fotos in der Präsentation:</a:t>
            </a:r>
            <a:r>
              <a:rPr lang="de-DE" b="0" baseline="0" dirty="0" smtClean="0"/>
              <a:t> © Maria Hoeren – 2011</a:t>
            </a:r>
          </a:p>
          <a:p>
            <a:r>
              <a:rPr lang="de-DE" b="0" baseline="0" dirty="0" smtClean="0"/>
              <a:t>Mode von Angelika </a:t>
            </a:r>
            <a:r>
              <a:rPr lang="de-DE" b="0" baseline="0" dirty="0" err="1" smtClean="0"/>
              <a:t>Herkenrath</a:t>
            </a:r>
            <a:r>
              <a:rPr lang="de-DE" b="0" baseline="0" dirty="0" smtClean="0"/>
              <a:t>, www.angelikaherkenrath.de</a:t>
            </a:r>
            <a:endParaRPr lang="de-DE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673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7542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82742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(Hochformat) 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912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1 und 2: </a:t>
            </a:r>
            <a:r>
              <a:rPr lang="de-DE" baseline="0" dirty="0" smtClean="0"/>
              <a:t>10,08 cm x 6,98 cm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Rechteck 3 und 4: </a:t>
            </a:r>
            <a:r>
              <a:rPr lang="de-DE" baseline="0" dirty="0" smtClean="0"/>
              <a:t>6,8 cm x 8,26 cm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Rechteck-Füllung =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1" baseline="0" dirty="0" smtClean="0"/>
              <a:t>Bilder austauschen </a:t>
            </a:r>
            <a:r>
              <a:rPr lang="de-DE" baseline="0" dirty="0" smtClean="0"/>
              <a:t>über </a:t>
            </a:r>
            <a:r>
              <a:rPr lang="de-DE" i="1" baseline="0" dirty="0" smtClean="0"/>
              <a:t>Zeichentools/Format/Fülleffekt/Bild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1</a:t>
            </a:r>
            <a:r>
              <a:rPr lang="de-DE" b="0" baseline="0" dirty="0" smtClean="0"/>
              <a:t>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340,0°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57,2°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11° 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25°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2: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300,6°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68,7°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329°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3: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303,1°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313,7°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78°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100°</a:t>
            </a:r>
          </a:p>
          <a:p>
            <a:pPr lvl="1"/>
            <a:endParaRPr lang="en-US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="0" u="sng" baseline="0" dirty="0" smtClean="0"/>
              <a:t>3D-Drehung für Rechteck 4:</a:t>
            </a: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310,3°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Y: 330,0°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Z: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63°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90°</a:t>
            </a:r>
            <a:endParaRPr lang="de-DE" sz="1200" b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4354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2 Textfelder = ARIAL BLACK</a:t>
            </a:r>
            <a:r>
              <a:rPr lang="de-DE" baseline="0" dirty="0" smtClean="0"/>
              <a:t> (</a:t>
            </a:r>
            <a:r>
              <a:rPr lang="de-DE" dirty="0" smtClean="0"/>
              <a:t>Buchstabe H in 166 </a:t>
            </a:r>
            <a:r>
              <a:rPr lang="de-DE" dirty="0" err="1" smtClean="0"/>
              <a:t>pt</a:t>
            </a:r>
            <a:r>
              <a:rPr lang="de-DE" dirty="0" smtClean="0"/>
              <a:t>; restlicher Text in 80 </a:t>
            </a:r>
            <a:r>
              <a:rPr lang="de-DE" dirty="0" err="1" smtClean="0"/>
              <a:t>pt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r>
              <a:rPr lang="de-DE" dirty="0" smtClean="0"/>
              <a:t>Model freigestellt aus Foto </a:t>
            </a:r>
            <a:r>
              <a:rPr lang="de-DE" b="1" dirty="0" smtClean="0"/>
              <a:t>Model sitzend.jpg</a:t>
            </a:r>
          </a:p>
          <a:p>
            <a:r>
              <a:rPr lang="de-DE" dirty="0" smtClean="0"/>
              <a:t>Knöpfe freigestellt aus</a:t>
            </a:r>
            <a:r>
              <a:rPr lang="de-DE" baseline="0" dirty="0" smtClean="0"/>
              <a:t> Foto </a:t>
            </a:r>
            <a:r>
              <a:rPr lang="de-DE" b="1" baseline="0" dirty="0" smtClean="0"/>
              <a:t>Knoepfe.jpg</a:t>
            </a:r>
            <a:endParaRPr lang="de-DE" b="1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717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eingefügten 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eingefügten 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eingefügten 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eingefügten 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Erläuterung zum Aufbau der Folie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3 Bilder mit der Größe 11,11 x 7,49 cm, korrekt anordnen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noProof="0" dirty="0" smtClean="0"/>
              <a:t>In der Mitte liegen 5 Bilder exakt übereinander und werden per Eingangsanimation WISCHEN nacheinander angezeigt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1" noProof="0" dirty="0" smtClean="0"/>
              <a:t>Austausch der Bilder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Bildtools /Format / Bilder ändern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noProof="0" dirty="0" smtClean="0"/>
              <a:t>Hinweis:</a:t>
            </a:r>
            <a:r>
              <a:rPr lang="de-DE" sz="1200" b="0" baseline="0" noProof="0" dirty="0" smtClean="0"/>
              <a:t> Achten Sie darauf, dass die neuen eingefügten Bilder im Hochformat sind.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07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noProof="0" dirty="0" smtClean="0"/>
              <a:t>3 Bilder (Querformat)</a:t>
            </a:r>
            <a:r>
              <a:rPr lang="de-DE" sz="1200" baseline="0" noProof="0" dirty="0" smtClean="0"/>
              <a:t> </a:t>
            </a:r>
            <a:r>
              <a:rPr lang="de-DE" sz="1200" noProof="0" dirty="0" smtClean="0"/>
              <a:t>korrekt anordnen</a:t>
            </a:r>
          </a:p>
          <a:p>
            <a:endParaRPr lang="de-DE" sz="1200" noProof="0" dirty="0" smtClean="0"/>
          </a:p>
          <a:p>
            <a:r>
              <a:rPr lang="de-DE" sz="1200" baseline="0" noProof="0" dirty="0" smtClean="0"/>
              <a:t>Über </a:t>
            </a:r>
            <a:r>
              <a:rPr lang="de-DE" sz="1200" b="1" baseline="0" noProof="0" dirty="0" smtClean="0"/>
              <a:t>Bildformatvorlage</a:t>
            </a:r>
            <a:r>
              <a:rPr lang="de-DE" sz="1200" baseline="0" noProof="0" dirty="0" smtClean="0"/>
              <a:t> Rahmen </a:t>
            </a:r>
            <a:r>
              <a:rPr lang="de-DE" sz="1200" i="1" baseline="0" noProof="0" dirty="0" smtClean="0"/>
              <a:t>Reflektierte Abschrägung schwarz </a:t>
            </a:r>
            <a:r>
              <a:rPr lang="de-DE" sz="1200" baseline="0" noProof="0" dirty="0" smtClean="0"/>
              <a:t>wählen, ggf. andere Rahmenfarbe wählen</a:t>
            </a:r>
          </a:p>
          <a:p>
            <a:r>
              <a:rPr lang="de-DE" sz="1200" b="1" baseline="0" noProof="0" dirty="0" smtClean="0"/>
              <a:t>3D-Drehung</a:t>
            </a:r>
            <a:r>
              <a:rPr lang="de-DE" sz="1200" baseline="0" noProof="0" dirty="0" smtClean="0"/>
              <a:t> aus Katalog </a:t>
            </a:r>
            <a:r>
              <a:rPr lang="de-DE" sz="1200" i="1" baseline="0" noProof="0" dirty="0" smtClean="0"/>
              <a:t>Perspektive links (Stufe 2)</a:t>
            </a:r>
          </a:p>
          <a:p>
            <a:endParaRPr lang="de-DE" sz="1200" i="1" baseline="0" noProof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aseline="0" noProof="0" dirty="0" smtClean="0"/>
              <a:t>Bilder korrekt anordnen und gruppieren </a:t>
            </a:r>
            <a:br>
              <a:rPr lang="de-DE" sz="1200" baseline="0" noProof="0" dirty="0" smtClean="0"/>
            </a:br>
            <a:r>
              <a:rPr lang="de-DE" sz="1200" baseline="0" noProof="0" dirty="0" smtClean="0"/>
              <a:t>und für Gruppe ebenfalls 3D-Drehung aus Katalog Perspektive links (Stufe 2) wählen</a:t>
            </a:r>
          </a:p>
          <a:p>
            <a:endParaRPr lang="de-DE" sz="1200" baseline="0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B3B9C-201D-48E5-A92C-AD0F23DB3B36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338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803" y="3867894"/>
            <a:ext cx="4572000" cy="810575"/>
          </a:xfrm>
        </p:spPr>
        <p:txBody>
          <a:bodyPr>
            <a:normAutofit/>
          </a:bodyPr>
          <a:lstStyle>
            <a:lvl1pPr marL="0" indent="0" algn="l">
              <a:buNone/>
              <a:defRPr sz="2000" b="0" i="0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23528" y="2284413"/>
            <a:ext cx="6336035" cy="1396056"/>
          </a:xfrm>
        </p:spPr>
        <p:txBody>
          <a:bodyPr>
            <a:noAutofit/>
          </a:bodyPr>
          <a:lstStyle>
            <a:lvl1pPr algn="r">
              <a:spcBef>
                <a:spcPts val="0"/>
              </a:spcBef>
              <a:defRPr kumimoji="0" lang="en-US" sz="32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Arial Black" pitchFamily="34" charset="0"/>
                <a:ea typeface="+mj-ea"/>
                <a:cs typeface="Tunga" pitchFamily="2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8" name="Interaktive Schaltfläche: Start 7">
            <a:hlinkClick r:id="" action="ppaction://hlinkshowjump?jump=firstslide" highlightClick="1"/>
          </p:cNvPr>
          <p:cNvSpPr/>
          <p:nvPr userDrawn="1"/>
        </p:nvSpPr>
        <p:spPr>
          <a:xfrm>
            <a:off x="7956416" y="4753238"/>
            <a:ext cx="360000" cy="360000"/>
          </a:xfrm>
          <a:prstGeom prst="actionButtonHo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Interaktive Schaltfläche: Zurück oder Vorherige(r) 9">
            <a:hlinkClick r:id="" action="ppaction://hlinkshowjump?jump=previousslide" highlightClick="1"/>
          </p:cNvPr>
          <p:cNvSpPr/>
          <p:nvPr userDrawn="1"/>
        </p:nvSpPr>
        <p:spPr>
          <a:xfrm>
            <a:off x="8470656" y="4861238"/>
            <a:ext cx="252000" cy="252000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teraktive Schaltfläche: Nächste(r) oder Weiter 10">
            <a:hlinkClick r:id="" action="ppaction://hlinkshowjump?jump=nextslide" highlightClick="1"/>
          </p:cNvPr>
          <p:cNvSpPr/>
          <p:nvPr userDrawn="1"/>
        </p:nvSpPr>
        <p:spPr>
          <a:xfrm>
            <a:off x="8830664" y="4861238"/>
            <a:ext cx="252000" cy="252000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097280"/>
            <a:ext cx="7680960" cy="35433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3002476"/>
            <a:ext cx="4572000" cy="883724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371600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492559"/>
            <a:ext cx="8439912" cy="1488186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Titelmasterformat durch Klicken bearbeiten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097280"/>
            <a:ext cx="3886200" cy="32164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097280"/>
            <a:ext cx="3886200" cy="32164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097281"/>
            <a:ext cx="3886200" cy="382190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097281"/>
            <a:ext cx="3886200" cy="382190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1508760"/>
            <a:ext cx="3886200" cy="28026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508760"/>
            <a:ext cx="3886200" cy="28026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7" name="Interaktive Schaltfläche: Start 6">
            <a:hlinkClick r:id="" action="ppaction://hlinkshowjump?jump=firstslide" highlightClick="1"/>
          </p:cNvPr>
          <p:cNvSpPr/>
          <p:nvPr userDrawn="1"/>
        </p:nvSpPr>
        <p:spPr>
          <a:xfrm>
            <a:off x="7956416" y="4753238"/>
            <a:ext cx="360000" cy="360000"/>
          </a:xfrm>
          <a:prstGeom prst="actionButtonHo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Interaktive Schaltfläche: Zurück oder Vorherige(r) 7">
            <a:hlinkClick r:id="" action="ppaction://hlinkshowjump?jump=previousslide" highlightClick="1"/>
          </p:cNvPr>
          <p:cNvSpPr/>
          <p:nvPr userDrawn="1"/>
        </p:nvSpPr>
        <p:spPr>
          <a:xfrm>
            <a:off x="8470656" y="4861238"/>
            <a:ext cx="252000" cy="252000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Interaktive Schaltfläche: Nächste(r) oder Weiter 8">
            <a:hlinkClick r:id="" action="ppaction://hlinkshowjump?jump=nextslide" highlightClick="1"/>
          </p:cNvPr>
          <p:cNvSpPr/>
          <p:nvPr userDrawn="1"/>
        </p:nvSpPr>
        <p:spPr>
          <a:xfrm>
            <a:off x="8830664" y="4861238"/>
            <a:ext cx="252000" cy="252000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Interaktive Schaltfläche: Start 3">
            <a:hlinkClick r:id="" action="ppaction://hlinkshowjump?jump=firstslide" highlightClick="1"/>
          </p:cNvPr>
          <p:cNvSpPr/>
          <p:nvPr userDrawn="1"/>
        </p:nvSpPr>
        <p:spPr>
          <a:xfrm>
            <a:off x="7956416" y="4753238"/>
            <a:ext cx="360000" cy="360000"/>
          </a:xfrm>
          <a:prstGeom prst="actionButtonHom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Interaktive Schaltfläche: Zurück oder Vorherige(r) 4">
            <a:hlinkClick r:id="" action="ppaction://hlinkshowjump?jump=previousslide" highlightClick="1"/>
          </p:cNvPr>
          <p:cNvSpPr/>
          <p:nvPr userDrawn="1"/>
        </p:nvSpPr>
        <p:spPr>
          <a:xfrm>
            <a:off x="8470656" y="4861238"/>
            <a:ext cx="252000" cy="252000"/>
          </a:xfrm>
          <a:prstGeom prst="actionButtonBackPrevio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Interaktive Schaltfläche: Nächste(r) oder Weiter 5">
            <a:hlinkClick r:id="" action="ppaction://hlinkshowjump?jump=nextslide" highlightClick="1"/>
          </p:cNvPr>
          <p:cNvSpPr/>
          <p:nvPr userDrawn="1"/>
        </p:nvSpPr>
        <p:spPr>
          <a:xfrm>
            <a:off x="8830664" y="4861238"/>
            <a:ext cx="252000" cy="252000"/>
          </a:xfrm>
          <a:prstGeom prst="actionButtonForwardNex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300537"/>
            <a:ext cx="9144000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4271963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7" y="1097280"/>
            <a:ext cx="3381375" cy="297537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097280"/>
            <a:ext cx="4681538" cy="297637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5" y="0"/>
            <a:ext cx="3914775" cy="4243388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200150"/>
            <a:ext cx="4572000" cy="269492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4300537"/>
            <a:ext cx="9144000" cy="842963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4271963"/>
            <a:ext cx="9144000" cy="119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06406"/>
            <a:ext cx="4572000" cy="99374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171450"/>
            <a:ext cx="7680960" cy="8001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097280"/>
            <a:ext cx="7680960" cy="3257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4907757"/>
            <a:ext cx="1466850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FEFD7846-F030-436E-AD85-C77740B0A9A4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50" y="4907757"/>
            <a:ext cx="4086225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4907757"/>
            <a:ext cx="876300" cy="185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1179BB36-B3F3-48A7-A623-31B40D157042}" type="slidenum">
              <a:rPr lang="de-DE" smtClean="0"/>
              <a:t>‹Nr.›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microsoft.com/office/2007/relationships/hdphoto" Target="../media/hdphoto6.wdp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g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g"/><Relationship Id="rId3" Type="http://schemas.openxmlformats.org/officeDocument/2006/relationships/image" Target="../media/image41.jpeg"/><Relationship Id="rId7" Type="http://schemas.openxmlformats.org/officeDocument/2006/relationships/image" Target="../media/image4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g"/><Relationship Id="rId4" Type="http://schemas.openxmlformats.org/officeDocument/2006/relationships/image" Target="../media/image47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g"/><Relationship Id="rId3" Type="http://schemas.openxmlformats.org/officeDocument/2006/relationships/image" Target="../media/image51.jpeg"/><Relationship Id="rId7" Type="http://schemas.openxmlformats.org/officeDocument/2006/relationships/image" Target="../media/image5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37.png"/><Relationship Id="rId5" Type="http://schemas.openxmlformats.org/officeDocument/2006/relationships/image" Target="../media/image53.jpeg"/><Relationship Id="rId10" Type="http://schemas.openxmlformats.org/officeDocument/2006/relationships/image" Target="../media/image58.jpg"/><Relationship Id="rId4" Type="http://schemas.openxmlformats.org/officeDocument/2006/relationships/image" Target="../media/image52.jpeg"/><Relationship Id="rId9" Type="http://schemas.openxmlformats.org/officeDocument/2006/relationships/image" Target="../media/image5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0.jpg"/><Relationship Id="rId5" Type="http://schemas.openxmlformats.org/officeDocument/2006/relationships/image" Target="../media/image11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0.jpg"/><Relationship Id="rId5" Type="http://schemas.openxmlformats.org/officeDocument/2006/relationships/image" Target="../media/image12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0.jpg"/><Relationship Id="rId5" Type="http://schemas.openxmlformats.org/officeDocument/2006/relationships/image" Target="../media/image13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0.jpg"/><Relationship Id="rId5" Type="http://schemas.openxmlformats.org/officeDocument/2006/relationships/image" Target="../media/image14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>
            <a:spLocks noGrp="1"/>
          </p:cNvSpPr>
          <p:nvPr>
            <p:ph type="title"/>
          </p:nvPr>
        </p:nvSpPr>
        <p:spPr>
          <a:xfrm>
            <a:off x="0" y="2615854"/>
            <a:ext cx="6757235" cy="1396056"/>
          </a:xfrm>
        </p:spPr>
        <p:txBody>
          <a:bodyPr>
            <a:noAutofit/>
          </a:bodyPr>
          <a:lstStyle/>
          <a:p>
            <a:r>
              <a:rPr lang="de-DE" sz="72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Modedesign</a:t>
            </a:r>
            <a:br>
              <a:rPr lang="de-DE" sz="72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</a:br>
            <a:r>
              <a:rPr lang="de-DE" sz="360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Angelika </a:t>
            </a:r>
            <a:r>
              <a:rPr lang="de-DE" sz="3600" dirty="0" err="1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  <a:ea typeface="+mn-ea"/>
                <a:cs typeface="+mn-cs"/>
              </a:rPr>
              <a:t>Herkenrath</a:t>
            </a:r>
            <a:endParaRPr lang="de-DE" sz="3600" dirty="0">
              <a:ln w="6350" cmpd="sng">
                <a:noFill/>
                <a:prstDash val="solid"/>
              </a:ln>
              <a:gradFill>
                <a:gsLst>
                  <a:gs pos="0">
                    <a:schemeClr val="accent1">
                      <a:lumMod val="75000"/>
                    </a:schemeClr>
                  </a:gs>
                  <a:gs pos="12000">
                    <a:schemeClr val="accent1"/>
                  </a:gs>
                  <a:gs pos="37000">
                    <a:schemeClr val="accent1">
                      <a:lumMod val="20000"/>
                      <a:lumOff val="80000"/>
                    </a:schemeClr>
                  </a:gs>
                  <a:gs pos="64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  <a:ea typeface="+mn-ea"/>
              <a:cs typeface="+mn-cs"/>
            </a:endParaRPr>
          </a:p>
        </p:txBody>
      </p:sp>
      <p:pic>
        <p:nvPicPr>
          <p:cNvPr id="9" name="Bild 1"/>
          <p:cNvPicPr>
            <a:picLocks noChangeAspect="1"/>
          </p:cNvPicPr>
          <p:nvPr/>
        </p:nvPicPr>
        <p:blipFill>
          <a:blip r:embed="rId3" cstate="email">
            <a:lum bright="5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57" y="1010408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Bild 2"/>
          <p:cNvPicPr>
            <a:picLocks noChangeAspect="1"/>
          </p:cNvPicPr>
          <p:nvPr/>
        </p:nvPicPr>
        <p:blipFill>
          <a:blip r:embed="rId3" cstate="email">
            <a:lum bright="4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6283" y="1007081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Bild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4661" y="997099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Bild 3"/>
          <p:cNvPicPr>
            <a:picLocks noChangeAspect="1"/>
          </p:cNvPicPr>
          <p:nvPr/>
        </p:nvPicPr>
        <p:blipFill>
          <a:blip r:embed="rId3" cstate="email">
            <a:lum bright="2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409" y="1003755"/>
            <a:ext cx="2324100" cy="30956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Bild 4"/>
          <p:cNvPicPr>
            <a:picLocks noChangeAspect="1"/>
          </p:cNvPicPr>
          <p:nvPr/>
        </p:nvPicPr>
        <p:blipFill>
          <a:blip r:embed="rId3" cstate="email">
            <a:lum bright="20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535" y="1000427"/>
            <a:ext cx="2324100" cy="3095625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9920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0" presetClass="exit" presetSubtype="0" accel="10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0" presetClass="exit" presetSubtype="0" accel="10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0" presetClass="exit" presetSubtype="0" ac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Bildergruppe"/>
          <p:cNvGrpSpPr/>
          <p:nvPr/>
        </p:nvGrpSpPr>
        <p:grpSpPr>
          <a:xfrm>
            <a:off x="-970328" y="1419622"/>
            <a:ext cx="9626593" cy="2172678"/>
            <a:chOff x="-970328" y="1419622"/>
            <a:chExt cx="9626593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70328" y="1421338"/>
              <a:ext cx="2892328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67184" y="1419622"/>
              <a:ext cx="2896904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7135" y="1426287"/>
              <a:ext cx="2879130" cy="215934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11006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1044624" y="627534"/>
            <a:ext cx="9334948" cy="3457716"/>
            <a:chOff x="-1044624" y="627534"/>
            <a:chExt cx="9334948" cy="3457716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804" t="19044" r="19985" b="3745"/>
            <a:stretch/>
          </p:blipFill>
          <p:spPr>
            <a:xfrm>
              <a:off x="-1044624" y="629250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324" y="627535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94831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4624" y="627534"/>
            <a:ext cx="9334948" cy="3457716"/>
            <a:chOff x="-1044624" y="627534"/>
            <a:chExt cx="9334948" cy="3457716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44624" y="629250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8324" y="627535"/>
              <a:ext cx="2592000" cy="3456000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26894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klei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7677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klei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8330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Bild klei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klein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480" y="3292188"/>
            <a:ext cx="1080000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BILD groß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" name="BILD groß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BILD groß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BILD groß 1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072" y="484188"/>
            <a:ext cx="318600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1" name="Grafik Hyperlinkhand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390" y="4299942"/>
            <a:ext cx="56388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4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triggerEvt type="onClick" time="2090" objId="11"/>
        <p14:triggerEvt type="onClick" time="6572" objId="12"/>
        <p14:triggerEvt type="onClick" time="11075" objId="9"/>
        <p14:triggerEvt type="onClick" time="16348" objId="13"/>
      </p14:showEvt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-1041581" y="627534"/>
            <a:ext cx="9328862" cy="3457715"/>
            <a:chOff x="-1041581" y="627534"/>
            <a:chExt cx="9328862" cy="3457715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41581" y="629250"/>
              <a:ext cx="2585914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1999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01367" y="627535"/>
              <a:ext cx="2585914" cy="3455999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70957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03-Rahmen klein"/>
          <p:cNvSpPr>
            <a:spLocks noChangeAspect="1"/>
          </p:cNvSpPr>
          <p:nvPr/>
        </p:nvSpPr>
        <p:spPr>
          <a:xfrm>
            <a:off x="7452318" y="2032541"/>
            <a:ext cx="1428761" cy="107157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02-Rahmen klein"/>
          <p:cNvSpPr>
            <a:spLocks noChangeAspect="1"/>
          </p:cNvSpPr>
          <p:nvPr/>
        </p:nvSpPr>
        <p:spPr>
          <a:xfrm>
            <a:off x="7456078" y="3509564"/>
            <a:ext cx="1428761" cy="107157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01-Rahmen klein"/>
          <p:cNvSpPr>
            <a:spLocks noChangeAspect="1"/>
          </p:cNvSpPr>
          <p:nvPr/>
        </p:nvSpPr>
        <p:spPr>
          <a:xfrm>
            <a:off x="7444662" y="555519"/>
            <a:ext cx="1428761" cy="107157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cap="sq" cmpd="sng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03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02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01-Rahmen gross"/>
          <p:cNvSpPr/>
          <p:nvPr/>
        </p:nvSpPr>
        <p:spPr>
          <a:xfrm>
            <a:off x="1398203" y="555526"/>
            <a:ext cx="5334037" cy="4000528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03200" cap="flat" cmpd="sng">
            <a:solidFill>
              <a:schemeClr val="bg1">
                <a:lumMod val="75000"/>
                <a:lumOff val="25000"/>
              </a:schemeClr>
            </a:solidFill>
            <a:bevel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8000" dirty="0" smtClean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endParaRPr lang="de-DE" sz="8000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1" name="Grafik Hyperlinkhand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336" y="1185302"/>
            <a:ext cx="56388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2" grpId="0" animBg="1"/>
      <p:bldP spid="2" grpId="1" animBg="1"/>
      <p:bldP spid="2" grpId="2" animBg="1"/>
      <p:bldP spid="4" grpId="0" animBg="1"/>
      <p:bldP spid="4" grpId="1" animBg="1"/>
      <p:bldP spid="4" grpId="2" animBg="1"/>
    </p:bldLst>
  </p:timing>
  <p:extLst mod="1">
    <p:ext uri="{E180D4A7-C9FB-4DFB-919C-405C955672EB}">
      <p14:showEvtLst xmlns:p14="http://schemas.microsoft.com/office/powerpoint/2010/main">
        <p14:triggerEvt type="onClick" time="2926" objId="5"/>
        <p14:triggerEvt type="onClick" time="8666" objId="7"/>
        <p14:triggerEvt type="onClick" time="14937" objId="6"/>
      </p14:showEvt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1581" y="627534"/>
            <a:ext cx="9328862" cy="3454672"/>
            <a:chOff x="-1041581" y="627534"/>
            <a:chExt cx="9328862" cy="3454672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581" y="632293"/>
              <a:ext cx="2585914" cy="34499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966" y="627534"/>
              <a:ext cx="2591999" cy="34499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367" y="634627"/>
              <a:ext cx="2585914" cy="344181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191040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/>
        </p:nvGrpSpPr>
        <p:grpSpPr>
          <a:xfrm>
            <a:off x="-1041581" y="627534"/>
            <a:ext cx="9328862" cy="3454672"/>
            <a:chOff x="-1041581" y="627534"/>
            <a:chExt cx="9328862" cy="3454672"/>
          </a:xfrm>
          <a:scene3d>
            <a:camera prst="perspectiveContrastingLeftFacing"/>
            <a:lightRig rig="threePt" dir="t"/>
          </a:scene3d>
        </p:grpSpPr>
        <p:pic>
          <p:nvPicPr>
            <p:cNvPr id="9" name="Mitte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1760" y="627534"/>
              <a:ext cx="2591998" cy="3449914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3" name="Links"/>
            <p:cNvPicPr>
              <a:picLocks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41581" y="632293"/>
              <a:ext cx="2585914" cy="3449913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1367" y="634627"/>
              <a:ext cx="2585914" cy="3441815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5688144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klein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3350746"/>
            <a:ext cx="1079484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klein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4368" y="3351435"/>
            <a:ext cx="1080000" cy="14393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3" name="Bild klein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3350746"/>
            <a:ext cx="1065149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klein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3350746"/>
            <a:ext cx="1047272" cy="144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20" name="BILD groß 4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089454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9" name="BILD groß 3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6000" cy="42459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8" name="BILD groß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4480" cy="42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BILD groß 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83518"/>
            <a:ext cx="3186000" cy="43072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Grafik Hyperlinkhand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9920" y="4313519"/>
            <a:ext cx="563880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8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  <p:extLst mod="1">
    <p:ext uri="{E180D4A7-C9FB-4DFB-919C-405C955672EB}">
      <p14:showEvtLst xmlns:p14="http://schemas.microsoft.com/office/powerpoint/2010/main">
        <p14:triggerEvt type="onClick" time="3866" objId="12"/>
        <p14:triggerEvt type="onClick" time="8141" objId="9"/>
        <p14:triggerEvt type="onClick" time="12649" objId="11"/>
        <p14:triggerEvt type="onClick" time="17251" objId="13"/>
      </p14:showEvt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ChangeAspect="1"/>
          </p:cNvSpPr>
          <p:nvPr/>
        </p:nvSpPr>
        <p:spPr>
          <a:xfrm>
            <a:off x="1483200" y="432000"/>
            <a:ext cx="2512183" cy="36287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1500000">
              <a:rot lat="3434777" lon="20400000" rev="660000"/>
            </a:camera>
            <a:lightRig rig="threePt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hteck 4"/>
          <p:cNvSpPr/>
          <p:nvPr/>
        </p:nvSpPr>
        <p:spPr>
          <a:xfrm>
            <a:off x="2392288" y="2355476"/>
            <a:ext cx="2971800" cy="244852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203200" dist="50800" dir="9600000" sx="102000" sy="102000" algn="tr" rotWithShape="0">
              <a:prstClr val="black">
                <a:alpha val="53000"/>
              </a:prstClr>
            </a:outerShdw>
          </a:effectLst>
          <a:scene3d>
            <a:camera prst="perspectiveContrastingRightFacing" fov="5400000">
              <a:rot lat="19800000" lon="18618000" rev="3780000"/>
            </a:camera>
            <a:lightRig rig="balanced" dir="t"/>
          </a:scene3d>
          <a:sp3d extrusionH="12700" prstMaterial="plastic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hteck 3"/>
          <p:cNvSpPr/>
          <p:nvPr/>
        </p:nvSpPr>
        <p:spPr>
          <a:xfrm>
            <a:off x="2250000" y="2066400"/>
            <a:ext cx="2971800" cy="244852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scene3d>
            <a:camera prst="perspectiveContrastingRightFacing" fov="6000000">
              <a:rot lat="18779992" lon="18186600" rev="4680000"/>
            </a:camera>
            <a:lightRig rig="soft" dir="t">
              <a:rot lat="0" lon="0" rev="8400000"/>
            </a:lightRig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2"/>
          <p:cNvSpPr>
            <a:spLocks noChangeAspect="1"/>
          </p:cNvSpPr>
          <p:nvPr/>
        </p:nvSpPr>
        <p:spPr>
          <a:xfrm>
            <a:off x="2131200" y="615600"/>
            <a:ext cx="2512183" cy="362871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>
            <a:noFill/>
          </a:ln>
          <a:scene3d>
            <a:camera prst="perspectiveContrastingRightFacing" fov="0">
              <a:rot lat="3600000" lon="18034565" rev="19740000"/>
            </a:camera>
            <a:lightRig rig="balanced" dir="t"/>
          </a:scene3d>
          <a:sp3d extrusionH="12700">
            <a:extrusionClr>
              <a:schemeClr val="tx1">
                <a:lumMod val="50000"/>
                <a:lumOff val="50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1"/>
          <p:cNvSpPr txBox="1"/>
          <p:nvPr/>
        </p:nvSpPr>
        <p:spPr>
          <a:xfrm>
            <a:off x="5148064" y="1401369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Fordern Sie meinen aktuellen Katalog an!</a:t>
            </a:r>
            <a:endParaRPr lang="de-DE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Textfeld 2"/>
          <p:cNvSpPr txBox="1"/>
          <p:nvPr/>
        </p:nvSpPr>
        <p:spPr>
          <a:xfrm>
            <a:off x="5148064" y="4342224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www.angelikaherkenrath.de</a:t>
            </a:r>
            <a:endParaRPr lang="de-DE" sz="20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55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02" l="3871" r="92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1425631" y="4122319"/>
            <a:ext cx="644187" cy="681377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266780" y="4045756"/>
            <a:ext cx="549882" cy="58162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802" l="3871" r="922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428377" y="3763577"/>
            <a:ext cx="644187" cy="681377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851792" y="4138090"/>
            <a:ext cx="549882" cy="581626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1161876" y="4288792"/>
            <a:ext cx="549882" cy="581626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8065" l="3030" r="9242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52341" y="4286354"/>
            <a:ext cx="549882" cy="581626"/>
          </a:xfrm>
          <a:prstGeom prst="rect">
            <a:avLst/>
          </a:prstGeom>
        </p:spPr>
      </p:pic>
      <p:sp>
        <p:nvSpPr>
          <p:cNvPr id="25" name="Textfeld 2"/>
          <p:cNvSpPr txBox="1">
            <a:spLocks/>
          </p:cNvSpPr>
          <p:nvPr/>
        </p:nvSpPr>
        <p:spPr>
          <a:xfrm>
            <a:off x="1878764" y="2081919"/>
            <a:ext cx="7085724" cy="1303809"/>
          </a:xfrm>
          <a:prstGeom prst="rect">
            <a:avLst/>
          </a:prstGeom>
          <a:effectLst/>
        </p:spPr>
        <p:txBody>
          <a:bodyPr/>
          <a:lstStyle>
            <a:defPPr>
              <a:defRPr lang="de-DE"/>
            </a:defPPr>
            <a:lvl1pPr>
              <a:spcBef>
                <a:spcPts val="400"/>
              </a:spcBef>
              <a:buNone/>
              <a:defRPr sz="8000" b="1" cap="none" spc="0" baseline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defRPr>
            </a:lvl1pPr>
          </a:lstStyle>
          <a:p>
            <a:r>
              <a:rPr lang="de-DE" dirty="0" err="1"/>
              <a:t>erbst</a:t>
            </a:r>
            <a:r>
              <a:rPr lang="de-DE" dirty="0"/>
              <a:t>/Winter</a:t>
            </a:r>
          </a:p>
        </p:txBody>
      </p:sp>
      <p:pic>
        <p:nvPicPr>
          <p:cNvPr id="3" name="BILD Model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95109" l="7065" r="95290">
                        <a14:foregroundMark x1="24819" y1="19429" x2="22101" y2="24185"/>
                        <a14:foregroundMark x1="63225" y1="81522" x2="66486" y2="85054"/>
                        <a14:foregroundMark x1="66304" y1="84783" x2="69746" y2="86005"/>
                        <a14:foregroundMark x1="72283" y1="85054" x2="73007" y2="83016"/>
                        <a14:foregroundMark x1="72464" y1="83152" x2="67935" y2="78668"/>
                        <a14:foregroundMark x1="64855" y1="83832" x2="60870" y2="79348"/>
                        <a14:foregroundMark x1="60688" y1="79620" x2="59783" y2="81522"/>
                        <a14:foregroundMark x1="58696" y1="82337" x2="57065" y2="81114"/>
                        <a14:foregroundMark x1="58514" y1="75272" x2="56884" y2="81114"/>
                        <a14:backgroundMark x1="59058" y1="87364" x2="59058" y2="87364"/>
                        <a14:backgroundMark x1="62681" y1="83288" x2="62681" y2="83288"/>
                        <a14:backgroundMark x1="61775" y1="83832" x2="58696" y2="84783"/>
                        <a14:backgroundMark x1="59420" y1="74457" x2="55978" y2="81250"/>
                        <a14:backgroundMark x1="71739" y1="81658" x2="75362" y2="83696"/>
                        <a14:backgroundMark x1="71920" y1="81929" x2="71920" y2="81929"/>
                        <a14:backgroundMark x1="26993" y1="13451" x2="29891" y2="77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1378">
            <a:off x="1454138" y="313622"/>
            <a:ext cx="3241577" cy="388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"/>
          </a:effectLst>
        </p:spPr>
      </p:pic>
      <p:sp>
        <p:nvSpPr>
          <p:cNvPr id="26" name="TEXT 1"/>
          <p:cNvSpPr txBox="1"/>
          <p:nvPr/>
        </p:nvSpPr>
        <p:spPr>
          <a:xfrm>
            <a:off x="138872" y="1008782"/>
            <a:ext cx="2000869" cy="270843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de-DE" sz="17000" b="1" dirty="0" smtClean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  <a:latin typeface="Arial Black" pitchFamily="34" charset="0"/>
              </a:rPr>
              <a:t>H</a:t>
            </a:r>
            <a:endParaRPr lang="de-DE" sz="17000" b="1" dirty="0">
              <a:ln w="6350" cmpd="sng">
                <a:noFill/>
                <a:prstDash val="solid"/>
              </a:ln>
              <a:gradFill>
                <a:gsLst>
                  <a:gs pos="0">
                    <a:schemeClr val="accent1">
                      <a:lumMod val="75000"/>
                    </a:schemeClr>
                  </a:gs>
                  <a:gs pos="12000">
                    <a:schemeClr val="accent1"/>
                  </a:gs>
                  <a:gs pos="37000">
                    <a:schemeClr val="accent1">
                      <a:lumMod val="20000"/>
                      <a:lumOff val="80000"/>
                    </a:schemeClr>
                  </a:gs>
                  <a:gs pos="64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  <a:latin typeface="Arial Black" pitchFamily="34" charset="0"/>
            </a:endParaRP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7683" l="3636" r="92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3241591" y="2822253"/>
            <a:ext cx="914305" cy="967088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7664" l="3825" r="923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256098">
            <a:off x="2500378" y="3169604"/>
            <a:ext cx="758975" cy="80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Bild Mitt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5652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4" name="Bild Mitte 0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6533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5" name="Bild Mitte 0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87564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6" name="Bild Mitte 0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6131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814715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 recht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25" y="675539"/>
            <a:ext cx="2696126" cy="360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7" name="Bild Mitte 0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8" y="676399"/>
            <a:ext cx="2699999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2" name="Bild link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76399"/>
            <a:ext cx="2700000" cy="3598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6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774231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-922057" y="1419622"/>
            <a:ext cx="9534565" cy="2172678"/>
            <a:chOff x="-922057" y="1419622"/>
            <a:chExt cx="9534565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22057" y="1421338"/>
              <a:ext cx="2795785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15532" y="1419622"/>
              <a:ext cx="2800208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20891" y="1419623"/>
              <a:ext cx="2791617" cy="2166012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22496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-969310" y="1419622"/>
            <a:ext cx="9624560" cy="2172678"/>
            <a:chOff x="-969310" y="1419622"/>
            <a:chExt cx="9624560" cy="2172678"/>
          </a:xfrm>
          <a:scene3d>
            <a:camera prst="perspectiveContrastingLeftFacing"/>
            <a:lightRig rig="threePt" dir="t"/>
          </a:scene3d>
        </p:grpSpPr>
        <p:pic>
          <p:nvPicPr>
            <p:cNvPr id="13" name="Link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69310" y="1421338"/>
              <a:ext cx="2890291" cy="2169246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4" name="Mitte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8204" y="1419622"/>
              <a:ext cx="2894863" cy="217267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rgbClr val="292929"/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  <p:pic>
          <p:nvPicPr>
            <p:cNvPr id="15" name="Recht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8149" y="1426287"/>
              <a:ext cx="2877101" cy="2159347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101600" cap="sq">
              <a:solidFill>
                <a:schemeClr val="accent6">
                  <a:lumMod val="50000"/>
                </a:schemeClr>
              </a:solidFill>
              <a:miter lim="800000"/>
            </a:ln>
            <a:effectLst>
              <a:reflection blurRad="12700" stA="28000" endPos="28000" dist="5000" dir="5400000" sy="-100000" algn="bl" rotWithShape="0"/>
            </a:effectLst>
            <a:sp3d>
              <a:bevelT h="38100"/>
              <a:contourClr>
                <a:srgbClr val="C0C0C0"/>
              </a:contourClr>
            </a:sp3d>
          </p:spPr>
        </p:pic>
      </p:grpSp>
    </p:spTree>
    <p:extLst>
      <p:ext uri="{BB962C8B-B14F-4D97-AF65-F5344CB8AC3E}">
        <p14:creationId xmlns:p14="http://schemas.microsoft.com/office/powerpoint/2010/main" val="389468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6|3.1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6|3.1|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6|3.1|2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6|3.1|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6|3.1|2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0</TotalTime>
  <Words>739</Words>
  <Application>Microsoft Office PowerPoint</Application>
  <PresentationFormat>Bildschirmpräsentation (16:9)</PresentationFormat>
  <Paragraphs>141</Paragraphs>
  <Slides>19</Slides>
  <Notes>19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Mylar</vt:lpstr>
      <vt:lpstr>Modedesign Angelika Herkenrath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Hoeren</dc:creator>
  <cp:lastModifiedBy>F W</cp:lastModifiedBy>
  <cp:revision>151</cp:revision>
  <dcterms:created xsi:type="dcterms:W3CDTF">2012-01-30T15:41:13Z</dcterms:created>
  <dcterms:modified xsi:type="dcterms:W3CDTF">2012-05-31T17:11:39Z</dcterms:modified>
  <cp:version>42</cp:version>
</cp:coreProperties>
</file>