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4" r:id="rId3"/>
  </p:sldMasterIdLst>
  <p:notesMasterIdLst>
    <p:notesMasterId r:id="rId21"/>
  </p:notesMasterIdLst>
  <p:sldIdLst>
    <p:sldId id="263" r:id="rId4"/>
    <p:sldId id="259" r:id="rId5"/>
    <p:sldId id="261" r:id="rId6"/>
    <p:sldId id="260" r:id="rId7"/>
    <p:sldId id="265" r:id="rId8"/>
    <p:sldId id="266" r:id="rId9"/>
    <p:sldId id="264" r:id="rId10"/>
    <p:sldId id="268" r:id="rId11"/>
    <p:sldId id="269" r:id="rId12"/>
    <p:sldId id="276" r:id="rId13"/>
    <p:sldId id="267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032"/>
    <a:srgbClr val="808000"/>
    <a:srgbClr val="008000"/>
    <a:srgbClr val="655435"/>
    <a:srgbClr val="526A78"/>
    <a:srgbClr val="33CC33"/>
    <a:srgbClr val="00CC00"/>
    <a:srgbClr val="DEDAC4"/>
    <a:srgbClr val="DCD8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37" autoAdjust="0"/>
  </p:normalViewPr>
  <p:slideViewPr>
    <p:cSldViewPr>
      <p:cViewPr varScale="1">
        <p:scale>
          <a:sx n="81" d="100"/>
          <a:sy n="81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4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FC315-C6CF-4906-BC7B-F1456EA2EBAB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3B21F-C90E-48BB-98A7-2A92750771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849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3B21F-C90E-48BB-98A7-2A92750771B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0764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1165253"/>
            <a:ext cx="2667372" cy="165888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601819"/>
            <a:ext cx="9216000" cy="1296144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4" y="5330190"/>
            <a:ext cx="8207375" cy="5616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871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0522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8981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90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6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970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33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71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1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6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2506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314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278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734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9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42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426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64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346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31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379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6347440"/>
            <a:ext cx="761118" cy="365125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6313402"/>
            <a:ext cx="3888472" cy="399163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6347440"/>
            <a:ext cx="2087408" cy="365125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614972"/>
            <a:ext cx="8208000" cy="458008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44781"/>
            <a:ext cx="8208000" cy="1038226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D30B-F856-44A4-8357-FD11485A9693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FC2FE-AEDC-4297-9AA4-2F1F8E984D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10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D30B-F856-44A4-8357-FD11485A969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FC2FE-AEDC-4297-9AA4-2F1F8E984DC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1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Kapitel 4 </a:t>
            </a:r>
            <a:r>
              <a:rPr lang="de-DE" dirty="0" smtClean="0"/>
              <a:t>– </a:t>
            </a:r>
            <a:r>
              <a:rPr lang="de-DE" dirty="0" smtClean="0"/>
              <a:t>Fotos </a:t>
            </a:r>
            <a:r>
              <a:rPr lang="de-DE" dirty="0" smtClean="0"/>
              <a:t>im Hochformat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Den Hintergrund </a:t>
            </a:r>
            <a:r>
              <a:rPr lang="de-DE" dirty="0" smtClean="0"/>
              <a:t>an das Foto </a:t>
            </a:r>
            <a:r>
              <a:rPr lang="de-DE" dirty="0" smtClean="0"/>
              <a:t>anpassen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26A78">
                <a:lumMod val="60000"/>
              </a:srgbClr>
            </a:gs>
            <a:gs pos="39000">
              <a:srgbClr val="D4DEFF">
                <a:lumMod val="80000"/>
                <a:lumOff val="20000"/>
              </a:srgbClr>
            </a:gs>
            <a:gs pos="71000">
              <a:srgbClr val="D4DEFF"/>
            </a:gs>
            <a:gs pos="100000">
              <a:srgbClr val="686032">
                <a:lumMod val="90000"/>
                <a:lumOff val="1000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-98600"/>
            <a:ext cx="5347584" cy="712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6661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255"/>
          <a:stretch/>
        </p:blipFill>
        <p:spPr>
          <a:xfrm>
            <a:off x="4608512" y="-400"/>
            <a:ext cx="4716016" cy="6858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"/>
            <a:ext cx="5988977" cy="68580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-98600"/>
            <a:ext cx="5347584" cy="712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3532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2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47000">
              <a:schemeClr val="accent1">
                <a:lumMod val="50000"/>
              </a:schemeClr>
            </a:gs>
            <a:gs pos="100000">
              <a:schemeClr val="accent1">
                <a:lumMod val="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315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999">
              <a:srgbClr val="99B6D8">
                <a:lumMod val="74000"/>
              </a:srgbClr>
            </a:gs>
            <a:gs pos="21000">
              <a:srgbClr val="2A597F"/>
            </a:gs>
            <a:gs pos="0">
              <a:schemeClr val="tx2">
                <a:lumMod val="58000"/>
              </a:schemeClr>
            </a:gs>
            <a:gs pos="62000">
              <a:schemeClr val="accent1">
                <a:lumMod val="38000"/>
                <a:lumOff val="62000"/>
              </a:schemeClr>
            </a:gs>
            <a:gs pos="79000">
              <a:schemeClr val="accent1">
                <a:lumMod val="0"/>
                <a:lumOff val="100000"/>
              </a:schemeClr>
            </a:gs>
            <a:gs pos="100000">
              <a:schemeClr val="accent1">
                <a:lumMod val="56000"/>
                <a:lumOff val="44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-27384"/>
            <a:ext cx="5211000" cy="694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9874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48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chemeClr val="bg2">
                <a:lumMod val="8000"/>
                <a:lumOff val="92000"/>
              </a:schemeClr>
            </a:gs>
            <a:gs pos="0">
              <a:schemeClr val="bg2">
                <a:lumMod val="64000"/>
              </a:schemeClr>
            </a:gs>
            <a:gs pos="68000">
              <a:schemeClr val="accent5">
                <a:lumMod val="0"/>
                <a:lumOff val="100000"/>
              </a:schemeClr>
            </a:gs>
            <a:gs pos="100000">
              <a:schemeClr val="accent5">
                <a:lumMod val="94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17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duotone>
              <a:prstClr val="black"/>
              <a:schemeClr val="accent2">
                <a:tint val="45000"/>
                <a:satMod val="400000"/>
              </a:schemeClr>
            </a:duotone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-171400"/>
            <a:ext cx="5400000" cy="7200000"/>
          </a:xfrm>
          <a:prstGeom prst="rect">
            <a:avLst/>
          </a:prstGeom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9713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3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8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35000">
              <a:schemeClr val="accent1">
                <a:lumMod val="60000"/>
                <a:lumOff val="40000"/>
              </a:schemeClr>
            </a:gs>
            <a:gs pos="59000">
              <a:srgbClr val="C4D6EB"/>
            </a:gs>
            <a:gs pos="100000">
              <a:schemeClr val="bg2">
                <a:lumMod val="2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2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"/>
          <a:stretch/>
        </p:blipFill>
        <p:spPr>
          <a:xfrm>
            <a:off x="1979712" y="-71216"/>
            <a:ext cx="5347584" cy="70286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86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62000">
              <a:schemeClr val="accent3">
                <a:lumMod val="75000"/>
              </a:schemeClr>
            </a:gs>
            <a:gs pos="30000">
              <a:schemeClr val="bg2">
                <a:lumMod val="55000"/>
              </a:schemeClr>
            </a:gs>
            <a:gs pos="44000">
              <a:srgbClr val="008000">
                <a:alpha val="76000"/>
                <a:lumMod val="90000"/>
                <a:lumOff val="10000"/>
              </a:srgbClr>
            </a:gs>
            <a:gs pos="100000">
              <a:schemeClr val="accent3">
                <a:lumMod val="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"/>
          <a:stretch/>
        </p:blipFill>
        <p:spPr>
          <a:xfrm>
            <a:off x="1979712" y="-71216"/>
            <a:ext cx="5347584" cy="702860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1879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2"/>
                    </a14:imgEffect>
                  </a14:imgLayer>
                </a14:imgProps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"/>
          <a:stretch/>
        </p:blipFill>
        <p:spPr>
          <a:xfrm>
            <a:off x="1979712" y="-71216"/>
            <a:ext cx="5347584" cy="702860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882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88" y="0"/>
            <a:ext cx="5145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9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26A78">
                <a:lumMod val="60000"/>
              </a:srgbClr>
            </a:gs>
            <a:gs pos="39000">
              <a:srgbClr val="D4DEFF">
                <a:lumMod val="80000"/>
                <a:lumOff val="20000"/>
              </a:srgbClr>
            </a:gs>
            <a:gs pos="71000">
              <a:srgbClr val="D4DEFF"/>
            </a:gs>
            <a:gs pos="100000">
              <a:srgbClr val="686032">
                <a:lumMod val="90000"/>
                <a:lumOff val="10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-98600"/>
            <a:ext cx="5347584" cy="712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4909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Bildschirmpräsentation (4:3)</PresentationFormat>
  <Paragraphs>3</Paragraphs>
  <Slides>17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0" baseType="lpstr">
      <vt:lpstr>MMI_Vorlage03</vt:lpstr>
      <vt:lpstr>Larissa</vt:lpstr>
      <vt:lpstr>1_Larissa</vt:lpstr>
      <vt:lpstr>Kapitel 4 – Fotos im Hochformat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33</cp:revision>
  <dcterms:created xsi:type="dcterms:W3CDTF">2012-02-21T12:16:35Z</dcterms:created>
  <dcterms:modified xsi:type="dcterms:W3CDTF">2012-05-31T17:09:59Z</dcterms:modified>
  <cp:version>42</cp:version>
</cp:coreProperties>
</file>