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4" r:id="rId4"/>
    <p:sldId id="264" r:id="rId5"/>
    <p:sldId id="265" r:id="rId6"/>
    <p:sldId id="266" r:id="rId7"/>
    <p:sldId id="278" r:id="rId8"/>
    <p:sldId id="279" r:id="rId9"/>
    <p:sldId id="268" r:id="rId10"/>
    <p:sldId id="269" r:id="rId11"/>
    <p:sldId id="283" r:id="rId12"/>
    <p:sldId id="281" r:id="rId13"/>
    <p:sldId id="292" r:id="rId14"/>
    <p:sldId id="282" r:id="rId15"/>
    <p:sldId id="332" r:id="rId16"/>
    <p:sldId id="333" r:id="rId17"/>
    <p:sldId id="336" r:id="rId18"/>
    <p:sldId id="337" r:id="rId19"/>
    <p:sldId id="313" r:id="rId20"/>
    <p:sldId id="344" r:id="rId21"/>
    <p:sldId id="340" r:id="rId22"/>
    <p:sldId id="342" r:id="rId23"/>
    <p:sldId id="345" r:id="rId24"/>
    <p:sldId id="347" r:id="rId25"/>
    <p:sldId id="348" r:id="rId26"/>
    <p:sldId id="349" r:id="rId27"/>
    <p:sldId id="350" r:id="rId28"/>
    <p:sldId id="287" r:id="rId29"/>
    <p:sldId id="288" r:id="rId30"/>
    <p:sldId id="280" r:id="rId31"/>
    <p:sldId id="328" r:id="rId32"/>
    <p:sldId id="329" r:id="rId33"/>
    <p:sldId id="330" r:id="rId34"/>
    <p:sldId id="331" r:id="rId35"/>
    <p:sldId id="323" r:id="rId36"/>
    <p:sldId id="324" r:id="rId37"/>
    <p:sldId id="319" r:id="rId38"/>
    <p:sldId id="321" r:id="rId39"/>
    <p:sldId id="320" r:id="rId40"/>
    <p:sldId id="322" r:id="rId41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550" autoAdjust="0"/>
  </p:normalViewPr>
  <p:slideViewPr>
    <p:cSldViewPr>
      <p:cViewPr>
        <p:scale>
          <a:sx n="66" d="100"/>
          <a:sy n="66" d="100"/>
        </p:scale>
        <p:origin x="-140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36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7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75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424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60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937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2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34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068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5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/>
              <a:t>18.02.2012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42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lagg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58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Nies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1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tamara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43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rainin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755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ind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08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_Kind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12" b="2938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499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01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891" b="1"/>
          <a:stretch/>
        </p:blipFill>
        <p:spPr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8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1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4"/>
          <a:stretch/>
        </p:blipFill>
        <p:spPr>
          <a:xfrm>
            <a:off x="0" y="-164272"/>
            <a:ext cx="9165704" cy="70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539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93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paus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4" t="3299"/>
          <a:stretch/>
        </p:blipFill>
        <p:spPr>
          <a:xfrm>
            <a:off x="0" y="0"/>
            <a:ext cx="9180000" cy="688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13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Hafen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63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6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3"/>
          <a:stretch/>
        </p:blipFill>
        <p:spPr>
          <a:xfrm>
            <a:off x="-24815" y="-4"/>
            <a:ext cx="9288000" cy="6858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79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9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camp07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33" b="4751"/>
          <a:stretch/>
        </p:blipFill>
        <p:spPr>
          <a:xfrm>
            <a:off x="0" y="20"/>
            <a:ext cx="9144000" cy="6857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11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urferin04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" r="14168"/>
          <a:stretch/>
        </p:blipFill>
        <p:spPr>
          <a:xfrm>
            <a:off x="-33144" y="-27384"/>
            <a:ext cx="9177144" cy="701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56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32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072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imulatortraining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986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180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addelpaus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" t="1918" r="405"/>
          <a:stretch/>
        </p:blipFill>
        <p:spPr>
          <a:xfrm>
            <a:off x="-29756" y="-4524"/>
            <a:ext cx="10018708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91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91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nu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3" b="3299"/>
          <a:stretch/>
        </p:blipFill>
        <p:spPr>
          <a:xfrm>
            <a:off x="0" y="0"/>
            <a:ext cx="915524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1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m Steue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08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32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4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our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1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15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Veersemeer 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40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0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365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024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1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" r="13479"/>
          <a:stretch/>
        </p:blipFill>
        <p:spPr>
          <a:xfrm>
            <a:off x="1" y="0"/>
            <a:ext cx="9144000" cy="6885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59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Abendstimmung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38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5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3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" r="13388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24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5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r="753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6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57" r="815" b="-57"/>
          <a:stretch/>
        </p:blipFill>
        <p:spPr>
          <a:xfrm>
            <a:off x="528" y="-171288"/>
            <a:ext cx="9236069" cy="703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Griet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43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40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1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Maria Hoeren</cp:lastModifiedBy>
  <cp:revision>10</cp:revision>
  <dcterms:created xsi:type="dcterms:W3CDTF">2012-02-17T07:25:55Z</dcterms:created>
  <dcterms:modified xsi:type="dcterms:W3CDTF">2012-02-18T06:44:26Z</dcterms:modified>
  <cp:version>42</cp:version>
</cp:coreProperties>
</file>