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84" r:id="rId4"/>
    <p:sldId id="264" r:id="rId5"/>
    <p:sldId id="265" r:id="rId6"/>
    <p:sldId id="266" r:id="rId7"/>
    <p:sldId id="278" r:id="rId8"/>
    <p:sldId id="279" r:id="rId9"/>
    <p:sldId id="268" r:id="rId10"/>
    <p:sldId id="269" r:id="rId11"/>
    <p:sldId id="283" r:id="rId12"/>
    <p:sldId id="281" r:id="rId13"/>
    <p:sldId id="292" r:id="rId14"/>
    <p:sldId id="282" r:id="rId15"/>
    <p:sldId id="332" r:id="rId16"/>
    <p:sldId id="333" r:id="rId17"/>
    <p:sldId id="336" r:id="rId18"/>
    <p:sldId id="337" r:id="rId19"/>
    <p:sldId id="313" r:id="rId20"/>
    <p:sldId id="344" r:id="rId21"/>
    <p:sldId id="340" r:id="rId22"/>
    <p:sldId id="342" r:id="rId23"/>
    <p:sldId id="345" r:id="rId24"/>
    <p:sldId id="347" r:id="rId25"/>
    <p:sldId id="348" r:id="rId26"/>
    <p:sldId id="349" r:id="rId27"/>
    <p:sldId id="350" r:id="rId28"/>
    <p:sldId id="287" r:id="rId29"/>
    <p:sldId id="288" r:id="rId30"/>
    <p:sldId id="280" r:id="rId31"/>
    <p:sldId id="328" r:id="rId32"/>
    <p:sldId id="329" r:id="rId33"/>
    <p:sldId id="330" r:id="rId34"/>
    <p:sldId id="331" r:id="rId35"/>
    <p:sldId id="323" r:id="rId36"/>
    <p:sldId id="324" r:id="rId37"/>
    <p:sldId id="319" r:id="rId38"/>
    <p:sldId id="321" r:id="rId39"/>
    <p:sldId id="320" r:id="rId40"/>
    <p:sldId id="322" r:id="rId41"/>
  </p:sldIdLst>
  <p:sldSz cx="9144000" cy="6858000" type="screen4x3"/>
  <p:notesSz cx="6858000" cy="9144000"/>
  <p:photoAlbum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550" autoAdjust="0"/>
  </p:normalViewPr>
  <p:slideViewPr>
    <p:cSldViewPr>
      <p:cViewPr>
        <p:scale>
          <a:sx n="66" d="100"/>
          <a:sy n="66" d="100"/>
        </p:scale>
        <p:origin x="-1406" y="-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/>
              <a:t>18.02.2012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903699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/>
              <a:t>18.02.2012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278585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/>
              <a:t>18.02.2012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4756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/>
              <a:t>18.02.2012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00107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/>
              <a:t>18.02.2012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04249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/>
              <a:t>18.02.2012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60306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/>
              <a:t>18.02.2012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993744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/>
              <a:t>18.02.2012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98276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/>
              <a:t>18.02.2012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4343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/>
              <a:t>18.02.2012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50689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/>
              <a:t>18.02.2012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90506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59570B-2D5F-4C6C-A8DD-60F6824A6B13}" type="datetimeFigureOut">
              <a:rPr lang="de-DE" smtClean="0"/>
              <a:t>18.02.2012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DEE900-173F-49CB-A4D5-8513353E133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38423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Flagge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25841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Jolle Nies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71660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Match-Race01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77719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Katamaran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03439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egeltraining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37555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Kind01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10083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urfer_Kind"/>
          <p:cNvPicPr>
            <a:picLocks noGrp="1" noChangeAspect="1"/>
          </p:cNvPicPr>
          <p:nvPr isPhoto="1"/>
        </p:nvPicPr>
        <p:blipFill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34991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urfer01"/>
          <p:cNvPicPr>
            <a:picLocks noGrp="1" noChangeAspect="1"/>
          </p:cNvPicPr>
          <p:nvPr isPhoto="1"/>
        </p:nvPicPr>
        <p:blipFill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9573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28869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urferin01"/>
          <p:cNvPicPr>
            <a:picLocks noGrp="1" noChangeAspect="1"/>
          </p:cNvPicPr>
          <p:nvPr isPhoto="1"/>
        </p:nvPicPr>
        <p:blipFill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64272"/>
            <a:ext cx="9165704" cy="702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95396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urferin0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77930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urfpause"/>
          <p:cNvPicPr>
            <a:picLocks noGrp="1" noChangeAspect="1"/>
          </p:cNvPicPr>
          <p:nvPr isPhoto="1"/>
        </p:nvPicPr>
        <p:blipFill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80000" cy="6885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61343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Hafen01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70636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urfcamp06"/>
          <p:cNvPicPr>
            <a:picLocks noGrp="1" noChangeAspect="1"/>
          </p:cNvPicPr>
          <p:nvPr isPhoto="1"/>
        </p:nvPicPr>
        <p:blipFill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4815" y="-4"/>
            <a:ext cx="9288000" cy="68580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07911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urfcamp02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22915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urfcamp04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2911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urfcamp07"/>
          <p:cNvPicPr>
            <a:picLocks noGrp="1" noChangeAspect="1"/>
          </p:cNvPicPr>
          <p:nvPr isPhoto="1"/>
        </p:nvPicPr>
        <p:blipFill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0"/>
            <a:ext cx="9144000" cy="68579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81121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urferin04"/>
          <p:cNvPicPr>
            <a:picLocks noGrp="1" noChangeAspect="1"/>
          </p:cNvPicPr>
          <p:nvPr isPhoto="1"/>
        </p:nvPicPr>
        <p:blipFill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3144" y="-27384"/>
            <a:ext cx="9177144" cy="70113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05605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imulatortraining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83324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imulatortraining01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90726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imulatortraining02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69864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Paddeln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81808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Paddelpause"/>
          <p:cNvPicPr>
            <a:picLocks noGrp="1" noChangeAspect="1"/>
          </p:cNvPicPr>
          <p:nvPr isPhoto="1"/>
        </p:nvPicPr>
        <p:blipFill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9756" y="-4524"/>
            <a:ext cx="10018708" cy="68853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58910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Match-Race02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59913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Kanu"/>
          <p:cNvPicPr>
            <a:picLocks noGrp="1" noChangeAspect="1"/>
          </p:cNvPicPr>
          <p:nvPr isPhoto="1"/>
        </p:nvPicPr>
        <p:blipFill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55244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09166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Am Steuer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90835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egeltour01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49321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egeltour02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87428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egeltour03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2136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Veersemeer 01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77156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Veersemeer 02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24032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Abendstimmung01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45080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Abendstimmung03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83655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Abendstimmung02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20245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Jollensegler01"/>
          <p:cNvPicPr>
            <a:picLocks noGrp="1" noChangeAspect="1"/>
          </p:cNvPicPr>
          <p:nvPr isPhoto="1"/>
        </p:nvPicPr>
        <p:blipFill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9144000" cy="68853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86593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Abendstimmung04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0384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Jollensegler02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25545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Jollensegler03"/>
          <p:cNvPicPr>
            <a:picLocks noGrp="1" noChangeAspect="1"/>
          </p:cNvPicPr>
          <p:nvPr isPhoto="1"/>
        </p:nvPicPr>
        <p:blipFill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16248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Jollensegler05"/>
          <p:cNvPicPr>
            <a:picLocks noGrp="1" noChangeAspect="1"/>
          </p:cNvPicPr>
          <p:nvPr isPhoto="1"/>
        </p:nvPicPr>
        <p:blipFill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0572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Jollensegler06"/>
          <p:cNvPicPr>
            <a:picLocks noGrp="1" noChangeAspect="1"/>
          </p:cNvPicPr>
          <p:nvPr isPhoto="1"/>
        </p:nvPicPr>
        <p:blipFill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57"/>
          <a:stretch/>
        </p:blipFill>
        <p:spPr>
          <a:xfrm>
            <a:off x="528" y="-171288"/>
            <a:ext cx="9236069" cy="70332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18334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Jolle Griet02"/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34432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Bildschirmpräsentation (4:3)</PresentationFormat>
  <Paragraphs>0</Paragraphs>
  <Slides>40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40</vt:i4>
      </vt:variant>
    </vt:vector>
  </HeadingPairs>
  <TitlesOfParts>
    <vt:vector size="41" baseType="lpstr">
      <vt:lpstr>Larissa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Maria Hoeren</dc:creator>
  <cp:lastModifiedBy>Maria Hoeren</cp:lastModifiedBy>
  <cp:revision>11</cp:revision>
  <dcterms:created xsi:type="dcterms:W3CDTF">2012-02-17T07:25:55Z</dcterms:created>
  <dcterms:modified xsi:type="dcterms:W3CDTF">2012-02-18T06:45:43Z</dcterms:modified>
  <cp:version>42</cp:version>
</cp:coreProperties>
</file>