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84" r:id="rId4"/>
    <p:sldId id="264" r:id="rId5"/>
    <p:sldId id="265" r:id="rId6"/>
    <p:sldId id="266" r:id="rId7"/>
    <p:sldId id="278" r:id="rId8"/>
    <p:sldId id="279" r:id="rId9"/>
    <p:sldId id="268" r:id="rId10"/>
    <p:sldId id="269" r:id="rId11"/>
    <p:sldId id="283" r:id="rId12"/>
    <p:sldId id="281" r:id="rId13"/>
    <p:sldId id="292" r:id="rId14"/>
    <p:sldId id="282" r:id="rId15"/>
    <p:sldId id="332" r:id="rId16"/>
    <p:sldId id="333" r:id="rId17"/>
    <p:sldId id="336" r:id="rId18"/>
    <p:sldId id="337" r:id="rId19"/>
    <p:sldId id="313" r:id="rId20"/>
    <p:sldId id="344" r:id="rId21"/>
    <p:sldId id="342" r:id="rId22"/>
    <p:sldId id="345" r:id="rId23"/>
    <p:sldId id="347" r:id="rId24"/>
    <p:sldId id="350" r:id="rId25"/>
    <p:sldId id="349" r:id="rId26"/>
    <p:sldId id="348" r:id="rId27"/>
    <p:sldId id="287" r:id="rId28"/>
    <p:sldId id="288" r:id="rId29"/>
    <p:sldId id="280" r:id="rId30"/>
    <p:sldId id="328" r:id="rId31"/>
    <p:sldId id="330" r:id="rId32"/>
    <p:sldId id="329" r:id="rId33"/>
    <p:sldId id="331" r:id="rId34"/>
    <p:sldId id="324" r:id="rId35"/>
    <p:sldId id="323" r:id="rId36"/>
    <p:sldId id="319" r:id="rId37"/>
    <p:sldId id="321" r:id="rId38"/>
    <p:sldId id="320" r:id="rId39"/>
    <p:sldId id="322" r:id="rId40"/>
  </p:sldIdLst>
  <p:sldSz cx="9144000" cy="6858000" type="screen4x3"/>
  <p:notesSz cx="6858000" cy="9144000"/>
  <p:photoAlbum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rtfolien" id="{A0A9C632-4F5F-4EC0-B235-5D172843EEE5}">
          <p14:sldIdLst>
            <p14:sldId id="257"/>
            <p14:sldId id="258"/>
          </p14:sldIdLst>
        </p14:section>
        <p14:section name="Segeln" id="{E995C981-D148-4AE7-A23F-B25E85DAC157}">
          <p14:sldIdLst>
            <p14:sldId id="284"/>
            <p14:sldId id="264"/>
            <p14:sldId id="265"/>
            <p14:sldId id="266"/>
            <p14:sldId id="278"/>
            <p14:sldId id="279"/>
            <p14:sldId id="268"/>
            <p14:sldId id="269"/>
            <p14:sldId id="283"/>
            <p14:sldId id="281"/>
            <p14:sldId id="292"/>
            <p14:sldId id="282"/>
          </p14:sldIdLst>
        </p14:section>
        <p14:section name="Surfen" id="{1080AF6B-9951-4655-A12A-9006AEF13724}">
          <p14:sldIdLst>
            <p14:sldId id="332"/>
            <p14:sldId id="333"/>
            <p14:sldId id="336"/>
            <p14:sldId id="337"/>
            <p14:sldId id="313"/>
          </p14:sldIdLst>
        </p14:section>
        <p14:section name="Surfcamp" id="{3CB3B585-0368-493D-9A5F-57625C0A1B52}">
          <p14:sldIdLst>
            <p14:sldId id="344"/>
            <p14:sldId id="342"/>
            <p14:sldId id="345"/>
            <p14:sldId id="347"/>
            <p14:sldId id="350"/>
            <p14:sldId id="349"/>
            <p14:sldId id="348"/>
          </p14:sldIdLst>
        </p14:section>
        <p14:section name="Flaute" id="{F3334709-1904-4330-9FC1-A38AFF2EF2B1}">
          <p14:sldIdLst>
            <p14:sldId id="287"/>
            <p14:sldId id="288"/>
            <p14:sldId id="280"/>
            <p14:sldId id="328"/>
          </p14:sldIdLst>
        </p14:section>
        <p14:section name="Dickschiff fahren" id="{1A098CF9-C784-4ECB-9280-1D35A1D91F33}">
          <p14:sldIdLst>
            <p14:sldId id="330"/>
            <p14:sldId id="329"/>
            <p14:sldId id="331"/>
          </p14:sldIdLst>
        </p14:section>
        <p14:section name="Stimmungen" id="{6F5256EA-E17A-412F-8D94-997B1DB0F68D}">
          <p14:sldIdLst>
            <p14:sldId id="324"/>
            <p14:sldId id="323"/>
            <p14:sldId id="319"/>
            <p14:sldId id="321"/>
            <p14:sldId id="320"/>
            <p14:sldId id="32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9550" autoAdjust="0"/>
  </p:normalViewPr>
  <p:slideViewPr>
    <p:cSldViewPr>
      <p:cViewPr varScale="1">
        <p:scale>
          <a:sx n="107" d="100"/>
          <a:sy n="107" d="100"/>
        </p:scale>
        <p:origin x="-84" y="-1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/>
              <a:t>17.04.2012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903699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/>
              <a:t>17.04.2012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278585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/>
              <a:t>17.04.2012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4756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/>
              <a:t>17.04.2012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00107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/>
              <a:t>17.04.2012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04249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/>
              <a:t>17.04.2012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960306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/>
              <a:t>17.04.2012</a:t>
            </a:fld>
            <a:endParaRPr lang="de-DE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993744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/>
              <a:t>17.04.2012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98276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/>
              <a:t>17.04.2012</a:t>
            </a:fld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4343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/>
              <a:t>17.04.2012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50689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/>
              <a:t>17.04.2012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90506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59570B-2D5F-4C6C-A8DD-60F6824A6B13}" type="datetimeFigureOut">
              <a:rPr lang="de-DE" smtClean="0"/>
              <a:t>17.04.2012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DEE900-173F-49CB-A4D5-8513353E133F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38423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Flagge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hteck 2"/>
          <p:cNvSpPr/>
          <p:nvPr/>
        </p:nvSpPr>
        <p:spPr>
          <a:xfrm>
            <a:off x="0" y="5616624"/>
            <a:ext cx="9144000" cy="126876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50000"/>
                </a:schemeClr>
              </a:gs>
              <a:gs pos="49000">
                <a:schemeClr val="accent2">
                  <a:alpha val="46000"/>
                  <a:lumMod val="70000"/>
                  <a:lumOff val="30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/>
              <a:t>Impressionen aus dem Vereinsleben</a:t>
            </a:r>
            <a:endParaRPr lang="de-DE" sz="3600" dirty="0"/>
          </a:p>
        </p:txBody>
      </p:sp>
    </p:spTree>
    <p:extLst>
      <p:ext uri="{BB962C8B-B14F-4D97-AF65-F5344CB8AC3E}">
        <p14:creationId xmlns:p14="http://schemas.microsoft.com/office/powerpoint/2010/main" val="3525841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:split orient="vert"/>
      </p:transition>
    </mc:Choice>
    <mc:Fallback xmlns="">
      <p:transition spd="slow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Jolle Nies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71660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 dir="d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Match-Race01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77719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Katamaran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03439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 dir="u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egeltraining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hteck 2"/>
          <p:cNvSpPr/>
          <p:nvPr/>
        </p:nvSpPr>
        <p:spPr>
          <a:xfrm>
            <a:off x="0" y="6165304"/>
            <a:ext cx="9144000" cy="792088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49000">
                <a:schemeClr val="accent1">
                  <a:tint val="44500"/>
                  <a:satMod val="160000"/>
                  <a:alpha val="49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/>
              <a:t>Segeln lernen kinderleicht &amp; </a:t>
            </a:r>
            <a:r>
              <a:rPr lang="de-DE" sz="3600" dirty="0" smtClean="0"/>
              <a:t>hautnah …</a:t>
            </a:r>
            <a:endParaRPr lang="de-DE" sz="3600" dirty="0"/>
          </a:p>
        </p:txBody>
      </p:sp>
    </p:spTree>
    <p:extLst>
      <p:ext uri="{BB962C8B-B14F-4D97-AF65-F5344CB8AC3E}">
        <p14:creationId xmlns:p14="http://schemas.microsoft.com/office/powerpoint/2010/main" val="437555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 dir="r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Kind01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10083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 dir="d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urfer_Kind"/>
          <p:cNvPicPr>
            <a:picLocks noGrp="1" noChangeAspect="1"/>
          </p:cNvPicPr>
          <p:nvPr isPhoto="1"/>
        </p:nvPicPr>
        <p:blipFill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hteck 4"/>
          <p:cNvSpPr/>
          <p:nvPr/>
        </p:nvSpPr>
        <p:spPr>
          <a:xfrm>
            <a:off x="0" y="6165304"/>
            <a:ext cx="9144000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/>
              <a:t>Surfen lernen kinderleicht …</a:t>
            </a:r>
            <a:endParaRPr lang="de-DE" sz="3600" dirty="0"/>
          </a:p>
        </p:txBody>
      </p:sp>
    </p:spTree>
    <p:extLst>
      <p:ext uri="{BB962C8B-B14F-4D97-AF65-F5344CB8AC3E}">
        <p14:creationId xmlns:p14="http://schemas.microsoft.com/office/powerpoint/2010/main" val="4134991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4000">
        <p14:ripple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urfer01"/>
          <p:cNvPicPr>
            <a:picLocks noGrp="1" noChangeAspect="1"/>
          </p:cNvPicPr>
          <p:nvPr isPhoto="1"/>
        </p:nvPicPr>
        <p:blipFill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9573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28869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14:ripple dir="ru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urferin01"/>
          <p:cNvPicPr>
            <a:picLocks noGrp="1" noChangeAspect="1"/>
          </p:cNvPicPr>
          <p:nvPr isPhoto="1"/>
        </p:nvPicPr>
        <p:blipFill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64272"/>
            <a:ext cx="9165704" cy="702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95396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14:ripple dir="lu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urferin0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77930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14:ripple dir="ld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urfpause"/>
          <p:cNvPicPr>
            <a:picLocks noGrp="1" noChangeAspect="1"/>
          </p:cNvPicPr>
          <p:nvPr isPhoto="1"/>
        </p:nvPicPr>
        <p:blipFill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80000" cy="6885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6134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:dissolve/>
      </p:transition>
    </mc:Choice>
    <mc:Fallback xmlns="">
      <p:transition spd="slow" advTm="4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Hafen01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70636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000">
        <p:blinds dir="vert"/>
      </p:transition>
    </mc:Choice>
    <mc:Fallback xmlns="">
      <p:transition spd="slow" advTm="4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urfcamp06"/>
          <p:cNvPicPr>
            <a:picLocks noGrp="1" noChangeAspect="1"/>
          </p:cNvPicPr>
          <p:nvPr isPhoto="1"/>
        </p:nvPicPr>
        <p:blipFill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4815" y="-4"/>
            <a:ext cx="9288000" cy="685800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hteck 2"/>
          <p:cNvSpPr/>
          <p:nvPr/>
        </p:nvSpPr>
        <p:spPr>
          <a:xfrm>
            <a:off x="-24815" y="5616624"/>
            <a:ext cx="9288000" cy="126876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75000"/>
                </a:schemeClr>
              </a:gs>
              <a:gs pos="49000">
                <a:schemeClr val="accent3">
                  <a:lumMod val="40000"/>
                  <a:lumOff val="60000"/>
                  <a:alpha val="46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/>
              <a:t>Surfcamp mit Angie: Trockentraining</a:t>
            </a:r>
            <a:endParaRPr lang="de-DE" sz="3600" dirty="0"/>
          </a:p>
        </p:txBody>
      </p:sp>
    </p:spTree>
    <p:extLst>
      <p:ext uri="{BB962C8B-B14F-4D97-AF65-F5344CB8AC3E}">
        <p14:creationId xmlns:p14="http://schemas.microsoft.com/office/powerpoint/2010/main" val="1607911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000">
        <p14:gallery dir="l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urfcamp04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2911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000">
        <p14:gallery dir="l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urfcamp07"/>
          <p:cNvPicPr>
            <a:picLocks noGrp="1" noChangeAspect="1"/>
          </p:cNvPicPr>
          <p:nvPr isPhoto="1"/>
        </p:nvPicPr>
        <p:blipFill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0"/>
            <a:ext cx="9144000" cy="685798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hteck 2"/>
          <p:cNvSpPr/>
          <p:nvPr/>
        </p:nvSpPr>
        <p:spPr>
          <a:xfrm>
            <a:off x="0" y="5616624"/>
            <a:ext cx="9144000" cy="126876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49000">
                <a:schemeClr val="accent1">
                  <a:tint val="44500"/>
                  <a:satMod val="160000"/>
                  <a:alpha val="49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/>
              <a:t>Trainingseinheit auf dem Wasser</a:t>
            </a:r>
            <a:endParaRPr lang="de-DE" sz="3600" dirty="0"/>
          </a:p>
        </p:txBody>
      </p:sp>
    </p:spTree>
    <p:extLst>
      <p:ext uri="{BB962C8B-B14F-4D97-AF65-F5344CB8AC3E}">
        <p14:creationId xmlns:p14="http://schemas.microsoft.com/office/powerpoint/2010/main" val="3981121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000">
        <p14:gallery dir="l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urferin04"/>
          <p:cNvPicPr>
            <a:picLocks noGrp="1" noChangeAspect="1"/>
          </p:cNvPicPr>
          <p:nvPr isPhoto="1"/>
        </p:nvPicPr>
        <p:blipFill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3144" y="-27384"/>
            <a:ext cx="9177144" cy="701136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hteck 2"/>
          <p:cNvSpPr/>
          <p:nvPr/>
        </p:nvSpPr>
        <p:spPr>
          <a:xfrm>
            <a:off x="0" y="5589240"/>
            <a:ext cx="9144000" cy="126876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49000">
                <a:schemeClr val="accent1">
                  <a:tint val="44500"/>
                  <a:satMod val="160000"/>
                  <a:alpha val="49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/>
              <a:t>Angie in Aktion</a:t>
            </a:r>
            <a:endParaRPr lang="de-DE" sz="3600" dirty="0"/>
          </a:p>
        </p:txBody>
      </p:sp>
    </p:spTree>
    <p:extLst>
      <p:ext uri="{BB962C8B-B14F-4D97-AF65-F5344CB8AC3E}">
        <p14:creationId xmlns:p14="http://schemas.microsoft.com/office/powerpoint/2010/main" val="1005605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000">
        <p14:gallery dir="l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imulatortraining02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hteck 2"/>
          <p:cNvSpPr/>
          <p:nvPr/>
        </p:nvSpPr>
        <p:spPr>
          <a:xfrm>
            <a:off x="0" y="5589240"/>
            <a:ext cx="9144000" cy="126876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75000"/>
                </a:schemeClr>
              </a:gs>
              <a:gs pos="49000">
                <a:schemeClr val="accent3">
                  <a:lumMod val="40000"/>
                  <a:lumOff val="60000"/>
                  <a:alpha val="46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/>
              <a:t>Trainingseinheit am Surf-Simulator</a:t>
            </a:r>
            <a:endParaRPr lang="de-DE" sz="3600" dirty="0"/>
          </a:p>
        </p:txBody>
      </p:sp>
    </p:spTree>
    <p:extLst>
      <p:ext uri="{BB962C8B-B14F-4D97-AF65-F5344CB8AC3E}">
        <p14:creationId xmlns:p14="http://schemas.microsoft.com/office/powerpoint/2010/main" val="2769864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000">
        <p14:gallery dir="l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imulatortraining01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90726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000">
        <p14:gallery dir="l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imulatortraining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83324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000">
        <p14:gallery dir="l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Paddeln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Grafik 2" descr="Paddeln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hteck 3"/>
          <p:cNvSpPr/>
          <p:nvPr/>
        </p:nvSpPr>
        <p:spPr>
          <a:xfrm>
            <a:off x="0" y="5589240"/>
            <a:ext cx="9144000" cy="126876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49000">
                <a:schemeClr val="accent1">
                  <a:tint val="44500"/>
                  <a:satMod val="160000"/>
                  <a:alpha val="49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/>
              <a:t>Alternative Aktivitäten bei Flaute </a:t>
            </a:r>
            <a:endParaRPr lang="de-DE" sz="3600" dirty="0"/>
          </a:p>
        </p:txBody>
      </p:sp>
    </p:spTree>
    <p:extLst>
      <p:ext uri="{BB962C8B-B14F-4D97-AF65-F5344CB8AC3E}">
        <p14:creationId xmlns:p14="http://schemas.microsoft.com/office/powerpoint/2010/main" val="481808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4000">
        <p14:ripple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Paddelpause"/>
          <p:cNvPicPr>
            <a:picLocks noGrp="1" noChangeAspect="1"/>
          </p:cNvPicPr>
          <p:nvPr isPhoto="1"/>
        </p:nvPicPr>
        <p:blipFill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9756" y="-4524"/>
            <a:ext cx="10018708" cy="68853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58910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14:ripple dir="ru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Kanu"/>
          <p:cNvPicPr>
            <a:picLocks noGrp="1" noChangeAspect="1"/>
          </p:cNvPicPr>
          <p:nvPr isPhoto="1"/>
        </p:nvPicPr>
        <p:blipFill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55244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09166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14:ripple dir="ld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Match-Race02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59913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Am Steuer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90835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4000">
        <p14:ripple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egeltour02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hteck 2"/>
          <p:cNvSpPr/>
          <p:nvPr/>
        </p:nvSpPr>
        <p:spPr>
          <a:xfrm>
            <a:off x="0" y="5589240"/>
            <a:ext cx="9144000" cy="126876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49000">
                <a:schemeClr val="accent1">
                  <a:tint val="44500"/>
                  <a:satMod val="160000"/>
                  <a:alpha val="49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/>
              <a:t>Segeltour auf dem neuen Vereinsboot</a:t>
            </a:r>
          </a:p>
        </p:txBody>
      </p:sp>
    </p:spTree>
    <p:extLst>
      <p:ext uri="{BB962C8B-B14F-4D97-AF65-F5344CB8AC3E}">
        <p14:creationId xmlns:p14="http://schemas.microsoft.com/office/powerpoint/2010/main" val="2587428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4000">
        <p14:glitter dir="d" pattern="hexagon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egeltour01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49321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4000">
        <p14:glitter pattern="hexagon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egeltour03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2136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4000">
        <p14:glitter dir="u" pattern="hexagon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Veersemeer 02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hteck 2"/>
          <p:cNvSpPr/>
          <p:nvPr/>
        </p:nvSpPr>
        <p:spPr>
          <a:xfrm>
            <a:off x="0" y="5589240"/>
            <a:ext cx="9144000" cy="126876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50000"/>
                </a:schemeClr>
              </a:gs>
              <a:gs pos="49000">
                <a:schemeClr val="accent3">
                  <a:alpha val="46000"/>
                  <a:lumMod val="50000"/>
                  <a:lumOff val="50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/>
              <a:t>Impressionen am frühen Morgen</a:t>
            </a:r>
            <a:endParaRPr lang="de-DE" sz="3600" dirty="0"/>
          </a:p>
        </p:txBody>
      </p:sp>
    </p:spTree>
    <p:extLst>
      <p:ext uri="{BB962C8B-B14F-4D97-AF65-F5344CB8AC3E}">
        <p14:creationId xmlns:p14="http://schemas.microsoft.com/office/powerpoint/2010/main" val="2524032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Veersemeer 01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7715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Abendstimmung01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45080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Abendstimmung03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hteck 2"/>
          <p:cNvSpPr/>
          <p:nvPr/>
        </p:nvSpPr>
        <p:spPr>
          <a:xfrm>
            <a:off x="0" y="5589240"/>
            <a:ext cx="9144000" cy="126876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50000">
                <a:schemeClr val="accent6">
                  <a:lumMod val="86000"/>
                  <a:lumOff val="14000"/>
                  <a:alpha val="33000"/>
                </a:schemeClr>
              </a:gs>
              <a:gs pos="100000">
                <a:schemeClr val="accent6">
                  <a:lumMod val="40000"/>
                  <a:lumOff val="60000"/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/>
              <a:t>Abendstimmung</a:t>
            </a:r>
            <a:endParaRPr lang="de-DE" sz="3600" dirty="0"/>
          </a:p>
        </p:txBody>
      </p:sp>
    </p:spTree>
    <p:extLst>
      <p:ext uri="{BB962C8B-B14F-4D97-AF65-F5344CB8AC3E}">
        <p14:creationId xmlns:p14="http://schemas.microsoft.com/office/powerpoint/2010/main" val="1983655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Abendstimmung02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20245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Abendstimmung04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0384585"/>
      </p:ext>
    </p:extLst>
  </p:cSld>
  <p:clrMapOvr>
    <a:masterClrMapping/>
  </p:clrMapOvr>
  <p:transition spd="slow" advTm="400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Jollensegler01"/>
          <p:cNvPicPr>
            <a:picLocks noGrp="1" noChangeAspect="1"/>
          </p:cNvPicPr>
          <p:nvPr isPhoto="1"/>
        </p:nvPicPr>
        <p:blipFill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9144000" cy="688538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hteck 2"/>
          <p:cNvSpPr/>
          <p:nvPr/>
        </p:nvSpPr>
        <p:spPr>
          <a:xfrm>
            <a:off x="0" y="5904656"/>
            <a:ext cx="9144000" cy="1052736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49000">
                <a:schemeClr val="accent1">
                  <a:tint val="44500"/>
                  <a:satMod val="160000"/>
                  <a:alpha val="49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/>
              <a:t>Sommeraktivität: Match-Race</a:t>
            </a:r>
            <a:endParaRPr lang="de-DE" sz="3600" dirty="0"/>
          </a:p>
        </p:txBody>
      </p:sp>
    </p:spTree>
    <p:extLst>
      <p:ext uri="{BB962C8B-B14F-4D97-AF65-F5344CB8AC3E}">
        <p14:creationId xmlns:p14="http://schemas.microsoft.com/office/powerpoint/2010/main" val="586593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 dir="u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Jollensegler02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25545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 dir="r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Jollensegler03"/>
          <p:cNvPicPr>
            <a:picLocks noGrp="1" noChangeAspect="1"/>
          </p:cNvPicPr>
          <p:nvPr isPhoto="1"/>
        </p:nvPicPr>
        <p:blipFill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16248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 dir="d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Jollensegler05"/>
          <p:cNvPicPr>
            <a:picLocks noGrp="1" noChangeAspect="1"/>
          </p:cNvPicPr>
          <p:nvPr isPhoto="1"/>
        </p:nvPicPr>
        <p:blipFill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05729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Jollensegler06"/>
          <p:cNvPicPr>
            <a:picLocks noGrp="1" noChangeAspect="1"/>
          </p:cNvPicPr>
          <p:nvPr isPhoto="1"/>
        </p:nvPicPr>
        <p:blipFill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57"/>
          <a:stretch/>
        </p:blipFill>
        <p:spPr>
          <a:xfrm>
            <a:off x="528" y="-171288"/>
            <a:ext cx="9236069" cy="70332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18334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 dir="u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Jolle Griet02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34432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 dir="r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</Words>
  <Application>Microsoft Office PowerPoint</Application>
  <PresentationFormat>Bildschirmpräsentation (4:3)</PresentationFormat>
  <Paragraphs>12</Paragraphs>
  <Slides>39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39</vt:i4>
      </vt:variant>
    </vt:vector>
  </HeadingPairs>
  <TitlesOfParts>
    <vt:vector size="40" baseType="lpstr">
      <vt:lpstr>Larissa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Maria Hoeren</dc:creator>
  <cp:lastModifiedBy>F W</cp:lastModifiedBy>
  <cp:revision>24</cp:revision>
  <dcterms:created xsi:type="dcterms:W3CDTF">2012-02-17T07:25:55Z</dcterms:created>
  <dcterms:modified xsi:type="dcterms:W3CDTF">2012-04-17T11:03:53Z</dcterms:modified>
  <cp:version>42</cp:version>
</cp:coreProperties>
</file>