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84" r:id="rId4"/>
    <p:sldId id="264" r:id="rId5"/>
    <p:sldId id="265" r:id="rId6"/>
    <p:sldId id="266" r:id="rId7"/>
    <p:sldId id="278" r:id="rId8"/>
    <p:sldId id="279" r:id="rId9"/>
    <p:sldId id="268" r:id="rId10"/>
    <p:sldId id="269" r:id="rId11"/>
    <p:sldId id="283" r:id="rId12"/>
    <p:sldId id="281" r:id="rId13"/>
    <p:sldId id="292" r:id="rId14"/>
    <p:sldId id="282" r:id="rId15"/>
    <p:sldId id="332" r:id="rId16"/>
    <p:sldId id="333" r:id="rId17"/>
    <p:sldId id="336" r:id="rId18"/>
    <p:sldId id="337" r:id="rId19"/>
    <p:sldId id="313" r:id="rId20"/>
    <p:sldId id="344" r:id="rId21"/>
    <p:sldId id="340" r:id="rId22"/>
    <p:sldId id="342" r:id="rId23"/>
    <p:sldId id="345" r:id="rId24"/>
    <p:sldId id="347" r:id="rId25"/>
    <p:sldId id="348" r:id="rId26"/>
    <p:sldId id="349" r:id="rId27"/>
    <p:sldId id="350" r:id="rId28"/>
    <p:sldId id="287" r:id="rId29"/>
    <p:sldId id="288" r:id="rId30"/>
    <p:sldId id="280" r:id="rId31"/>
    <p:sldId id="328" r:id="rId32"/>
    <p:sldId id="329" r:id="rId33"/>
    <p:sldId id="330" r:id="rId34"/>
    <p:sldId id="331" r:id="rId35"/>
    <p:sldId id="323" r:id="rId36"/>
    <p:sldId id="324" r:id="rId37"/>
    <p:sldId id="319" r:id="rId38"/>
    <p:sldId id="321" r:id="rId39"/>
    <p:sldId id="320" r:id="rId40"/>
    <p:sldId id="322" r:id="rId41"/>
  </p:sldIdLst>
  <p:sldSz cx="9144000" cy="6858000" type="screen4x3"/>
  <p:notesSz cx="6858000" cy="9144000"/>
  <p:photoAlbum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50" autoAdjust="0"/>
  </p:normalViewPr>
  <p:slideViewPr>
    <p:cSldViewPr>
      <p:cViewPr>
        <p:scale>
          <a:sx n="66" d="100"/>
          <a:sy n="66" d="100"/>
        </p:scale>
        <p:origin x="-140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10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0369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785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75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0107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249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6030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374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276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43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68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0506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9570B-2D5F-4C6C-A8DD-60F6824A6B13}" type="datetimeFigureOut">
              <a:rPr lang="de-DE" smtClean="0"/>
              <a:t>18.02.2012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EE900-173F-49CB-A4D5-8513353E133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423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Flagge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584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Jolle Nies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166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Match-Race01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771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Katamaran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34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egeltrainin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755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Kind01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008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er_Kind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499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er01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886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erin01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4272"/>
            <a:ext cx="9165704" cy="702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539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erin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779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pause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0000" cy="688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13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Hafen01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063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camp06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815" y="-4"/>
            <a:ext cx="9288000" cy="6858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91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camp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291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camp04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9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camp07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"/>
            <a:ext cx="9144000" cy="68579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112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urferin04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144" y="-27384"/>
            <a:ext cx="9177144" cy="701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560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imulatortraining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32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imulatortraining01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072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imulatortraining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986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Paddeln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180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Paddelpause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9756" y="-4524"/>
            <a:ext cx="10018708" cy="6885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91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Match-Race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991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Kanu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5524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0916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Am Steuer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8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egeltour01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93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egeltour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742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Segeltour03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1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Veersemeer 01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71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Veersemeer 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403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Abendstimmung01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50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Abendstimmung03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65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Abendstimmung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024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Jollensegler01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6885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659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Abendstimmung04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38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Jollensegler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55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Jollensegler03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624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Jollensegler05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572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Jollensegler06"/>
          <p:cNvPicPr>
            <a:picLocks noGrp="1" noChangeAspect="1"/>
          </p:cNvPicPr>
          <p:nvPr isPhoto="1"/>
        </p:nvPicPr>
        <p:blipFill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7"/>
          <a:stretch/>
        </p:blipFill>
        <p:spPr>
          <a:xfrm>
            <a:off x="528" y="-171288"/>
            <a:ext cx="9236069" cy="70332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83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Jolle Griet02"/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443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40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40</vt:i4>
      </vt:variant>
    </vt:vector>
  </HeadingPairs>
  <TitlesOfParts>
    <vt:vector size="41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Maria Hoeren</dc:creator>
  <cp:lastModifiedBy>Maria Hoeren</cp:lastModifiedBy>
  <cp:revision>11</cp:revision>
  <dcterms:created xsi:type="dcterms:W3CDTF">2012-02-17T07:25:55Z</dcterms:created>
  <dcterms:modified xsi:type="dcterms:W3CDTF">2012-02-18T06:46:53Z</dcterms:modified>
  <cp:version>42</cp:version>
</cp:coreProperties>
</file>