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84" r:id="rId4"/>
    <p:sldId id="264" r:id="rId5"/>
    <p:sldId id="265" r:id="rId6"/>
    <p:sldId id="266" r:id="rId7"/>
    <p:sldId id="278" r:id="rId8"/>
    <p:sldId id="279" r:id="rId9"/>
    <p:sldId id="268" r:id="rId10"/>
    <p:sldId id="269" r:id="rId11"/>
    <p:sldId id="283" r:id="rId12"/>
    <p:sldId id="281" r:id="rId13"/>
    <p:sldId id="292" r:id="rId14"/>
    <p:sldId id="282" r:id="rId15"/>
    <p:sldId id="332" r:id="rId16"/>
    <p:sldId id="333" r:id="rId17"/>
    <p:sldId id="336" r:id="rId18"/>
    <p:sldId id="337" r:id="rId19"/>
    <p:sldId id="313" r:id="rId20"/>
    <p:sldId id="344" r:id="rId21"/>
    <p:sldId id="342" r:id="rId22"/>
    <p:sldId id="345" r:id="rId23"/>
    <p:sldId id="347" r:id="rId24"/>
    <p:sldId id="350" r:id="rId25"/>
    <p:sldId id="349" r:id="rId26"/>
    <p:sldId id="348" r:id="rId27"/>
    <p:sldId id="287" r:id="rId28"/>
    <p:sldId id="288" r:id="rId29"/>
    <p:sldId id="280" r:id="rId30"/>
    <p:sldId id="328" r:id="rId31"/>
    <p:sldId id="330" r:id="rId32"/>
    <p:sldId id="329" r:id="rId33"/>
    <p:sldId id="331" r:id="rId34"/>
    <p:sldId id="324" r:id="rId35"/>
    <p:sldId id="323" r:id="rId36"/>
    <p:sldId id="319" r:id="rId37"/>
    <p:sldId id="321" r:id="rId38"/>
    <p:sldId id="320" r:id="rId39"/>
    <p:sldId id="322" r:id="rId40"/>
  </p:sldIdLst>
  <p:sldSz cx="9144000" cy="6858000" type="screen4x3"/>
  <p:notesSz cx="6858000" cy="9144000"/>
  <p:photoAlbum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Startfolien" id="{A0A9C632-4F5F-4EC0-B235-5D172843EEE5}">
          <p14:sldIdLst>
            <p14:sldId id="257"/>
            <p14:sldId id="258"/>
          </p14:sldIdLst>
        </p14:section>
        <p14:section name="Segeln" id="{E995C981-D148-4AE7-A23F-B25E85DAC157}">
          <p14:sldIdLst>
            <p14:sldId id="284"/>
            <p14:sldId id="264"/>
            <p14:sldId id="265"/>
            <p14:sldId id="266"/>
            <p14:sldId id="278"/>
            <p14:sldId id="279"/>
            <p14:sldId id="268"/>
            <p14:sldId id="269"/>
            <p14:sldId id="283"/>
            <p14:sldId id="281"/>
            <p14:sldId id="292"/>
            <p14:sldId id="282"/>
          </p14:sldIdLst>
        </p14:section>
        <p14:section name="Surfen" id="{1080AF6B-9951-4655-A12A-9006AEF13724}">
          <p14:sldIdLst>
            <p14:sldId id="332"/>
            <p14:sldId id="333"/>
            <p14:sldId id="336"/>
            <p14:sldId id="337"/>
            <p14:sldId id="313"/>
          </p14:sldIdLst>
        </p14:section>
        <p14:section name="Surfcamp" id="{3CB3B585-0368-493D-9A5F-57625C0A1B52}">
          <p14:sldIdLst>
            <p14:sldId id="344"/>
            <p14:sldId id="342"/>
            <p14:sldId id="345"/>
            <p14:sldId id="347"/>
            <p14:sldId id="350"/>
            <p14:sldId id="349"/>
            <p14:sldId id="348"/>
          </p14:sldIdLst>
        </p14:section>
        <p14:section name="Flaute" id="{F3334709-1904-4330-9FC1-A38AFF2EF2B1}">
          <p14:sldIdLst>
            <p14:sldId id="287"/>
            <p14:sldId id="288"/>
            <p14:sldId id="280"/>
            <p14:sldId id="328"/>
          </p14:sldIdLst>
        </p14:section>
        <p14:section name="Dickschiff fahren" id="{1A098CF9-C784-4ECB-9280-1D35A1D91F33}">
          <p14:sldIdLst>
            <p14:sldId id="330"/>
            <p14:sldId id="329"/>
            <p14:sldId id="331"/>
          </p14:sldIdLst>
        </p14:section>
        <p14:section name="Stimmungen" id="{6F5256EA-E17A-412F-8D94-997B1DB0F68D}">
          <p14:sldIdLst>
            <p14:sldId id="324"/>
            <p14:sldId id="323"/>
            <p14:sldId id="319"/>
            <p14:sldId id="321"/>
            <p14:sldId id="320"/>
            <p14:sldId id="322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620"/>
    <p:restoredTop sz="99550" autoAdjust="0"/>
  </p:normalViewPr>
  <p:slideViewPr>
    <p:cSldViewPr>
      <p:cViewPr varScale="1">
        <p:scale>
          <a:sx n="107" d="100"/>
          <a:sy n="107" d="100"/>
        </p:scale>
        <p:origin x="-84" y="-12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smtClean="0"/>
              <a:t>Formatvorlage des Untertitelmasters durch Klicken bearbeiten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59570B-2D5F-4C6C-A8DD-60F6824A6B13}" type="datetimeFigureOut">
              <a:rPr lang="de-DE" smtClean="0"/>
              <a:t>17.04.2012</a:t>
            </a:fld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DEE900-173F-49CB-A4D5-8513353E133F}" type="slidenum">
              <a:rPr lang="de-DE" smtClean="0"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39036990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59570B-2D5F-4C6C-A8DD-60F6824A6B13}" type="datetimeFigureOut">
              <a:rPr lang="de-DE" smtClean="0"/>
              <a:t>17.04.2012</a:t>
            </a:fld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DEE900-173F-49CB-A4D5-8513353E133F}" type="slidenum">
              <a:rPr lang="de-DE" smtClean="0"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5278585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59570B-2D5F-4C6C-A8DD-60F6824A6B13}" type="datetimeFigureOut">
              <a:rPr lang="de-DE" smtClean="0"/>
              <a:t>17.04.2012</a:t>
            </a:fld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DEE900-173F-49CB-A4D5-8513353E133F}" type="slidenum">
              <a:rPr lang="de-DE" smtClean="0"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347561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59570B-2D5F-4C6C-A8DD-60F6824A6B13}" type="datetimeFigureOut">
              <a:rPr lang="de-DE" smtClean="0"/>
              <a:t>17.04.2012</a:t>
            </a:fld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DEE900-173F-49CB-A4D5-8513353E133F}" type="slidenum">
              <a:rPr lang="de-DE" smtClean="0"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2001078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59570B-2D5F-4C6C-A8DD-60F6824A6B13}" type="datetimeFigureOut">
              <a:rPr lang="de-DE" smtClean="0"/>
              <a:t>17.04.2012</a:t>
            </a:fld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DEE900-173F-49CB-A4D5-8513353E133F}" type="slidenum">
              <a:rPr lang="de-DE" smtClean="0"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9042496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59570B-2D5F-4C6C-A8DD-60F6824A6B13}" type="datetimeFigureOut">
              <a:rPr lang="de-DE" smtClean="0"/>
              <a:t>17.04.2012</a:t>
            </a:fld>
            <a:endParaRPr lang="de-DE" dirty="0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DEE900-173F-49CB-A4D5-8513353E133F}" type="slidenum">
              <a:rPr lang="de-DE" smtClean="0"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9960306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59570B-2D5F-4C6C-A8DD-60F6824A6B13}" type="datetimeFigureOut">
              <a:rPr lang="de-DE" smtClean="0"/>
              <a:t>17.04.2012</a:t>
            </a:fld>
            <a:endParaRPr lang="de-DE" dirty="0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DEE900-173F-49CB-A4D5-8513353E133F}" type="slidenum">
              <a:rPr lang="de-DE" smtClean="0"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3993744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59570B-2D5F-4C6C-A8DD-60F6824A6B13}" type="datetimeFigureOut">
              <a:rPr lang="de-DE" smtClean="0"/>
              <a:t>17.04.2012</a:t>
            </a:fld>
            <a:endParaRPr lang="de-DE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DEE900-173F-49CB-A4D5-8513353E133F}" type="slidenum">
              <a:rPr lang="de-DE" smtClean="0"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0982765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59570B-2D5F-4C6C-A8DD-60F6824A6B13}" type="datetimeFigureOut">
              <a:rPr lang="de-DE" smtClean="0"/>
              <a:t>17.04.2012</a:t>
            </a:fld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DEE900-173F-49CB-A4D5-8513353E133F}" type="slidenum">
              <a:rPr lang="de-DE" smtClean="0"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2434305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59570B-2D5F-4C6C-A8DD-60F6824A6B13}" type="datetimeFigureOut">
              <a:rPr lang="de-DE" smtClean="0"/>
              <a:t>17.04.2012</a:t>
            </a:fld>
            <a:endParaRPr lang="de-DE" dirty="0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DEE900-173F-49CB-A4D5-8513353E133F}" type="slidenum">
              <a:rPr lang="de-DE" smtClean="0"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3506895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 dirty="0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59570B-2D5F-4C6C-A8DD-60F6824A6B13}" type="datetimeFigureOut">
              <a:rPr lang="de-DE" smtClean="0"/>
              <a:t>17.04.2012</a:t>
            </a:fld>
            <a:endParaRPr lang="de-DE" dirty="0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DEE900-173F-49CB-A4D5-8513353E133F}" type="slidenum">
              <a:rPr lang="de-DE" smtClean="0"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2905064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59570B-2D5F-4C6C-A8DD-60F6824A6B13}" type="datetimeFigureOut">
              <a:rPr lang="de-DE" smtClean="0"/>
              <a:t>17.04.2012</a:t>
            </a:fld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DEE900-173F-49CB-A4D5-8513353E133F}" type="slidenum">
              <a:rPr lang="de-DE" smtClean="0"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1384239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 descr="Flagge"/>
          <p:cNvPicPr>
            <a:picLocks noGrp="1" noChangeAspect="1"/>
          </p:cNvPicPr>
          <p:nvPr isPhoto="1"/>
        </p:nvPicPr>
        <p:blipFill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Rechteck 2"/>
          <p:cNvSpPr/>
          <p:nvPr/>
        </p:nvSpPr>
        <p:spPr>
          <a:xfrm>
            <a:off x="0" y="5616624"/>
            <a:ext cx="9144000" cy="1268760"/>
          </a:xfrm>
          <a:prstGeom prst="rect">
            <a:avLst/>
          </a:prstGeom>
          <a:gradFill flip="none" rotWithShape="1">
            <a:gsLst>
              <a:gs pos="0">
                <a:schemeClr val="accent2">
                  <a:lumMod val="50000"/>
                </a:schemeClr>
              </a:gs>
              <a:gs pos="49000">
                <a:schemeClr val="accent2">
                  <a:alpha val="46000"/>
                  <a:lumMod val="70000"/>
                  <a:lumOff val="30000"/>
                </a:schemeClr>
              </a:gs>
              <a:gs pos="100000">
                <a:schemeClr val="bg1">
                  <a:alpha val="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3600" dirty="0" smtClean="0"/>
              <a:t>Impressionen aus dem Vereinsleben</a:t>
            </a:r>
            <a:endParaRPr lang="de-DE" sz="3600" dirty="0"/>
          </a:p>
        </p:txBody>
      </p:sp>
    </p:spTree>
    <p:extLst>
      <p:ext uri="{BB962C8B-B14F-4D97-AF65-F5344CB8AC3E}">
        <p14:creationId xmlns:p14="http://schemas.microsoft.com/office/powerpoint/2010/main" val="35258418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 descr="Jolle Nies"/>
          <p:cNvPicPr>
            <a:picLocks noGrp="1" noChangeAspect="1"/>
          </p:cNvPicPr>
          <p:nvPr isPhoto="1"/>
        </p:nvPicPr>
        <p:blipFill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8716605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 descr="Match-Race01"/>
          <p:cNvPicPr>
            <a:picLocks noGrp="1" noChangeAspect="1"/>
          </p:cNvPicPr>
          <p:nvPr isPhoto="1"/>
        </p:nvPicPr>
        <p:blipFill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777194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 descr="Katamaran"/>
          <p:cNvPicPr>
            <a:picLocks noGrp="1" noChangeAspect="1"/>
          </p:cNvPicPr>
          <p:nvPr isPhoto="1"/>
        </p:nvPicPr>
        <p:blipFill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8034390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 descr="Segeltraining"/>
          <p:cNvPicPr>
            <a:picLocks noGrp="1" noChangeAspect="1"/>
          </p:cNvPicPr>
          <p:nvPr isPhoto="1"/>
        </p:nvPicPr>
        <p:blipFill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Rechteck 2"/>
          <p:cNvSpPr/>
          <p:nvPr/>
        </p:nvSpPr>
        <p:spPr>
          <a:xfrm>
            <a:off x="0" y="6165304"/>
            <a:ext cx="9144000" cy="792088"/>
          </a:xfrm>
          <a:prstGeom prst="rect">
            <a:avLst/>
          </a:prstGeom>
          <a:gradFill flip="none" rotWithShape="1">
            <a:gsLst>
              <a:gs pos="0">
                <a:schemeClr val="accent1"/>
              </a:gs>
              <a:gs pos="49000">
                <a:schemeClr val="accent1">
                  <a:tint val="44500"/>
                  <a:satMod val="160000"/>
                  <a:alpha val="49000"/>
                </a:scheme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3600" dirty="0" smtClean="0"/>
              <a:t>Segeln lernen kinderleicht &amp; </a:t>
            </a:r>
            <a:r>
              <a:rPr lang="de-DE" sz="3600" dirty="0" smtClean="0"/>
              <a:t>hautnah …</a:t>
            </a:r>
            <a:endParaRPr lang="de-DE" sz="3600" dirty="0"/>
          </a:p>
        </p:txBody>
      </p:sp>
    </p:spTree>
    <p:extLst>
      <p:ext uri="{BB962C8B-B14F-4D97-AF65-F5344CB8AC3E}">
        <p14:creationId xmlns:p14="http://schemas.microsoft.com/office/powerpoint/2010/main" val="4375554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 descr="Kind01"/>
          <p:cNvPicPr>
            <a:picLocks noGrp="1" noChangeAspect="1"/>
          </p:cNvPicPr>
          <p:nvPr isPhoto="1"/>
        </p:nvPicPr>
        <p:blipFill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5100836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 descr="Surfer_Kind"/>
          <p:cNvPicPr>
            <a:picLocks noGrp="1" noChangeAspect="1"/>
          </p:cNvPicPr>
          <p:nvPr isPhoto="1"/>
        </p:nvPicPr>
        <p:blipFill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Rechteck 4"/>
          <p:cNvSpPr/>
          <p:nvPr/>
        </p:nvSpPr>
        <p:spPr>
          <a:xfrm>
            <a:off x="0" y="6165304"/>
            <a:ext cx="9144000" cy="7920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3600" dirty="0" smtClean="0"/>
              <a:t>Surfen lernen kinderleicht …</a:t>
            </a:r>
            <a:endParaRPr lang="de-DE" sz="3600" dirty="0"/>
          </a:p>
        </p:txBody>
      </p:sp>
    </p:spTree>
    <p:extLst>
      <p:ext uri="{BB962C8B-B14F-4D97-AF65-F5344CB8AC3E}">
        <p14:creationId xmlns:p14="http://schemas.microsoft.com/office/powerpoint/2010/main" val="41349919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 descr="Surfer01"/>
          <p:cNvPicPr>
            <a:picLocks noGrp="1" noChangeAspect="1"/>
          </p:cNvPicPr>
          <p:nvPr isPhoto="1"/>
        </p:nvPicPr>
        <p:blipFill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695739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6288690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 dir="r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 descr="Surferin01"/>
          <p:cNvPicPr>
            <a:picLocks noGrp="1" noChangeAspect="1"/>
          </p:cNvPicPr>
          <p:nvPr isPhoto="1"/>
        </p:nvPicPr>
        <p:blipFill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164272"/>
            <a:ext cx="9165704" cy="7020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0953966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 dir="l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 descr="Surferin0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5779300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 dir="l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 descr="Surfpause"/>
          <p:cNvPicPr>
            <a:picLocks noGrp="1" noChangeAspect="1"/>
          </p:cNvPicPr>
          <p:nvPr isPhoto="1"/>
        </p:nvPicPr>
        <p:blipFill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80000" cy="6885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5613437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 descr="Hafen01"/>
          <p:cNvPicPr>
            <a:picLocks noGrp="1" noChangeAspect="1"/>
          </p:cNvPicPr>
          <p:nvPr isPhoto="1"/>
        </p:nvPicPr>
        <p:blipFill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3706367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 descr="Surfcamp06"/>
          <p:cNvPicPr>
            <a:picLocks noGrp="1" noChangeAspect="1"/>
          </p:cNvPicPr>
          <p:nvPr isPhoto="1"/>
        </p:nvPicPr>
        <p:blipFill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24815" y="-4"/>
            <a:ext cx="9288000" cy="6858004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Rechteck 2"/>
          <p:cNvSpPr/>
          <p:nvPr/>
        </p:nvSpPr>
        <p:spPr>
          <a:xfrm>
            <a:off x="-24815" y="5616624"/>
            <a:ext cx="9288000" cy="1268760"/>
          </a:xfrm>
          <a:prstGeom prst="rect">
            <a:avLst/>
          </a:prstGeom>
          <a:gradFill flip="none" rotWithShape="1">
            <a:gsLst>
              <a:gs pos="0">
                <a:schemeClr val="accent3">
                  <a:lumMod val="75000"/>
                </a:schemeClr>
              </a:gs>
              <a:gs pos="49000">
                <a:schemeClr val="accent3">
                  <a:lumMod val="40000"/>
                  <a:lumOff val="60000"/>
                  <a:alpha val="46000"/>
                </a:schemeClr>
              </a:gs>
              <a:gs pos="100000">
                <a:schemeClr val="bg1">
                  <a:alpha val="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3600" dirty="0" smtClean="0"/>
              <a:t>Surfcamp mit Angie: Trockentraining</a:t>
            </a:r>
            <a:endParaRPr lang="de-DE" sz="3600" dirty="0"/>
          </a:p>
        </p:txBody>
      </p:sp>
    </p:spTree>
    <p:extLst>
      <p:ext uri="{BB962C8B-B14F-4D97-AF65-F5344CB8AC3E}">
        <p14:creationId xmlns:p14="http://schemas.microsoft.com/office/powerpoint/2010/main" val="16079112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 descr="Surfcamp04"/>
          <p:cNvPicPr>
            <a:picLocks noGrp="1" noChangeAspect="1"/>
          </p:cNvPicPr>
          <p:nvPr isPhoto="1"/>
        </p:nvPicPr>
        <p:blipFill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629118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 descr="Surfcamp07"/>
          <p:cNvPicPr>
            <a:picLocks noGrp="1" noChangeAspect="1"/>
          </p:cNvPicPr>
          <p:nvPr isPhoto="1"/>
        </p:nvPicPr>
        <p:blipFill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20"/>
            <a:ext cx="9144000" cy="685798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Rechteck 2"/>
          <p:cNvSpPr/>
          <p:nvPr/>
        </p:nvSpPr>
        <p:spPr>
          <a:xfrm>
            <a:off x="0" y="5616624"/>
            <a:ext cx="9144000" cy="1268760"/>
          </a:xfrm>
          <a:prstGeom prst="rect">
            <a:avLst/>
          </a:prstGeom>
          <a:gradFill flip="none" rotWithShape="1">
            <a:gsLst>
              <a:gs pos="0">
                <a:schemeClr val="accent1"/>
              </a:gs>
              <a:gs pos="49000">
                <a:schemeClr val="accent1">
                  <a:tint val="44500"/>
                  <a:satMod val="160000"/>
                  <a:alpha val="49000"/>
                </a:scheme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3600" dirty="0" smtClean="0"/>
              <a:t>Trainingseinheit auf dem Wasser</a:t>
            </a:r>
            <a:endParaRPr lang="de-DE" sz="3600" dirty="0"/>
          </a:p>
        </p:txBody>
      </p:sp>
    </p:spTree>
    <p:extLst>
      <p:ext uri="{BB962C8B-B14F-4D97-AF65-F5344CB8AC3E}">
        <p14:creationId xmlns:p14="http://schemas.microsoft.com/office/powerpoint/2010/main" val="39811218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 descr="Surferin04"/>
          <p:cNvPicPr>
            <a:picLocks noGrp="1" noChangeAspect="1"/>
          </p:cNvPicPr>
          <p:nvPr isPhoto="1"/>
        </p:nvPicPr>
        <p:blipFill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33144" y="-27384"/>
            <a:ext cx="9177144" cy="7011368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Rechteck 2"/>
          <p:cNvSpPr/>
          <p:nvPr/>
        </p:nvSpPr>
        <p:spPr>
          <a:xfrm>
            <a:off x="0" y="5589240"/>
            <a:ext cx="9144000" cy="1268760"/>
          </a:xfrm>
          <a:prstGeom prst="rect">
            <a:avLst/>
          </a:prstGeom>
          <a:gradFill flip="none" rotWithShape="1">
            <a:gsLst>
              <a:gs pos="0">
                <a:schemeClr val="accent1"/>
              </a:gs>
              <a:gs pos="49000">
                <a:schemeClr val="accent1">
                  <a:tint val="44500"/>
                  <a:satMod val="160000"/>
                  <a:alpha val="49000"/>
                </a:scheme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3600" dirty="0" smtClean="0"/>
              <a:t>Angie in Aktion</a:t>
            </a:r>
            <a:endParaRPr lang="de-DE" sz="3600" dirty="0"/>
          </a:p>
        </p:txBody>
      </p:sp>
    </p:spTree>
    <p:extLst>
      <p:ext uri="{BB962C8B-B14F-4D97-AF65-F5344CB8AC3E}">
        <p14:creationId xmlns:p14="http://schemas.microsoft.com/office/powerpoint/2010/main" val="10056055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 descr="Simulatortraining02"/>
          <p:cNvPicPr>
            <a:picLocks noGrp="1" noChangeAspect="1"/>
          </p:cNvPicPr>
          <p:nvPr isPhoto="1"/>
        </p:nvPicPr>
        <p:blipFill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Rechteck 2"/>
          <p:cNvSpPr/>
          <p:nvPr/>
        </p:nvSpPr>
        <p:spPr>
          <a:xfrm>
            <a:off x="0" y="5589240"/>
            <a:ext cx="9144000" cy="1268760"/>
          </a:xfrm>
          <a:prstGeom prst="rect">
            <a:avLst/>
          </a:prstGeom>
          <a:gradFill flip="none" rotWithShape="1">
            <a:gsLst>
              <a:gs pos="0">
                <a:schemeClr val="accent3">
                  <a:lumMod val="75000"/>
                </a:schemeClr>
              </a:gs>
              <a:gs pos="49000">
                <a:schemeClr val="accent3">
                  <a:lumMod val="40000"/>
                  <a:lumOff val="60000"/>
                  <a:alpha val="46000"/>
                </a:schemeClr>
              </a:gs>
              <a:gs pos="100000">
                <a:schemeClr val="bg1">
                  <a:alpha val="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3600" dirty="0" smtClean="0"/>
              <a:t>Trainingseinheit am Surf-Simulator</a:t>
            </a:r>
            <a:endParaRPr lang="de-DE" sz="3600" dirty="0"/>
          </a:p>
        </p:txBody>
      </p:sp>
    </p:spTree>
    <p:extLst>
      <p:ext uri="{BB962C8B-B14F-4D97-AF65-F5344CB8AC3E}">
        <p14:creationId xmlns:p14="http://schemas.microsoft.com/office/powerpoint/2010/main" val="27698641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 descr="Simulatortraining01"/>
          <p:cNvPicPr>
            <a:picLocks noGrp="1" noChangeAspect="1"/>
          </p:cNvPicPr>
          <p:nvPr isPhoto="1"/>
        </p:nvPicPr>
        <p:blipFill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2907264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 descr="Simulatortraining"/>
          <p:cNvPicPr>
            <a:picLocks noGrp="1" noChangeAspect="1"/>
          </p:cNvPicPr>
          <p:nvPr isPhoto="1"/>
        </p:nvPicPr>
        <p:blipFill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5833240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 descr="Paddeln"/>
          <p:cNvPicPr>
            <a:picLocks noGrp="1" noChangeAspect="1"/>
          </p:cNvPicPr>
          <p:nvPr isPhoto="1"/>
        </p:nvPicPr>
        <p:blipFill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Grafik 2" descr="Paddeln"/>
          <p:cNvPicPr>
            <a:picLocks noGrp="1" noChangeAspect="1"/>
          </p:cNvPicPr>
          <p:nvPr isPhoto="1"/>
        </p:nvPicPr>
        <p:blipFill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Rechteck 3"/>
          <p:cNvSpPr/>
          <p:nvPr/>
        </p:nvSpPr>
        <p:spPr>
          <a:xfrm>
            <a:off x="0" y="5589240"/>
            <a:ext cx="9144000" cy="1268760"/>
          </a:xfrm>
          <a:prstGeom prst="rect">
            <a:avLst/>
          </a:prstGeom>
          <a:gradFill flip="none" rotWithShape="1">
            <a:gsLst>
              <a:gs pos="0">
                <a:schemeClr val="accent1"/>
              </a:gs>
              <a:gs pos="49000">
                <a:schemeClr val="accent1">
                  <a:tint val="44500"/>
                  <a:satMod val="160000"/>
                  <a:alpha val="49000"/>
                </a:scheme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3600" dirty="0" smtClean="0"/>
              <a:t>Alternative Aktivitäten bei Flaute </a:t>
            </a:r>
            <a:endParaRPr lang="de-DE" sz="3600" dirty="0"/>
          </a:p>
        </p:txBody>
      </p:sp>
    </p:spTree>
    <p:extLst>
      <p:ext uri="{BB962C8B-B14F-4D97-AF65-F5344CB8AC3E}">
        <p14:creationId xmlns:p14="http://schemas.microsoft.com/office/powerpoint/2010/main" val="4818082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 descr="Paddelpause"/>
          <p:cNvPicPr>
            <a:picLocks noGrp="1" noChangeAspect="1"/>
          </p:cNvPicPr>
          <p:nvPr isPhoto="1"/>
        </p:nvPicPr>
        <p:blipFill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29756" y="-4524"/>
            <a:ext cx="10018708" cy="688538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1589103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 dir="r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 descr="Kanu"/>
          <p:cNvPicPr>
            <a:picLocks noGrp="1" noChangeAspect="1"/>
          </p:cNvPicPr>
          <p:nvPr isPhoto="1"/>
        </p:nvPicPr>
        <p:blipFill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55244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5091666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 dir="l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 descr="Match-Race02"/>
          <p:cNvPicPr>
            <a:picLocks noGrp="1" noChangeAspect="1"/>
          </p:cNvPicPr>
          <p:nvPr isPhoto="1"/>
        </p:nvPicPr>
        <p:blipFill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3599139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 descr="Am Steuer"/>
          <p:cNvPicPr>
            <a:picLocks noGrp="1" noChangeAspect="1"/>
          </p:cNvPicPr>
          <p:nvPr isPhoto="1"/>
        </p:nvPicPr>
        <p:blipFill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3908359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 descr="Segeltour02"/>
          <p:cNvPicPr>
            <a:picLocks noGrp="1" noChangeAspect="1"/>
          </p:cNvPicPr>
          <p:nvPr isPhoto="1"/>
        </p:nvPicPr>
        <p:blipFill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Rechteck 2"/>
          <p:cNvSpPr/>
          <p:nvPr/>
        </p:nvSpPr>
        <p:spPr>
          <a:xfrm>
            <a:off x="0" y="5589240"/>
            <a:ext cx="9144000" cy="1268760"/>
          </a:xfrm>
          <a:prstGeom prst="rect">
            <a:avLst/>
          </a:prstGeom>
          <a:gradFill flip="none" rotWithShape="1">
            <a:gsLst>
              <a:gs pos="0">
                <a:schemeClr val="accent1"/>
              </a:gs>
              <a:gs pos="49000">
                <a:schemeClr val="accent1">
                  <a:tint val="44500"/>
                  <a:satMod val="160000"/>
                  <a:alpha val="49000"/>
                </a:scheme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3600" dirty="0" smtClean="0"/>
              <a:t>Segeltour auf dem neuen Vereinsboot</a:t>
            </a:r>
          </a:p>
        </p:txBody>
      </p:sp>
    </p:spTree>
    <p:extLst>
      <p:ext uri="{BB962C8B-B14F-4D97-AF65-F5344CB8AC3E}">
        <p14:creationId xmlns:p14="http://schemas.microsoft.com/office/powerpoint/2010/main" val="25874284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dir="d"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 descr="Segeltour01"/>
          <p:cNvPicPr>
            <a:picLocks noGrp="1" noChangeAspect="1"/>
          </p:cNvPicPr>
          <p:nvPr isPhoto="1"/>
        </p:nvPicPr>
        <p:blipFill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9493216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 descr="Segeltour03"/>
          <p:cNvPicPr>
            <a:picLocks noGrp="1" noChangeAspect="1"/>
          </p:cNvPicPr>
          <p:nvPr isPhoto="1"/>
        </p:nvPicPr>
        <p:blipFill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121368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dir="u"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 descr="Veersemeer 02"/>
          <p:cNvPicPr>
            <a:picLocks noGrp="1" noChangeAspect="1"/>
          </p:cNvPicPr>
          <p:nvPr isPhoto="1"/>
        </p:nvPicPr>
        <p:blipFill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Rechteck 2"/>
          <p:cNvSpPr/>
          <p:nvPr/>
        </p:nvSpPr>
        <p:spPr>
          <a:xfrm>
            <a:off x="0" y="5589240"/>
            <a:ext cx="9144000" cy="1268760"/>
          </a:xfrm>
          <a:prstGeom prst="rect">
            <a:avLst/>
          </a:prstGeom>
          <a:gradFill flip="none" rotWithShape="1">
            <a:gsLst>
              <a:gs pos="0">
                <a:schemeClr val="accent3">
                  <a:lumMod val="50000"/>
                </a:schemeClr>
              </a:gs>
              <a:gs pos="49000">
                <a:schemeClr val="accent3">
                  <a:alpha val="46000"/>
                  <a:lumMod val="50000"/>
                  <a:lumOff val="50000"/>
                </a:schemeClr>
              </a:gs>
              <a:gs pos="100000">
                <a:schemeClr val="bg1">
                  <a:alpha val="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3600" dirty="0" smtClean="0"/>
              <a:t>Impressionen am frühen Morgen</a:t>
            </a:r>
            <a:endParaRPr lang="de-DE" sz="3600" dirty="0"/>
          </a:p>
        </p:txBody>
      </p:sp>
    </p:spTree>
    <p:extLst>
      <p:ext uri="{BB962C8B-B14F-4D97-AF65-F5344CB8AC3E}">
        <p14:creationId xmlns:p14="http://schemas.microsoft.com/office/powerpoint/2010/main" val="25240320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 descr="Veersemeer 01"/>
          <p:cNvPicPr>
            <a:picLocks noGrp="1" noChangeAspect="1"/>
          </p:cNvPicPr>
          <p:nvPr isPhoto="1"/>
        </p:nvPicPr>
        <p:blipFill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9771563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 descr="Abendstimmung01"/>
          <p:cNvPicPr>
            <a:picLocks noGrp="1" noChangeAspect="1"/>
          </p:cNvPicPr>
          <p:nvPr isPhoto="1"/>
        </p:nvPicPr>
        <p:blipFill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4450804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 descr="Abendstimmung03"/>
          <p:cNvPicPr>
            <a:picLocks noGrp="1" noChangeAspect="1"/>
          </p:cNvPicPr>
          <p:nvPr isPhoto="1"/>
        </p:nvPicPr>
        <p:blipFill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Rechteck 2"/>
          <p:cNvSpPr/>
          <p:nvPr/>
        </p:nvSpPr>
        <p:spPr>
          <a:xfrm>
            <a:off x="0" y="5589240"/>
            <a:ext cx="9144000" cy="1268760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75000"/>
                </a:schemeClr>
              </a:gs>
              <a:gs pos="50000">
                <a:schemeClr val="accent6">
                  <a:lumMod val="86000"/>
                  <a:lumOff val="14000"/>
                  <a:alpha val="33000"/>
                </a:schemeClr>
              </a:gs>
              <a:gs pos="100000">
                <a:schemeClr val="accent6">
                  <a:lumMod val="40000"/>
                  <a:lumOff val="60000"/>
                  <a:alpha val="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3600" dirty="0" smtClean="0"/>
              <a:t>Abendstimmung</a:t>
            </a:r>
            <a:endParaRPr lang="de-DE" sz="3600" dirty="0"/>
          </a:p>
        </p:txBody>
      </p:sp>
    </p:spTree>
    <p:extLst>
      <p:ext uri="{BB962C8B-B14F-4D97-AF65-F5344CB8AC3E}">
        <p14:creationId xmlns:p14="http://schemas.microsoft.com/office/powerpoint/2010/main" val="19836558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 descr="Abendstimmung02"/>
          <p:cNvPicPr>
            <a:picLocks noGrp="1" noChangeAspect="1"/>
          </p:cNvPicPr>
          <p:nvPr isPhoto="1"/>
        </p:nvPicPr>
        <p:blipFill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7202453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 descr="Abendstimmung04"/>
          <p:cNvPicPr>
            <a:picLocks noGrp="1" noChangeAspect="1"/>
          </p:cNvPicPr>
          <p:nvPr isPhoto="1"/>
        </p:nvPicPr>
        <p:blipFill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403845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 descr="Jollensegler01"/>
          <p:cNvPicPr>
            <a:picLocks noGrp="1" noChangeAspect="1"/>
          </p:cNvPicPr>
          <p:nvPr isPhoto="1"/>
        </p:nvPicPr>
        <p:blipFill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0"/>
            <a:ext cx="9144000" cy="6885384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Rechteck 2"/>
          <p:cNvSpPr/>
          <p:nvPr/>
        </p:nvSpPr>
        <p:spPr>
          <a:xfrm>
            <a:off x="0" y="5904656"/>
            <a:ext cx="9144000" cy="1052736"/>
          </a:xfrm>
          <a:prstGeom prst="rect">
            <a:avLst/>
          </a:prstGeom>
          <a:gradFill flip="none" rotWithShape="1">
            <a:gsLst>
              <a:gs pos="0">
                <a:schemeClr val="accent1"/>
              </a:gs>
              <a:gs pos="49000">
                <a:schemeClr val="accent1">
                  <a:tint val="44500"/>
                  <a:satMod val="160000"/>
                  <a:alpha val="49000"/>
                </a:scheme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3600" dirty="0" smtClean="0"/>
              <a:t>Sommeraktivität: Match-Race</a:t>
            </a:r>
            <a:endParaRPr lang="de-DE" sz="3600" dirty="0"/>
          </a:p>
        </p:txBody>
      </p:sp>
    </p:spTree>
    <p:extLst>
      <p:ext uri="{BB962C8B-B14F-4D97-AF65-F5344CB8AC3E}">
        <p14:creationId xmlns:p14="http://schemas.microsoft.com/office/powerpoint/2010/main" val="5865938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 descr="Jollensegler02"/>
          <p:cNvPicPr>
            <a:picLocks noGrp="1" noChangeAspect="1"/>
          </p:cNvPicPr>
          <p:nvPr isPhoto="1"/>
        </p:nvPicPr>
        <p:blipFill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9255453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 descr="Jollensegler03"/>
          <p:cNvPicPr>
            <a:picLocks noGrp="1" noChangeAspect="1"/>
          </p:cNvPicPr>
          <p:nvPr isPhoto="1"/>
        </p:nvPicPr>
        <p:blipFill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6162487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 descr="Jollensegler05"/>
          <p:cNvPicPr>
            <a:picLocks noGrp="1" noChangeAspect="1"/>
          </p:cNvPicPr>
          <p:nvPr isPhoto="1"/>
        </p:nvPicPr>
        <p:blipFill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3057296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 descr="Jollensegler06"/>
          <p:cNvPicPr>
            <a:picLocks noGrp="1" noChangeAspect="1"/>
          </p:cNvPicPr>
          <p:nvPr isPhoto="1"/>
        </p:nvPicPr>
        <p:blipFill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57"/>
          <a:stretch/>
        </p:blipFill>
        <p:spPr>
          <a:xfrm>
            <a:off x="528" y="-171288"/>
            <a:ext cx="9236069" cy="703329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9183347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 descr="Jolle Griet02"/>
          <p:cNvPicPr>
            <a:picLocks noGrp="1" noChangeAspect="1"/>
          </p:cNvPicPr>
          <p:nvPr isPhoto="1"/>
        </p:nvPicPr>
        <p:blipFill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2344321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46</Words>
  <Application>Microsoft Office PowerPoint</Application>
  <PresentationFormat>Bildschirmpräsentation (4:3)</PresentationFormat>
  <Paragraphs>12</Paragraphs>
  <Slides>39</Slides>
  <Notes>0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39</vt:i4>
      </vt:variant>
    </vt:vector>
  </HeadingPairs>
  <TitlesOfParts>
    <vt:vector size="40" baseType="lpstr">
      <vt:lpstr>Larissa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Maria Hoeren</dc:creator>
  <cp:lastModifiedBy>F W</cp:lastModifiedBy>
  <cp:revision>22</cp:revision>
  <dcterms:created xsi:type="dcterms:W3CDTF">2012-02-17T07:25:55Z</dcterms:created>
  <dcterms:modified xsi:type="dcterms:W3CDTF">2012-04-17T11:07:08Z</dcterms:modified>
  <cp:version>42</cp:version>
</cp:coreProperties>
</file>