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id" ContentType="audio/unknown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7"/>
  </p:notesMasterIdLst>
  <p:sldIdLst>
    <p:sldId id="261" r:id="rId2"/>
    <p:sldId id="260" r:id="rId3"/>
    <p:sldId id="269" r:id="rId4"/>
    <p:sldId id="280" r:id="rId5"/>
    <p:sldId id="266" r:id="rId6"/>
    <p:sldId id="291" r:id="rId7"/>
    <p:sldId id="281" r:id="rId8"/>
    <p:sldId id="284" r:id="rId9"/>
    <p:sldId id="283" r:id="rId10"/>
    <p:sldId id="285" r:id="rId11"/>
    <p:sldId id="278" r:id="rId12"/>
    <p:sldId id="288" r:id="rId13"/>
    <p:sldId id="289" r:id="rId14"/>
    <p:sldId id="277" r:id="rId15"/>
    <p:sldId id="263" r:id="rId16"/>
  </p:sldIdLst>
  <p:sldSz cx="9144000" cy="5143500" type="screen16x9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46BE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138" autoAdjust="0"/>
  </p:normalViewPr>
  <p:slideViewPr>
    <p:cSldViewPr>
      <p:cViewPr>
        <p:scale>
          <a:sx n="107" d="100"/>
          <a:sy n="107" d="100"/>
        </p:scale>
        <p:origin x="-84" y="-702"/>
      </p:cViewPr>
      <p:guideLst>
        <p:guide orient="horz" pos="1439"/>
        <p:guide pos="419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A861FA-F54D-4099-9F5F-BB0813BA69BC}" type="datetimeFigureOut">
              <a:rPr lang="de-DE" smtClean="0"/>
              <a:t>17.04.2012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FB3B9C-201D-48E5-A92C-AD0F23DB3B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5259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ngelikaherkenrath.de/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office.microsoft.com/de-de/images/" TargetMode="Externa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0" dirty="0" smtClean="0"/>
              <a:t>Quelle</a:t>
            </a:r>
            <a:r>
              <a:rPr lang="de-DE" b="0" baseline="0" dirty="0" smtClean="0"/>
              <a:t> Bilder: </a:t>
            </a:r>
            <a:r>
              <a:rPr lang="de-DE" sz="1200" u="non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© Maria Hoeren (2011); </a:t>
            </a:r>
            <a:r>
              <a:rPr lang="de-DE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www.angelikaherkenrath.de</a:t>
            </a:r>
            <a:r>
              <a:rPr lang="de-DE" sz="1200" u="sng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0" u="non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Musik: Pariser Walzer von </a:t>
            </a:r>
            <a:r>
              <a:rPr lang="de-DE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http://office.microsoft.com/de-de/images/</a:t>
            </a:r>
            <a:endParaRPr lang="de-DE" b="0" u="non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B3B9C-201D-48E5-A92C-AD0F23DB3B36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46733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noProof="0" dirty="0" smtClean="0"/>
              <a:t>3 Bilder (Hochformat) korrekt anordnen</a:t>
            </a:r>
          </a:p>
          <a:p>
            <a:endParaRPr lang="de-DE" sz="1200" noProof="0" dirty="0" smtClean="0"/>
          </a:p>
          <a:p>
            <a:r>
              <a:rPr lang="de-DE" sz="1200" baseline="0" noProof="0" dirty="0" smtClean="0"/>
              <a:t>Über </a:t>
            </a:r>
            <a:r>
              <a:rPr lang="de-DE" sz="1200" b="1" baseline="0" noProof="0" dirty="0" smtClean="0"/>
              <a:t>Bildformatvorlage</a:t>
            </a:r>
            <a:r>
              <a:rPr lang="de-DE" sz="1200" baseline="0" noProof="0" dirty="0" smtClean="0"/>
              <a:t> Rahmen </a:t>
            </a:r>
            <a:r>
              <a:rPr lang="de-DE" sz="1200" i="1" baseline="0" noProof="0" dirty="0" smtClean="0"/>
              <a:t>Reflektierte Abschrägung schwarz </a:t>
            </a:r>
            <a:r>
              <a:rPr lang="de-DE" sz="1200" baseline="0" noProof="0" dirty="0" smtClean="0"/>
              <a:t>wählen, </a:t>
            </a:r>
            <a:r>
              <a:rPr lang="de-DE" sz="1200" baseline="0" noProof="0" dirty="0" smtClean="0"/>
              <a:t>ggf. </a:t>
            </a:r>
            <a:r>
              <a:rPr lang="de-DE" sz="1200" baseline="0" noProof="0" dirty="0" smtClean="0"/>
              <a:t>andere Rahmenfarbe wählen</a:t>
            </a:r>
          </a:p>
          <a:p>
            <a:r>
              <a:rPr lang="de-DE" sz="1200" b="1" baseline="0" noProof="0" dirty="0" smtClean="0"/>
              <a:t>3D-Drehung</a:t>
            </a:r>
            <a:r>
              <a:rPr lang="de-DE" sz="1200" baseline="0" noProof="0" dirty="0" smtClean="0"/>
              <a:t> </a:t>
            </a:r>
            <a:r>
              <a:rPr lang="de-DE" sz="1200" baseline="0" noProof="0" dirty="0" smtClean="0"/>
              <a:t>aus Katalog </a:t>
            </a:r>
            <a:r>
              <a:rPr lang="de-DE" sz="1200" i="1" baseline="0" noProof="0" dirty="0" smtClean="0"/>
              <a:t>Perspektive links (Stufe 2)</a:t>
            </a:r>
          </a:p>
          <a:p>
            <a:endParaRPr lang="de-DE" sz="1200" i="1" baseline="0" noProof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aseline="0" noProof="0" dirty="0" smtClean="0"/>
              <a:t>Bilder korrekt anordnen und gruppieren </a:t>
            </a:r>
            <a:br>
              <a:rPr lang="de-DE" sz="1200" baseline="0" noProof="0" dirty="0" smtClean="0"/>
            </a:br>
            <a:r>
              <a:rPr lang="de-DE" sz="1200" baseline="0" noProof="0" dirty="0" smtClean="0"/>
              <a:t>und für Gruppe ebenfalls </a:t>
            </a:r>
            <a:r>
              <a:rPr lang="de-DE" sz="1200" baseline="0" noProof="0" dirty="0" smtClean="0"/>
              <a:t>3D-Drehung </a:t>
            </a:r>
            <a:r>
              <a:rPr lang="de-DE" sz="1200" baseline="0" noProof="0" dirty="0" smtClean="0"/>
              <a:t>aus Katalog Perspektive links (Stufe 2) wählen</a:t>
            </a:r>
          </a:p>
          <a:p>
            <a:endParaRPr lang="de-DE" sz="1200" baseline="0" noProof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B3B9C-201D-48E5-A92C-AD0F23DB3B36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13380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B3B9C-201D-48E5-A92C-AD0F23DB3B36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10939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noProof="0" dirty="0" smtClean="0"/>
              <a:t>3 Bilder (Hochformat) korrekt anordnen</a:t>
            </a:r>
          </a:p>
          <a:p>
            <a:endParaRPr lang="de-DE" sz="1200" noProof="0" dirty="0" smtClean="0"/>
          </a:p>
          <a:p>
            <a:r>
              <a:rPr lang="de-DE" sz="1200" baseline="0" noProof="0" dirty="0" smtClean="0"/>
              <a:t>Über </a:t>
            </a:r>
            <a:r>
              <a:rPr lang="de-DE" sz="1200" b="1" baseline="0" noProof="0" dirty="0" smtClean="0"/>
              <a:t>Bildformatvorlage</a:t>
            </a:r>
            <a:r>
              <a:rPr lang="de-DE" sz="1200" baseline="0" noProof="0" dirty="0" smtClean="0"/>
              <a:t> Rahmen </a:t>
            </a:r>
            <a:r>
              <a:rPr lang="de-DE" sz="1200" i="1" baseline="0" noProof="0" dirty="0" smtClean="0"/>
              <a:t>Reflektierte Abschrägung schwarz </a:t>
            </a:r>
            <a:r>
              <a:rPr lang="de-DE" sz="1200" baseline="0" noProof="0" dirty="0" smtClean="0"/>
              <a:t>wählen, </a:t>
            </a:r>
            <a:r>
              <a:rPr lang="de-DE" sz="1200" baseline="0" noProof="0" dirty="0" smtClean="0"/>
              <a:t>ggf. </a:t>
            </a:r>
            <a:r>
              <a:rPr lang="de-DE" sz="1200" baseline="0" noProof="0" dirty="0" smtClean="0"/>
              <a:t>andere Rahmenfarbe wählen</a:t>
            </a:r>
          </a:p>
          <a:p>
            <a:r>
              <a:rPr lang="de-DE" sz="1200" b="1" baseline="0" noProof="0" dirty="0" smtClean="0"/>
              <a:t>3D-Drehung</a:t>
            </a:r>
            <a:r>
              <a:rPr lang="de-DE" sz="1200" baseline="0" noProof="0" dirty="0" smtClean="0"/>
              <a:t> </a:t>
            </a:r>
            <a:r>
              <a:rPr lang="de-DE" sz="1200" baseline="0" noProof="0" dirty="0" smtClean="0"/>
              <a:t>aus Katalog </a:t>
            </a:r>
            <a:r>
              <a:rPr lang="de-DE" sz="1200" i="1" baseline="0" noProof="0" dirty="0" smtClean="0"/>
              <a:t>Perspektive links (Stufe 2)</a:t>
            </a:r>
          </a:p>
          <a:p>
            <a:endParaRPr lang="de-DE" sz="1200" i="1" baseline="0" noProof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aseline="0" noProof="0" dirty="0" smtClean="0"/>
              <a:t>Bilder korrekt anordnen und gruppieren </a:t>
            </a:r>
            <a:br>
              <a:rPr lang="de-DE" sz="1200" baseline="0" noProof="0" dirty="0" smtClean="0"/>
            </a:br>
            <a:r>
              <a:rPr lang="de-DE" sz="1200" baseline="0" noProof="0" dirty="0" smtClean="0"/>
              <a:t>und für Gruppe ebenfalls </a:t>
            </a:r>
            <a:r>
              <a:rPr lang="de-DE" sz="1200" baseline="0" noProof="0" dirty="0" smtClean="0"/>
              <a:t>3D-Drehung </a:t>
            </a:r>
            <a:r>
              <a:rPr lang="de-DE" sz="1200" baseline="0" noProof="0" dirty="0" smtClean="0"/>
              <a:t>aus Katalog Perspektive links (Stufe 2) wählen</a:t>
            </a:r>
          </a:p>
          <a:p>
            <a:endParaRPr lang="de-DE" sz="1200" baseline="0" noProof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B3B9C-201D-48E5-A92C-AD0F23DB3B36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13380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noProof="0" dirty="0" smtClean="0"/>
              <a:t>3 Bilder (Hochformat) korrekt anordnen</a:t>
            </a:r>
          </a:p>
          <a:p>
            <a:endParaRPr lang="de-DE" sz="1200" noProof="0" dirty="0" smtClean="0"/>
          </a:p>
          <a:p>
            <a:r>
              <a:rPr lang="de-DE" sz="1200" baseline="0" noProof="0" dirty="0" smtClean="0"/>
              <a:t>Über </a:t>
            </a:r>
            <a:r>
              <a:rPr lang="de-DE" sz="1200" b="1" baseline="0" noProof="0" dirty="0" smtClean="0"/>
              <a:t>Bildformatvorlage</a:t>
            </a:r>
            <a:r>
              <a:rPr lang="de-DE" sz="1200" baseline="0" noProof="0" dirty="0" smtClean="0"/>
              <a:t> Rahmen </a:t>
            </a:r>
            <a:r>
              <a:rPr lang="de-DE" sz="1200" i="1" baseline="0" noProof="0" dirty="0" smtClean="0"/>
              <a:t>Reflektierte Abschrägung schwarz </a:t>
            </a:r>
            <a:r>
              <a:rPr lang="de-DE" sz="1200" baseline="0" noProof="0" dirty="0" smtClean="0"/>
              <a:t>wählen, </a:t>
            </a:r>
            <a:r>
              <a:rPr lang="de-DE" sz="1200" baseline="0" noProof="0" dirty="0" smtClean="0"/>
              <a:t>ggf. </a:t>
            </a:r>
            <a:r>
              <a:rPr lang="de-DE" sz="1200" baseline="0" noProof="0" dirty="0" smtClean="0"/>
              <a:t>andere Rahmenfarbe wählen</a:t>
            </a:r>
          </a:p>
          <a:p>
            <a:r>
              <a:rPr lang="de-DE" sz="1200" b="1" baseline="0" noProof="0" dirty="0" smtClean="0"/>
              <a:t>3D-Drehung</a:t>
            </a:r>
            <a:r>
              <a:rPr lang="de-DE" sz="1200" baseline="0" noProof="0" dirty="0" smtClean="0"/>
              <a:t> </a:t>
            </a:r>
            <a:r>
              <a:rPr lang="de-DE" sz="1200" baseline="0" noProof="0" dirty="0" smtClean="0"/>
              <a:t>aus Katalog </a:t>
            </a:r>
            <a:r>
              <a:rPr lang="de-DE" sz="1200" i="1" baseline="0" noProof="0" dirty="0" smtClean="0"/>
              <a:t>Perspektive links (Stufe 2)</a:t>
            </a:r>
          </a:p>
          <a:p>
            <a:endParaRPr lang="de-DE" sz="1200" i="1" baseline="0" noProof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aseline="0" noProof="0" dirty="0" smtClean="0"/>
              <a:t>Bilder korrekt anordnen und gruppieren </a:t>
            </a:r>
            <a:br>
              <a:rPr lang="de-DE" sz="1200" baseline="0" noProof="0" dirty="0" smtClean="0"/>
            </a:br>
            <a:r>
              <a:rPr lang="de-DE" sz="1200" baseline="0" noProof="0" dirty="0" smtClean="0"/>
              <a:t>und für Gruppe ebenfalls </a:t>
            </a:r>
            <a:r>
              <a:rPr lang="de-DE" sz="1200" baseline="0" noProof="0" dirty="0" smtClean="0"/>
              <a:t>3D-Drehung </a:t>
            </a:r>
            <a:r>
              <a:rPr lang="de-DE" sz="1200" baseline="0" noProof="0" dirty="0" smtClean="0"/>
              <a:t>aus Katalog Perspektive links (Stufe 2) wählen</a:t>
            </a:r>
          </a:p>
          <a:p>
            <a:endParaRPr lang="de-DE" sz="1200" baseline="0" noProof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B3B9C-201D-48E5-A92C-AD0F23DB3B36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13380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B3B9C-201D-48E5-A92C-AD0F23DB3B36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09126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Rechteck 1 und 2: </a:t>
            </a:r>
            <a:r>
              <a:rPr lang="de-DE" baseline="0" dirty="0" smtClean="0"/>
              <a:t>10,08 cm x 6,98 cm</a:t>
            </a:r>
            <a:endParaRPr lang="de-DE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Rechteck 3 und 4: </a:t>
            </a:r>
            <a:r>
              <a:rPr lang="de-DE" baseline="0" dirty="0" smtClean="0"/>
              <a:t>6,8 cm x 8,26 cm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 smtClean="0"/>
              <a:t>Rechteck-Füllung = Bilder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1" baseline="0" dirty="0" smtClean="0"/>
              <a:t>Bilder austauschen </a:t>
            </a:r>
            <a:r>
              <a:rPr lang="de-DE" baseline="0" dirty="0" smtClean="0"/>
              <a:t>über </a:t>
            </a:r>
            <a:r>
              <a:rPr lang="de-DE" i="1" baseline="0" dirty="0" smtClean="0"/>
              <a:t>Zeichentools/Format/Fülleffekt/Bild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0" u="sng" baseline="0" dirty="0" smtClean="0"/>
              <a:t>3D-Drehung für Rechteck 1</a:t>
            </a:r>
            <a:r>
              <a:rPr lang="de-DE" b="0" baseline="0" dirty="0" smtClean="0"/>
              <a:t>:</a:t>
            </a:r>
          </a:p>
          <a:p>
            <a:pPr lvl="1"/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X: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340,0°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Y: 57,2°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Z: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11° 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Perspektive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25°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0" u="sng" baseline="0" dirty="0" smtClean="0"/>
              <a:t>3D-Drehung für Rechteck 2:</a:t>
            </a:r>
          </a:p>
          <a:p>
            <a:pPr lvl="1"/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X: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300,6°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Y: 68,7°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Z: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329°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Perspektive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0°</a:t>
            </a:r>
          </a:p>
          <a:p>
            <a:pPr lvl="1"/>
            <a:endParaRPr lang="en-US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0" u="sng" baseline="0" dirty="0" smtClean="0"/>
              <a:t>3D-Drehung für Rechteck 3:</a:t>
            </a:r>
          </a:p>
          <a:p>
            <a:pPr lvl="1"/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X: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303,1°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Y: 313,7°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Z: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78°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Perspektive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100°</a:t>
            </a:r>
          </a:p>
          <a:p>
            <a:pPr lvl="1"/>
            <a:endParaRPr lang="en-US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0" u="sng" baseline="0" dirty="0" smtClean="0"/>
              <a:t>3D-Drehung für Rechteck 4:</a:t>
            </a:r>
          </a:p>
          <a:p>
            <a:pPr lvl="1"/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X: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310,3°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Y: 330,0°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Z: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63°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Perspektive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90°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B3B9C-201D-48E5-A92C-AD0F23DB3B36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43547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2 Textfelder = ARIAL BLACK</a:t>
            </a:r>
            <a:r>
              <a:rPr lang="de-DE" baseline="0" dirty="0" smtClean="0"/>
              <a:t> (</a:t>
            </a:r>
            <a:r>
              <a:rPr lang="de-DE" dirty="0" smtClean="0"/>
              <a:t>Buchstabe H in 166 </a:t>
            </a:r>
            <a:r>
              <a:rPr lang="de-DE" dirty="0" err="1" smtClean="0"/>
              <a:t>pt</a:t>
            </a:r>
            <a:r>
              <a:rPr lang="de-DE" dirty="0" smtClean="0"/>
              <a:t>; restlicher Text in 80 </a:t>
            </a:r>
            <a:r>
              <a:rPr lang="de-DE" dirty="0" err="1" smtClean="0"/>
              <a:t>pt</a:t>
            </a:r>
            <a:r>
              <a:rPr lang="de-DE" dirty="0" smtClean="0"/>
              <a:t>)</a:t>
            </a:r>
          </a:p>
          <a:p>
            <a:endParaRPr lang="de-DE" dirty="0" smtClean="0"/>
          </a:p>
          <a:p>
            <a:r>
              <a:rPr lang="de-DE" dirty="0" smtClean="0"/>
              <a:t>Model freigestellt aus Foto </a:t>
            </a:r>
            <a:r>
              <a:rPr lang="de-DE" b="1" dirty="0" smtClean="0"/>
              <a:t>Model sitzend.jpg</a:t>
            </a:r>
          </a:p>
          <a:p>
            <a:r>
              <a:rPr lang="de-DE" dirty="0" smtClean="0"/>
              <a:t>Knöpfe freigestellt aus</a:t>
            </a:r>
            <a:r>
              <a:rPr lang="de-DE" baseline="0" dirty="0" smtClean="0"/>
              <a:t> Foto </a:t>
            </a:r>
            <a:r>
              <a:rPr lang="de-DE" b="1" baseline="0" dirty="0" smtClean="0"/>
              <a:t>Knoepfe.jpg</a:t>
            </a:r>
            <a:endParaRPr lang="de-DE" b="1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B3B9C-201D-48E5-A92C-AD0F23DB3B36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57176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1" noProof="0" dirty="0" smtClean="0"/>
              <a:t>Erläuterung zum Aufbau der Folie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noProof="0" dirty="0" smtClean="0"/>
              <a:t>3 Bilder mit der Größe 11,11 x 7,49 cm, korrekt anordnen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noProof="0" dirty="0" smtClean="0"/>
              <a:t>In der Mitte liegen 5 Bilder exakt übereinander und werden per Eingangsanimation WISCHEN nacheinander angezeigt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noProof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1" noProof="0" dirty="0" smtClean="0"/>
              <a:t>Austausch der Bilder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0" noProof="0" dirty="0" smtClean="0"/>
              <a:t>Bildtools /Format / Bilder ändern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0" noProof="0" dirty="0" smtClean="0"/>
              <a:t>Hinweis:</a:t>
            </a:r>
            <a:r>
              <a:rPr lang="de-DE" sz="1200" b="0" baseline="0" noProof="0" dirty="0" smtClean="0"/>
              <a:t> Achten Sie darauf, dass die neuen </a:t>
            </a:r>
            <a:r>
              <a:rPr lang="de-DE" sz="1200" b="0" baseline="0" noProof="0" dirty="0" smtClean="0"/>
              <a:t>eingefügten </a:t>
            </a:r>
            <a:r>
              <a:rPr lang="de-DE" sz="1200" b="0" baseline="0" noProof="0" dirty="0" smtClean="0"/>
              <a:t>Bilder im Hochformat sind.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B3B9C-201D-48E5-A92C-AD0F23DB3B36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1079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noProof="0" dirty="0" smtClean="0"/>
              <a:t>3 Bilder (Querformat)</a:t>
            </a:r>
            <a:r>
              <a:rPr lang="de-DE" sz="1200" baseline="0" noProof="0" dirty="0" smtClean="0"/>
              <a:t> </a:t>
            </a:r>
            <a:r>
              <a:rPr lang="de-DE" sz="1200" noProof="0" dirty="0" smtClean="0"/>
              <a:t>korrekt anordnen</a:t>
            </a:r>
          </a:p>
          <a:p>
            <a:endParaRPr lang="de-DE" sz="1200" noProof="0" dirty="0" smtClean="0"/>
          </a:p>
          <a:p>
            <a:r>
              <a:rPr lang="de-DE" sz="1200" baseline="0" noProof="0" dirty="0" smtClean="0"/>
              <a:t>Über </a:t>
            </a:r>
            <a:r>
              <a:rPr lang="de-DE" sz="1200" b="1" baseline="0" noProof="0" dirty="0" smtClean="0"/>
              <a:t>Bildformatvorlage</a:t>
            </a:r>
            <a:r>
              <a:rPr lang="de-DE" sz="1200" baseline="0" noProof="0" dirty="0" smtClean="0"/>
              <a:t> Rahmen </a:t>
            </a:r>
            <a:r>
              <a:rPr lang="de-DE" sz="1200" i="1" baseline="0" noProof="0" dirty="0" smtClean="0"/>
              <a:t>Reflektierte Abschrägung schwarz </a:t>
            </a:r>
            <a:r>
              <a:rPr lang="de-DE" sz="1200" baseline="0" noProof="0" dirty="0" smtClean="0"/>
              <a:t>wählen, </a:t>
            </a:r>
            <a:r>
              <a:rPr lang="de-DE" sz="1200" baseline="0" noProof="0" dirty="0" smtClean="0"/>
              <a:t>ggf. </a:t>
            </a:r>
            <a:r>
              <a:rPr lang="de-DE" sz="1200" baseline="0" noProof="0" dirty="0" smtClean="0"/>
              <a:t>andere Rahmenfarbe wählen</a:t>
            </a:r>
          </a:p>
          <a:p>
            <a:r>
              <a:rPr lang="de-DE" sz="1200" b="1" baseline="0" noProof="0" dirty="0" smtClean="0"/>
              <a:t>3D-Drehung</a:t>
            </a:r>
            <a:r>
              <a:rPr lang="de-DE" sz="1200" baseline="0" noProof="0" dirty="0" smtClean="0"/>
              <a:t> </a:t>
            </a:r>
            <a:r>
              <a:rPr lang="de-DE" sz="1200" baseline="0" noProof="0" dirty="0" smtClean="0"/>
              <a:t>aus Katalog </a:t>
            </a:r>
            <a:r>
              <a:rPr lang="de-DE" sz="1200" i="1" baseline="0" noProof="0" dirty="0" smtClean="0"/>
              <a:t>Perspektive links (Stufe 2)</a:t>
            </a:r>
          </a:p>
          <a:p>
            <a:endParaRPr lang="de-DE" sz="1200" i="1" baseline="0" noProof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aseline="0" noProof="0" dirty="0" smtClean="0"/>
              <a:t>Bilder korrekt anordnen und gruppieren </a:t>
            </a:r>
            <a:br>
              <a:rPr lang="de-DE" sz="1200" baseline="0" noProof="0" dirty="0" smtClean="0"/>
            </a:br>
            <a:r>
              <a:rPr lang="de-DE" sz="1200" baseline="0" noProof="0" dirty="0" smtClean="0"/>
              <a:t>und für Gruppe ebenfalls </a:t>
            </a:r>
            <a:r>
              <a:rPr lang="de-DE" sz="1200" baseline="0" noProof="0" dirty="0" smtClean="0"/>
              <a:t>3D-Drehung </a:t>
            </a:r>
            <a:r>
              <a:rPr lang="de-DE" sz="1200" baseline="0" noProof="0" dirty="0" smtClean="0"/>
              <a:t>aus Katalog Perspektive links (Stufe 2) wählen</a:t>
            </a:r>
          </a:p>
          <a:p>
            <a:endParaRPr lang="de-DE" sz="1200" baseline="0" noProof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B3B9C-201D-48E5-A92C-AD0F23DB3B36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13380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noProof="0" dirty="0" smtClean="0"/>
              <a:t>3 Bilder (Querformat)</a:t>
            </a:r>
            <a:r>
              <a:rPr lang="de-DE" sz="1200" baseline="0" noProof="0" dirty="0" smtClean="0"/>
              <a:t> </a:t>
            </a:r>
            <a:r>
              <a:rPr lang="de-DE" sz="1200" noProof="0" dirty="0" smtClean="0"/>
              <a:t>korrekt anordnen</a:t>
            </a:r>
          </a:p>
          <a:p>
            <a:endParaRPr lang="de-DE" sz="1200" noProof="0" dirty="0" smtClean="0"/>
          </a:p>
          <a:p>
            <a:r>
              <a:rPr lang="de-DE" sz="1200" baseline="0" noProof="0" dirty="0" smtClean="0"/>
              <a:t>Über </a:t>
            </a:r>
            <a:r>
              <a:rPr lang="de-DE" sz="1200" b="1" baseline="0" noProof="0" dirty="0" smtClean="0"/>
              <a:t>Bildformatvorlage</a:t>
            </a:r>
            <a:r>
              <a:rPr lang="de-DE" sz="1200" baseline="0" noProof="0" dirty="0" smtClean="0"/>
              <a:t> Rahmen </a:t>
            </a:r>
            <a:r>
              <a:rPr lang="de-DE" sz="1200" i="1" baseline="0" noProof="0" dirty="0" smtClean="0"/>
              <a:t>Reflektierte Abschrägung schwarz </a:t>
            </a:r>
            <a:r>
              <a:rPr lang="de-DE" sz="1200" baseline="0" noProof="0" dirty="0" smtClean="0"/>
              <a:t>wählen, </a:t>
            </a:r>
            <a:r>
              <a:rPr lang="de-DE" sz="1200" baseline="0" noProof="0" dirty="0" smtClean="0"/>
              <a:t>ggf. </a:t>
            </a:r>
            <a:r>
              <a:rPr lang="de-DE" sz="1200" baseline="0" noProof="0" dirty="0" smtClean="0"/>
              <a:t>andere Rahmenfarbe wählen</a:t>
            </a:r>
          </a:p>
          <a:p>
            <a:r>
              <a:rPr lang="de-DE" sz="1200" b="1" baseline="0" noProof="0" dirty="0" smtClean="0"/>
              <a:t>3D-Drehung</a:t>
            </a:r>
            <a:r>
              <a:rPr lang="de-DE" sz="1200" baseline="0" noProof="0" dirty="0" smtClean="0"/>
              <a:t> </a:t>
            </a:r>
            <a:r>
              <a:rPr lang="de-DE" sz="1200" baseline="0" noProof="0" dirty="0" smtClean="0"/>
              <a:t>aus Katalog </a:t>
            </a:r>
            <a:r>
              <a:rPr lang="de-DE" sz="1200" i="1" baseline="0" noProof="0" dirty="0" smtClean="0"/>
              <a:t>Perspektive links (Stufe 2)</a:t>
            </a:r>
          </a:p>
          <a:p>
            <a:endParaRPr lang="de-DE" sz="1200" i="1" baseline="0" noProof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aseline="0" noProof="0" dirty="0" smtClean="0"/>
              <a:t>Bilder korrekt anordnen und gruppieren </a:t>
            </a:r>
            <a:br>
              <a:rPr lang="de-DE" sz="1200" baseline="0" noProof="0" dirty="0" smtClean="0"/>
            </a:br>
            <a:r>
              <a:rPr lang="de-DE" sz="1200" baseline="0" noProof="0" dirty="0" smtClean="0"/>
              <a:t>und für Gruppe ebenfalls </a:t>
            </a:r>
            <a:r>
              <a:rPr lang="de-DE" sz="1200" baseline="0" noProof="0" dirty="0" smtClean="0"/>
              <a:t>3D-Drehung </a:t>
            </a:r>
            <a:r>
              <a:rPr lang="de-DE" sz="1200" baseline="0" noProof="0" dirty="0" smtClean="0"/>
              <a:t>aus Katalog Perspektive links (Stufe 2) wählen</a:t>
            </a:r>
          </a:p>
          <a:p>
            <a:endParaRPr lang="de-DE" sz="1200" baseline="0" noProof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B3B9C-201D-48E5-A92C-AD0F23DB3B36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13380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noProof="0" dirty="0" smtClean="0"/>
              <a:t>3 Bilder (Querformat)</a:t>
            </a:r>
            <a:r>
              <a:rPr lang="de-DE" sz="1200" baseline="0" noProof="0" dirty="0" smtClean="0"/>
              <a:t> </a:t>
            </a:r>
            <a:r>
              <a:rPr lang="de-DE" sz="1200" noProof="0" dirty="0" smtClean="0"/>
              <a:t>korrekt anordnen</a:t>
            </a:r>
          </a:p>
          <a:p>
            <a:endParaRPr lang="de-DE" sz="1200" noProof="0" dirty="0" smtClean="0"/>
          </a:p>
          <a:p>
            <a:r>
              <a:rPr lang="de-DE" sz="1200" baseline="0" noProof="0" dirty="0" smtClean="0"/>
              <a:t>Über </a:t>
            </a:r>
            <a:r>
              <a:rPr lang="de-DE" sz="1200" b="1" baseline="0" noProof="0" dirty="0" smtClean="0"/>
              <a:t>Bildformatvorlage</a:t>
            </a:r>
            <a:r>
              <a:rPr lang="de-DE" sz="1200" baseline="0" noProof="0" dirty="0" smtClean="0"/>
              <a:t> Rahmen </a:t>
            </a:r>
            <a:r>
              <a:rPr lang="de-DE" sz="1200" i="1" baseline="0" noProof="0" dirty="0" smtClean="0"/>
              <a:t>Reflektierte Abschrägung schwarz </a:t>
            </a:r>
            <a:r>
              <a:rPr lang="de-DE" sz="1200" baseline="0" noProof="0" dirty="0" smtClean="0"/>
              <a:t>wählen, </a:t>
            </a:r>
            <a:r>
              <a:rPr lang="de-DE" sz="1200" baseline="0" noProof="0" dirty="0" smtClean="0"/>
              <a:t>ggf. </a:t>
            </a:r>
            <a:r>
              <a:rPr lang="de-DE" sz="1200" baseline="0" noProof="0" dirty="0" smtClean="0"/>
              <a:t>andere Rahmenfarbe wählen</a:t>
            </a:r>
          </a:p>
          <a:p>
            <a:r>
              <a:rPr lang="de-DE" sz="1200" b="1" baseline="0" noProof="0" dirty="0" smtClean="0"/>
              <a:t>3D-Drehung</a:t>
            </a:r>
            <a:r>
              <a:rPr lang="de-DE" sz="1200" baseline="0" noProof="0" dirty="0" smtClean="0"/>
              <a:t> </a:t>
            </a:r>
            <a:r>
              <a:rPr lang="de-DE" sz="1200" baseline="0" noProof="0" dirty="0" smtClean="0"/>
              <a:t>aus Katalog </a:t>
            </a:r>
            <a:r>
              <a:rPr lang="de-DE" sz="1200" i="1" baseline="0" noProof="0" dirty="0" smtClean="0"/>
              <a:t>Perspektive links (Stufe 2)</a:t>
            </a:r>
          </a:p>
          <a:p>
            <a:endParaRPr lang="de-DE" sz="1200" i="1" baseline="0" noProof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aseline="0" noProof="0" dirty="0" smtClean="0"/>
              <a:t>Bilder korrekt anordnen und gruppieren </a:t>
            </a:r>
            <a:br>
              <a:rPr lang="de-DE" sz="1200" baseline="0" noProof="0" dirty="0" smtClean="0"/>
            </a:br>
            <a:r>
              <a:rPr lang="de-DE" sz="1200" baseline="0" noProof="0" dirty="0" smtClean="0"/>
              <a:t>und für Gruppe ebenfalls </a:t>
            </a:r>
            <a:r>
              <a:rPr lang="de-DE" sz="1200" baseline="0" noProof="0" dirty="0" smtClean="0"/>
              <a:t>3D-Drehung </a:t>
            </a:r>
            <a:r>
              <a:rPr lang="de-DE" sz="1200" baseline="0" noProof="0" dirty="0" smtClean="0"/>
              <a:t>aus Katalog Perspektive links (Stufe 2) wählen</a:t>
            </a:r>
          </a:p>
          <a:p>
            <a:endParaRPr lang="de-DE" sz="1200" baseline="0" noProof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B3B9C-201D-48E5-A92C-AD0F23DB3B36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13380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noProof="0" dirty="0" smtClean="0"/>
              <a:t>3 Bilder (Hochformat) korrekt anordnen</a:t>
            </a:r>
          </a:p>
          <a:p>
            <a:endParaRPr lang="de-DE" sz="1200" noProof="0" dirty="0" smtClean="0"/>
          </a:p>
          <a:p>
            <a:r>
              <a:rPr lang="de-DE" sz="1200" baseline="0" noProof="0" dirty="0" smtClean="0"/>
              <a:t>Über </a:t>
            </a:r>
            <a:r>
              <a:rPr lang="de-DE" sz="1200" b="1" baseline="0" noProof="0" dirty="0" smtClean="0"/>
              <a:t>Bildformatvorlage</a:t>
            </a:r>
            <a:r>
              <a:rPr lang="de-DE" sz="1200" baseline="0" noProof="0" dirty="0" smtClean="0"/>
              <a:t> Rahmen </a:t>
            </a:r>
            <a:r>
              <a:rPr lang="de-DE" sz="1200" i="1" baseline="0" noProof="0" dirty="0" smtClean="0"/>
              <a:t>Reflektierte Abschrägung schwarz </a:t>
            </a:r>
            <a:r>
              <a:rPr lang="de-DE" sz="1200" baseline="0" noProof="0" dirty="0" smtClean="0"/>
              <a:t>wählen, </a:t>
            </a:r>
            <a:r>
              <a:rPr lang="de-DE" sz="1200" baseline="0" noProof="0" dirty="0" smtClean="0"/>
              <a:t>ggf. </a:t>
            </a:r>
            <a:r>
              <a:rPr lang="de-DE" sz="1200" baseline="0" noProof="0" dirty="0" smtClean="0"/>
              <a:t>andere Rahmenfarbe wählen</a:t>
            </a:r>
          </a:p>
          <a:p>
            <a:r>
              <a:rPr lang="de-DE" sz="1200" b="1" baseline="0" noProof="0" dirty="0" smtClean="0"/>
              <a:t>3D-Drehung</a:t>
            </a:r>
            <a:r>
              <a:rPr lang="de-DE" sz="1200" baseline="0" noProof="0" dirty="0" smtClean="0"/>
              <a:t> </a:t>
            </a:r>
            <a:r>
              <a:rPr lang="de-DE" sz="1200" baseline="0" noProof="0" dirty="0" smtClean="0"/>
              <a:t>aus Katalog </a:t>
            </a:r>
            <a:r>
              <a:rPr lang="de-DE" sz="1200" i="1" baseline="0" noProof="0" dirty="0" smtClean="0"/>
              <a:t>Perspektive links (Stufe 2)</a:t>
            </a:r>
          </a:p>
          <a:p>
            <a:endParaRPr lang="de-DE" sz="1200" i="1" baseline="0" noProof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aseline="0" noProof="0" dirty="0" smtClean="0"/>
              <a:t>Bilder korrekt anordnen und gruppieren </a:t>
            </a:r>
            <a:br>
              <a:rPr lang="de-DE" sz="1200" baseline="0" noProof="0" dirty="0" smtClean="0"/>
            </a:br>
            <a:r>
              <a:rPr lang="de-DE" sz="1200" baseline="0" noProof="0" dirty="0" smtClean="0"/>
              <a:t>und für Gruppe ebenfalls </a:t>
            </a:r>
            <a:r>
              <a:rPr lang="de-DE" sz="1200" baseline="0" noProof="0" dirty="0" smtClean="0"/>
              <a:t>3D-Drehung </a:t>
            </a:r>
            <a:r>
              <a:rPr lang="de-DE" sz="1200" baseline="0" noProof="0" dirty="0" smtClean="0"/>
              <a:t>aus Katalog Perspektive links (Stufe 2) wählen</a:t>
            </a:r>
          </a:p>
          <a:p>
            <a:endParaRPr lang="de-DE" sz="1200" baseline="0" noProof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B3B9C-201D-48E5-A92C-AD0F23DB3B36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13380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noProof="0" dirty="0" smtClean="0"/>
              <a:t>3 Bilder (Hochformat) korrekt anordnen</a:t>
            </a:r>
          </a:p>
          <a:p>
            <a:endParaRPr lang="de-DE" sz="1200" noProof="0" dirty="0" smtClean="0"/>
          </a:p>
          <a:p>
            <a:r>
              <a:rPr lang="de-DE" sz="1200" baseline="0" noProof="0" dirty="0" smtClean="0"/>
              <a:t>Über </a:t>
            </a:r>
            <a:r>
              <a:rPr lang="de-DE" sz="1200" b="1" baseline="0" noProof="0" dirty="0" smtClean="0"/>
              <a:t>Bildformatvorlage</a:t>
            </a:r>
            <a:r>
              <a:rPr lang="de-DE" sz="1200" baseline="0" noProof="0" dirty="0" smtClean="0"/>
              <a:t> Rahmen </a:t>
            </a:r>
            <a:r>
              <a:rPr lang="de-DE" sz="1200" i="1" baseline="0" noProof="0" dirty="0" smtClean="0"/>
              <a:t>Reflektierte Abschrägung schwarz </a:t>
            </a:r>
            <a:r>
              <a:rPr lang="de-DE" sz="1200" baseline="0" noProof="0" dirty="0" smtClean="0"/>
              <a:t>wählen, </a:t>
            </a:r>
            <a:r>
              <a:rPr lang="de-DE" sz="1200" baseline="0" noProof="0" dirty="0" smtClean="0"/>
              <a:t>ggf. </a:t>
            </a:r>
            <a:r>
              <a:rPr lang="de-DE" sz="1200" baseline="0" noProof="0" dirty="0" smtClean="0"/>
              <a:t>andere Rahmenfarbe wählen</a:t>
            </a:r>
          </a:p>
          <a:p>
            <a:r>
              <a:rPr lang="de-DE" sz="1200" b="1" baseline="0" noProof="0" dirty="0" smtClean="0"/>
              <a:t>3D-Drehung</a:t>
            </a:r>
            <a:r>
              <a:rPr lang="de-DE" sz="1200" baseline="0" noProof="0" dirty="0" smtClean="0"/>
              <a:t> </a:t>
            </a:r>
            <a:r>
              <a:rPr lang="de-DE" sz="1200" baseline="0" noProof="0" dirty="0" smtClean="0"/>
              <a:t>aus Katalog </a:t>
            </a:r>
            <a:r>
              <a:rPr lang="de-DE" sz="1200" i="1" baseline="0" noProof="0" dirty="0" smtClean="0"/>
              <a:t>Perspektive links (Stufe 2)</a:t>
            </a:r>
          </a:p>
          <a:p>
            <a:endParaRPr lang="de-DE" sz="1200" i="1" baseline="0" noProof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aseline="0" noProof="0" dirty="0" smtClean="0"/>
              <a:t>Bilder korrekt anordnen und gruppieren </a:t>
            </a:r>
            <a:br>
              <a:rPr lang="de-DE" sz="1200" baseline="0" noProof="0" dirty="0" smtClean="0"/>
            </a:br>
            <a:r>
              <a:rPr lang="de-DE" sz="1200" baseline="0" noProof="0" dirty="0" smtClean="0"/>
              <a:t>und für Gruppe ebenfalls </a:t>
            </a:r>
            <a:r>
              <a:rPr lang="de-DE" sz="1200" baseline="0" noProof="0" dirty="0" smtClean="0"/>
              <a:t>3D-Drehung </a:t>
            </a:r>
            <a:r>
              <a:rPr lang="de-DE" sz="1200" baseline="0" noProof="0" dirty="0" smtClean="0"/>
              <a:t>aus Katalog Perspektive links (Stufe 2) wählen</a:t>
            </a:r>
          </a:p>
          <a:p>
            <a:endParaRPr lang="de-DE" sz="1200" baseline="0" noProof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B3B9C-201D-48E5-A92C-AD0F23DB3B36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13380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B3B9C-201D-48E5-A92C-AD0F23DB3B36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97542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62803" y="3867894"/>
            <a:ext cx="4572000" cy="810575"/>
          </a:xfrm>
        </p:spPr>
        <p:txBody>
          <a:bodyPr>
            <a:normAutofit/>
          </a:bodyPr>
          <a:lstStyle>
            <a:lvl1pPr marL="0" indent="0" algn="l">
              <a:buNone/>
              <a:defRPr sz="2000" b="0" i="0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en-US" dirty="0"/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D7846-F030-436E-AD85-C77740B0A9A4}" type="datetimeFigureOut">
              <a:rPr lang="de-DE" smtClean="0"/>
              <a:t>17.04.2012</a:t>
            </a:fld>
            <a:endParaRPr lang="de-DE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179BB36-B3F3-48A7-A623-31B40D157042}" type="slidenum">
              <a:rPr lang="de-DE" smtClean="0"/>
              <a:t>‹Nr.›</a:t>
            </a:fld>
            <a:endParaRPr lang="de-DE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23528" y="2284413"/>
            <a:ext cx="6336035" cy="1396056"/>
          </a:xfrm>
        </p:spPr>
        <p:txBody>
          <a:bodyPr>
            <a:noAutofit/>
          </a:bodyPr>
          <a:lstStyle>
            <a:lvl1pPr algn="r">
              <a:spcBef>
                <a:spcPts val="0"/>
              </a:spcBef>
              <a:defRPr kumimoji="0" lang="en-US" sz="32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Arial Black" pitchFamily="34" charset="0"/>
                <a:ea typeface="+mj-ea"/>
                <a:cs typeface="Tunga" pitchFamily="2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097280"/>
            <a:ext cx="7680960" cy="35433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EFD7846-F030-436E-AD85-C77740B0A9A4}" type="datetimeFigureOut">
              <a:rPr lang="de-DE" smtClean="0"/>
              <a:t>17.04.2012</a:t>
            </a:fld>
            <a:endParaRPr lang="de-DE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179BB36-B3F3-48A7-A623-31B40D157042}" type="slidenum">
              <a:rPr lang="de-DE" smtClean="0"/>
              <a:t>‹Nr.›</a:t>
            </a:fld>
            <a:endParaRPr lang="de-DE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3002476"/>
            <a:ext cx="4572000" cy="883724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D7846-F030-436E-AD85-C77740B0A9A4}" type="datetimeFigureOut">
              <a:rPr lang="de-DE" smtClean="0"/>
              <a:t>17.04.2012</a:t>
            </a:fld>
            <a:endParaRPr lang="de-DE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179BB36-B3F3-48A7-A623-31B40D157042}" type="slidenum">
              <a:rPr lang="de-DE" smtClean="0"/>
              <a:t>‹Nr.›</a:t>
            </a:fld>
            <a:endParaRPr lang="de-DE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3716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371600"/>
            <a:ext cx="9144000" cy="1191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492559"/>
            <a:ext cx="8439912" cy="1488186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mtClean="0"/>
              <a:t>Titelmasterformat durch Klicken bearbeiten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097280"/>
            <a:ext cx="3886200" cy="3216402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097280"/>
            <a:ext cx="3886200" cy="3216402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EFD7846-F030-436E-AD85-C77740B0A9A4}" type="datetimeFigureOut">
              <a:rPr lang="de-DE" smtClean="0"/>
              <a:t>17.04.2012</a:t>
            </a:fld>
            <a:endParaRPr lang="de-DE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179BB36-B3F3-48A7-A623-31B40D157042}" type="slidenum">
              <a:rPr lang="de-DE" smtClean="0"/>
              <a:t>‹Nr.›</a:t>
            </a:fld>
            <a:endParaRPr lang="de-DE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097281"/>
            <a:ext cx="3886200" cy="382190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097281"/>
            <a:ext cx="3886200" cy="382190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1508760"/>
            <a:ext cx="3886200" cy="28026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508760"/>
            <a:ext cx="3886200" cy="28026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FEFD7846-F030-436E-AD85-C77740B0A9A4}" type="datetimeFigureOut">
              <a:rPr lang="de-DE" smtClean="0"/>
              <a:t>17.04.2012</a:t>
            </a:fld>
            <a:endParaRPr lang="de-DE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1179BB36-B3F3-48A7-A623-31B40D157042}" type="slidenum">
              <a:rPr lang="de-DE" smtClean="0"/>
              <a:t>‹Nr.›</a:t>
            </a:fld>
            <a:endParaRPr lang="de-DE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D7846-F030-436E-AD85-C77740B0A9A4}" type="datetimeFigureOut">
              <a:rPr lang="de-DE" smtClean="0"/>
              <a:t>17.04.2012</a:t>
            </a:fld>
            <a:endParaRPr lang="de-DE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179BB36-B3F3-48A7-A623-31B40D157042}" type="slidenum">
              <a:rPr lang="de-DE" smtClean="0"/>
              <a:t>‹Nr.›</a:t>
            </a:fld>
            <a:endParaRPr lang="de-DE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4300537"/>
            <a:ext cx="9144000" cy="842963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4271963"/>
            <a:ext cx="9144000" cy="1191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7" y="1097280"/>
            <a:ext cx="3381375" cy="297537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097280"/>
            <a:ext cx="4681538" cy="2976372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EFD7846-F030-436E-AD85-C77740B0A9A4}" type="datetimeFigureOut">
              <a:rPr lang="de-DE" smtClean="0"/>
              <a:t>17.04.2012</a:t>
            </a:fld>
            <a:endParaRPr lang="de-DE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179BB36-B3F3-48A7-A623-31B40D157042}" type="slidenum">
              <a:rPr lang="de-DE" smtClean="0"/>
              <a:t>‹Nr.›</a:t>
            </a:fld>
            <a:endParaRPr lang="de-DE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5" y="0"/>
            <a:ext cx="3914775" cy="4243388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200150"/>
            <a:ext cx="4572000" cy="269492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4300537"/>
            <a:ext cx="9144000" cy="842963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4271963"/>
            <a:ext cx="9144000" cy="1191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06406"/>
            <a:ext cx="4572000" cy="993744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EFD7846-F030-436E-AD85-C77740B0A9A4}" type="datetimeFigureOut">
              <a:rPr lang="de-DE" smtClean="0"/>
              <a:t>17.04.2012</a:t>
            </a:fld>
            <a:endParaRPr lang="de-DE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179BB36-B3F3-48A7-A623-31B40D157042}" type="slidenum">
              <a:rPr lang="de-DE" smtClean="0"/>
              <a:t>‹Nr.›</a:t>
            </a:fld>
            <a:endParaRPr lang="de-DE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171450"/>
            <a:ext cx="7680960" cy="8001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097280"/>
            <a:ext cx="7680960" cy="32575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4907757"/>
            <a:ext cx="1466850" cy="1857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FEFD7846-F030-436E-AD85-C77740B0A9A4}" type="datetimeFigureOut">
              <a:rPr lang="de-DE" smtClean="0"/>
              <a:t>17.04.2012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50" y="4907757"/>
            <a:ext cx="4086225" cy="1857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4907757"/>
            <a:ext cx="876300" cy="1857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1179BB36-B3F3-48A7-A623-31B40D157042}" type="slidenum">
              <a:rPr lang="de-DE" smtClean="0"/>
              <a:t>‹Nr.›</a:t>
            </a:fld>
            <a:endParaRPr lang="de-DE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1.xml"/><Relationship Id="rId7" Type="http://schemas.openxmlformats.org/officeDocument/2006/relationships/image" Target="../media/image3.png"/><Relationship Id="rId2" Type="http://schemas.openxmlformats.org/officeDocument/2006/relationships/audio" Target="../media/media1.mid"/><Relationship Id="rId1" Type="http://schemas.microsoft.com/office/2007/relationships/media" Target="../media/media1.mid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g"/><Relationship Id="rId4" Type="http://schemas.openxmlformats.org/officeDocument/2006/relationships/image" Target="../media/image39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g"/><Relationship Id="rId3" Type="http://schemas.openxmlformats.org/officeDocument/2006/relationships/image" Target="../media/image41.jpeg"/><Relationship Id="rId7" Type="http://schemas.openxmlformats.org/officeDocument/2006/relationships/image" Target="../media/image4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jpg"/><Relationship Id="rId4" Type="http://schemas.openxmlformats.org/officeDocument/2006/relationships/image" Target="../media/image48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jpg"/><Relationship Id="rId4" Type="http://schemas.openxmlformats.org/officeDocument/2006/relationships/image" Target="../media/image47.jp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g"/><Relationship Id="rId3" Type="http://schemas.openxmlformats.org/officeDocument/2006/relationships/image" Target="../media/image51.jpeg"/><Relationship Id="rId7" Type="http://schemas.openxmlformats.org/officeDocument/2006/relationships/image" Target="../media/image55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10" Type="http://schemas.openxmlformats.org/officeDocument/2006/relationships/image" Target="../media/image58.jpg"/><Relationship Id="rId4" Type="http://schemas.openxmlformats.org/officeDocument/2006/relationships/image" Target="../media/image52.jpeg"/><Relationship Id="rId9" Type="http://schemas.openxmlformats.org/officeDocument/2006/relationships/image" Target="../media/image57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12" Type="http://schemas.microsoft.com/office/2007/relationships/hdphoto" Target="../media/hdphoto5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8.png"/><Relationship Id="rId5" Type="http://schemas.openxmlformats.org/officeDocument/2006/relationships/image" Target="../media/image5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2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10" Type="http://schemas.openxmlformats.org/officeDocument/2006/relationships/image" Target="../media/image15.jpg"/><Relationship Id="rId4" Type="http://schemas.openxmlformats.org/officeDocument/2006/relationships/image" Target="../media/image9.jpg"/><Relationship Id="rId9" Type="http://schemas.openxmlformats.org/officeDocument/2006/relationships/image" Target="../media/image1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11" Type="http://schemas.microsoft.com/office/2007/relationships/hdphoto" Target="../media/hdphoto6.wdp"/><Relationship Id="rId5" Type="http://schemas.openxmlformats.org/officeDocument/2006/relationships/image" Target="../media/image32.jpeg"/><Relationship Id="rId10" Type="http://schemas.openxmlformats.org/officeDocument/2006/relationships/image" Target="../media/image37.jpeg"/><Relationship Id="rId4" Type="http://schemas.openxmlformats.org/officeDocument/2006/relationships/image" Target="../media/image31.jpeg"/><Relationship Id="rId9" Type="http://schemas.openxmlformats.org/officeDocument/2006/relationships/image" Target="../media/image3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text"/>
          <p:cNvSpPr>
            <a:spLocks noGrp="1"/>
          </p:cNvSpPr>
          <p:nvPr>
            <p:ph type="title"/>
          </p:nvPr>
        </p:nvSpPr>
        <p:spPr>
          <a:xfrm>
            <a:off x="0" y="2615854"/>
            <a:ext cx="6757235" cy="1396056"/>
          </a:xfrm>
        </p:spPr>
        <p:txBody>
          <a:bodyPr>
            <a:noAutofit/>
          </a:bodyPr>
          <a:lstStyle/>
          <a:p>
            <a:r>
              <a:rPr lang="de-DE" sz="7200" dirty="0">
                <a:ln w="6350" cmpd="sng">
                  <a:noFill/>
                  <a:prstDash val="solid"/>
                </a:ln>
                <a:gradFill>
                  <a:gsLst>
                    <a:gs pos="0">
                      <a:schemeClr val="accent1">
                        <a:lumMod val="75000"/>
                      </a:schemeClr>
                    </a:gs>
                    <a:gs pos="12000">
                      <a:schemeClr val="accent1"/>
                    </a:gs>
                    <a:gs pos="37000">
                      <a:schemeClr val="accent1">
                        <a:lumMod val="20000"/>
                        <a:lumOff val="80000"/>
                      </a:schemeClr>
                    </a:gs>
                    <a:gs pos="6400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/>
                </a:gradFill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  <a:ea typeface="+mn-ea"/>
                <a:cs typeface="+mn-cs"/>
              </a:rPr>
              <a:t>Modedesign</a:t>
            </a:r>
            <a:br>
              <a:rPr lang="de-DE" sz="7200" dirty="0">
                <a:ln w="6350" cmpd="sng">
                  <a:noFill/>
                  <a:prstDash val="solid"/>
                </a:ln>
                <a:gradFill>
                  <a:gsLst>
                    <a:gs pos="0">
                      <a:schemeClr val="accent1">
                        <a:lumMod val="75000"/>
                      </a:schemeClr>
                    </a:gs>
                    <a:gs pos="12000">
                      <a:schemeClr val="accent1"/>
                    </a:gs>
                    <a:gs pos="37000">
                      <a:schemeClr val="accent1">
                        <a:lumMod val="20000"/>
                        <a:lumOff val="80000"/>
                      </a:schemeClr>
                    </a:gs>
                    <a:gs pos="6400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/>
                </a:gradFill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  <a:ea typeface="+mn-ea"/>
                <a:cs typeface="+mn-cs"/>
              </a:rPr>
            </a:br>
            <a:r>
              <a:rPr lang="de-DE" sz="3600" dirty="0">
                <a:ln w="6350" cmpd="sng">
                  <a:noFill/>
                  <a:prstDash val="solid"/>
                </a:ln>
                <a:gradFill>
                  <a:gsLst>
                    <a:gs pos="0">
                      <a:schemeClr val="accent1">
                        <a:lumMod val="75000"/>
                      </a:schemeClr>
                    </a:gs>
                    <a:gs pos="12000">
                      <a:schemeClr val="accent1"/>
                    </a:gs>
                    <a:gs pos="37000">
                      <a:schemeClr val="accent1">
                        <a:lumMod val="20000"/>
                        <a:lumOff val="80000"/>
                      </a:schemeClr>
                    </a:gs>
                    <a:gs pos="6400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/>
                </a:gradFill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  <a:ea typeface="+mn-ea"/>
                <a:cs typeface="+mn-cs"/>
              </a:rPr>
              <a:t>Angelika </a:t>
            </a:r>
            <a:r>
              <a:rPr lang="de-DE" sz="3600" dirty="0" err="1">
                <a:ln w="6350" cmpd="sng">
                  <a:noFill/>
                  <a:prstDash val="solid"/>
                </a:ln>
                <a:gradFill>
                  <a:gsLst>
                    <a:gs pos="0">
                      <a:schemeClr val="accent1">
                        <a:lumMod val="75000"/>
                      </a:schemeClr>
                    </a:gs>
                    <a:gs pos="12000">
                      <a:schemeClr val="accent1"/>
                    </a:gs>
                    <a:gs pos="37000">
                      <a:schemeClr val="accent1">
                        <a:lumMod val="20000"/>
                        <a:lumOff val="80000"/>
                      </a:schemeClr>
                    </a:gs>
                    <a:gs pos="6400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/>
                </a:gradFill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  <a:ea typeface="+mn-ea"/>
                <a:cs typeface="+mn-cs"/>
              </a:rPr>
              <a:t>Herkenrath</a:t>
            </a:r>
            <a:endParaRPr lang="de-DE" sz="3600" dirty="0">
              <a:ln w="6350" cmpd="sng">
                <a:noFill/>
                <a:prstDash val="solid"/>
              </a:ln>
              <a:gradFill>
                <a:gsLst>
                  <a:gs pos="0">
                    <a:schemeClr val="accent1">
                      <a:lumMod val="75000"/>
                    </a:schemeClr>
                  </a:gs>
                  <a:gs pos="12000">
                    <a:schemeClr val="accent1"/>
                  </a:gs>
                  <a:gs pos="37000">
                    <a:schemeClr val="accent1">
                      <a:lumMod val="20000"/>
                      <a:lumOff val="80000"/>
                    </a:schemeClr>
                  </a:gs>
                  <a:gs pos="6400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/>
              </a:gradFill>
              <a:effectLst>
                <a:reflection blurRad="6350" stA="60000" endA="900" endPos="58000" dir="5400000" sy="-100000" algn="bl" rotWithShape="0"/>
              </a:effectLst>
              <a:latin typeface="Arial Black" pitchFamily="34" charset="0"/>
              <a:ea typeface="+mn-ea"/>
              <a:cs typeface="+mn-cs"/>
            </a:endParaRPr>
          </a:p>
        </p:txBody>
      </p:sp>
      <p:pic>
        <p:nvPicPr>
          <p:cNvPr id="9" name="Bild 1"/>
          <p:cNvPicPr>
            <a:picLocks noChangeAspect="1"/>
          </p:cNvPicPr>
          <p:nvPr/>
        </p:nvPicPr>
        <p:blipFill>
          <a:blip r:embed="rId6" cstate="email">
            <a:lum bright="50000"/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157" y="1010408"/>
            <a:ext cx="2324100" cy="3095625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0" name="Bild 2"/>
          <p:cNvPicPr>
            <a:picLocks noChangeAspect="1"/>
          </p:cNvPicPr>
          <p:nvPr/>
        </p:nvPicPr>
        <p:blipFill>
          <a:blip r:embed="rId6" cstate="email">
            <a:lum bright="40000"/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6283" y="1007081"/>
            <a:ext cx="2324100" cy="3095625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1" name="Bild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4661" y="997099"/>
            <a:ext cx="2324100" cy="3095625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3" name="Bild 3"/>
          <p:cNvPicPr>
            <a:picLocks noChangeAspect="1"/>
          </p:cNvPicPr>
          <p:nvPr/>
        </p:nvPicPr>
        <p:blipFill>
          <a:blip r:embed="rId6" cstate="email">
            <a:lum bright="20000"/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2409" y="1003755"/>
            <a:ext cx="2324100" cy="3095625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9" name="Bild 4"/>
          <p:cNvPicPr>
            <a:picLocks noChangeAspect="1"/>
          </p:cNvPicPr>
          <p:nvPr/>
        </p:nvPicPr>
        <p:blipFill>
          <a:blip r:embed="rId6" cstate="email">
            <a:lum bright="20000"/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8535" y="1000427"/>
            <a:ext cx="2324100" cy="3095625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3" name="MS900054281[1].mid">
            <a:hlinkClick r:id="" action="ppaction://media"/>
          </p:cNvPr>
          <p:cNvPicPr>
            <a:picLocks noChangeAspect="1"/>
          </p:cNvPicPr>
          <p:nvPr>
            <a:audioFile r:link="rId2"/>
            <p:custDataLst>
              <p:tags r:id="rId3"/>
            </p:custDataLst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217096" y="406272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208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5572"/>
    </mc:Choice>
    <mc:Fallback xmlns="">
      <p:transition advTm="557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5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5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55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50" presetClass="exit" presetSubtype="0" accel="10000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50" presetClass="exit" presetSubtype="0" accel="10000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50" presetClass="exit" presetSubtype="0" ac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3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4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/>
          <p:cNvGrpSpPr/>
          <p:nvPr/>
        </p:nvGrpSpPr>
        <p:grpSpPr>
          <a:xfrm>
            <a:off x="-1041581" y="627534"/>
            <a:ext cx="9328862" cy="3457715"/>
            <a:chOff x="-1041581" y="627534"/>
            <a:chExt cx="9328862" cy="3457715"/>
          </a:xfrm>
          <a:scene3d>
            <a:camera prst="perspectiveContrastingLeftFacing"/>
            <a:lightRig rig="threePt" dir="t"/>
          </a:scene3d>
        </p:grpSpPr>
        <p:pic>
          <p:nvPicPr>
            <p:cNvPr id="13" name="Links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041581" y="629250"/>
              <a:ext cx="2585914" cy="3455999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chemeClr val="accent6">
                  <a:lumMod val="50000"/>
                </a:schemeClr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4" name="Mitte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92966" y="627534"/>
              <a:ext cx="2591999" cy="3455999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1016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5" name="Rechts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01367" y="627535"/>
              <a:ext cx="2585914" cy="3455999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101600" cap="sq">
              <a:solidFill>
                <a:schemeClr val="accent6">
                  <a:lumMod val="50000"/>
                </a:schemeClr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</p:grpSp>
    </p:spTree>
    <p:extLst>
      <p:ext uri="{BB962C8B-B14F-4D97-AF65-F5344CB8AC3E}">
        <p14:creationId xmlns:p14="http://schemas.microsoft.com/office/powerpoint/2010/main" val="3709575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250">
        <p:fade/>
      </p:transition>
    </mc:Choice>
    <mc:Fallback xmlns="">
      <p:transition spd="med" advTm="425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03-Rahmen klein"/>
          <p:cNvSpPr>
            <a:spLocks noChangeAspect="1"/>
          </p:cNvSpPr>
          <p:nvPr/>
        </p:nvSpPr>
        <p:spPr>
          <a:xfrm>
            <a:off x="7452318" y="2032541"/>
            <a:ext cx="1428761" cy="107157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 cap="sq" cmpd="sng">
            <a:solidFill>
              <a:schemeClr val="bg1">
                <a:lumMod val="75000"/>
                <a:lumOff val="25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8000"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" name="02-Rahmen klein"/>
          <p:cNvSpPr>
            <a:spLocks noChangeAspect="1"/>
          </p:cNvSpPr>
          <p:nvPr/>
        </p:nvSpPr>
        <p:spPr>
          <a:xfrm>
            <a:off x="7456078" y="3509564"/>
            <a:ext cx="1428761" cy="107157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 cap="sq" cmpd="sng">
            <a:solidFill>
              <a:schemeClr val="bg1">
                <a:lumMod val="75000"/>
                <a:lumOff val="25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8000"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01-Rahmen klein"/>
          <p:cNvSpPr>
            <a:spLocks noChangeAspect="1"/>
          </p:cNvSpPr>
          <p:nvPr/>
        </p:nvSpPr>
        <p:spPr>
          <a:xfrm>
            <a:off x="7444662" y="555519"/>
            <a:ext cx="1428761" cy="107157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 cap="sq" cmpd="sng">
            <a:solidFill>
              <a:schemeClr val="bg1">
                <a:lumMod val="75000"/>
                <a:lumOff val="25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8000"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03-Rahmen gross"/>
          <p:cNvSpPr/>
          <p:nvPr/>
        </p:nvSpPr>
        <p:spPr>
          <a:xfrm>
            <a:off x="1398203" y="555526"/>
            <a:ext cx="5334037" cy="4000528"/>
          </a:xfrm>
          <a:prstGeom prst="rect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03200" cap="flat" cmpd="sng">
            <a:solidFill>
              <a:schemeClr val="bg1">
                <a:lumMod val="75000"/>
                <a:lumOff val="25000"/>
              </a:schemeClr>
            </a:solidFill>
            <a:bevel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8000" dirty="0"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endParaRPr lang="de-DE" sz="8000" dirty="0"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" name="02-Rahmen gross"/>
          <p:cNvSpPr/>
          <p:nvPr/>
        </p:nvSpPr>
        <p:spPr>
          <a:xfrm>
            <a:off x="1398203" y="555526"/>
            <a:ext cx="5334037" cy="4000528"/>
          </a:xfrm>
          <a:prstGeom prst="rect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03200" cap="flat" cmpd="sng">
            <a:solidFill>
              <a:schemeClr val="bg1">
                <a:lumMod val="75000"/>
                <a:lumOff val="25000"/>
              </a:schemeClr>
            </a:solidFill>
            <a:bevel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8000" dirty="0"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endParaRPr lang="de-DE" sz="8000" dirty="0"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01-Rahmen gross"/>
          <p:cNvSpPr/>
          <p:nvPr/>
        </p:nvSpPr>
        <p:spPr>
          <a:xfrm>
            <a:off x="1398203" y="555526"/>
            <a:ext cx="5334037" cy="4000528"/>
          </a:xfrm>
          <a:prstGeom prst="rect">
            <a:avLst/>
          </a:pr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03200" cap="flat" cmpd="sng">
            <a:solidFill>
              <a:schemeClr val="bg1">
                <a:lumMod val="75000"/>
                <a:lumOff val="25000"/>
              </a:schemeClr>
            </a:solidFill>
            <a:bevel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8000" dirty="0" smtClean="0"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endParaRPr lang="de-DE" sz="8000" dirty="0"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6727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9666">
        <p:fade/>
      </p:transition>
    </mc:Choice>
    <mc:Fallback xmlns="">
      <p:transition spd="med" advTm="1966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3" grpId="2" animBg="1"/>
      <p:bldP spid="2" grpId="0" animBg="1"/>
      <p:bldP spid="2" grpId="1" animBg="1"/>
      <p:bldP spid="2" grpId="2" animBg="1"/>
      <p:bldP spid="4" grpId="0" animBg="1"/>
      <p:bldP spid="4" grpId="1" animBg="1"/>
      <p:bldP spid="4" grpId="2" animBg="1"/>
    </p:bldLst>
  </p:timing>
  <p:extLst mod="1">
    <p:ext uri="{E180D4A7-C9FB-4DFB-919C-405C955672EB}">
      <p14:showEvtLst xmlns:p14="http://schemas.microsoft.com/office/powerpoint/2010/main">
        <p14:triggerEvt type="onClick" time="3271" objId="5"/>
        <p14:triggerEvt type="onClick" time="8964" objId="7"/>
        <p14:triggerEvt type="onClick" time="14191" objId="6"/>
      </p14:showEvtLst>
    </p:ext>
  </p:extLs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-1041581" y="627534"/>
            <a:ext cx="9328862" cy="3454672"/>
            <a:chOff x="-1041581" y="627534"/>
            <a:chExt cx="9328862" cy="3454672"/>
          </a:xfrm>
          <a:scene3d>
            <a:camera prst="perspectiveContrastingLeftFacing"/>
            <a:lightRig rig="threePt" dir="t"/>
          </a:scene3d>
        </p:grpSpPr>
        <p:pic>
          <p:nvPicPr>
            <p:cNvPr id="13" name="Links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041581" y="632293"/>
              <a:ext cx="2585914" cy="3449913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chemeClr val="accent6">
                  <a:lumMod val="50000"/>
                </a:schemeClr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4" name="Mitte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92966" y="627534"/>
              <a:ext cx="2591999" cy="3449914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1016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5" name="Rechts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01367" y="634627"/>
              <a:ext cx="2585914" cy="3441815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101600" cap="sq">
              <a:solidFill>
                <a:schemeClr val="accent6">
                  <a:lumMod val="50000"/>
                </a:schemeClr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</p:grpSp>
    </p:spTree>
    <p:extLst>
      <p:ext uri="{BB962C8B-B14F-4D97-AF65-F5344CB8AC3E}">
        <p14:creationId xmlns:p14="http://schemas.microsoft.com/office/powerpoint/2010/main" val="1910409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003">
        <p:fade/>
      </p:transition>
    </mc:Choice>
    <mc:Fallback xmlns="">
      <p:transition spd="med" advTm="400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-1041581" y="627534"/>
            <a:ext cx="9328862" cy="3454672"/>
            <a:chOff x="-1041581" y="627534"/>
            <a:chExt cx="9328862" cy="3454672"/>
          </a:xfrm>
          <a:scene3d>
            <a:camera prst="perspectiveContrastingLeftFacing"/>
            <a:lightRig rig="threePt" dir="t"/>
          </a:scene3d>
        </p:grpSpPr>
        <p:pic>
          <p:nvPicPr>
            <p:cNvPr id="9" name="Mitte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11760" y="627534"/>
              <a:ext cx="2591998" cy="3449914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1016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3" name="Links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041581" y="632293"/>
              <a:ext cx="2585914" cy="3449913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chemeClr val="accent6">
                  <a:lumMod val="50000"/>
                </a:schemeClr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5" name="Rechts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01367" y="634627"/>
              <a:ext cx="2585914" cy="3441815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101600" cap="sq">
              <a:solidFill>
                <a:schemeClr val="accent6">
                  <a:lumMod val="50000"/>
                </a:schemeClr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</p:grpSp>
    </p:spTree>
    <p:extLst>
      <p:ext uri="{BB962C8B-B14F-4D97-AF65-F5344CB8AC3E}">
        <p14:creationId xmlns:p14="http://schemas.microsoft.com/office/powerpoint/2010/main" val="3568814437"/>
      </p:ext>
    </p:extLst>
  </p:cSld>
  <p:clrMapOvr>
    <a:masterClrMapping/>
  </p:clrMapOvr>
  <p:transition spd="slow" advTm="3986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 klein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3350746"/>
            <a:ext cx="1079484" cy="144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1" name="Bild klein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4368" y="3351435"/>
            <a:ext cx="1080000" cy="143931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3" name="Bild klein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850" y="3350746"/>
            <a:ext cx="1065149" cy="144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2" name="Bild klein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8224" y="3350746"/>
            <a:ext cx="1047272" cy="144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20" name="BILD groß 4"/>
          <p:cNvPicPr>
            <a:picLocks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483518"/>
            <a:ext cx="3089454" cy="424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9" name="BILD groß 3"/>
          <p:cNvPicPr>
            <a:picLocks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483518"/>
            <a:ext cx="3186000" cy="424596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8" name="BILD groß 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483518"/>
            <a:ext cx="3184480" cy="424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BILD groß 1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483518"/>
            <a:ext cx="3186000" cy="430722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777984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60">
        <p:fade/>
      </p:transition>
    </mc:Choice>
    <mc:Fallback xmlns="">
      <p:transition spd="med" advTm="2006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  <p:extLst mod="1">
    <p:ext uri="{E180D4A7-C9FB-4DFB-919C-405C955672EB}">
      <p14:showEvtLst xmlns:p14="http://schemas.microsoft.com/office/powerpoint/2010/main">
        <p14:triggerEvt type="onClick" time="2525" objId="9"/>
        <p14:triggerEvt type="onClick" time="6549" objId="12"/>
        <p14:triggerEvt type="onClick" time="10746" objId="13"/>
        <p14:triggerEvt type="onClick" time="15567" objId="11"/>
      </p14:showEvtLst>
    </p:ext>
  </p:extLs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>
            <a:spLocks noChangeAspect="1"/>
          </p:cNvSpPr>
          <p:nvPr/>
        </p:nvSpPr>
        <p:spPr>
          <a:xfrm>
            <a:off x="1483200" y="432000"/>
            <a:ext cx="2512183" cy="362871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>
            <a:noFill/>
          </a:ln>
          <a:scene3d>
            <a:camera prst="perspectiveContrastingRightFacing" fov="1500000">
              <a:rot lat="3434777" lon="20400000" rev="660000"/>
            </a:camera>
            <a:lightRig rig="threePt" dir="t"/>
          </a:scene3d>
          <a:sp3d extrusionH="12700">
            <a:extrusionClr>
              <a:schemeClr val="tx1">
                <a:lumMod val="50000"/>
                <a:lumOff val="50000"/>
              </a:schemeClr>
            </a:extrusionClr>
            <a:contourClr>
              <a:schemeClr val="bg1">
                <a:lumMod val="6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hteck 4"/>
          <p:cNvSpPr/>
          <p:nvPr/>
        </p:nvSpPr>
        <p:spPr>
          <a:xfrm>
            <a:off x="2392288" y="2355476"/>
            <a:ext cx="2971800" cy="244852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203200" dist="50800" dir="9600000" sx="102000" sy="102000" algn="tr" rotWithShape="0">
              <a:prstClr val="black">
                <a:alpha val="53000"/>
              </a:prstClr>
            </a:outerShdw>
          </a:effectLst>
          <a:scene3d>
            <a:camera prst="perspectiveContrastingRightFacing" fov="5400000">
              <a:rot lat="19800000" lon="18618000" rev="3780000"/>
            </a:camera>
            <a:lightRig rig="balanced" dir="t"/>
          </a:scene3d>
          <a:sp3d extrusionH="12700" prstMaterial="plastic">
            <a:extrusionClr>
              <a:schemeClr val="tx1">
                <a:lumMod val="50000"/>
                <a:lumOff val="50000"/>
              </a:schemeClr>
            </a:extrusionClr>
            <a:contourClr>
              <a:schemeClr val="bg1">
                <a:lumMod val="6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hteck 3"/>
          <p:cNvSpPr/>
          <p:nvPr/>
        </p:nvSpPr>
        <p:spPr>
          <a:xfrm>
            <a:off x="2250000" y="2066400"/>
            <a:ext cx="2971800" cy="244852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scene3d>
            <a:camera prst="perspectiveContrastingRightFacing" fov="6000000">
              <a:rot lat="18779992" lon="18186600" rev="4680000"/>
            </a:camera>
            <a:lightRig rig="soft" dir="t">
              <a:rot lat="0" lon="0" rev="8400000"/>
            </a:lightRig>
          </a:scene3d>
          <a:sp3d extrusionH="12700">
            <a:extrusionClr>
              <a:schemeClr val="tx1">
                <a:lumMod val="50000"/>
                <a:lumOff val="50000"/>
              </a:schemeClr>
            </a:extrusionClr>
            <a:contourClr>
              <a:schemeClr val="bg1">
                <a:lumMod val="6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hteck 2"/>
          <p:cNvSpPr>
            <a:spLocks noChangeAspect="1"/>
          </p:cNvSpPr>
          <p:nvPr/>
        </p:nvSpPr>
        <p:spPr>
          <a:xfrm>
            <a:off x="2131200" y="615600"/>
            <a:ext cx="2512183" cy="3628710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>
            <a:noFill/>
          </a:ln>
          <a:scene3d>
            <a:camera prst="perspectiveContrastingRightFacing" fov="0">
              <a:rot lat="3600000" lon="18034565" rev="19740000"/>
            </a:camera>
            <a:lightRig rig="balanced" dir="t"/>
          </a:scene3d>
          <a:sp3d extrusionH="12700">
            <a:extrusionClr>
              <a:schemeClr val="tx1">
                <a:lumMod val="50000"/>
                <a:lumOff val="50000"/>
              </a:schemeClr>
            </a:extrusionClr>
            <a:contourClr>
              <a:schemeClr val="bg1">
                <a:lumMod val="6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feld 1"/>
          <p:cNvSpPr txBox="1"/>
          <p:nvPr/>
        </p:nvSpPr>
        <p:spPr>
          <a:xfrm>
            <a:off x="5148064" y="1401369"/>
            <a:ext cx="34563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Fordern Sie meinen aktuellen Katalog an!</a:t>
            </a:r>
            <a:endParaRPr lang="de-DE" sz="28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Textfeld 2"/>
          <p:cNvSpPr txBox="1"/>
          <p:nvPr/>
        </p:nvSpPr>
        <p:spPr>
          <a:xfrm>
            <a:off x="5148064" y="4342224"/>
            <a:ext cx="3456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www.angelikaherkenrath.de</a:t>
            </a:r>
            <a:endParaRPr lang="de-DE" sz="20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0553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708">
        <p:fade/>
      </p:transition>
    </mc:Choice>
    <mc:Fallback xmlns="">
      <p:transition spd="med" advTm="670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7802" l="3871" r="9225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256098">
            <a:off x="1425631" y="4122319"/>
            <a:ext cx="644187" cy="681377"/>
          </a:xfrm>
          <a:prstGeom prst="rect">
            <a:avLst/>
          </a:prstGeom>
        </p:spPr>
      </p:pic>
      <p:pic>
        <p:nvPicPr>
          <p:cNvPr id="19" name="Grafik 18"/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8065" l="3030" r="9242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256098">
            <a:off x="3266780" y="4045756"/>
            <a:ext cx="549882" cy="581626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7802" l="3871" r="9225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256098">
            <a:off x="2428377" y="3763577"/>
            <a:ext cx="644187" cy="681377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8065" l="3030" r="9242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256098">
            <a:off x="2851792" y="4138090"/>
            <a:ext cx="549882" cy="581626"/>
          </a:xfrm>
          <a:prstGeom prst="rect">
            <a:avLst/>
          </a:prstGeom>
        </p:spPr>
      </p:pic>
      <p:pic>
        <p:nvPicPr>
          <p:cNvPr id="23" name="Grafik 22"/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8065" l="3030" r="9242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256098">
            <a:off x="1161876" y="4288792"/>
            <a:ext cx="549882" cy="581626"/>
          </a:xfrm>
          <a:prstGeom prst="rect">
            <a:avLst/>
          </a:prstGeom>
        </p:spPr>
      </p:pic>
      <p:pic>
        <p:nvPicPr>
          <p:cNvPr id="24" name="Grafik 23"/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8065" l="3030" r="9242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256098">
            <a:off x="352341" y="4286354"/>
            <a:ext cx="549882" cy="581626"/>
          </a:xfrm>
          <a:prstGeom prst="rect">
            <a:avLst/>
          </a:prstGeom>
        </p:spPr>
      </p:pic>
      <p:sp>
        <p:nvSpPr>
          <p:cNvPr id="25" name="Textfeld 2"/>
          <p:cNvSpPr txBox="1">
            <a:spLocks/>
          </p:cNvSpPr>
          <p:nvPr/>
        </p:nvSpPr>
        <p:spPr>
          <a:xfrm>
            <a:off x="1878764" y="2081919"/>
            <a:ext cx="7085724" cy="1303809"/>
          </a:xfrm>
          <a:prstGeom prst="rect">
            <a:avLst/>
          </a:prstGeom>
          <a:effectLst/>
        </p:spPr>
        <p:txBody>
          <a:bodyPr/>
          <a:lstStyle>
            <a:defPPr>
              <a:defRPr lang="de-DE"/>
            </a:defPPr>
            <a:lvl1pPr>
              <a:spcBef>
                <a:spcPts val="400"/>
              </a:spcBef>
              <a:buNone/>
              <a:defRPr sz="8000" b="1" cap="none" spc="0" baseline="0">
                <a:ln w="6350" cmpd="sng">
                  <a:noFill/>
                  <a:prstDash val="solid"/>
                </a:ln>
                <a:gradFill>
                  <a:gsLst>
                    <a:gs pos="0">
                      <a:schemeClr val="accent1">
                        <a:lumMod val="75000"/>
                      </a:schemeClr>
                    </a:gs>
                    <a:gs pos="12000">
                      <a:schemeClr val="accent1"/>
                    </a:gs>
                    <a:gs pos="37000">
                      <a:schemeClr val="accent1">
                        <a:lumMod val="20000"/>
                        <a:lumOff val="80000"/>
                      </a:schemeClr>
                    </a:gs>
                    <a:gs pos="6400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/>
                </a:gradFill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defRPr>
            </a:lvl1pPr>
          </a:lstStyle>
          <a:p>
            <a:r>
              <a:rPr lang="de-DE" dirty="0" err="1"/>
              <a:t>erbst</a:t>
            </a:r>
            <a:r>
              <a:rPr lang="de-DE" dirty="0"/>
              <a:t>/Winter</a:t>
            </a:r>
          </a:p>
        </p:txBody>
      </p:sp>
      <p:pic>
        <p:nvPicPr>
          <p:cNvPr id="3" name="BILD Model"/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5109" l="7065" r="95290">
                        <a14:foregroundMark x1="24819" y1="19429" x2="22101" y2="24185"/>
                        <a14:foregroundMark x1="63225" y1="81522" x2="66486" y2="85054"/>
                        <a14:foregroundMark x1="66304" y1="84783" x2="69746" y2="86005"/>
                        <a14:foregroundMark x1="72283" y1="85054" x2="73007" y2="83016"/>
                        <a14:foregroundMark x1="72464" y1="83152" x2="67935" y2="78668"/>
                        <a14:foregroundMark x1="64855" y1="83832" x2="60870" y2="79348"/>
                        <a14:foregroundMark x1="60688" y1="79620" x2="59783" y2="81522"/>
                        <a14:foregroundMark x1="58696" y1="82337" x2="57065" y2="81114"/>
                        <a14:foregroundMark x1="58514" y1="75272" x2="56884" y2="81114"/>
                        <a14:backgroundMark x1="59058" y1="87364" x2="59058" y2="87364"/>
                        <a14:backgroundMark x1="62681" y1="83288" x2="62681" y2="83288"/>
                        <a14:backgroundMark x1="61775" y1="83832" x2="58696" y2="84783"/>
                        <a14:backgroundMark x1="59420" y1="74457" x2="55978" y2="81250"/>
                        <a14:backgroundMark x1="71739" y1="81658" x2="75362" y2="83696"/>
                        <a14:backgroundMark x1="71920" y1="81929" x2="71920" y2="81929"/>
                        <a14:backgroundMark x1="26993" y1="13451" x2="29891" y2="774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221378">
            <a:off x="1454138" y="313622"/>
            <a:ext cx="3241577" cy="388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31750"/>
          </a:effectLst>
        </p:spPr>
      </p:pic>
      <p:sp>
        <p:nvSpPr>
          <p:cNvPr id="26" name="TEXT 1"/>
          <p:cNvSpPr txBox="1"/>
          <p:nvPr/>
        </p:nvSpPr>
        <p:spPr>
          <a:xfrm>
            <a:off x="138872" y="1008782"/>
            <a:ext cx="2000869" cy="270843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de-DE" sz="17000" b="1" dirty="0" smtClean="0">
                <a:ln w="6350" cmpd="sng">
                  <a:noFill/>
                  <a:prstDash val="solid"/>
                </a:ln>
                <a:gradFill>
                  <a:gsLst>
                    <a:gs pos="0">
                      <a:schemeClr val="accent1">
                        <a:lumMod val="75000"/>
                      </a:schemeClr>
                    </a:gs>
                    <a:gs pos="12000">
                      <a:schemeClr val="accent1"/>
                    </a:gs>
                    <a:gs pos="37000">
                      <a:schemeClr val="accent1">
                        <a:lumMod val="20000"/>
                        <a:lumOff val="80000"/>
                      </a:schemeClr>
                    </a:gs>
                    <a:gs pos="6400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/>
                </a:gradFill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H</a:t>
            </a:r>
            <a:endParaRPr lang="de-DE" sz="17000" b="1" dirty="0">
              <a:ln w="6350" cmpd="sng">
                <a:noFill/>
                <a:prstDash val="solid"/>
              </a:ln>
              <a:gradFill>
                <a:gsLst>
                  <a:gs pos="0">
                    <a:schemeClr val="accent1">
                      <a:lumMod val="75000"/>
                    </a:schemeClr>
                  </a:gs>
                  <a:gs pos="12000">
                    <a:schemeClr val="accent1"/>
                  </a:gs>
                  <a:gs pos="37000">
                    <a:schemeClr val="accent1">
                      <a:lumMod val="20000"/>
                      <a:lumOff val="80000"/>
                    </a:schemeClr>
                  </a:gs>
                  <a:gs pos="6400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/>
              </a:gradFill>
              <a:effectLst>
                <a:reflection blurRad="6350" stA="60000" endA="900" endPos="58000" dir="5400000" sy="-100000" algn="bl" rotWithShape="0"/>
              </a:effectLst>
              <a:latin typeface="Arial Black" pitchFamily="34" charset="0"/>
            </a:endParaRPr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 rotWithShape="1">
          <a:blip r:embed="rId9" cstate="screen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97683" l="3636" r="9227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256098">
            <a:off x="3241591" y="2822253"/>
            <a:ext cx="914305" cy="967088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 rotWithShape="1">
          <a:blip r:embed="rId11" cstate="screen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0" b="97664" l="3825" r="923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256098">
            <a:off x="2500378" y="3169604"/>
            <a:ext cx="758975" cy="802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07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805">
        <p:split orient="vert"/>
      </p:transition>
    </mc:Choice>
    <mc:Fallback xmlns="">
      <p:transition spd="slow" advTm="4805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ild recht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8425" y="675539"/>
            <a:ext cx="2696126" cy="360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1" name="Bild Mitte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8" y="676399"/>
            <a:ext cx="2700000" cy="359827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4" name="Bild Mitte 0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8" y="676399"/>
            <a:ext cx="2699999" cy="359827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5" name="Bild Mitte 0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8" y="676399"/>
            <a:ext cx="2699999" cy="359827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6" name="Bild Mitte 0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8" y="676399"/>
            <a:ext cx="2696131" cy="359827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7" name="Bild Mitte 0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8" y="676399"/>
            <a:ext cx="2699999" cy="359827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2" name="Bild links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76399"/>
            <a:ext cx="2700000" cy="359827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56521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9823">
        <p:fade/>
      </p:transition>
    </mc:Choice>
    <mc:Fallback xmlns="">
      <p:transition spd="med" advTm="1982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/>
          <p:cNvGrpSpPr/>
          <p:nvPr/>
        </p:nvGrpSpPr>
        <p:grpSpPr>
          <a:xfrm>
            <a:off x="-922057" y="1419622"/>
            <a:ext cx="9534565" cy="2172678"/>
            <a:chOff x="-922057" y="1419622"/>
            <a:chExt cx="9534565" cy="2172678"/>
          </a:xfrm>
          <a:scene3d>
            <a:camera prst="perspectiveContrastingLeftFacing"/>
            <a:lightRig rig="threePt" dir="t"/>
          </a:scene3d>
        </p:grpSpPr>
        <p:pic>
          <p:nvPicPr>
            <p:cNvPr id="13" name="Links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22057" y="1421338"/>
              <a:ext cx="2795785" cy="2169246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chemeClr val="accent6">
                  <a:lumMod val="50000"/>
                </a:schemeClr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4" name="Mitte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15532" y="1419622"/>
              <a:ext cx="2800208" cy="2172678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1016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5" name="Rechts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20891" y="1419623"/>
              <a:ext cx="2791617" cy="2166012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101600" cap="sq">
              <a:solidFill>
                <a:schemeClr val="accent6">
                  <a:lumMod val="50000"/>
                </a:schemeClr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</p:grpSp>
    </p:spTree>
    <p:extLst>
      <p:ext uri="{BB962C8B-B14F-4D97-AF65-F5344CB8AC3E}">
        <p14:creationId xmlns:p14="http://schemas.microsoft.com/office/powerpoint/2010/main" val="3224965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868">
        <p14:prism/>
      </p:transition>
    </mc:Choice>
    <mc:Fallback xmlns="">
      <p:transition spd="slow" advTm="286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/>
          <p:cNvGrpSpPr/>
          <p:nvPr/>
        </p:nvGrpSpPr>
        <p:grpSpPr>
          <a:xfrm>
            <a:off x="-969310" y="1419622"/>
            <a:ext cx="9624560" cy="2172678"/>
            <a:chOff x="-969310" y="1419622"/>
            <a:chExt cx="9624560" cy="2172678"/>
          </a:xfrm>
          <a:scene3d>
            <a:camera prst="perspectiveContrastingLeftFacing"/>
            <a:lightRig rig="threePt" dir="t"/>
          </a:scene3d>
        </p:grpSpPr>
        <p:pic>
          <p:nvPicPr>
            <p:cNvPr id="13" name="Links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969310" y="1421338"/>
              <a:ext cx="2890291" cy="2169246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chemeClr val="accent6">
                  <a:lumMod val="50000"/>
                </a:schemeClr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4" name="Mitt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68204" y="1419622"/>
              <a:ext cx="2894863" cy="2172678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1016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5" name="Rechts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78149" y="1426287"/>
              <a:ext cx="2877101" cy="2159347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101600" cap="sq">
              <a:solidFill>
                <a:schemeClr val="accent6">
                  <a:lumMod val="50000"/>
                </a:schemeClr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</p:grpSp>
    </p:spTree>
    <p:extLst>
      <p:ext uri="{BB962C8B-B14F-4D97-AF65-F5344CB8AC3E}">
        <p14:creationId xmlns:p14="http://schemas.microsoft.com/office/powerpoint/2010/main" val="389468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396">
        <p:fade/>
      </p:transition>
    </mc:Choice>
    <mc:Fallback xmlns="">
      <p:transition spd="med" advTm="439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Bildergruppe"/>
          <p:cNvGrpSpPr/>
          <p:nvPr/>
        </p:nvGrpSpPr>
        <p:grpSpPr>
          <a:xfrm>
            <a:off x="-970328" y="1419622"/>
            <a:ext cx="9626593" cy="2172678"/>
            <a:chOff x="-970328" y="1419622"/>
            <a:chExt cx="9626593" cy="2172678"/>
          </a:xfrm>
          <a:scene3d>
            <a:camera prst="perspectiveContrastingLeftFacing"/>
            <a:lightRig rig="threePt" dir="t"/>
          </a:scene3d>
        </p:grpSpPr>
        <p:pic>
          <p:nvPicPr>
            <p:cNvPr id="13" name="Links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70328" y="1421338"/>
              <a:ext cx="2892328" cy="2169246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chemeClr val="accent6">
                  <a:lumMod val="50000"/>
                </a:schemeClr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4" name="Mitte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67184" y="1419622"/>
              <a:ext cx="2896904" cy="2172678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1016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5" name="Rechts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77135" y="1426287"/>
              <a:ext cx="2879130" cy="2159348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101600" cap="sq">
              <a:solidFill>
                <a:schemeClr val="accent6">
                  <a:lumMod val="50000"/>
                </a:schemeClr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</p:grpSp>
    </p:spTree>
    <p:extLst>
      <p:ext uri="{BB962C8B-B14F-4D97-AF65-F5344CB8AC3E}">
        <p14:creationId xmlns:p14="http://schemas.microsoft.com/office/powerpoint/2010/main" val="1110067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470">
        <p:fade/>
      </p:transition>
    </mc:Choice>
    <mc:Fallback xmlns="">
      <p:transition spd="med" advTm="447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/>
          <p:cNvGrpSpPr/>
          <p:nvPr/>
        </p:nvGrpSpPr>
        <p:grpSpPr>
          <a:xfrm>
            <a:off x="-1044624" y="627534"/>
            <a:ext cx="9334948" cy="3457716"/>
            <a:chOff x="-1044624" y="627534"/>
            <a:chExt cx="9334948" cy="3457716"/>
          </a:xfrm>
          <a:scene3d>
            <a:camera prst="perspectiveContrastingLeftFacing"/>
            <a:lightRig rig="threePt" dir="t"/>
          </a:scene3d>
        </p:grpSpPr>
        <p:pic>
          <p:nvPicPr>
            <p:cNvPr id="13" name="Links"/>
            <p:cNvPicPr>
              <a:picLocks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804" t="19044" r="19985" b="3745"/>
            <a:stretch/>
          </p:blipFill>
          <p:spPr>
            <a:xfrm>
              <a:off x="-1044624" y="629250"/>
              <a:ext cx="2592000" cy="3456000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chemeClr val="accent6">
                  <a:lumMod val="50000"/>
                </a:schemeClr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4" name="Mitte"/>
            <p:cNvPicPr>
              <a:picLocks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92966" y="627534"/>
              <a:ext cx="2592000" cy="3456000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1016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5" name="Rechts"/>
            <p:cNvPicPr>
              <a:picLocks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98324" y="627535"/>
              <a:ext cx="2592000" cy="3456000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101600" cap="sq">
              <a:solidFill>
                <a:schemeClr val="accent6">
                  <a:lumMod val="50000"/>
                </a:schemeClr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</p:grpSp>
    </p:spTree>
    <p:extLst>
      <p:ext uri="{BB962C8B-B14F-4D97-AF65-F5344CB8AC3E}">
        <p14:creationId xmlns:p14="http://schemas.microsoft.com/office/powerpoint/2010/main" val="3948315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476">
        <p14:prism/>
      </p:transition>
    </mc:Choice>
    <mc:Fallback xmlns="">
      <p:transition spd="slow" advTm="447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-1044624" y="627534"/>
            <a:ext cx="9334948" cy="3457716"/>
            <a:chOff x="-1044624" y="627534"/>
            <a:chExt cx="9334948" cy="3457716"/>
          </a:xfrm>
          <a:scene3d>
            <a:camera prst="perspectiveContrastingLeftFacing"/>
            <a:lightRig rig="threePt" dir="t"/>
          </a:scene3d>
        </p:grpSpPr>
        <p:pic>
          <p:nvPicPr>
            <p:cNvPr id="13" name="Links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044624" y="629250"/>
              <a:ext cx="2592000" cy="3456000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chemeClr val="accent6">
                  <a:lumMod val="50000"/>
                </a:schemeClr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4" name="Mitte"/>
            <p:cNvPicPr>
              <a:picLocks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92966" y="627534"/>
              <a:ext cx="2592000" cy="3456000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1016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5" name="Rechts"/>
            <p:cNvPicPr>
              <a:picLocks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98324" y="627535"/>
              <a:ext cx="2592000" cy="3456000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101600" cap="sq">
              <a:solidFill>
                <a:schemeClr val="accent6">
                  <a:lumMod val="50000"/>
                </a:schemeClr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</p:grpSp>
    </p:spTree>
    <p:extLst>
      <p:ext uri="{BB962C8B-B14F-4D97-AF65-F5344CB8AC3E}">
        <p14:creationId xmlns:p14="http://schemas.microsoft.com/office/powerpoint/2010/main" val="2689414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465">
        <p:fade/>
      </p:transition>
    </mc:Choice>
    <mc:Fallback xmlns="">
      <p:transition spd="med" advTm="446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 klein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7677" y="3292188"/>
            <a:ext cx="1080000" cy="144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1" name="Bild klein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8330" y="3292188"/>
            <a:ext cx="1080000" cy="144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3" name="Bild klein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292188"/>
            <a:ext cx="1080000" cy="144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2" name="Bild klein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480" y="3292188"/>
            <a:ext cx="1080000" cy="144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20" name="BILD groß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6072" y="484188"/>
            <a:ext cx="3186000" cy="424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9" name="BILD groß 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6072" y="484188"/>
            <a:ext cx="3186000" cy="424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8" name="BILD groß 2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6072" y="484188"/>
            <a:ext cx="3186000" cy="424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BILD groß 1"/>
          <p:cNvPicPr>
            <a:picLocks noChangeAspect="1"/>
          </p:cNvPicPr>
          <p:nvPr/>
        </p:nvPicPr>
        <p:blipFill>
          <a:blip r:embed="rId10" cstate="screen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7000" contras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6072" y="484188"/>
            <a:ext cx="3186000" cy="424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650492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1102">
        <p:fade/>
      </p:transition>
    </mc:Choice>
    <mc:Fallback xmlns="">
      <p:transition spd="med" advTm="2110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  <p:extLst mod="1">
    <p:ext uri="{E180D4A7-C9FB-4DFB-919C-405C955672EB}">
      <p14:showEvtLst xmlns:p14="http://schemas.microsoft.com/office/powerpoint/2010/main">
        <p14:triggerEvt type="onClick" time="3461" objId="11"/>
        <p14:triggerEvt type="onClick" time="8417" objId="9"/>
        <p14:triggerEvt type="onClick" time="12084" objId="12"/>
        <p14:triggerEvt type="onClick" time="16703" objId="13"/>
      </p14:showEvtLst>
    </p:ext>
  </p:extLs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APTIONID" val="1e893a6b-6e45-4c06-8d12-8abacc4acf6e"/>
  <p:tag name="TEMPPRESENTATIONFILE" val="C:\Users\Maria\AppData\Local\Temp\tmp9C3D.tmp"/>
  <p:tag name="TEMPMEDIAFILENAME" val="C:\Users\Maria\AppData\Local\Temp\tmp9E23_MS900054281[1].mid"/>
  <p:tag name="MEDIAFADEDURATION" val="0,2"/>
  <p:tag name="MEDIATRANSPARENCY" val="0,5"/>
  <p:tag name="MEDIACAPTIONSPROMPTED" val="Fals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8|4.3|3.9|3.8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TC101790491[[fn=Mylar]]</Template>
  <TotalTime>0</TotalTime>
  <Words>513</Words>
  <Application>Microsoft Office PowerPoint</Application>
  <PresentationFormat>Bildschirmpräsentation (16:9)</PresentationFormat>
  <Paragraphs>109</Paragraphs>
  <Slides>15</Slides>
  <Notes>15</Notes>
  <HiddenSlides>0</HiddenSlides>
  <MMClips>1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16" baseType="lpstr">
      <vt:lpstr>Mylar</vt:lpstr>
      <vt:lpstr>Modedesign Angelika Herkenrath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Maria Hoeren</dc:creator>
  <cp:lastModifiedBy>F W</cp:lastModifiedBy>
  <cp:revision>149</cp:revision>
  <dcterms:created xsi:type="dcterms:W3CDTF">2012-01-30T15:41:13Z</dcterms:created>
  <dcterms:modified xsi:type="dcterms:W3CDTF">2012-04-17T21:05:59Z</dcterms:modified>
  <cp:version>42</cp:version>
</cp:coreProperties>
</file>