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mid" ContentType="audio/unknown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1" r:id="rId1"/>
    <p:sldMasterId id="2147483709" r:id="rId2"/>
  </p:sldMasterIdLst>
  <p:notesMasterIdLst>
    <p:notesMasterId r:id="rId22"/>
  </p:notesMasterIdLst>
  <p:sldIdLst>
    <p:sldId id="256" r:id="rId3"/>
    <p:sldId id="283" r:id="rId4"/>
    <p:sldId id="262" r:id="rId5"/>
    <p:sldId id="263" r:id="rId6"/>
    <p:sldId id="264" r:id="rId7"/>
    <p:sldId id="267" r:id="rId8"/>
    <p:sldId id="276" r:id="rId9"/>
    <p:sldId id="275" r:id="rId10"/>
    <p:sldId id="271" r:id="rId11"/>
    <p:sldId id="277" r:id="rId12"/>
    <p:sldId id="265" r:id="rId13"/>
    <p:sldId id="268" r:id="rId14"/>
    <p:sldId id="270" r:id="rId15"/>
    <p:sldId id="269" r:id="rId16"/>
    <p:sldId id="273" r:id="rId17"/>
    <p:sldId id="287" r:id="rId18"/>
    <p:sldId id="284" r:id="rId19"/>
    <p:sldId id="285" r:id="rId20"/>
    <p:sldId id="286" r:id="rId21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6" autoAdjust="0"/>
    <p:restoredTop sz="89655" autoAdjust="0"/>
  </p:normalViewPr>
  <p:slideViewPr>
    <p:cSldViewPr showGuides="1">
      <p:cViewPr>
        <p:scale>
          <a:sx n="75" d="100"/>
          <a:sy n="75" d="100"/>
        </p:scale>
        <p:origin x="-1758" y="-516"/>
      </p:cViewPr>
      <p:guideLst>
        <p:guide orient="horz" pos="847"/>
        <p:guide orient="horz" pos="2072"/>
        <p:guide orient="horz" pos="3252"/>
        <p:guide orient="horz" pos="666"/>
        <p:guide orient="horz" pos="76"/>
        <p:guide orient="horz" pos="2753"/>
        <p:guide pos="2880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619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Quelle: www.powerpoint-aktuell.de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Sonderausgabe Multimedia 2010 – Ute Simon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681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727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0291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35203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Quelle: www.powerpoint-aktuell.de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Sonderausgabe Multimedia 2010 – Ute Simon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0978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Das Smartphone wurde von </a:t>
            </a:r>
            <a:r>
              <a:rPr lang="de-DE" dirty="0" smtClean="0"/>
              <a:t>Benedikt</a:t>
            </a:r>
            <a:r>
              <a:rPr lang="de-DE" baseline="0" dirty="0" smtClean="0"/>
              <a:t> Fischer 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mithilfe der neuen Grafikfunktionen in PowerPoint gezeichnet</a:t>
            </a:r>
            <a:endParaRPr lang="de-DE" baseline="0" dirty="0" smtClean="0"/>
          </a:p>
          <a:p>
            <a:r>
              <a:rPr lang="de-DE" dirty="0" smtClean="0"/>
              <a:t>Quelle: www.powerpoint-aktuell.de / Ausgabe 04/</a:t>
            </a:r>
            <a:r>
              <a:rPr lang="de-DE" baseline="0" dirty="0" smtClean="0"/>
              <a:t>2012 </a:t>
            </a:r>
            <a:r>
              <a:rPr lang="de-DE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1783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57438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Das Smartphone wurde mithilfe der neuen Grafikfunktionen vollständig in PowerPoint gezeichnet</a:t>
            </a:r>
            <a:endParaRPr lang="de-DE" baseline="0" dirty="0" smtClean="0"/>
          </a:p>
          <a:p>
            <a:r>
              <a:rPr lang="de-DE" dirty="0" smtClean="0"/>
              <a:t>Quelle: www.powerpoint-aktuell.de / Ausgabe 04/</a:t>
            </a:r>
            <a:r>
              <a:rPr lang="de-DE" baseline="0" dirty="0" smtClean="0"/>
              <a:t>2012 </a:t>
            </a:r>
            <a:r>
              <a:rPr lang="de-DE" dirty="0" smtClean="0"/>
              <a:t>– Benedikt</a:t>
            </a:r>
            <a:r>
              <a:rPr lang="de-DE" baseline="0" dirty="0" smtClean="0"/>
              <a:t> Fischer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7889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Das Smartphone wurde mithilfe der neuen Grafikfunktionen vollständig in PowerPoint gezeichnet</a:t>
            </a:r>
            <a:endParaRPr lang="de-DE" baseline="0" dirty="0" smtClean="0"/>
          </a:p>
          <a:p>
            <a:r>
              <a:rPr lang="de-DE" dirty="0" smtClean="0"/>
              <a:t>Quelle: www.powerpoint-aktuell.de / Ausgabe 04/</a:t>
            </a:r>
            <a:r>
              <a:rPr lang="de-DE" baseline="0" dirty="0" smtClean="0"/>
              <a:t>2012 </a:t>
            </a:r>
            <a:r>
              <a:rPr lang="de-DE" dirty="0" smtClean="0"/>
              <a:t>– Benedikt</a:t>
            </a:r>
            <a:r>
              <a:rPr lang="de-DE" baseline="0" dirty="0" smtClean="0"/>
              <a:t> Fischer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1395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Smartphone  und </a:t>
            </a:r>
            <a:r>
              <a:rPr lang="de-DE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Tablet</a:t>
            </a:r>
            <a:r>
              <a:rPr lang="de-D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-PC wurden von Benedikt Fischer mithilfe der neuen Grafikfunktionen in PowerPoint gezeichnet</a:t>
            </a:r>
            <a:endParaRPr lang="de-DE" baseline="0" dirty="0" smtClean="0"/>
          </a:p>
          <a:p>
            <a:r>
              <a:rPr lang="de-DE" dirty="0" smtClean="0"/>
              <a:t>Quelle: www.powerpoint-aktuell.de / Ausgabe 04/</a:t>
            </a:r>
            <a:r>
              <a:rPr lang="de-DE" baseline="0" dirty="0" smtClean="0"/>
              <a:t>2012 </a:t>
            </a:r>
            <a:r>
              <a:rPr lang="de-DE" dirty="0" smtClean="0"/>
              <a:t>– Benedikt</a:t>
            </a:r>
            <a:r>
              <a:rPr lang="de-DE" baseline="0" dirty="0" smtClean="0"/>
              <a:t> Fischer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2058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3B9C-201D-48E5-A92C-AD0F23DB3B36}" type="slidenum">
              <a:rPr lang="de-DE" smtClean="0">
                <a:solidFill>
                  <a:prstClr val="black"/>
                </a:solidFill>
              </a:rPr>
              <a:pPr/>
              <a:t>2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673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5773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8088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7471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681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9946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681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681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5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5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www.powerpoint-aktuell.de</a:t>
            </a:r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9"/>
            <a:ext cx="3888472" cy="332636"/>
          </a:xfrm>
        </p:spPr>
        <p:txBody>
          <a:bodyPr/>
          <a:lstStyle/>
          <a:p>
            <a:r>
              <a:rPr lang="de-DE" smtClean="0"/>
              <a:t>Sonderausgabe Multimedia 2010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www.powerpoint-aktuell.de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Sonderausgabe Multimedia 2010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Sonderausgabe Multimedia 2010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www.powerpoint-aktuell.de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Sonderausgabe Multimedia 2010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www.powerpoint-aktuell.de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3960105"/>
            <a:ext cx="9144000" cy="176080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9" y="0"/>
            <a:ext cx="3038475" cy="5715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5651500" y="1097139"/>
            <a:ext cx="3095672" cy="1460500"/>
          </a:xfrm>
        </p:spPr>
        <p:txBody>
          <a:bodyPr tIns="0" rIns="45720" bIns="0" anchor="ctr" anchorCtr="0">
            <a:normAutofit/>
          </a:bodyPr>
          <a:lstStyle>
            <a:lvl1pPr marL="0" indent="0" algn="l"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D7846-F030-436E-AD85-C77740B0A9A4}" type="datetimeFigureOut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31.05.2012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9BB36-B3F3-48A7-A623-31B40D157042}" type="slidenum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20645418">
            <a:off x="5671067" y="3673013"/>
            <a:ext cx="3898669" cy="952500"/>
          </a:xfrm>
        </p:spPr>
        <p:txBody>
          <a:bodyPr/>
          <a:lstStyle>
            <a:lvl1pPr>
              <a:defRPr sz="28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4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9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Sonderausgabe Multimedia 2010</a:t>
            </a:r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4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www.powerpoint-aktuell.de</a:t>
            </a:r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42000">
              <a:schemeClr val="bg2">
                <a:lumMod val="60000"/>
                <a:lumOff val="40000"/>
              </a:schemeClr>
            </a:gs>
            <a:gs pos="100000">
              <a:schemeClr val="bg2">
                <a:tint val="83000"/>
                <a:satMod val="200000"/>
              </a:schemeClr>
            </a:gs>
          </a:gsLst>
          <a:lin ang="1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3960105"/>
            <a:ext cx="9144000" cy="176080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5715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28866"/>
            <a:ext cx="7467600" cy="9525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7467600" cy="37716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5351720"/>
            <a:ext cx="2133600" cy="304271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EFD7846-F030-436E-AD85-C77740B0A9A4}" type="datetimeFigureOut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31.05.2012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5351720"/>
            <a:ext cx="2895600" cy="304271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5351720"/>
            <a:ext cx="762000" cy="304271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179BB36-B3F3-48A7-A623-31B40D157042}" type="slidenum">
              <a:rPr lang="de-DE" smtClean="0">
                <a:solidFill>
                  <a:srgbClr val="D4D2D0">
                    <a:shade val="50000"/>
                  </a:srgbClr>
                </a:solidFill>
              </a:rPr>
              <a:pPr/>
              <a:t>‹Nr.›</a:t>
            </a:fld>
            <a:endParaRPr lang="de-DE">
              <a:solidFill>
                <a:srgbClr val="D4D2D0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</p:sldLayoutIdLst>
  <p:transition>
    <p:randomBar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>
          <a:solidFill>
            <a:schemeClr val="accent5">
              <a:lumMod val="60000"/>
              <a:lumOff val="40000"/>
            </a:schemeClr>
          </a:solidFill>
          <a:latin typeface="Britannic Bold" pitchFamily="34" charset="0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SzPct val="80000"/>
        <a:buFont typeface="Wingdings 2"/>
        <a:buChar char="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media" Target="../media/media2.wav"/><Relationship Id="rId7" Type="http://schemas.openxmlformats.org/officeDocument/2006/relationships/image" Target="../media/image13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6.png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15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8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7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7.jp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id"/><Relationship Id="rId13" Type="http://schemas.openxmlformats.org/officeDocument/2006/relationships/notesSlide" Target="../notesSlides/notesSlide15.xml"/><Relationship Id="rId3" Type="http://schemas.openxmlformats.org/officeDocument/2006/relationships/tags" Target="../tags/tag5.xml"/><Relationship Id="rId7" Type="http://schemas.microsoft.com/office/2007/relationships/media" Target="../media/media8.mid"/><Relationship Id="rId12" Type="http://schemas.openxmlformats.org/officeDocument/2006/relationships/slideLayout" Target="../slideLayouts/slideLayout7.xml"/><Relationship Id="rId2" Type="http://schemas.openxmlformats.org/officeDocument/2006/relationships/audio" Target="../media/media6.mid"/><Relationship Id="rId1" Type="http://schemas.microsoft.com/office/2007/relationships/media" Target="../media/media6.mid"/><Relationship Id="rId6" Type="http://schemas.openxmlformats.org/officeDocument/2006/relationships/tags" Target="../tags/tag6.xml"/><Relationship Id="rId11" Type="http://schemas.openxmlformats.org/officeDocument/2006/relationships/audio" Target="../media/media9.mid"/><Relationship Id="rId5" Type="http://schemas.openxmlformats.org/officeDocument/2006/relationships/audio" Target="../media/media7.mid"/><Relationship Id="rId15" Type="http://schemas.openxmlformats.org/officeDocument/2006/relationships/image" Target="../media/image19.png"/><Relationship Id="rId10" Type="http://schemas.microsoft.com/office/2007/relationships/media" Target="../media/media9.mid"/><Relationship Id="rId4" Type="http://schemas.microsoft.com/office/2007/relationships/media" Target="../media/media7.mid"/><Relationship Id="rId9" Type="http://schemas.openxmlformats.org/officeDocument/2006/relationships/tags" Target="../tags/tag7.xml"/><Relationship Id="rId1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 dirty="0" smtClean="0"/>
              <a:t>Kapitel </a:t>
            </a:r>
            <a:r>
              <a:rPr lang="de-DE" dirty="0" smtClean="0"/>
              <a:t>5 – Folien </a:t>
            </a:r>
            <a:r>
              <a:rPr lang="de-DE" dirty="0"/>
              <a:t>mit Musik- und </a:t>
            </a:r>
            <a:r>
              <a:rPr lang="de-DE" dirty="0" smtClean="0"/>
              <a:t>Soundeffekten 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Lautsprechersymbol </a:t>
            </a:r>
            <a:r>
              <a:rPr lang="de-DE" dirty="0" smtClean="0"/>
              <a:t>durch Bild ersetzt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395291" y="4709963"/>
            <a:ext cx="8353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Klicken Sie auf eins der Instrumente, um seinen Klang zu hören.</a:t>
            </a:r>
            <a:endParaRPr lang="de-D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Harf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3" y="1746814"/>
            <a:ext cx="1688437" cy="2221374"/>
          </a:xfrm>
          <a:prstGeom prst="rect">
            <a:avLst/>
          </a:prstGeom>
        </p:spPr>
      </p:pic>
      <p:pic>
        <p:nvPicPr>
          <p:cNvPr id="5" name="Horn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705" y="1910400"/>
            <a:ext cx="2465040" cy="189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9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6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Musikstück kürzen und ausblenden</a:t>
            </a:r>
            <a:endParaRPr lang="de-DE" dirty="0"/>
          </a:p>
        </p:txBody>
      </p:sp>
      <p:pic>
        <p:nvPicPr>
          <p:cNvPr id="13" name="DEMO.wav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fade out="3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08040" y="458569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2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5"/>
          <p:cNvSpPr txBox="1">
            <a:spLocks/>
          </p:cNvSpPr>
          <p:nvPr/>
        </p:nvSpPr>
        <p:spPr>
          <a:xfrm>
            <a:off x="1403351" y="481236"/>
            <a:ext cx="7561263" cy="576262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</p:spPr>
        <p:txBody>
          <a:bodyPr/>
          <a:lstStyle/>
          <a:p>
            <a:r>
              <a:rPr lang="de-DE" dirty="0" smtClean="0"/>
              <a:t>Musikstücke durch eigene Schaltflächen steuern</a:t>
            </a: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539552" y="1965191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chemeClr val="accent1">
                    <a:lumMod val="50000"/>
                  </a:schemeClr>
                </a:solidFill>
              </a:rPr>
              <a:t>Die Schaltflächen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838164" y="1965191"/>
            <a:ext cx="1044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chemeClr val="accent1">
                    <a:lumMod val="50000"/>
                  </a:schemeClr>
                </a:solidFill>
              </a:rPr>
              <a:t>Das Bild 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6588224" y="1965191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chemeClr val="accent1">
                    <a:lumMod val="50000"/>
                  </a:schemeClr>
                </a:solidFill>
              </a:rPr>
              <a:t>Der Sound</a:t>
            </a:r>
          </a:p>
        </p:txBody>
      </p:sp>
      <p:pic>
        <p:nvPicPr>
          <p:cNvPr id="1026" name="Fot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0372" y="2740828"/>
            <a:ext cx="1719700" cy="240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TOPP-Schaltfläche"/>
          <p:cNvSpPr/>
          <p:nvPr/>
        </p:nvSpPr>
        <p:spPr>
          <a:xfrm>
            <a:off x="1619744" y="2655473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mozart.wav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20274" y="2617400"/>
            <a:ext cx="487363" cy="487363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468572" y="1201316"/>
            <a:ext cx="2236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 smtClean="0">
                <a:solidFill>
                  <a:schemeClr val="accent1"/>
                </a:solidFill>
              </a:rPr>
              <a:t>Die Bausteine</a:t>
            </a:r>
          </a:p>
        </p:txBody>
      </p:sp>
      <p:sp>
        <p:nvSpPr>
          <p:cNvPr id="18" name="START-Schaltfläche"/>
          <p:cNvSpPr/>
          <p:nvPr/>
        </p:nvSpPr>
        <p:spPr>
          <a:xfrm>
            <a:off x="611560" y="2655473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648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5"/>
          <p:cNvSpPr txBox="1">
            <a:spLocks/>
          </p:cNvSpPr>
          <p:nvPr/>
        </p:nvSpPr>
        <p:spPr>
          <a:xfrm>
            <a:off x="1403351" y="481236"/>
            <a:ext cx="7561263" cy="576262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3000" b="1" kern="1200" cap="none" baseline="0" dirty="0">
                <a:ln w="6350"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</p:spPr>
        <p:txBody>
          <a:bodyPr/>
          <a:lstStyle/>
          <a:p>
            <a:r>
              <a:rPr lang="de-DE" dirty="0" smtClean="0"/>
              <a:t>Musikstücke durch eigene Schaltflächen steuern</a:t>
            </a:r>
            <a:endParaRPr lang="de-DE" dirty="0"/>
          </a:p>
        </p:txBody>
      </p:sp>
      <p:sp>
        <p:nvSpPr>
          <p:cNvPr id="16" name="STOPP-Schaltfläche"/>
          <p:cNvSpPr/>
          <p:nvPr/>
        </p:nvSpPr>
        <p:spPr>
          <a:xfrm>
            <a:off x="1558660" y="4585692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468572" y="1201316"/>
            <a:ext cx="1903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 smtClean="0">
                <a:solidFill>
                  <a:schemeClr val="accent1"/>
                </a:solidFill>
              </a:rPr>
              <a:t>Die Lösung:</a:t>
            </a:r>
          </a:p>
        </p:txBody>
      </p:sp>
      <p:pic>
        <p:nvPicPr>
          <p:cNvPr id="4" name="mozart.wav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2112743"/>
            <a:ext cx="1608996" cy="2252595"/>
          </a:xfrm>
          <a:prstGeom prst="rect">
            <a:avLst/>
          </a:prstGeom>
        </p:spPr>
      </p:pic>
      <p:sp>
        <p:nvSpPr>
          <p:cNvPr id="11" name="START-Schaltfläche"/>
          <p:cNvSpPr/>
          <p:nvPr/>
        </p:nvSpPr>
        <p:spPr>
          <a:xfrm>
            <a:off x="669520" y="4585692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Inhaltsplatzhalter 18"/>
          <p:cNvSpPr txBox="1">
            <a:spLocks/>
          </p:cNvSpPr>
          <p:nvPr/>
        </p:nvSpPr>
        <p:spPr>
          <a:xfrm>
            <a:off x="3275856" y="1398829"/>
            <a:ext cx="5868144" cy="4176712"/>
          </a:xfrm>
          <a:prstGeom prst="rect">
            <a:avLst/>
          </a:prstGeom>
        </p:spPr>
        <p:txBody>
          <a:bodyPr vert="horz" lIns="72000" tIns="72000" rIns="72000" bIns="72000" rtlCol="0">
            <a:normAutofit/>
          </a:bodyPr>
          <a:lstStyle>
            <a:lvl1pPr marL="216000" indent="-216000" algn="l" rtl="0" eaLnBrk="1" latinLnBrk="0" hangingPunct="1">
              <a:spcBef>
                <a:spcPts val="10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" pitchFamily="2" charset="2"/>
              <a:buChar char="§"/>
              <a:defRPr kumimoji="0" lang="de-DE" sz="2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216000" algn="l" rtl="0" eaLnBrk="1" latinLnBrk="0" hangingPunct="1">
              <a:spcBef>
                <a:spcPts val="400"/>
              </a:spcBef>
              <a:buClrTx/>
              <a:buSzPct val="80000"/>
              <a:buFont typeface="Symbol" pitchFamily="18" charset="2"/>
              <a:buChar char="-"/>
              <a:defRPr kumimoji="0" lang="de-DE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lang="de-DE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lang="de-DE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de-DE" dirty="0" smtClean="0"/>
              <a:t>Fügen Sie die Audiodatei ein.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de-DE" dirty="0" smtClean="0"/>
              <a:t>Ersetzen Sie das </a:t>
            </a:r>
            <a:r>
              <a:rPr lang="de-DE" dirty="0" smtClean="0"/>
              <a:t>Lautsprechersymbol </a:t>
            </a:r>
            <a:r>
              <a:rPr lang="de-DE" dirty="0" smtClean="0"/>
              <a:t>durch ein eigenes Bild.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de-DE" dirty="0" smtClean="0"/>
              <a:t>Erstellen Sie die gewünschten Schaltflächen.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de-DE" dirty="0" smtClean="0"/>
              <a:t>Schalten Sie den </a:t>
            </a:r>
            <a:r>
              <a:rPr lang="de-DE" dirty="0" smtClean="0">
                <a:solidFill>
                  <a:schemeClr val="accent1"/>
                </a:solidFill>
              </a:rPr>
              <a:t>Animationsbereich</a:t>
            </a:r>
            <a:r>
              <a:rPr lang="de-DE" dirty="0" smtClean="0"/>
              <a:t> ein und weisen Sie dem Sound die Soundaktionen </a:t>
            </a:r>
            <a:r>
              <a:rPr lang="de-DE" dirty="0" smtClean="0">
                <a:solidFill>
                  <a:schemeClr val="accent1"/>
                </a:solidFill>
              </a:rPr>
              <a:t>Wiedergabe </a:t>
            </a:r>
            <a:r>
              <a:rPr lang="de-DE" dirty="0" smtClean="0"/>
              <a:t>und </a:t>
            </a:r>
            <a:r>
              <a:rPr lang="de-DE" dirty="0" smtClean="0">
                <a:solidFill>
                  <a:schemeClr val="accent1"/>
                </a:solidFill>
              </a:rPr>
              <a:t>Beenden </a:t>
            </a:r>
            <a:r>
              <a:rPr lang="de-DE" dirty="0" smtClean="0"/>
              <a:t>zu.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de-DE" dirty="0" smtClean="0"/>
              <a:t>Lösen Sie</a:t>
            </a:r>
            <a:r>
              <a:rPr lang="de-DE" dirty="0"/>
              <a:t> die </a:t>
            </a:r>
            <a:r>
              <a:rPr lang="de-DE" dirty="0" smtClean="0"/>
              <a:t>Soundaktionen </a:t>
            </a:r>
            <a:r>
              <a:rPr lang="de-DE" dirty="0">
                <a:solidFill>
                  <a:schemeClr val="accent1"/>
                </a:solidFill>
              </a:rPr>
              <a:t>Wiedergabe</a:t>
            </a:r>
            <a:r>
              <a:rPr lang="de-DE" dirty="0"/>
              <a:t> und </a:t>
            </a:r>
            <a:r>
              <a:rPr lang="de-DE" dirty="0" smtClean="0">
                <a:solidFill>
                  <a:schemeClr val="accent1"/>
                </a:solidFill>
              </a:rPr>
              <a:t>Beenden </a:t>
            </a:r>
            <a:r>
              <a:rPr lang="de-DE" dirty="0" smtClean="0"/>
              <a:t>durch </a:t>
            </a:r>
            <a:r>
              <a:rPr lang="de-DE" dirty="0" smtClean="0">
                <a:solidFill>
                  <a:schemeClr val="accent1"/>
                </a:solidFill>
              </a:rPr>
              <a:t>Trigger</a:t>
            </a:r>
            <a:r>
              <a:rPr lang="de-DE" dirty="0" smtClean="0"/>
              <a:t> auf die jeweiligen Schaltflächen aus.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5536" y="5233764"/>
            <a:ext cx="11959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accent1"/>
                </a:solidFill>
              </a:rPr>
              <a:t>Wiedergabe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547664" y="5233764"/>
            <a:ext cx="6699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accent1"/>
                </a:solidFill>
              </a:rPr>
              <a:t>Stopp</a:t>
            </a:r>
          </a:p>
        </p:txBody>
      </p:sp>
    </p:spTree>
    <p:extLst>
      <p:ext uri="{BB962C8B-B14F-4D97-AF65-F5344CB8AC3E}">
        <p14:creationId xmlns:p14="http://schemas.microsoft.com/office/powerpoint/2010/main" val="218247457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Schaltflächen zum Kopieren</a:t>
            </a:r>
            <a:endParaRPr lang="de-DE" dirty="0"/>
          </a:p>
        </p:txBody>
      </p:sp>
      <p:sp>
        <p:nvSpPr>
          <p:cNvPr id="3" name="Abgerundetes Rechteck 2"/>
          <p:cNvSpPr/>
          <p:nvPr/>
        </p:nvSpPr>
        <p:spPr>
          <a:xfrm>
            <a:off x="3654493" y="3430972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Abgerundetes Rechteck 3"/>
          <p:cNvSpPr/>
          <p:nvPr/>
        </p:nvSpPr>
        <p:spPr>
          <a:xfrm>
            <a:off x="4870283" y="3430972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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Abgerundetes Rechteck 4"/>
          <p:cNvSpPr/>
          <p:nvPr/>
        </p:nvSpPr>
        <p:spPr>
          <a:xfrm>
            <a:off x="6050748" y="3430972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2445252" y="3430972"/>
            <a:ext cx="648000" cy="648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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Ellipse 6"/>
          <p:cNvSpPr/>
          <p:nvPr/>
        </p:nvSpPr>
        <p:spPr>
          <a:xfrm>
            <a:off x="3654493" y="1916140"/>
            <a:ext cx="648000" cy="6480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">
                <a:srgbClr val="E6E6E6"/>
              </a:gs>
              <a:gs pos="54000">
                <a:schemeClr val="accent1"/>
              </a:gs>
              <a:gs pos="67000">
                <a:srgbClr val="7D8496"/>
              </a:gs>
              <a:gs pos="97000">
                <a:srgbClr val="E6E6E6"/>
              </a:gs>
            </a:gsLst>
            <a:path path="circl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82550" prst="cross"/>
            <a:contourClr>
              <a:schemeClr val="accent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Ellipse 7"/>
          <p:cNvSpPr/>
          <p:nvPr/>
        </p:nvSpPr>
        <p:spPr>
          <a:xfrm>
            <a:off x="4870283" y="1916140"/>
            <a:ext cx="648000" cy="6480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">
                <a:srgbClr val="E6E6E6"/>
              </a:gs>
              <a:gs pos="54000">
                <a:schemeClr val="accent1"/>
              </a:gs>
              <a:gs pos="67000">
                <a:srgbClr val="7D8496"/>
              </a:gs>
              <a:gs pos="97000">
                <a:srgbClr val="E6E6E6"/>
              </a:gs>
            </a:gsLst>
            <a:path path="circl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82550" prst="cross"/>
            <a:contourClr>
              <a:schemeClr val="accent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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Ellipse 8"/>
          <p:cNvSpPr/>
          <p:nvPr/>
        </p:nvSpPr>
        <p:spPr>
          <a:xfrm>
            <a:off x="6050748" y="1916140"/>
            <a:ext cx="648000" cy="6480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">
                <a:srgbClr val="E6E6E6"/>
              </a:gs>
              <a:gs pos="54000">
                <a:schemeClr val="accent1"/>
              </a:gs>
              <a:gs pos="67000">
                <a:srgbClr val="7D8496"/>
              </a:gs>
              <a:gs pos="97000">
                <a:srgbClr val="E6E6E6"/>
              </a:gs>
            </a:gsLst>
            <a:path path="circl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82550" prst="cross"/>
            <a:contourClr>
              <a:schemeClr val="accent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2445252" y="1916140"/>
            <a:ext cx="648000" cy="6480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10000">
                <a:srgbClr val="E6E6E6"/>
              </a:gs>
              <a:gs pos="54000">
                <a:schemeClr val="accent1"/>
              </a:gs>
              <a:gs pos="67000">
                <a:srgbClr val="7D8496"/>
              </a:gs>
              <a:gs pos="97000">
                <a:srgbClr val="E6E6E6"/>
              </a:gs>
            </a:gsLst>
            <a:path path="circl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82550" prst="cross"/>
            <a:contourClr>
              <a:schemeClr val="accent1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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3647084" y="1158724"/>
            <a:ext cx="648000" cy="648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4848916" y="1158724"/>
            <a:ext cx="648000" cy="648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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6050748" y="1158724"/>
            <a:ext cx="648000" cy="648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2445252" y="1158724"/>
            <a:ext cx="648000" cy="648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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Abgerundetes Rechteck 14"/>
          <p:cNvSpPr/>
          <p:nvPr/>
        </p:nvSpPr>
        <p:spPr>
          <a:xfrm>
            <a:off x="3654493" y="2673556"/>
            <a:ext cx="648000" cy="648000"/>
          </a:xfrm>
          <a:prstGeom prst="roundRect">
            <a:avLst/>
          </a:prstGeom>
          <a:gradFill flip="none" rotWithShape="1">
            <a:gsLst>
              <a:gs pos="0">
                <a:srgbClr val="FBE4AE"/>
              </a:gs>
              <a:gs pos="9000">
                <a:srgbClr val="BD922A"/>
              </a:gs>
              <a:gs pos="20000">
                <a:srgbClr val="BD922A"/>
              </a:gs>
              <a:gs pos="69000">
                <a:srgbClr val="FBE4AE"/>
              </a:gs>
              <a:gs pos="87000">
                <a:srgbClr val="BD922A"/>
              </a:gs>
              <a:gs pos="94000">
                <a:srgbClr val="835E17"/>
              </a:gs>
              <a:gs pos="90000">
                <a:srgbClr val="A28949"/>
              </a:gs>
              <a:gs pos="100000">
                <a:srgbClr val="FAE3B7"/>
              </a:gs>
            </a:gsLst>
            <a:path path="shap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prst="slope"/>
            <a:contourClr>
              <a:schemeClr val="accent1">
                <a:shade val="60000"/>
                <a:satMod val="11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Abgerundetes Rechteck 15"/>
          <p:cNvSpPr/>
          <p:nvPr/>
        </p:nvSpPr>
        <p:spPr>
          <a:xfrm>
            <a:off x="4870283" y="2673556"/>
            <a:ext cx="648000" cy="648000"/>
          </a:xfrm>
          <a:prstGeom prst="roundRect">
            <a:avLst/>
          </a:prstGeom>
          <a:gradFill flip="none" rotWithShape="1">
            <a:gsLst>
              <a:gs pos="0">
                <a:srgbClr val="FBE4AE"/>
              </a:gs>
              <a:gs pos="9000">
                <a:srgbClr val="BD922A"/>
              </a:gs>
              <a:gs pos="20000">
                <a:srgbClr val="BD922A"/>
              </a:gs>
              <a:gs pos="69000">
                <a:srgbClr val="FBE4AE"/>
              </a:gs>
              <a:gs pos="87000">
                <a:srgbClr val="BD922A"/>
              </a:gs>
              <a:gs pos="94000">
                <a:srgbClr val="835E17"/>
              </a:gs>
              <a:gs pos="90000">
                <a:srgbClr val="A28949"/>
              </a:gs>
              <a:gs pos="100000">
                <a:srgbClr val="FAE3B7"/>
              </a:gs>
            </a:gsLst>
            <a:path path="shap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prst="slope"/>
            <a:contourClr>
              <a:schemeClr val="accent1">
                <a:shade val="60000"/>
                <a:satMod val="11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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Abgerundetes Rechteck 16"/>
          <p:cNvSpPr/>
          <p:nvPr/>
        </p:nvSpPr>
        <p:spPr>
          <a:xfrm>
            <a:off x="6050748" y="2673556"/>
            <a:ext cx="648000" cy="648000"/>
          </a:xfrm>
          <a:prstGeom prst="roundRect">
            <a:avLst/>
          </a:prstGeom>
          <a:gradFill flip="none" rotWithShape="1">
            <a:gsLst>
              <a:gs pos="0">
                <a:srgbClr val="FBE4AE"/>
              </a:gs>
              <a:gs pos="9000">
                <a:srgbClr val="BD922A"/>
              </a:gs>
              <a:gs pos="20000">
                <a:srgbClr val="BD922A"/>
              </a:gs>
              <a:gs pos="69000">
                <a:srgbClr val="FBE4AE"/>
              </a:gs>
              <a:gs pos="87000">
                <a:srgbClr val="BD922A"/>
              </a:gs>
              <a:gs pos="94000">
                <a:srgbClr val="835E17"/>
              </a:gs>
              <a:gs pos="90000">
                <a:srgbClr val="A28949"/>
              </a:gs>
              <a:gs pos="100000">
                <a:srgbClr val="FAE3B7"/>
              </a:gs>
            </a:gsLst>
            <a:path path="shap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prst="slope"/>
            <a:contourClr>
              <a:schemeClr val="accent1">
                <a:shade val="60000"/>
                <a:satMod val="11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Abgerundetes Rechteck 17"/>
          <p:cNvSpPr/>
          <p:nvPr/>
        </p:nvSpPr>
        <p:spPr>
          <a:xfrm>
            <a:off x="2445252" y="2673556"/>
            <a:ext cx="648000" cy="648000"/>
          </a:xfrm>
          <a:prstGeom prst="roundRect">
            <a:avLst/>
          </a:prstGeom>
          <a:gradFill flip="none" rotWithShape="1">
            <a:gsLst>
              <a:gs pos="0">
                <a:srgbClr val="FBE4AE"/>
              </a:gs>
              <a:gs pos="9000">
                <a:srgbClr val="BD922A"/>
              </a:gs>
              <a:gs pos="20000">
                <a:srgbClr val="BD922A"/>
              </a:gs>
              <a:gs pos="69000">
                <a:srgbClr val="FBE4AE"/>
              </a:gs>
              <a:gs pos="87000">
                <a:srgbClr val="BD922A"/>
              </a:gs>
              <a:gs pos="94000">
                <a:srgbClr val="835E17"/>
              </a:gs>
              <a:gs pos="90000">
                <a:srgbClr val="A28949"/>
              </a:gs>
              <a:gs pos="100000">
                <a:srgbClr val="FAE3B7"/>
              </a:gs>
            </a:gsLst>
            <a:path path="shape">
              <a:fillToRect l="50000" t="50000" r="50000" b="50000"/>
            </a:path>
            <a:tileRect/>
          </a:gradFill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prst="slope"/>
            <a:contourClr>
              <a:schemeClr val="accent1">
                <a:shade val="60000"/>
                <a:satMod val="11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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Flussdiagramm: Verzögerung 18"/>
          <p:cNvSpPr/>
          <p:nvPr/>
        </p:nvSpPr>
        <p:spPr>
          <a:xfrm>
            <a:off x="3654493" y="4945804"/>
            <a:ext cx="648000" cy="648000"/>
          </a:xfrm>
          <a:prstGeom prst="flowChartDelay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4870283" y="4945804"/>
            <a:ext cx="648000" cy="64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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6050748" y="4945804"/>
            <a:ext cx="648000" cy="64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Flussdiagramm: Verzögerung 21"/>
          <p:cNvSpPr/>
          <p:nvPr/>
        </p:nvSpPr>
        <p:spPr>
          <a:xfrm flipH="1">
            <a:off x="2445252" y="4945804"/>
            <a:ext cx="648000" cy="648000"/>
          </a:xfrm>
          <a:prstGeom prst="flowChartDelay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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Flussdiagramm: Verzögerung 22"/>
          <p:cNvSpPr/>
          <p:nvPr/>
        </p:nvSpPr>
        <p:spPr>
          <a:xfrm flipH="1">
            <a:off x="2445252" y="4188388"/>
            <a:ext cx="648000" cy="648000"/>
          </a:xfrm>
          <a:prstGeom prst="flowChartDelay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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Flussdiagramm: Verzögerung 23"/>
          <p:cNvSpPr/>
          <p:nvPr/>
        </p:nvSpPr>
        <p:spPr>
          <a:xfrm flipH="1">
            <a:off x="4870283" y="4188388"/>
            <a:ext cx="648000" cy="648000"/>
          </a:xfrm>
          <a:prstGeom prst="flowChartDelay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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Flussdiagramm: Verzögerung 24"/>
          <p:cNvSpPr/>
          <p:nvPr/>
        </p:nvSpPr>
        <p:spPr>
          <a:xfrm>
            <a:off x="6050748" y="4188388"/>
            <a:ext cx="648000" cy="648000"/>
          </a:xfrm>
          <a:prstGeom prst="flowChartDelay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</a:t>
            </a:r>
            <a:endParaRPr lang="de-DE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Flussdiagramm: Verzögerung 25"/>
          <p:cNvSpPr/>
          <p:nvPr/>
        </p:nvSpPr>
        <p:spPr>
          <a:xfrm>
            <a:off x="3654493" y="4188388"/>
            <a:ext cx="648000" cy="648000"/>
          </a:xfrm>
          <a:prstGeom prst="flowChartDelay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ebdings"/>
              </a:rPr>
              <a:t></a:t>
            </a:r>
            <a:endParaRPr lang="de-DE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231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Jamaica.mid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732240" y="2986762"/>
            <a:ext cx="487363" cy="487363"/>
          </a:xfrm>
          <a:prstGeom prst="rect">
            <a:avLst/>
          </a:prstGeom>
        </p:spPr>
      </p:pic>
      <p:pic>
        <p:nvPicPr>
          <p:cNvPr id="79" name="Kindermusik.mid">
            <a:hlinkClick r:id="" action="ppaction://media"/>
          </p:cNvPr>
          <p:cNvPicPr>
            <a:picLocks noChangeAspect="1"/>
          </p:cNvPicPr>
          <p:nvPr>
            <a:audi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732240" y="3795643"/>
            <a:ext cx="487363" cy="487363"/>
          </a:xfrm>
          <a:prstGeom prst="rect">
            <a:avLst/>
          </a:prstGeom>
        </p:spPr>
      </p:pic>
      <p:pic>
        <p:nvPicPr>
          <p:cNvPr id="80" name="Pariser Walzer.mid">
            <a:hlinkClick r:id="" action="ppaction://media"/>
          </p:cNvPr>
          <p:cNvPicPr>
            <a:picLocks noChangeAspect="1"/>
          </p:cNvPicPr>
          <p:nvPr>
            <a:audi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732240" y="2270424"/>
            <a:ext cx="487363" cy="487363"/>
          </a:xfrm>
          <a:prstGeom prst="rect">
            <a:avLst/>
          </a:prstGeom>
        </p:spPr>
      </p:pic>
      <p:pic>
        <p:nvPicPr>
          <p:cNvPr id="81" name="Jazz.mid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732240" y="1388859"/>
            <a:ext cx="487363" cy="487363"/>
          </a:xfrm>
          <a:prstGeom prst="rect">
            <a:avLst/>
          </a:prstGeom>
        </p:spPr>
      </p:pic>
      <p:grpSp>
        <p:nvGrpSpPr>
          <p:cNvPr id="20" name="Gruppierung"/>
          <p:cNvGrpSpPr/>
          <p:nvPr/>
        </p:nvGrpSpPr>
        <p:grpSpPr>
          <a:xfrm>
            <a:off x="3261165" y="113067"/>
            <a:ext cx="2434278" cy="4755900"/>
            <a:chOff x="5364088" y="273796"/>
            <a:chExt cx="3214072" cy="627940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1" name="Auf der gleichen Seite des Rechtecks liegende Ecken abrunden 20"/>
            <p:cNvSpPr/>
            <p:nvPr/>
          </p:nvSpPr>
          <p:spPr>
            <a:xfrm>
              <a:off x="7527925" y="273796"/>
              <a:ext cx="508000" cy="3600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2" name="Auf der gleichen Seite des Rechtecks liegende Ecken abrunden 21"/>
            <p:cNvSpPr/>
            <p:nvPr/>
          </p:nvSpPr>
          <p:spPr>
            <a:xfrm rot="16200000">
              <a:off x="5245660" y="987584"/>
              <a:ext cx="282576" cy="45719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3" name="Auf der gleichen Seite des Rechtecks liegende Ecken abrunden 22"/>
            <p:cNvSpPr/>
            <p:nvPr/>
          </p:nvSpPr>
          <p:spPr>
            <a:xfrm rot="16200000">
              <a:off x="5276221" y="1616631"/>
              <a:ext cx="221456" cy="45719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4" name="Auf der gleichen Seite des Rechtecks liegende Ecken abrunden 23"/>
            <p:cNvSpPr/>
            <p:nvPr/>
          </p:nvSpPr>
          <p:spPr>
            <a:xfrm rot="16200000">
              <a:off x="5276221" y="2171462"/>
              <a:ext cx="221456" cy="45719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5" name="Abgerundetes Rechteck 24"/>
            <p:cNvSpPr/>
            <p:nvPr/>
          </p:nvSpPr>
          <p:spPr>
            <a:xfrm>
              <a:off x="5409808" y="309796"/>
              <a:ext cx="3168352" cy="6243404"/>
            </a:xfrm>
            <a:prstGeom prst="roundRect">
              <a:avLst>
                <a:gd name="adj" fmla="val 14262"/>
              </a:avLst>
            </a:prstGeom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6" name="Abgerundetes Rechteck 25"/>
            <p:cNvSpPr/>
            <p:nvPr/>
          </p:nvSpPr>
          <p:spPr>
            <a:xfrm>
              <a:off x="5440680" y="335280"/>
              <a:ext cx="3108008" cy="6179820"/>
            </a:xfrm>
            <a:prstGeom prst="roundRect">
              <a:avLst>
                <a:gd name="adj" fmla="val 14262"/>
              </a:avLst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7" name="Ellipse 26"/>
            <p:cNvSpPr/>
            <p:nvPr/>
          </p:nvSpPr>
          <p:spPr>
            <a:xfrm>
              <a:off x="6710363" y="5700711"/>
              <a:ext cx="581026" cy="581024"/>
            </a:xfrm>
            <a:prstGeom prst="ellipse">
              <a:avLst/>
            </a:prstGeom>
            <a:gradFill flip="none" rotWithShape="1">
              <a:gsLst>
                <a:gs pos="50000">
                  <a:prstClr val="black"/>
                </a:gs>
                <a:gs pos="100000">
                  <a:srgbClr val="777777"/>
                </a:gs>
              </a:gsLst>
              <a:lin ang="108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6905625" y="5895976"/>
              <a:ext cx="185738" cy="185737"/>
            </a:xfrm>
            <a:prstGeom prst="roundRect">
              <a:avLst>
                <a:gd name="adj" fmla="val 26924"/>
              </a:avLst>
            </a:prstGeom>
            <a:noFill/>
            <a:ln w="19050">
              <a:solidFill>
                <a:srgbClr val="B2B2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9" name="Rechteck Hintergrundbild"/>
            <p:cNvSpPr/>
            <p:nvPr/>
          </p:nvSpPr>
          <p:spPr>
            <a:xfrm>
              <a:off x="5646420" y="1394460"/>
              <a:ext cx="2712720" cy="40614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0"/>
              </a:lightRig>
            </a:scene3d>
            <a:sp3d prstMaterial="metal">
              <a:bevelT w="25400" h="25400" prst="angle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0" name="Rechteck 29"/>
            <p:cNvSpPr/>
            <p:nvPr/>
          </p:nvSpPr>
          <p:spPr>
            <a:xfrm>
              <a:off x="5646420" y="1394460"/>
              <a:ext cx="2712720" cy="167640"/>
            </a:xfrm>
            <a:prstGeom prst="rect">
              <a:avLst/>
            </a:prstGeom>
            <a:solidFill>
              <a:schemeClr val="bg2">
                <a:lumMod val="60000"/>
                <a:lumOff val="40000"/>
                <a:alpha val="50196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50" dirty="0" smtClean="0">
                  <a:solidFill>
                    <a:schemeClr val="tx1"/>
                  </a:solidFill>
                </a:rPr>
                <a:t>20:39</a:t>
              </a:r>
              <a:endParaRPr lang="de-DE" sz="1050" dirty="0">
                <a:solidFill>
                  <a:schemeClr val="tx1"/>
                </a:solidFill>
              </a:endParaRPr>
            </a:p>
          </p:txBody>
        </p:sp>
        <p:sp>
          <p:nvSpPr>
            <p:cNvPr id="31" name="Abgerundetes Rechteck 30"/>
            <p:cNvSpPr/>
            <p:nvPr/>
          </p:nvSpPr>
          <p:spPr>
            <a:xfrm>
              <a:off x="6738938" y="839093"/>
              <a:ext cx="519112" cy="60126"/>
            </a:xfrm>
            <a:prstGeom prst="roundRect">
              <a:avLst>
                <a:gd name="adj" fmla="val 50000"/>
              </a:avLst>
            </a:prstGeom>
            <a:pattFill prst="smCheck">
              <a:fgClr>
                <a:srgbClr val="000000"/>
              </a:fgClr>
              <a:bgClr>
                <a:srgbClr val="777777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2" name="Ellipse 31"/>
            <p:cNvSpPr/>
            <p:nvPr/>
          </p:nvSpPr>
          <p:spPr>
            <a:xfrm>
              <a:off x="6384131" y="790575"/>
              <a:ext cx="147638" cy="147638"/>
            </a:xfrm>
            <a:prstGeom prst="ellipse">
              <a:avLst/>
            </a:prstGeom>
            <a:gradFill>
              <a:gsLst>
                <a:gs pos="0">
                  <a:prstClr val="black"/>
                </a:gs>
                <a:gs pos="100000">
                  <a:srgbClr val="777777"/>
                </a:gs>
              </a:gsLst>
              <a:lin ang="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3" name="Ellipse 32"/>
            <p:cNvSpPr/>
            <p:nvPr/>
          </p:nvSpPr>
          <p:spPr>
            <a:xfrm>
              <a:off x="6424612" y="831056"/>
              <a:ext cx="66676" cy="66676"/>
            </a:xfrm>
            <a:prstGeom prst="ellipse">
              <a:avLst/>
            </a:prstGeom>
            <a:gradFill flip="none" rotWithShape="1">
              <a:gsLst>
                <a:gs pos="15000">
                  <a:schemeClr val="bg1"/>
                </a:gs>
                <a:gs pos="38000">
                  <a:srgbClr val="00B0F0"/>
                </a:gs>
                <a:gs pos="100000">
                  <a:srgbClr val="000000"/>
                </a:gs>
                <a:gs pos="62000">
                  <a:srgbClr val="0070C0"/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</p:grpSp>
      <p:sp>
        <p:nvSpPr>
          <p:cNvPr id="34" name="AnzeigeDisplay"/>
          <p:cNvSpPr txBox="1"/>
          <p:nvPr/>
        </p:nvSpPr>
        <p:spPr>
          <a:xfrm>
            <a:off x="3603595" y="717931"/>
            <a:ext cx="17908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0" cap="none" spc="0" normalizeH="0" baseline="0" noProof="0" dirty="0" smtClean="0">
                <a:ln w="6350">
                  <a:solidFill>
                    <a:sysClr val="window" lastClr="FFFFFF">
                      <a:lumMod val="65000"/>
                    </a:sysClr>
                  </a:solidFill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sym typeface="Webdings"/>
              </a:rPr>
              <a:t>                                                            </a:t>
            </a:r>
            <a:endParaRPr kumimoji="0" lang="de-DE" sz="800" b="0" i="0" u="none" strike="noStrike" kern="0" cap="none" spc="0" normalizeH="0" baseline="0" noProof="0" dirty="0" smtClean="0">
              <a:ln w="6350">
                <a:solidFill>
                  <a:sysClr val="window" lastClr="FFFFFF">
                    <a:lumMod val="65000"/>
                  </a:sysClr>
                </a:solidFill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39" name="Auswahl Reihe 4"/>
          <p:cNvSpPr/>
          <p:nvPr/>
        </p:nvSpPr>
        <p:spPr>
          <a:xfrm>
            <a:off x="3476640" y="2977423"/>
            <a:ext cx="2054563" cy="288000"/>
          </a:xfrm>
          <a:prstGeom prst="rect">
            <a:avLst/>
          </a:prstGeom>
          <a:solidFill>
            <a:schemeClr val="bg1">
              <a:alpha val="0"/>
            </a:schemeClr>
          </a:solidFill>
          <a:ln w="63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harsh" dir="t"/>
          </a:scene3d>
          <a:sp3d prstMaterial="metal"/>
        </p:spPr>
        <p:txBody>
          <a:bodyPr lIns="10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Kindermusik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Auswahl Reihe 3"/>
          <p:cNvSpPr/>
          <p:nvPr/>
        </p:nvSpPr>
        <p:spPr>
          <a:xfrm>
            <a:off x="3474998" y="2519275"/>
            <a:ext cx="2056205" cy="288000"/>
          </a:xfrm>
          <a:prstGeom prst="rect">
            <a:avLst/>
          </a:prstGeom>
          <a:solidFill>
            <a:schemeClr val="bg1">
              <a:alpha val="0"/>
            </a:schemeClr>
          </a:solidFill>
          <a:ln w="63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harsh" dir="t"/>
          </a:scene3d>
          <a:sp3d prstMaterial="metal"/>
        </p:spPr>
        <p:txBody>
          <a:bodyPr lIns="10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Jamaica</a:t>
            </a:r>
            <a:endParaRPr kumimoji="0" lang="de-DE" sz="1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Auswahl Reihe 2"/>
          <p:cNvSpPr/>
          <p:nvPr/>
        </p:nvSpPr>
        <p:spPr>
          <a:xfrm>
            <a:off x="3474998" y="2061128"/>
            <a:ext cx="2056205" cy="288000"/>
          </a:xfrm>
          <a:prstGeom prst="rect">
            <a:avLst/>
          </a:prstGeom>
          <a:solidFill>
            <a:schemeClr val="bg1">
              <a:alpha val="0"/>
            </a:schemeClr>
          </a:solidFill>
          <a:ln w="63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harsh" dir="t"/>
          </a:scene3d>
          <a:sp3d prstMaterial="metal"/>
        </p:spPr>
        <p:txBody>
          <a:bodyPr lIns="10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Pariser Walzer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Auswahl Reihe 1"/>
          <p:cNvSpPr/>
          <p:nvPr/>
        </p:nvSpPr>
        <p:spPr>
          <a:xfrm>
            <a:off x="3476640" y="1602981"/>
            <a:ext cx="2054563" cy="288000"/>
          </a:xfrm>
          <a:prstGeom prst="rect">
            <a:avLst/>
          </a:prstGeom>
          <a:solidFill>
            <a:schemeClr val="bg1">
              <a:alpha val="0"/>
            </a:schemeClr>
          </a:solidFill>
          <a:ln w="635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harsh" dir="t"/>
          </a:scene3d>
          <a:sp3d prstMaterial="metal"/>
        </p:spPr>
        <p:txBody>
          <a:bodyPr lIns="10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noProof="0" dirty="0" smtClean="0">
                <a:latin typeface="Arial"/>
              </a:rPr>
              <a:t>Jazz Jingles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</a:endParaRPr>
          </a:p>
        </p:txBody>
      </p:sp>
      <p:sp>
        <p:nvSpPr>
          <p:cNvPr id="52" name="Now Playing JAZZ"/>
          <p:cNvSpPr/>
          <p:nvPr/>
        </p:nvSpPr>
        <p:spPr>
          <a:xfrm>
            <a:off x="3476640" y="1080160"/>
            <a:ext cx="2054563" cy="336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de-DE" sz="1400" b="1" dirty="0" smtClean="0"/>
              <a:t>Jazz Jingles</a:t>
            </a:r>
            <a:endParaRPr lang="de-DE" sz="1400" b="1" dirty="0"/>
          </a:p>
        </p:txBody>
      </p:sp>
      <p:sp>
        <p:nvSpPr>
          <p:cNvPr id="54" name="Now Playing PARISER WALZER"/>
          <p:cNvSpPr/>
          <p:nvPr/>
        </p:nvSpPr>
        <p:spPr>
          <a:xfrm>
            <a:off x="3476640" y="1080160"/>
            <a:ext cx="2054563" cy="336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de-DE" sz="1400" b="1" dirty="0" smtClean="0"/>
              <a:t>Pariser Walzer</a:t>
            </a:r>
            <a:endParaRPr lang="de-DE" sz="1400" b="1" dirty="0"/>
          </a:p>
        </p:txBody>
      </p:sp>
      <p:sp>
        <p:nvSpPr>
          <p:cNvPr id="55" name="Now Playing JAMAICA"/>
          <p:cNvSpPr/>
          <p:nvPr/>
        </p:nvSpPr>
        <p:spPr>
          <a:xfrm>
            <a:off x="3476640" y="1080160"/>
            <a:ext cx="2054563" cy="336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de-DE" sz="1400" b="1" dirty="0" smtClean="0"/>
              <a:t>Jamaica</a:t>
            </a:r>
            <a:endParaRPr lang="de-DE" sz="1400" b="1" dirty="0"/>
          </a:p>
        </p:txBody>
      </p:sp>
      <p:sp>
        <p:nvSpPr>
          <p:cNvPr id="56" name="Now Playing KINDERMUSIK"/>
          <p:cNvSpPr/>
          <p:nvPr/>
        </p:nvSpPr>
        <p:spPr>
          <a:xfrm>
            <a:off x="3476640" y="1080160"/>
            <a:ext cx="2054563" cy="336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de-DE" sz="1400" b="1" dirty="0" smtClean="0"/>
              <a:t>Kindermusik</a:t>
            </a:r>
            <a:endParaRPr lang="de-DE" sz="1400" b="1" dirty="0"/>
          </a:p>
        </p:txBody>
      </p:sp>
      <p:sp>
        <p:nvSpPr>
          <p:cNvPr id="3" name="NOW PLAYING"/>
          <p:cNvSpPr/>
          <p:nvPr/>
        </p:nvSpPr>
        <p:spPr>
          <a:xfrm>
            <a:off x="4932040" y="1093332"/>
            <a:ext cx="576064" cy="252000"/>
          </a:xfrm>
          <a:prstGeom prst="homePlat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 smtClean="0"/>
              <a:t>Now</a:t>
            </a:r>
          </a:p>
          <a:p>
            <a:pPr algn="ctr"/>
            <a:r>
              <a:rPr lang="de-DE" sz="800" dirty="0" err="1" smtClean="0"/>
              <a:t>Playing</a:t>
            </a:r>
            <a:endParaRPr lang="de-DE" sz="800" dirty="0"/>
          </a:p>
        </p:txBody>
      </p:sp>
      <p:sp>
        <p:nvSpPr>
          <p:cNvPr id="35" name="Now Playing LEER"/>
          <p:cNvSpPr/>
          <p:nvPr/>
        </p:nvSpPr>
        <p:spPr>
          <a:xfrm>
            <a:off x="3476640" y="1080160"/>
            <a:ext cx="2054563" cy="33635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341780027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00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5000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5" dur="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7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9" dur="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60000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8" dur="1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0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0000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7" dur="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9" dur="1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2" grpId="2" animBg="1"/>
      <p:bldP spid="52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35" grpId="0" animBg="1"/>
      <p:bldP spid="35" grpId="1" animBg="1"/>
      <p:bldP spid="35" grpId="2" animBg="1"/>
      <p:bldP spid="35" grpId="3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Vorlagen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07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f der gleichen Seite des Rechtecks liegende Ecken abrunden 13"/>
          <p:cNvSpPr/>
          <p:nvPr/>
        </p:nvSpPr>
        <p:spPr>
          <a:xfrm>
            <a:off x="7527925" y="228163"/>
            <a:ext cx="508000" cy="300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Auf der gleichen Seite des Rechtecks liegende Ecken abrunden 17"/>
          <p:cNvSpPr/>
          <p:nvPr/>
        </p:nvSpPr>
        <p:spPr>
          <a:xfrm rot="16200000">
            <a:off x="5269208" y="819177"/>
            <a:ext cx="235480" cy="45719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Auf der gleichen Seite des Rechtecks liegende Ecken abrunden 18"/>
          <p:cNvSpPr/>
          <p:nvPr/>
        </p:nvSpPr>
        <p:spPr>
          <a:xfrm rot="16200000">
            <a:off x="5294676" y="1343383"/>
            <a:ext cx="184547" cy="45719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Auf der gleichen Seite des Rechtecks liegende Ecken abrunden 19"/>
          <p:cNvSpPr/>
          <p:nvPr/>
        </p:nvSpPr>
        <p:spPr>
          <a:xfrm rot="16200000">
            <a:off x="5294676" y="1805742"/>
            <a:ext cx="184547" cy="45719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Abgerundetes Rechteck 3"/>
          <p:cNvSpPr/>
          <p:nvPr/>
        </p:nvSpPr>
        <p:spPr>
          <a:xfrm>
            <a:off x="5409808" y="258163"/>
            <a:ext cx="3168352" cy="5202837"/>
          </a:xfrm>
          <a:prstGeom prst="roundRect">
            <a:avLst>
              <a:gd name="adj" fmla="val 14262"/>
            </a:avLst>
          </a:prstGeom>
          <a:gradFill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5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Abgerundetes Rechteck 5"/>
          <p:cNvSpPr/>
          <p:nvPr/>
        </p:nvSpPr>
        <p:spPr>
          <a:xfrm>
            <a:off x="5440680" y="279400"/>
            <a:ext cx="3108008" cy="5149850"/>
          </a:xfrm>
          <a:prstGeom prst="roundRect">
            <a:avLst>
              <a:gd name="adj" fmla="val 14262"/>
            </a:avLst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6710363" y="4750592"/>
            <a:ext cx="581026" cy="484187"/>
          </a:xfrm>
          <a:prstGeom prst="ellipse">
            <a:avLst/>
          </a:prstGeom>
          <a:gradFill flip="none" rotWithShape="1">
            <a:gsLst>
              <a:gs pos="50000">
                <a:prstClr val="black"/>
              </a:gs>
              <a:gs pos="100000">
                <a:srgbClr val="777777"/>
              </a:gs>
            </a:gsLst>
            <a:lin ang="108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Abgerundetes Rechteck 6"/>
          <p:cNvSpPr/>
          <p:nvPr/>
        </p:nvSpPr>
        <p:spPr>
          <a:xfrm>
            <a:off x="6905625" y="4913314"/>
            <a:ext cx="185738" cy="154781"/>
          </a:xfrm>
          <a:prstGeom prst="roundRect">
            <a:avLst>
              <a:gd name="adj" fmla="val 26924"/>
            </a:avLst>
          </a:prstGeom>
          <a:noFill/>
          <a:ln w="19050"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5646420" y="1162050"/>
            <a:ext cx="2712720" cy="33845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0"/>
            </a:lightRig>
          </a:scene3d>
          <a:sp3d prstMaterial="metal">
            <a:bevelT w="25400" h="25400" prst="angle"/>
            <a:bevelB w="254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5646420" y="1162050"/>
            <a:ext cx="2712720" cy="139700"/>
          </a:xfrm>
          <a:prstGeom prst="rect">
            <a:avLst/>
          </a:prstGeom>
          <a:solidFill>
            <a:srgbClr val="777777">
              <a:alpha val="50196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6738938" y="699244"/>
            <a:ext cx="519112" cy="50105"/>
          </a:xfrm>
          <a:prstGeom prst="roundRect">
            <a:avLst>
              <a:gd name="adj" fmla="val 50000"/>
            </a:avLst>
          </a:prstGeom>
          <a:pattFill prst="smCheck">
            <a:fgClr>
              <a:srgbClr val="000000"/>
            </a:fgClr>
            <a:bgClr>
              <a:srgbClr val="777777"/>
            </a:bgClr>
          </a:patt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6384131" y="658812"/>
            <a:ext cx="147638" cy="123032"/>
          </a:xfrm>
          <a:prstGeom prst="ellipse">
            <a:avLst/>
          </a:prstGeom>
          <a:gradFill>
            <a:gsLst>
              <a:gs pos="0">
                <a:prstClr val="black"/>
              </a:gs>
              <a:gs pos="100000">
                <a:srgbClr val="777777"/>
              </a:gs>
            </a:gsLst>
            <a:lin ang="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6424612" y="692547"/>
            <a:ext cx="66676" cy="55563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38000">
                <a:srgbClr val="00B0F0"/>
              </a:gs>
              <a:gs pos="100000">
                <a:srgbClr val="000000"/>
              </a:gs>
              <a:gs pos="62000">
                <a:srgbClr val="0070C0"/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Abgerundetes Rechteck 21"/>
          <p:cNvSpPr/>
          <p:nvPr/>
        </p:nvSpPr>
        <p:spPr>
          <a:xfrm>
            <a:off x="5791201" y="1397000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Abgerundetes Rechteck 22"/>
          <p:cNvSpPr/>
          <p:nvPr/>
        </p:nvSpPr>
        <p:spPr>
          <a:xfrm>
            <a:off x="6439695" y="1397000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Abgerundetes Rechteck 23"/>
          <p:cNvSpPr/>
          <p:nvPr/>
        </p:nvSpPr>
        <p:spPr>
          <a:xfrm>
            <a:off x="7088188" y="1397000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bgerundetes Rechteck 24"/>
          <p:cNvSpPr/>
          <p:nvPr/>
        </p:nvSpPr>
        <p:spPr>
          <a:xfrm>
            <a:off x="7736682" y="1397000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Abgerundetes Rechteck 15"/>
          <p:cNvSpPr/>
          <p:nvPr/>
        </p:nvSpPr>
        <p:spPr>
          <a:xfrm>
            <a:off x="6913196" y="322793"/>
            <a:ext cx="1596530" cy="4069586"/>
          </a:xfrm>
          <a:custGeom>
            <a:avLst/>
            <a:gdLst/>
            <a:ahLst/>
            <a:cxnLst/>
            <a:rect l="l" t="t" r="r" b="b"/>
            <a:pathLst>
              <a:path w="1596530" h="4883503">
                <a:moveTo>
                  <a:pt x="0" y="0"/>
                </a:moveTo>
                <a:lnTo>
                  <a:pt x="1205649" y="0"/>
                </a:lnTo>
                <a:cubicBezTo>
                  <a:pt x="1421527" y="0"/>
                  <a:pt x="1596530" y="175003"/>
                  <a:pt x="1596530" y="390881"/>
                </a:cubicBezTo>
                <a:lnTo>
                  <a:pt x="1596530" y="4883503"/>
                </a:lnTo>
                <a:lnTo>
                  <a:pt x="178533" y="546100"/>
                </a:lnTo>
                <a:lnTo>
                  <a:pt x="321041" y="546100"/>
                </a:lnTo>
                <a:cubicBezTo>
                  <a:pt x="357865" y="546100"/>
                  <a:pt x="387716" y="516249"/>
                  <a:pt x="387716" y="479425"/>
                </a:cubicBezTo>
                <a:cubicBezTo>
                  <a:pt x="387716" y="442601"/>
                  <a:pt x="357865" y="412750"/>
                  <a:pt x="321041" y="412750"/>
                </a:cubicBezTo>
                <a:lnTo>
                  <a:pt x="134938" y="412750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5791200" y="1801813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6439693" y="1801813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App2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7088186" y="1801813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App3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7736680" y="1801813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App4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Abgerundetes Rechteck 29"/>
          <p:cNvSpPr/>
          <p:nvPr/>
        </p:nvSpPr>
        <p:spPr>
          <a:xfrm>
            <a:off x="5791201" y="2055813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Abgerundetes Rechteck 30"/>
          <p:cNvSpPr/>
          <p:nvPr/>
        </p:nvSpPr>
        <p:spPr>
          <a:xfrm>
            <a:off x="6439695" y="2055813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Abgerundetes Rechteck 31"/>
          <p:cNvSpPr/>
          <p:nvPr/>
        </p:nvSpPr>
        <p:spPr>
          <a:xfrm>
            <a:off x="7088188" y="2055813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Abgerundetes Rechteck 32"/>
          <p:cNvSpPr/>
          <p:nvPr/>
        </p:nvSpPr>
        <p:spPr>
          <a:xfrm>
            <a:off x="7736682" y="2055813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5791200" y="2460625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App5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6439693" y="2460625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App6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7088186" y="2460625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App7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7736680" y="2460625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App8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Abgerundetes Rechteck 37"/>
          <p:cNvSpPr/>
          <p:nvPr/>
        </p:nvSpPr>
        <p:spPr>
          <a:xfrm>
            <a:off x="5791201" y="2714625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Abgerundetes Rechteck 38"/>
          <p:cNvSpPr/>
          <p:nvPr/>
        </p:nvSpPr>
        <p:spPr>
          <a:xfrm>
            <a:off x="6439695" y="2714625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Abgerundetes Rechteck 39"/>
          <p:cNvSpPr/>
          <p:nvPr/>
        </p:nvSpPr>
        <p:spPr>
          <a:xfrm>
            <a:off x="7088188" y="2714625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Abgerundetes Rechteck 40"/>
          <p:cNvSpPr/>
          <p:nvPr/>
        </p:nvSpPr>
        <p:spPr>
          <a:xfrm>
            <a:off x="7736682" y="2714625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feld 41"/>
          <p:cNvSpPr txBox="1"/>
          <p:nvPr/>
        </p:nvSpPr>
        <p:spPr>
          <a:xfrm>
            <a:off x="5791200" y="3119438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App9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6439693" y="3119438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App10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7088186" y="3119438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App11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7736680" y="3119438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App12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Abgerundetes Rechteck 45"/>
          <p:cNvSpPr/>
          <p:nvPr/>
        </p:nvSpPr>
        <p:spPr>
          <a:xfrm>
            <a:off x="5791201" y="3373438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Abgerundetes Rechteck 46"/>
          <p:cNvSpPr/>
          <p:nvPr/>
        </p:nvSpPr>
        <p:spPr>
          <a:xfrm>
            <a:off x="6439695" y="3373438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Abgerundetes Rechteck 47"/>
          <p:cNvSpPr/>
          <p:nvPr/>
        </p:nvSpPr>
        <p:spPr>
          <a:xfrm>
            <a:off x="7088188" y="3373438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Abgerundetes Rechteck 48"/>
          <p:cNvSpPr/>
          <p:nvPr/>
        </p:nvSpPr>
        <p:spPr>
          <a:xfrm>
            <a:off x="7736682" y="3373438"/>
            <a:ext cx="478631" cy="404813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/>
          <p:cNvSpPr txBox="1"/>
          <p:nvPr/>
        </p:nvSpPr>
        <p:spPr>
          <a:xfrm>
            <a:off x="5791200" y="3778250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App13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6439693" y="3778250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App14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7088186" y="3778250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App15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7736680" y="3778250"/>
            <a:ext cx="478632" cy="254000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App16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220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3520475"/>
            <a:ext cx="9144000" cy="2194526"/>
          </a:xfrm>
          <a:prstGeom prst="rect">
            <a:avLst/>
          </a:prstGeom>
          <a:gradFill>
            <a:gsLst>
              <a:gs pos="0">
                <a:srgbClr val="B2B2B2"/>
              </a:gs>
              <a:gs pos="100000">
                <a:srgbClr val="F8F8F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" name="Gruppieren 2"/>
          <p:cNvGrpSpPr/>
          <p:nvPr/>
        </p:nvGrpSpPr>
        <p:grpSpPr>
          <a:xfrm>
            <a:off x="3259512" y="862957"/>
            <a:ext cx="2434278" cy="3963250"/>
            <a:chOff x="5364088" y="273796"/>
            <a:chExt cx="3214072" cy="627940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1" name="Auf der gleichen Seite des Rechtecks liegende Ecken abrunden 20"/>
            <p:cNvSpPr/>
            <p:nvPr/>
          </p:nvSpPr>
          <p:spPr>
            <a:xfrm>
              <a:off x="7527925" y="273796"/>
              <a:ext cx="508000" cy="36000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3" name="Auf der gleichen Seite des Rechtecks liegende Ecken abrunden 22"/>
            <p:cNvSpPr/>
            <p:nvPr/>
          </p:nvSpPr>
          <p:spPr>
            <a:xfrm rot="16200000">
              <a:off x="5245660" y="987584"/>
              <a:ext cx="282576" cy="45719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4" name="Auf der gleichen Seite des Rechtecks liegende Ecken abrunden 23"/>
            <p:cNvSpPr/>
            <p:nvPr/>
          </p:nvSpPr>
          <p:spPr>
            <a:xfrm rot="16200000">
              <a:off x="5276221" y="1616631"/>
              <a:ext cx="221456" cy="45719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5" name="Auf der gleichen Seite des Rechtecks liegende Ecken abrunden 24"/>
            <p:cNvSpPr/>
            <p:nvPr/>
          </p:nvSpPr>
          <p:spPr>
            <a:xfrm rot="16200000">
              <a:off x="5276221" y="2171462"/>
              <a:ext cx="221456" cy="45719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6" name="Abgerundetes Rechteck 25"/>
            <p:cNvSpPr/>
            <p:nvPr/>
          </p:nvSpPr>
          <p:spPr>
            <a:xfrm>
              <a:off x="5409808" y="309796"/>
              <a:ext cx="3168352" cy="6243404"/>
            </a:xfrm>
            <a:prstGeom prst="roundRect">
              <a:avLst>
                <a:gd name="adj" fmla="val 14262"/>
              </a:avLst>
            </a:prstGeom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7" name="Abgerundetes Rechteck 26"/>
            <p:cNvSpPr/>
            <p:nvPr/>
          </p:nvSpPr>
          <p:spPr>
            <a:xfrm>
              <a:off x="5440680" y="335280"/>
              <a:ext cx="3108008" cy="6179820"/>
            </a:xfrm>
            <a:prstGeom prst="roundRect">
              <a:avLst>
                <a:gd name="adj" fmla="val 14262"/>
              </a:avLst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8" name="Ellipse 27"/>
            <p:cNvSpPr/>
            <p:nvPr/>
          </p:nvSpPr>
          <p:spPr>
            <a:xfrm>
              <a:off x="6710363" y="5700711"/>
              <a:ext cx="581026" cy="581024"/>
            </a:xfrm>
            <a:prstGeom prst="ellipse">
              <a:avLst/>
            </a:prstGeom>
            <a:gradFill flip="none" rotWithShape="1">
              <a:gsLst>
                <a:gs pos="50000">
                  <a:prstClr val="black"/>
                </a:gs>
                <a:gs pos="100000">
                  <a:srgbClr val="777777"/>
                </a:gs>
              </a:gsLst>
              <a:lin ang="108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29" name="Abgerundetes Rechteck 28"/>
            <p:cNvSpPr/>
            <p:nvPr/>
          </p:nvSpPr>
          <p:spPr>
            <a:xfrm>
              <a:off x="6905625" y="5895976"/>
              <a:ext cx="185738" cy="185737"/>
            </a:xfrm>
            <a:prstGeom prst="roundRect">
              <a:avLst>
                <a:gd name="adj" fmla="val 26924"/>
              </a:avLst>
            </a:prstGeom>
            <a:noFill/>
            <a:ln w="19050">
              <a:solidFill>
                <a:srgbClr val="B2B2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0" name="Rechteck 29"/>
            <p:cNvSpPr/>
            <p:nvPr/>
          </p:nvSpPr>
          <p:spPr>
            <a:xfrm>
              <a:off x="5646420" y="1394460"/>
              <a:ext cx="2712720" cy="406146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175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0"/>
              </a:lightRig>
            </a:scene3d>
            <a:sp3d prstMaterial="metal">
              <a:bevelT w="25400" h="25400" prst="angle"/>
              <a:bevelB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1" name="Rechteck 30"/>
            <p:cNvSpPr/>
            <p:nvPr/>
          </p:nvSpPr>
          <p:spPr>
            <a:xfrm>
              <a:off x="5646420" y="1394460"/>
              <a:ext cx="2712720" cy="167640"/>
            </a:xfrm>
            <a:prstGeom prst="rect">
              <a:avLst/>
            </a:prstGeom>
            <a:solidFill>
              <a:srgbClr val="777777">
                <a:alpha val="50196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2" name="Abgerundetes Rechteck 31"/>
            <p:cNvSpPr/>
            <p:nvPr/>
          </p:nvSpPr>
          <p:spPr>
            <a:xfrm>
              <a:off x="6738938" y="839093"/>
              <a:ext cx="519112" cy="60126"/>
            </a:xfrm>
            <a:prstGeom prst="roundRect">
              <a:avLst>
                <a:gd name="adj" fmla="val 50000"/>
              </a:avLst>
            </a:prstGeom>
            <a:pattFill prst="smCheck">
              <a:fgClr>
                <a:srgbClr val="000000"/>
              </a:fgClr>
              <a:bgClr>
                <a:srgbClr val="777777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3" name="Ellipse 32"/>
            <p:cNvSpPr/>
            <p:nvPr/>
          </p:nvSpPr>
          <p:spPr>
            <a:xfrm>
              <a:off x="6384131" y="790575"/>
              <a:ext cx="147638" cy="147638"/>
            </a:xfrm>
            <a:prstGeom prst="ellipse">
              <a:avLst/>
            </a:prstGeom>
            <a:gradFill>
              <a:gsLst>
                <a:gs pos="0">
                  <a:prstClr val="black"/>
                </a:gs>
                <a:gs pos="100000">
                  <a:srgbClr val="777777"/>
                </a:gs>
              </a:gsLst>
              <a:lin ang="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4" name="Ellipse 33"/>
            <p:cNvSpPr/>
            <p:nvPr/>
          </p:nvSpPr>
          <p:spPr>
            <a:xfrm>
              <a:off x="6424612" y="831056"/>
              <a:ext cx="66676" cy="66676"/>
            </a:xfrm>
            <a:prstGeom prst="ellipse">
              <a:avLst/>
            </a:prstGeom>
            <a:gradFill flip="none" rotWithShape="1">
              <a:gsLst>
                <a:gs pos="15000">
                  <a:schemeClr val="bg1"/>
                </a:gs>
                <a:gs pos="38000">
                  <a:srgbClr val="00B0F0"/>
                </a:gs>
                <a:gs pos="100000">
                  <a:srgbClr val="000000"/>
                </a:gs>
                <a:gs pos="62000">
                  <a:srgbClr val="0070C0"/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5" name="Abgerundetes Rechteck 34"/>
            <p:cNvSpPr/>
            <p:nvPr/>
          </p:nvSpPr>
          <p:spPr>
            <a:xfrm>
              <a:off x="5791200" y="167640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6" name="Abgerundetes Rechteck 35"/>
            <p:cNvSpPr/>
            <p:nvPr/>
          </p:nvSpPr>
          <p:spPr>
            <a:xfrm>
              <a:off x="6439694" y="167640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7" name="Abgerundetes Rechteck 36"/>
            <p:cNvSpPr/>
            <p:nvPr/>
          </p:nvSpPr>
          <p:spPr>
            <a:xfrm>
              <a:off x="7088188" y="167640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8" name="Abgerundetes Rechteck 37"/>
            <p:cNvSpPr/>
            <p:nvPr/>
          </p:nvSpPr>
          <p:spPr>
            <a:xfrm>
              <a:off x="7736681" y="167640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39" name="Abgerundetes Rechteck 15"/>
            <p:cNvSpPr/>
            <p:nvPr/>
          </p:nvSpPr>
          <p:spPr>
            <a:xfrm>
              <a:off x="6913196" y="387351"/>
              <a:ext cx="1596530" cy="4883503"/>
            </a:xfrm>
            <a:custGeom>
              <a:avLst/>
              <a:gdLst/>
              <a:ahLst/>
              <a:cxnLst/>
              <a:rect l="l" t="t" r="r" b="b"/>
              <a:pathLst>
                <a:path w="1596530" h="4883503">
                  <a:moveTo>
                    <a:pt x="0" y="0"/>
                  </a:moveTo>
                  <a:lnTo>
                    <a:pt x="1205649" y="0"/>
                  </a:lnTo>
                  <a:cubicBezTo>
                    <a:pt x="1421527" y="0"/>
                    <a:pt x="1596530" y="175003"/>
                    <a:pt x="1596530" y="390881"/>
                  </a:cubicBezTo>
                  <a:lnTo>
                    <a:pt x="1596530" y="4883503"/>
                  </a:lnTo>
                  <a:lnTo>
                    <a:pt x="178533" y="546100"/>
                  </a:lnTo>
                  <a:lnTo>
                    <a:pt x="321041" y="546100"/>
                  </a:lnTo>
                  <a:cubicBezTo>
                    <a:pt x="357865" y="546100"/>
                    <a:pt x="387716" y="516249"/>
                    <a:pt x="387716" y="479425"/>
                  </a:cubicBezTo>
                  <a:cubicBezTo>
                    <a:pt x="387716" y="442601"/>
                    <a:pt x="357865" y="412750"/>
                    <a:pt x="321041" y="412750"/>
                  </a:cubicBezTo>
                  <a:lnTo>
                    <a:pt x="134938" y="4127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5791200" y="216217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6439693" y="216217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App2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7088186" y="216217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App3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7736680" y="216217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App4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Abgerundetes Rechteck 43"/>
            <p:cNvSpPr/>
            <p:nvPr/>
          </p:nvSpPr>
          <p:spPr>
            <a:xfrm>
              <a:off x="5791200" y="246697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45" name="Abgerundetes Rechteck 44"/>
            <p:cNvSpPr/>
            <p:nvPr/>
          </p:nvSpPr>
          <p:spPr>
            <a:xfrm>
              <a:off x="6439694" y="246697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46" name="Abgerundetes Rechteck 45"/>
            <p:cNvSpPr/>
            <p:nvPr/>
          </p:nvSpPr>
          <p:spPr>
            <a:xfrm>
              <a:off x="7088188" y="246697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47" name="Abgerundetes Rechteck 46"/>
            <p:cNvSpPr/>
            <p:nvPr/>
          </p:nvSpPr>
          <p:spPr>
            <a:xfrm>
              <a:off x="7736681" y="246697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48" name="Textfeld 47"/>
            <p:cNvSpPr txBox="1"/>
            <p:nvPr/>
          </p:nvSpPr>
          <p:spPr>
            <a:xfrm>
              <a:off x="5791200" y="295275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App5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6439693" y="295275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App6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088186" y="295275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App7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" name="Textfeld 50"/>
            <p:cNvSpPr txBox="1"/>
            <p:nvPr/>
          </p:nvSpPr>
          <p:spPr>
            <a:xfrm>
              <a:off x="7736680" y="295275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App8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" name="Abgerundetes Rechteck 51"/>
            <p:cNvSpPr/>
            <p:nvPr/>
          </p:nvSpPr>
          <p:spPr>
            <a:xfrm>
              <a:off x="5791200" y="325755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53" name="Abgerundetes Rechteck 52"/>
            <p:cNvSpPr/>
            <p:nvPr/>
          </p:nvSpPr>
          <p:spPr>
            <a:xfrm>
              <a:off x="6439694" y="325755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54" name="Abgerundetes Rechteck 53"/>
            <p:cNvSpPr/>
            <p:nvPr/>
          </p:nvSpPr>
          <p:spPr>
            <a:xfrm>
              <a:off x="7088188" y="325755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55" name="Abgerundetes Rechteck 54"/>
            <p:cNvSpPr/>
            <p:nvPr/>
          </p:nvSpPr>
          <p:spPr>
            <a:xfrm>
              <a:off x="7736681" y="3257550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5791200" y="374332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App9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7" name="Textfeld 56"/>
            <p:cNvSpPr txBox="1"/>
            <p:nvPr/>
          </p:nvSpPr>
          <p:spPr>
            <a:xfrm>
              <a:off x="6439693" y="374332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App10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>
              <a:off x="7088186" y="374332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App11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736680" y="3743325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App12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" name="Abgerundetes Rechteck 59"/>
            <p:cNvSpPr/>
            <p:nvPr/>
          </p:nvSpPr>
          <p:spPr>
            <a:xfrm>
              <a:off x="5791200" y="404812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61" name="Abgerundetes Rechteck 60"/>
            <p:cNvSpPr/>
            <p:nvPr/>
          </p:nvSpPr>
          <p:spPr>
            <a:xfrm>
              <a:off x="6439694" y="404812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62" name="Abgerundetes Rechteck 61"/>
            <p:cNvSpPr/>
            <p:nvPr/>
          </p:nvSpPr>
          <p:spPr>
            <a:xfrm>
              <a:off x="7088188" y="404812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63" name="Abgerundetes Rechteck 62"/>
            <p:cNvSpPr/>
            <p:nvPr/>
          </p:nvSpPr>
          <p:spPr>
            <a:xfrm>
              <a:off x="7736681" y="4048125"/>
              <a:ext cx="478631" cy="485775"/>
            </a:xfrm>
            <a:prstGeom prst="roundRect">
              <a:avLst>
                <a:gd name="adj" fmla="val 16476"/>
              </a:avLst>
            </a:prstGeom>
            <a:gradFill flip="none" rotWithShape="1">
              <a:gsLst>
                <a:gs pos="0">
                  <a:srgbClr val="00B0F0">
                    <a:lumMod val="32000"/>
                    <a:lumOff val="68000"/>
                  </a:srgbClr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25400" dist="254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64" name="Textfeld 63"/>
            <p:cNvSpPr txBox="1"/>
            <p:nvPr/>
          </p:nvSpPr>
          <p:spPr>
            <a:xfrm>
              <a:off x="5791200" y="453390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App13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6439693" y="453390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App14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" name="Textfeld 65"/>
            <p:cNvSpPr txBox="1"/>
            <p:nvPr/>
          </p:nvSpPr>
          <p:spPr>
            <a:xfrm>
              <a:off x="7088186" y="453390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App15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" name="Textfeld 66"/>
            <p:cNvSpPr txBox="1"/>
            <p:nvPr/>
          </p:nvSpPr>
          <p:spPr>
            <a:xfrm>
              <a:off x="7736680" y="4533900"/>
              <a:ext cx="478632" cy="304800"/>
            </a:xfrm>
            <a:prstGeom prst="rect">
              <a:avLst/>
            </a:prstGeom>
            <a:noFill/>
          </p:spPr>
          <p:txBody>
            <a:bodyPr wrap="square" lIns="0" tIns="36000" rIns="0" bIns="0" rtlCol="0">
              <a:noAutofit/>
            </a:bodyPr>
            <a:lstStyle/>
            <a:p>
              <a:pPr algn="ctr"/>
              <a:r>
                <a:rPr lang="de-DE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App16</a:t>
              </a:r>
              <a:endParaRPr lang="de-DE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014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7778750" y="197492"/>
            <a:ext cx="254000" cy="38099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" name="Abgerundetes Rechteck 2"/>
          <p:cNvSpPr/>
          <p:nvPr/>
        </p:nvSpPr>
        <p:spPr>
          <a:xfrm>
            <a:off x="3723589" y="211667"/>
            <a:ext cx="4817097" cy="5177323"/>
          </a:xfrm>
          <a:prstGeom prst="roundRect">
            <a:avLst>
              <a:gd name="adj" fmla="val 6506"/>
            </a:avLst>
          </a:prstGeom>
          <a:gradFill>
            <a:gsLst>
              <a:gs pos="0">
                <a:srgbClr val="F8F8F8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5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4" name="Abgerundetes Rechteck 3"/>
          <p:cNvSpPr/>
          <p:nvPr/>
        </p:nvSpPr>
        <p:spPr>
          <a:xfrm>
            <a:off x="3762977" y="254000"/>
            <a:ext cx="4738320" cy="5092657"/>
          </a:xfrm>
          <a:prstGeom prst="roundRect">
            <a:avLst>
              <a:gd name="adj" fmla="val 5434"/>
            </a:avLst>
          </a:prstGeom>
          <a:solidFill>
            <a:srgbClr val="0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/>
          <p:cNvSpPr/>
          <p:nvPr/>
        </p:nvSpPr>
        <p:spPr>
          <a:xfrm>
            <a:off x="4216400" y="687917"/>
            <a:ext cx="3816350" cy="421745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0"/>
            </a:lightRig>
          </a:scene3d>
          <a:sp3d prstMaterial="metal">
            <a:bevelT w="25400" h="25400" prst="angle"/>
            <a:bevelB w="254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6" name="Rechteck 5"/>
          <p:cNvSpPr/>
          <p:nvPr/>
        </p:nvSpPr>
        <p:spPr>
          <a:xfrm>
            <a:off x="4216400" y="687917"/>
            <a:ext cx="3816350" cy="79375"/>
          </a:xfrm>
          <a:prstGeom prst="rect">
            <a:avLst/>
          </a:prstGeom>
          <a:solidFill>
            <a:srgbClr val="000000">
              <a:alpha val="50196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 rot="10800000">
            <a:off x="4616450" y="216541"/>
            <a:ext cx="3022600" cy="38099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rgbClr val="777777"/>
              </a:gs>
              <a:gs pos="53000">
                <a:srgbClr val="777777"/>
              </a:gs>
            </a:gsLst>
            <a:lin ang="5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5982947" y="5024484"/>
            <a:ext cx="292780" cy="243983"/>
          </a:xfrm>
          <a:prstGeom prst="ellipse">
            <a:avLst/>
          </a:prstGeom>
          <a:gradFill flip="none" rotWithShape="1">
            <a:gsLst>
              <a:gs pos="50000">
                <a:prstClr val="black"/>
              </a:gs>
              <a:gs pos="100000">
                <a:srgbClr val="777777"/>
              </a:gs>
            </a:gsLst>
            <a:lin ang="108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11" name="Abgerundetes Rechteck 10"/>
          <p:cNvSpPr/>
          <p:nvPr/>
        </p:nvSpPr>
        <p:spPr>
          <a:xfrm>
            <a:off x="6081340" y="5106480"/>
            <a:ext cx="93594" cy="77994"/>
          </a:xfrm>
          <a:prstGeom prst="roundRect">
            <a:avLst>
              <a:gd name="adj" fmla="val 26924"/>
            </a:avLst>
          </a:prstGeom>
          <a:noFill/>
          <a:ln w="19050"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13" name="Abgerundetes Rechteck 12"/>
          <p:cNvSpPr/>
          <p:nvPr/>
        </p:nvSpPr>
        <p:spPr>
          <a:xfrm>
            <a:off x="4628431" y="1067145"/>
            <a:ext cx="365845" cy="298105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14" name="Abgerundetes Rechteck 13"/>
          <p:cNvSpPr/>
          <p:nvPr/>
        </p:nvSpPr>
        <p:spPr>
          <a:xfrm>
            <a:off x="5504993" y="1067145"/>
            <a:ext cx="365845" cy="298105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15" name="Abgerundetes Rechteck 14"/>
          <p:cNvSpPr/>
          <p:nvPr/>
        </p:nvSpPr>
        <p:spPr>
          <a:xfrm>
            <a:off x="6381555" y="1067145"/>
            <a:ext cx="365845" cy="298105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16" name="Abgerundetes Rechteck 15"/>
          <p:cNvSpPr/>
          <p:nvPr/>
        </p:nvSpPr>
        <p:spPr>
          <a:xfrm>
            <a:off x="7258115" y="1067145"/>
            <a:ext cx="365845" cy="298105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18" name="Auf der gleichen Seite des Rechtecks liegende Ecken abrunden 17"/>
          <p:cNvSpPr/>
          <p:nvPr/>
        </p:nvSpPr>
        <p:spPr>
          <a:xfrm>
            <a:off x="2070321" y="799676"/>
            <a:ext cx="384750" cy="22722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19" name="Auf der gleichen Seite des Rechtecks liegende Ecken abrunden 18"/>
          <p:cNvSpPr/>
          <p:nvPr/>
        </p:nvSpPr>
        <p:spPr>
          <a:xfrm rot="16200000">
            <a:off x="359611" y="1247298"/>
            <a:ext cx="178348" cy="3462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0" name="Auf der gleichen Seite des Rechtecks liegende Ecken abrunden 19"/>
          <p:cNvSpPr/>
          <p:nvPr/>
        </p:nvSpPr>
        <p:spPr>
          <a:xfrm rot="16200000">
            <a:off x="378900" y="1644322"/>
            <a:ext cx="139773" cy="3462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1" name="Auf der gleichen Seite des Rechtecks liegende Ecken abrunden 20"/>
          <p:cNvSpPr/>
          <p:nvPr/>
        </p:nvSpPr>
        <p:spPr>
          <a:xfrm rot="16200000">
            <a:off x="378900" y="1994504"/>
            <a:ext cx="139773" cy="3462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2" name="Abgerundetes Rechteck 21"/>
          <p:cNvSpPr/>
          <p:nvPr/>
        </p:nvSpPr>
        <p:spPr>
          <a:xfrm>
            <a:off x="466099" y="822398"/>
            <a:ext cx="2399651" cy="3940528"/>
          </a:xfrm>
          <a:prstGeom prst="roundRect">
            <a:avLst>
              <a:gd name="adj" fmla="val 14262"/>
            </a:avLst>
          </a:prstGeom>
          <a:gradFill>
            <a:gsLst>
              <a:gs pos="0">
                <a:srgbClr val="FFFFFF"/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5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3" name="Abgerundetes Rechteck 22"/>
          <p:cNvSpPr/>
          <p:nvPr/>
        </p:nvSpPr>
        <p:spPr>
          <a:xfrm>
            <a:off x="489481" y="838482"/>
            <a:ext cx="2353947" cy="3900398"/>
          </a:xfrm>
          <a:prstGeom prst="roundRect">
            <a:avLst>
              <a:gd name="adj" fmla="val 14262"/>
            </a:avLst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4" name="Ellipse 23"/>
          <p:cNvSpPr/>
          <p:nvPr/>
        </p:nvSpPr>
        <p:spPr>
          <a:xfrm>
            <a:off x="1451114" y="4224877"/>
            <a:ext cx="440058" cy="366713"/>
          </a:xfrm>
          <a:prstGeom prst="ellipse">
            <a:avLst/>
          </a:prstGeom>
          <a:gradFill flip="none" rotWithShape="1">
            <a:gsLst>
              <a:gs pos="50000">
                <a:prstClr val="black"/>
              </a:gs>
              <a:gs pos="100000">
                <a:srgbClr val="777777"/>
              </a:gs>
            </a:gsLst>
            <a:lin ang="108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5" name="Abgerundetes Rechteck 24"/>
          <p:cNvSpPr/>
          <p:nvPr/>
        </p:nvSpPr>
        <p:spPr>
          <a:xfrm>
            <a:off x="1599002" y="4348119"/>
            <a:ext cx="140674" cy="117228"/>
          </a:xfrm>
          <a:prstGeom prst="roundRect">
            <a:avLst>
              <a:gd name="adj" fmla="val 26924"/>
            </a:avLst>
          </a:prstGeom>
          <a:noFill/>
          <a:ln w="19050"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6" name="Rechteck 25"/>
          <p:cNvSpPr/>
          <p:nvPr/>
        </p:nvSpPr>
        <p:spPr>
          <a:xfrm>
            <a:off x="645305" y="1506984"/>
            <a:ext cx="2054563" cy="256339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0"/>
            </a:lightRig>
          </a:scene3d>
          <a:sp3d prstMaterial="metal">
            <a:bevelT w="25400" h="25400" prst="angle"/>
            <a:bevelB w="254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7" name="Rechteck 26"/>
          <p:cNvSpPr/>
          <p:nvPr/>
        </p:nvSpPr>
        <p:spPr>
          <a:xfrm>
            <a:off x="645305" y="1506984"/>
            <a:ext cx="2054563" cy="105806"/>
          </a:xfrm>
          <a:prstGeom prst="rect">
            <a:avLst/>
          </a:prstGeom>
          <a:solidFill>
            <a:srgbClr val="777777">
              <a:alpha val="50196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8" name="Abgerundetes Rechteck 27"/>
          <p:cNvSpPr/>
          <p:nvPr/>
        </p:nvSpPr>
        <p:spPr>
          <a:xfrm>
            <a:off x="1472757" y="1156464"/>
            <a:ext cx="393166" cy="37948"/>
          </a:xfrm>
          <a:prstGeom prst="roundRect">
            <a:avLst>
              <a:gd name="adj" fmla="val 50000"/>
            </a:avLst>
          </a:prstGeom>
          <a:pattFill prst="smCheck">
            <a:fgClr>
              <a:srgbClr val="000000"/>
            </a:fgClr>
            <a:bgClr>
              <a:srgbClr val="777777"/>
            </a:bgClr>
          </a:patt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29" name="Ellipse 28"/>
          <p:cNvSpPr/>
          <p:nvPr/>
        </p:nvSpPr>
        <p:spPr>
          <a:xfrm>
            <a:off x="1204032" y="1125841"/>
            <a:ext cx="111818" cy="93182"/>
          </a:xfrm>
          <a:prstGeom prst="ellipse">
            <a:avLst/>
          </a:prstGeom>
          <a:gradFill>
            <a:gsLst>
              <a:gs pos="0">
                <a:prstClr val="black"/>
              </a:gs>
              <a:gs pos="100000">
                <a:srgbClr val="777777"/>
              </a:gs>
            </a:gsLst>
            <a:lin ang="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0" name="Ellipse 29"/>
          <p:cNvSpPr/>
          <p:nvPr/>
        </p:nvSpPr>
        <p:spPr>
          <a:xfrm>
            <a:off x="1234693" y="1151391"/>
            <a:ext cx="50499" cy="42083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38000">
                <a:srgbClr val="00B0F0"/>
              </a:gs>
              <a:gs pos="100000">
                <a:srgbClr val="000000"/>
              </a:gs>
              <a:gs pos="62000">
                <a:srgbClr val="0070C0"/>
              </a:gs>
            </a:gsLst>
            <a:path path="circle">
              <a:fillToRect r="100000" b="100000"/>
            </a:path>
            <a:tileRect l="-100000" t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1" name="Abgerundetes Rechteck 30"/>
          <p:cNvSpPr/>
          <p:nvPr/>
        </p:nvSpPr>
        <p:spPr>
          <a:xfrm>
            <a:off x="754958" y="1684930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2" name="Abgerundetes Rechteck 31"/>
          <p:cNvSpPr/>
          <p:nvPr/>
        </p:nvSpPr>
        <p:spPr>
          <a:xfrm>
            <a:off x="1246115" y="1684930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3" name="Abgerundetes Rechteck 32"/>
          <p:cNvSpPr/>
          <p:nvPr/>
        </p:nvSpPr>
        <p:spPr>
          <a:xfrm>
            <a:off x="1737272" y="1684930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4" name="Abgerundetes Rechteck 33"/>
          <p:cNvSpPr/>
          <p:nvPr/>
        </p:nvSpPr>
        <p:spPr>
          <a:xfrm>
            <a:off x="2228429" y="1684930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5" name="Abgerundetes Rechteck 15"/>
          <p:cNvSpPr/>
          <p:nvPr/>
        </p:nvSpPr>
        <p:spPr>
          <a:xfrm>
            <a:off x="1604736" y="871346"/>
            <a:ext cx="1209182" cy="3082226"/>
          </a:xfrm>
          <a:custGeom>
            <a:avLst/>
            <a:gdLst/>
            <a:ahLst/>
            <a:cxnLst/>
            <a:rect l="l" t="t" r="r" b="b"/>
            <a:pathLst>
              <a:path w="1596530" h="4883503">
                <a:moveTo>
                  <a:pt x="0" y="0"/>
                </a:moveTo>
                <a:lnTo>
                  <a:pt x="1205649" y="0"/>
                </a:lnTo>
                <a:cubicBezTo>
                  <a:pt x="1421527" y="0"/>
                  <a:pt x="1596530" y="175003"/>
                  <a:pt x="1596530" y="390881"/>
                </a:cubicBezTo>
                <a:lnTo>
                  <a:pt x="1596530" y="4883503"/>
                </a:lnTo>
                <a:lnTo>
                  <a:pt x="178533" y="546100"/>
                </a:lnTo>
                <a:lnTo>
                  <a:pt x="321041" y="546100"/>
                </a:lnTo>
                <a:cubicBezTo>
                  <a:pt x="357865" y="546100"/>
                  <a:pt x="387716" y="516249"/>
                  <a:pt x="387716" y="479425"/>
                </a:cubicBezTo>
                <a:cubicBezTo>
                  <a:pt x="387716" y="442601"/>
                  <a:pt x="357865" y="412750"/>
                  <a:pt x="321041" y="412750"/>
                </a:cubicBezTo>
                <a:lnTo>
                  <a:pt x="134938" y="412750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36" name="Textfeld 35"/>
          <p:cNvSpPr txBox="1"/>
          <p:nvPr/>
        </p:nvSpPr>
        <p:spPr>
          <a:xfrm>
            <a:off x="754959" y="1991528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1246115" y="1991528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App2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1737272" y="1991528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App3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2228429" y="1991528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App4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Abgerundetes Rechteck 39"/>
          <p:cNvSpPr/>
          <p:nvPr/>
        </p:nvSpPr>
        <p:spPr>
          <a:xfrm>
            <a:off x="754958" y="2183903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41" name="Abgerundetes Rechteck 40"/>
          <p:cNvSpPr/>
          <p:nvPr/>
        </p:nvSpPr>
        <p:spPr>
          <a:xfrm>
            <a:off x="1246115" y="2183903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42" name="Abgerundetes Rechteck 41"/>
          <p:cNvSpPr/>
          <p:nvPr/>
        </p:nvSpPr>
        <p:spPr>
          <a:xfrm>
            <a:off x="1737272" y="2183903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43" name="Abgerundetes Rechteck 42"/>
          <p:cNvSpPr/>
          <p:nvPr/>
        </p:nvSpPr>
        <p:spPr>
          <a:xfrm>
            <a:off x="2228429" y="2183903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44" name="Textfeld 43"/>
          <p:cNvSpPr txBox="1"/>
          <p:nvPr/>
        </p:nvSpPr>
        <p:spPr>
          <a:xfrm>
            <a:off x="754959" y="2490499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App5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1246115" y="2490499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App6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1737272" y="2490499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App7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2228429" y="2490499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App8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Abgerundetes Rechteck 47"/>
          <p:cNvSpPr/>
          <p:nvPr/>
        </p:nvSpPr>
        <p:spPr>
          <a:xfrm>
            <a:off x="754958" y="2682874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49" name="Abgerundetes Rechteck 48"/>
          <p:cNvSpPr/>
          <p:nvPr/>
        </p:nvSpPr>
        <p:spPr>
          <a:xfrm>
            <a:off x="1246115" y="2682874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50" name="Abgerundetes Rechteck 49"/>
          <p:cNvSpPr/>
          <p:nvPr/>
        </p:nvSpPr>
        <p:spPr>
          <a:xfrm>
            <a:off x="1737272" y="2682874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51" name="Abgerundetes Rechteck 50"/>
          <p:cNvSpPr/>
          <p:nvPr/>
        </p:nvSpPr>
        <p:spPr>
          <a:xfrm>
            <a:off x="2228429" y="2682874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52" name="Textfeld 51"/>
          <p:cNvSpPr txBox="1"/>
          <p:nvPr/>
        </p:nvSpPr>
        <p:spPr>
          <a:xfrm>
            <a:off x="754959" y="2989472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App9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1246115" y="2989472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App10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feld 53"/>
          <p:cNvSpPr txBox="1"/>
          <p:nvPr/>
        </p:nvSpPr>
        <p:spPr>
          <a:xfrm>
            <a:off x="1737272" y="2989472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App11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2228429" y="2989472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App12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754958" y="3181846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57" name="Abgerundetes Rechteck 56"/>
          <p:cNvSpPr/>
          <p:nvPr/>
        </p:nvSpPr>
        <p:spPr>
          <a:xfrm>
            <a:off x="1246115" y="3181846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58" name="Abgerundetes Rechteck 57"/>
          <p:cNvSpPr/>
          <p:nvPr/>
        </p:nvSpPr>
        <p:spPr>
          <a:xfrm>
            <a:off x="1737272" y="3181846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59" name="Abgerundetes Rechteck 58"/>
          <p:cNvSpPr/>
          <p:nvPr/>
        </p:nvSpPr>
        <p:spPr>
          <a:xfrm>
            <a:off x="2228429" y="3181846"/>
            <a:ext cx="362506" cy="306598"/>
          </a:xfrm>
          <a:prstGeom prst="roundRect">
            <a:avLst>
              <a:gd name="adj" fmla="val 16476"/>
            </a:avLst>
          </a:prstGeom>
          <a:gradFill flip="none" rotWithShape="1">
            <a:gsLst>
              <a:gs pos="0">
                <a:srgbClr val="00B0F0">
                  <a:lumMod val="32000"/>
                  <a:lumOff val="68000"/>
                </a:srgbClr>
              </a:gs>
              <a:gs pos="7700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 w="3175">
            <a:noFill/>
          </a:ln>
          <a:effectLst>
            <a:outerShdw blurRad="254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  <p:sp>
        <p:nvSpPr>
          <p:cNvPr id="60" name="Textfeld 59"/>
          <p:cNvSpPr txBox="1"/>
          <p:nvPr/>
        </p:nvSpPr>
        <p:spPr>
          <a:xfrm>
            <a:off x="754959" y="3488443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App13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Textfeld 60"/>
          <p:cNvSpPr txBox="1"/>
          <p:nvPr/>
        </p:nvSpPr>
        <p:spPr>
          <a:xfrm>
            <a:off x="1246115" y="3488443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App14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feld 61"/>
          <p:cNvSpPr txBox="1"/>
          <p:nvPr/>
        </p:nvSpPr>
        <p:spPr>
          <a:xfrm>
            <a:off x="1737272" y="3488443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App15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feld 62"/>
          <p:cNvSpPr txBox="1"/>
          <p:nvPr/>
        </p:nvSpPr>
        <p:spPr>
          <a:xfrm>
            <a:off x="2228429" y="3488443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App16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feld 63"/>
          <p:cNvSpPr txBox="1"/>
          <p:nvPr/>
        </p:nvSpPr>
        <p:spPr>
          <a:xfrm>
            <a:off x="4631769" y="1355647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App1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5508331" y="1355647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App2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Textfeld 65"/>
          <p:cNvSpPr txBox="1"/>
          <p:nvPr/>
        </p:nvSpPr>
        <p:spPr>
          <a:xfrm>
            <a:off x="6381555" y="1355647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App3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Textfeld 66"/>
          <p:cNvSpPr txBox="1"/>
          <p:nvPr/>
        </p:nvSpPr>
        <p:spPr>
          <a:xfrm>
            <a:off x="7258117" y="1355647"/>
            <a:ext cx="362507" cy="192375"/>
          </a:xfrm>
          <a:prstGeom prst="rect">
            <a:avLst/>
          </a:prstGeom>
          <a:noFill/>
        </p:spPr>
        <p:txBody>
          <a:bodyPr wrap="square" lIns="0" tIns="36000" rIns="0" bIns="0" rtlCol="0">
            <a:noAutofit/>
          </a:bodyPr>
          <a:lstStyle/>
          <a:p>
            <a:pPr algn="ctr"/>
            <a:r>
              <a:rPr lang="de-DE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App4</a:t>
            </a:r>
            <a:endParaRPr lang="de-DE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Abgerundetes Rechteck 3"/>
          <p:cNvSpPr/>
          <p:nvPr/>
        </p:nvSpPr>
        <p:spPr>
          <a:xfrm>
            <a:off x="3784577" y="277213"/>
            <a:ext cx="4612189" cy="3706980"/>
          </a:xfrm>
          <a:custGeom>
            <a:avLst/>
            <a:gdLst/>
            <a:ahLst/>
            <a:cxnLst/>
            <a:rect l="l" t="t" r="r" b="b"/>
            <a:pathLst>
              <a:path w="4612189" h="4448376">
                <a:moveTo>
                  <a:pt x="255133" y="0"/>
                </a:moveTo>
                <a:lnTo>
                  <a:pt x="4439991" y="0"/>
                </a:lnTo>
                <a:cubicBezTo>
                  <a:pt x="4506622" y="0"/>
                  <a:pt x="4567286" y="25542"/>
                  <a:pt x="4612189" y="67954"/>
                </a:cubicBezTo>
                <a:lnTo>
                  <a:pt x="0" y="4448376"/>
                </a:lnTo>
                <a:lnTo>
                  <a:pt x="0" y="255133"/>
                </a:lnTo>
                <a:cubicBezTo>
                  <a:pt x="0" y="114227"/>
                  <a:pt x="114227" y="0"/>
                  <a:pt x="255133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/>
          </a:p>
        </p:txBody>
      </p:sp>
    </p:spTree>
    <p:extLst>
      <p:ext uri="{BB962C8B-B14F-4D97-AF65-F5344CB8AC3E}">
        <p14:creationId xmlns:p14="http://schemas.microsoft.com/office/powerpoint/2010/main" val="347292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LOGO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1" b="89884" l="164" r="98090">
                        <a14:foregroundMark x1="5186" y1="42285" x2="13155" y2="42940"/>
                        <a14:backgroundMark x1="48472" y1="69869" x2="60207" y2="89811"/>
                        <a14:backgroundMark x1="13974" y1="57060" x2="109" y2="70524"/>
                        <a14:backgroundMark x1="43231" y1="19360" x2="52402" y2="13464"/>
                        <a14:backgroundMark x1="7533" y1="50728" x2="55" y2="52111"/>
                        <a14:backgroundMark x1="7041" y1="36099" x2="273" y2="35808"/>
                        <a14:backgroundMark x1="18941" y1="26346" x2="17740" y2="19796"/>
                        <a14:backgroundMark x1="19159" y1="25983" x2="23581" y2="18559"/>
                        <a14:backgroundMark x1="20142" y1="25182" x2="20742" y2="24745"/>
                        <a14:backgroundMark x1="853" y1="25484" x2="12031" y2="31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063"/>
          <a:stretch/>
        </p:blipFill>
        <p:spPr>
          <a:xfrm>
            <a:off x="847016" y="2177749"/>
            <a:ext cx="4870920" cy="29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pic>
        <p:nvPicPr>
          <p:cNvPr id="11" name="Bild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124012"/>
            <a:ext cx="2304072" cy="340733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TEXT"/>
          <p:cNvSpPr/>
          <p:nvPr/>
        </p:nvSpPr>
        <p:spPr>
          <a:xfrm>
            <a:off x="1115383" y="262875"/>
            <a:ext cx="463460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de-DE" sz="7200" b="1" dirty="0" smtClean="0">
                <a:ln w="11430">
                  <a:solidFill>
                    <a:srgbClr val="6EA0B0"/>
                  </a:solidFill>
                </a:ln>
                <a:solidFill>
                  <a:srgbClr val="6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ERKLEY" pitchFamily="2" charset="0"/>
              </a:rPr>
              <a:t>Willkommen</a:t>
            </a:r>
          </a:p>
          <a:p>
            <a:pPr algn="ctr"/>
            <a:r>
              <a:rPr lang="de-DE" sz="7200" b="1" dirty="0" smtClean="0">
                <a:ln w="11430">
                  <a:solidFill>
                    <a:srgbClr val="6EA0B0"/>
                  </a:solidFill>
                </a:ln>
                <a:solidFill>
                  <a:srgbClr val="6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ERKLEY" pitchFamily="2" charset="0"/>
              </a:rPr>
              <a:t>im</a:t>
            </a:r>
            <a:endParaRPr lang="de-DE" sz="7200" b="1" dirty="0">
              <a:ln w="11430">
                <a:solidFill>
                  <a:srgbClr val="6EA0B0"/>
                </a:solidFill>
              </a:ln>
              <a:solidFill>
                <a:srgbClr val="6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 BERKLE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20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  <p:sndAc>
          <p:stSnd>
            <p:snd r:embed="rId3" name="harve.wav"/>
          </p:stSnd>
        </p:sndAc>
      </p:transition>
    </mc:Choice>
    <mc:Fallback xmlns="">
      <p:transition spd="slow">
        <p:checker/>
        <p:sndAc>
          <p:stSnd>
            <p:snd r:embed="rId7" name="harv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nhaltsplatzhalter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078" y="1854878"/>
            <a:ext cx="3731994" cy="2798996"/>
          </a:xfrm>
        </p:spPr>
      </p:pic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>
          <a:xfrm>
            <a:off x="457200" y="1995211"/>
            <a:ext cx="3959688" cy="323855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 smtClean="0"/>
              <a:t>Registerkarte </a:t>
            </a:r>
            <a:r>
              <a:rPr lang="de-DE" dirty="0" smtClean="0">
                <a:solidFill>
                  <a:schemeClr val="accent1"/>
                </a:solidFill>
              </a:rPr>
              <a:t>Übergänge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/>
              <a:t>Gruppe </a:t>
            </a:r>
            <a:r>
              <a:rPr lang="de-DE" dirty="0" smtClean="0">
                <a:solidFill>
                  <a:schemeClr val="accent1"/>
                </a:solidFill>
              </a:rPr>
              <a:t>Anzeigedauer</a:t>
            </a:r>
            <a:r>
              <a:rPr lang="de-DE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chemeClr val="accent1"/>
                </a:solidFill>
              </a:rPr>
              <a:t>Sound </a:t>
            </a:r>
            <a:r>
              <a:rPr lang="de-DE" dirty="0" smtClean="0"/>
              <a:t>zuordnen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Nur </a:t>
            </a:r>
            <a:r>
              <a:rPr lang="de-DE" b="1" dirty="0" smtClean="0"/>
              <a:t>WAV-Formate</a:t>
            </a:r>
            <a:r>
              <a:rPr lang="de-DE" dirty="0" smtClean="0"/>
              <a:t> möglich!</a:t>
            </a:r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Sound für den Folienübergang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80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3" name="applause.wav"/>
          </p:stSnd>
        </p:sndAc>
      </p:transition>
    </mc:Choice>
    <mc:Fallback xmlns="">
      <p:transition spd="slow">
        <p:split orient="vert"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Trommelbild" descr="C:\Users\Maria\AppData\Local\Microsoft\Windows\Temporary Internet Files\Content.IE5\HCNTVUMW\MP900385377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65" y="1840367"/>
            <a:ext cx="3959225" cy="2828017"/>
          </a:xfrm>
        </p:spPr>
      </p:pic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>
          <a:xfrm>
            <a:off x="457200" y="1563162"/>
            <a:ext cx="3959688" cy="3598594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de-DE" sz="1800" dirty="0" smtClean="0"/>
              <a:t>Öffnen Sie den </a:t>
            </a:r>
            <a:r>
              <a:rPr lang="de-DE" sz="1800" dirty="0" smtClean="0">
                <a:solidFill>
                  <a:schemeClr val="accent1"/>
                </a:solidFill>
              </a:rPr>
              <a:t>Animationsbereich</a:t>
            </a:r>
            <a:r>
              <a:rPr lang="de-DE" sz="1800" dirty="0" smtClean="0"/>
              <a:t>. </a:t>
            </a:r>
          </a:p>
          <a:p>
            <a:pPr marL="457200" lvl="0" indent="-457200">
              <a:buFont typeface="+mj-lt"/>
              <a:buAutoNum type="arabicPeriod"/>
            </a:pPr>
            <a:r>
              <a:rPr lang="de-DE" sz="1800" dirty="0" smtClean="0"/>
              <a:t>Markieren Sie die gewünschte Animation.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1800" dirty="0" smtClean="0"/>
              <a:t>Öffnen Sie das Dialogfeld der </a:t>
            </a:r>
            <a:r>
              <a:rPr lang="de-DE" sz="1800" dirty="0" smtClean="0">
                <a:solidFill>
                  <a:schemeClr val="accent1"/>
                </a:solidFill>
              </a:rPr>
              <a:t>Effektoptionen</a:t>
            </a:r>
            <a:r>
              <a:rPr lang="de-DE" sz="1800" dirty="0" smtClean="0"/>
              <a:t>, indem Sie neben der Animation den kleinen Dropdownpfeil anklicken und dann den Eintrag </a:t>
            </a:r>
            <a:r>
              <a:rPr lang="de-DE" sz="1800" dirty="0">
                <a:solidFill>
                  <a:schemeClr val="accent1"/>
                </a:solidFill>
              </a:rPr>
              <a:t>Effektoptionen</a:t>
            </a:r>
            <a:r>
              <a:rPr lang="de-DE" sz="1800" dirty="0" smtClean="0"/>
              <a:t> auswählen.</a:t>
            </a:r>
          </a:p>
          <a:p>
            <a:pPr marL="457200" indent="-457200">
              <a:buFont typeface="+mj-lt"/>
              <a:buAutoNum type="arabicPeriod"/>
            </a:pPr>
            <a:r>
              <a:rPr lang="de-DE" sz="1800" dirty="0" smtClean="0"/>
              <a:t>Weisen Sie einen Soundeffekt zu.</a:t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endParaRPr lang="de-DE" sz="1800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Sound für Animationen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7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5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Sound steuern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82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Lautsprechersymbol </a:t>
            </a:r>
            <a:r>
              <a:rPr lang="de-DE" dirty="0" smtClean="0"/>
              <a:t>durch Bild ersetzt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395291" y="4709963"/>
            <a:ext cx="8353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Klicken Sie auf das Bild, um den Sound zu hören.</a:t>
            </a:r>
            <a:endParaRPr lang="de-D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579895"/>
            <a:ext cx="936104" cy="92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6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nhaltsplatzhalt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49389"/>
            <a:ext cx="3231160" cy="1341236"/>
          </a:xfrm>
        </p:spPr>
      </p:pic>
      <p:sp>
        <p:nvSpPr>
          <p:cNvPr id="8" name="Inhaltsplatzhalter 7"/>
          <p:cNvSpPr>
            <a:spLocks noGrp="1"/>
          </p:cNvSpPr>
          <p:nvPr>
            <p:ph sz="half" idx="1"/>
          </p:nvPr>
        </p:nvSpPr>
        <p:spPr>
          <a:xfrm>
            <a:off x="457200" y="2065412"/>
            <a:ext cx="4330824" cy="2808312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de-DE" dirty="0"/>
              <a:t>Markieren Sie das </a:t>
            </a:r>
            <a:r>
              <a:rPr lang="de-DE" dirty="0" smtClean="0"/>
              <a:t>Lautsprecher-symbol</a:t>
            </a:r>
            <a:r>
              <a:rPr lang="de-DE" dirty="0" smtClean="0"/>
              <a:t>.</a:t>
            </a:r>
            <a:endParaRPr lang="de-DE" dirty="0"/>
          </a:p>
          <a:p>
            <a:pPr marL="457200" lvl="0" indent="-457200">
              <a:buFont typeface="+mj-lt"/>
              <a:buAutoNum type="arabicPeriod"/>
            </a:pPr>
            <a:r>
              <a:rPr lang="de-DE" dirty="0"/>
              <a:t>Wählen Sie auf der Registerkarte </a:t>
            </a:r>
            <a:r>
              <a:rPr lang="de-DE" dirty="0">
                <a:solidFill>
                  <a:schemeClr val="accent1"/>
                </a:solidFill>
              </a:rPr>
              <a:t>Audiotools/Format </a:t>
            </a:r>
            <a:r>
              <a:rPr lang="de-DE" dirty="0"/>
              <a:t>den Befehl </a:t>
            </a:r>
            <a:r>
              <a:rPr lang="de-DE" dirty="0">
                <a:solidFill>
                  <a:schemeClr val="accent1"/>
                </a:solidFill>
              </a:rPr>
              <a:t>Bild </a:t>
            </a:r>
            <a:r>
              <a:rPr lang="de-DE" dirty="0" smtClean="0">
                <a:solidFill>
                  <a:schemeClr val="accent1"/>
                </a:solidFill>
              </a:rPr>
              <a:t>ändern</a:t>
            </a:r>
            <a:r>
              <a:rPr lang="de-DE" dirty="0" smtClean="0"/>
              <a:t>.</a:t>
            </a:r>
          </a:p>
          <a:p>
            <a:pPr marL="457200" lvl="0" indent="-457200">
              <a:buFont typeface="+mj-lt"/>
              <a:buAutoNum type="arabicPeriod"/>
            </a:pPr>
            <a:r>
              <a:rPr lang="de-DE" dirty="0" smtClean="0"/>
              <a:t>Wählen </a:t>
            </a:r>
            <a:r>
              <a:rPr lang="de-DE" dirty="0"/>
              <a:t>Sie ein </a:t>
            </a:r>
            <a:r>
              <a:rPr lang="de-DE" dirty="0" smtClean="0"/>
              <a:t>eigenes </a:t>
            </a:r>
            <a:r>
              <a:rPr lang="de-DE" dirty="0"/>
              <a:t>Bild aus.</a:t>
            </a:r>
          </a:p>
          <a:p>
            <a:pPr marL="457200" indent="-457200">
              <a:buFont typeface="+mj-lt"/>
              <a:buAutoNum type="arabicPeriod"/>
            </a:pP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Lautsprechersymbol </a:t>
            </a:r>
            <a:r>
              <a:rPr lang="de-DE" dirty="0" smtClean="0"/>
              <a:t>austauschen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68572" y="1201316"/>
            <a:ext cx="1903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 smtClean="0">
                <a:solidFill>
                  <a:schemeClr val="accent1"/>
                </a:solidFill>
              </a:rPr>
              <a:t>Die Lösung:</a:t>
            </a:r>
          </a:p>
        </p:txBody>
      </p:sp>
    </p:spTree>
    <p:extLst>
      <p:ext uri="{BB962C8B-B14F-4D97-AF65-F5344CB8AC3E}">
        <p14:creationId xmlns:p14="http://schemas.microsoft.com/office/powerpoint/2010/main" val="342139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Lautsprechersymbol </a:t>
            </a:r>
            <a:r>
              <a:rPr lang="de-DE" dirty="0" smtClean="0"/>
              <a:t>durch großes Bild ersetzen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27" y="1220859"/>
            <a:ext cx="7783949" cy="3273282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680027" y="4597886"/>
            <a:ext cx="7348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Ziehen Sie </a:t>
            </a:r>
            <a:r>
              <a:rPr lang="de-DE" sz="2000" b="1" dirty="0" smtClean="0">
                <a:solidFill>
                  <a:schemeClr val="bg1">
                    <a:lumMod val="50000"/>
                  </a:schemeClr>
                </a:solidFill>
              </a:rPr>
              <a:t>zuerst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den Platzhalter des 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Lautsprechersymbols 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auf die gewünschte Größe und tauschen Sie 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erst dann das 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Bild aus.</a:t>
            </a:r>
          </a:p>
        </p:txBody>
      </p:sp>
    </p:spTree>
    <p:extLst>
      <p:ext uri="{BB962C8B-B14F-4D97-AF65-F5344CB8AC3E}">
        <p14:creationId xmlns:p14="http://schemas.microsoft.com/office/powerpoint/2010/main" val="369877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Lautsprechersymbol </a:t>
            </a:r>
            <a:r>
              <a:rPr lang="de-DE" dirty="0" smtClean="0"/>
              <a:t>durch Bild ersetzt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384247" y="4936440"/>
            <a:ext cx="8353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Klicken Sie auf das Bild, um den Sound zu hören.</a:t>
            </a:r>
            <a:endParaRPr lang="de-DE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hor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325" y="1456663"/>
            <a:ext cx="2087265" cy="312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59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808d5d33-dea4-4949-a12e-fa583d79b3dd"/>
  <p:tag name="TEMPPRESENTATIONFILE" val="C:\Users\Maria\AppData\Local\Temp\tmp69E5.tmp"/>
  <p:tag name="TEMPMEDIAFILENAME" val="C:\Users\Maria\AppData\Local\Temp\tmp6B2E_j0214098.wav"/>
  <p:tag name="MEDIAFADEDURATION" val="0,2"/>
  <p:tag name="MEDIATRANSPARENCY" val="0,5"/>
  <p:tag name="MEDIACAPTIONSPROMPTED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c5982f4-1dc4-44ef-a9cf-3816847f69d3"/>
  <p:tag name="TEMPPRESENTATIONFILE" val="C:\Users\Maria\AppData\Local\Temp\tmp1CE3.tmp"/>
  <p:tag name="TEMPMEDIAFILENAME" val="C:\Users\Maria\AppData\Local\Temp\tmp1EC8_DEMO.wav"/>
  <p:tag name="MEDIAFADEDURATION" val="0,2"/>
  <p:tag name="MEDIATRANSPARENCY" val="0,5"/>
  <p:tag name="MEDIACAPTIONSPROMPTED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99a0d36-9d48-4313-ba03-a7c8b1a704c2"/>
  <p:tag name="TEMPPRESENTATIONFILE" val="C:\Users\Maria\AppData\Local\Temp\tmpD5CA.tmp"/>
  <p:tag name="TEMPMEDIAFILENAME" val="C:\Users\Maria\AppData\Local\Temp\tmpDA8D_mozart.wav"/>
  <p:tag name="MEDIAFADEDURATION" val="0,2"/>
  <p:tag name="MEDIATRANSPARENCY" val="0,5"/>
  <p:tag name="MEDIACAPTIONSPROMPTED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c1fa675-b645-412b-890e-4e0c73d8431d"/>
  <p:tag name="TEMPPRESENTATIONFILE" val="C:\Users\Maria\AppData\Local\Temp\tmp9B6B.tmp"/>
  <p:tag name="TEMPMEDIAFILENAME" val="C:\Users\Maria\AppData\Local\Temp\tmp9D8F_mozart.wav"/>
  <p:tag name="MEDIAFADEDURATION" val="0,2"/>
  <p:tag name="MEDIATRANSPARENCY" val="0,5"/>
  <p:tag name="MEDIACAPTIONSPROMPTED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a0aad4c-04bf-4212-a19c-2015382938e0"/>
  <p:tag name="TEMPPRESENTATIONFILE" val="C:\Users\Maria\AppData\Local\Temp\tmp29C7.tmp"/>
  <p:tag name="TEMPMEDIAFILENAME" val="C:\Users\Maria\AppData\Local\Temp\tmp2E6A_Jamaica.mid"/>
  <p:tag name="MEDIAFADEDURATION" val="0,2"/>
  <p:tag name="MEDIATRANSPARENCY" val="0,5"/>
  <p:tag name="MEDIACAPTIONSPROMPTED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c2a0bb40-e87f-4029-ba3c-2f3816d449ed"/>
  <p:tag name="TEMPPRESENTATIONFILE" val="C:\Users\Maria\AppData\Local\Temp\tmpC463.tmp"/>
  <p:tag name="TEMPMEDIAFILENAME" val="C:\Users\Maria\AppData\Local\Temp\tmpC6B6_Kindermusik.mid"/>
  <p:tag name="MEDIAFADEDURATION" val="0,2"/>
  <p:tag name="MEDIATRANSPARENCY" val="0,5"/>
  <p:tag name="MEDIACAPTIONSPROMPTED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fad088f-0c75-4bc9-930a-f95a187ff1e9"/>
  <p:tag name="TEMPPRESENTATIONFILE" val="C:\Users\Maria\AppData\Local\Temp\tmpB4BD.tmp"/>
  <p:tag name="TEMPMEDIAFILENAME" val="C:\Users\Maria\AppData\Local\Temp\tmpB683_Pariser Walzer.mid"/>
  <p:tag name="MEDIAFADEDURATION" val="0,2"/>
  <p:tag name="MEDIATRANSPARENCY" val="0,5"/>
  <p:tag name="MEDIACAPTIONSPROMPTED" val="False"/>
</p:tagLst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Haemera">
  <a:themeElements>
    <a:clrScheme name="Benutzerdefiniert 4">
      <a:dk1>
        <a:srgbClr val="800000"/>
      </a:dk1>
      <a:lt1>
        <a:sysClr val="window" lastClr="FFFFFF"/>
      </a:lt1>
      <a:dk2>
        <a:srgbClr val="601616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emer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468</Words>
  <Application>Microsoft Office PowerPoint</Application>
  <PresentationFormat>Bildschirmpräsentation (16:10)</PresentationFormat>
  <Paragraphs>166</Paragraphs>
  <Slides>19</Slides>
  <Notes>19</Notes>
  <HiddenSlides>0</HiddenSlides>
  <MMClips>11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1" baseType="lpstr">
      <vt:lpstr>MMI_Vorlage03</vt:lpstr>
      <vt:lpstr>Haemera</vt:lpstr>
      <vt:lpstr>Kapitel 5 – Folien mit Musik- und Soundeffekten </vt:lpstr>
      <vt:lpstr>PowerPoint-Präsentation</vt:lpstr>
      <vt:lpstr>Sound für den Folienübergang</vt:lpstr>
      <vt:lpstr>Sound für Animationen</vt:lpstr>
      <vt:lpstr>Sound steuern</vt:lpstr>
      <vt:lpstr>Lautsprechersymbol durch Bild ersetzt</vt:lpstr>
      <vt:lpstr>Lautsprechersymbol austauschen</vt:lpstr>
      <vt:lpstr>Lautsprechersymbol durch großes Bild ersetzen</vt:lpstr>
      <vt:lpstr>Lautsprechersymbol durch Bild ersetzt</vt:lpstr>
      <vt:lpstr>Lautsprechersymbol durch Bild ersetzt</vt:lpstr>
      <vt:lpstr>Musikstück kürzen und ausblenden</vt:lpstr>
      <vt:lpstr>Musikstücke durch eigene Schaltflächen steuern</vt:lpstr>
      <vt:lpstr>Musikstücke durch eigene Schaltflächen steuern</vt:lpstr>
      <vt:lpstr>Schaltflächen zum Kopieren</vt:lpstr>
      <vt:lpstr>PowerPoint-Präsentation</vt:lpstr>
      <vt:lpstr>Vorlagen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2012-02-28T13:32:54Z</dcterms:created>
  <dcterms:modified xsi:type="dcterms:W3CDTF">2012-05-31T17:21:54Z</dcterms:modified>
  <cp:version>42</cp:version>
</cp:coreProperties>
</file>