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7" r:id="rId3"/>
    <p:sldId id="258" r:id="rId4"/>
    <p:sldId id="284" r:id="rId5"/>
    <p:sldId id="264" r:id="rId6"/>
    <p:sldId id="265" r:id="rId7"/>
    <p:sldId id="351" r:id="rId8"/>
    <p:sldId id="354" r:id="rId9"/>
    <p:sldId id="353" r:id="rId10"/>
    <p:sldId id="278" r:id="rId11"/>
    <p:sldId id="279" r:id="rId12"/>
    <p:sldId id="268" r:id="rId13"/>
    <p:sldId id="269" r:id="rId14"/>
    <p:sldId id="283" r:id="rId15"/>
    <p:sldId id="281" r:id="rId16"/>
    <p:sldId id="292" r:id="rId17"/>
    <p:sldId id="282" r:id="rId18"/>
  </p:sldIdLst>
  <p:sldSz cx="9144000" cy="6858000" type="screen4x3"/>
  <p:notesSz cx="6858000" cy="9144000"/>
  <p:photoAlbum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rtfolien" id="{A0A9C632-4F5F-4EC0-B235-5D172843EEE5}">
          <p14:sldIdLst>
            <p14:sldId id="257"/>
            <p14:sldId id="258"/>
          </p14:sldIdLst>
        </p14:section>
        <p14:section name="Segeln" id="{E995C981-D148-4AE7-A23F-B25E85DAC157}">
          <p14:sldIdLst>
            <p14:sldId id="284"/>
            <p14:sldId id="264"/>
            <p14:sldId id="265"/>
            <p14:sldId id="351"/>
            <p14:sldId id="354"/>
            <p14:sldId id="353"/>
            <p14:sldId id="278"/>
            <p14:sldId id="279"/>
            <p14:sldId id="268"/>
            <p14:sldId id="269"/>
            <p14:sldId id="283"/>
            <p14:sldId id="281"/>
            <p14:sldId id="292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126" autoAdjust="0"/>
  </p:normalViewPr>
  <p:slideViewPr>
    <p:cSldViewPr>
      <p:cViewPr varScale="1">
        <p:scale>
          <a:sx n="89" d="100"/>
          <a:sy n="89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62"/>
    </p:cViewPr>
  </p:sorterViewPr>
  <p:notesViewPr>
    <p:cSldViewPr>
      <p:cViewPr>
        <p:scale>
          <a:sx n="90" d="100"/>
          <a:sy n="90" d="100"/>
        </p:scale>
        <p:origin x="-2820" y="105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FA1331-E93D-40B0-BE0E-A04F308039D9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9F42F-2F48-4170-8AB8-E5FA1F757E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434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lf-meyer-wilmes.de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motiongrafx.net/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 Musik: </a:t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Begleitmusik »</a:t>
            </a:r>
            <a:r>
              <a:rPr lang="de-DE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In_my_Mind.mp3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 wurde uns von </a:t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Ralf Meyer-Wilmes, </a:t>
            </a:r>
            <a:r>
              <a:rPr lang="de-DE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www.ralf-meyer-wilmes.de</a:t>
            </a:r>
            <a:r>
              <a:rPr lang="de-DE" dirty="0"/>
              <a:t>,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 Axel Becker, motiongraFX,</a:t>
            </a:r>
            <a:r>
              <a:rPr lang="de-D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www.motiongrafx.net</a:t>
            </a:r>
            <a:r>
              <a:rPr lang="de-DE" dirty="0"/>
              <a:t>,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zur Verfügung gestellt. </a:t>
            </a:r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 Bilder:</a:t>
            </a:r>
            <a:r>
              <a:rPr lang="de-D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Maria Hoeren und Vereinsmitglieder des SSVF</a:t>
            </a: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79585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1791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63236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720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3385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2024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6764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5095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84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2877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5557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6783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9664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267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90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9F42F-2F48-4170-8AB8-E5FA1F757E1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9973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0369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7858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756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1183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111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315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9702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2669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786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856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40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01078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3809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991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84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424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6030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9374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827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343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068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0506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9570B-2D5F-4C6C-A8DD-60F6824A6B13}" type="datetimeFigureOut">
              <a:rPr lang="de-DE" smtClean="0"/>
              <a:t>31.05.2012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EE900-173F-49CB-A4D5-8513353E133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8423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9570B-2D5F-4C6C-A8DD-60F6824A6B13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31.05.2012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EE900-173F-49CB-A4D5-8513353E133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85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7" Type="http://schemas.openxmlformats.org/officeDocument/2006/relationships/image" Target="../media/image2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2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2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Flagge"/>
          <p:cNvPicPr>
            <a:picLocks noGrp="1" noChangeAspect="1"/>
          </p:cNvPicPr>
          <p:nvPr isPhoto="1"/>
        </p:nvPicPr>
        <p:blipFill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616624"/>
            <a:ext cx="9144000" cy="126876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49000">
                <a:schemeClr val="accent2">
                  <a:alpha val="46000"/>
                  <a:lumMod val="70000"/>
                  <a:lumOff val="3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Impressionen aus dem Vereinsleben</a:t>
            </a:r>
            <a:endParaRPr lang="de-DE" sz="3600" dirty="0"/>
          </a:p>
        </p:txBody>
      </p:sp>
      <p:pic>
        <p:nvPicPr>
          <p:cNvPr id="5" name="In my Mind_PART 1.mp3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16632" y="479715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6"/>
          <p:cNvPicPr>
            <a:picLocks noGrp="1" noChangeAspect="1"/>
          </p:cNvPicPr>
          <p:nvPr isPhoto="1"/>
        </p:nvPicPr>
        <p:blipFill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7"/>
          <a:stretch/>
        </p:blipFill>
        <p:spPr>
          <a:xfrm>
            <a:off x="528" y="-171288"/>
            <a:ext cx="9236069" cy="7033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833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 Griet02"/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443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 Nies"/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166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d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Match-Race01"/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771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atamaran"/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343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Segeltraining"/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6165304"/>
            <a:ext cx="9144000" cy="79208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Segeln lernen kinderleicht &amp; hautnah…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43755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ind01"/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89240"/>
            <a:ext cx="159067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008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d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Hafen01"/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89240"/>
            <a:ext cx="159067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63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blinds dir="vert"/>
      </p:transition>
    </mc:Choice>
    <mc:Fallback xmlns=""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Match-Race02"/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991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1"/>
          <p:cNvPicPr>
            <a:picLocks noGrp="1" noChangeAspect="1"/>
          </p:cNvPicPr>
          <p:nvPr isPhoto="1"/>
        </p:nvPicPr>
        <p:blipFill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68853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0" y="5904656"/>
            <a:ext cx="9144000" cy="105273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49000">
                <a:schemeClr val="accent1">
                  <a:tint val="44500"/>
                  <a:satMod val="160000"/>
                  <a:alpha val="49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/>
              <a:t>Sommeraktivität: Match-Race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58659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2"/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554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6 </a:t>
            </a:r>
            <a:r>
              <a:rPr lang="de-DE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sek</a:t>
            </a:r>
            <a:r>
              <a:rPr lang="de-D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Musikpause </a:t>
            </a:r>
            <a:br>
              <a:rPr lang="de-D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de-DE" sz="2800" b="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Im Vorfeld wurde mit dem Programm </a:t>
            </a:r>
            <a:r>
              <a:rPr lang="de-DE" sz="2800" cap="none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Audacity</a:t>
            </a:r>
            <a:r>
              <a:rPr lang="de-DE" sz="2800" b="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der </a:t>
            </a:r>
            <a:br>
              <a:rPr lang="de-DE" sz="2800" b="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de-DE" sz="2800" b="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Sound gekürzt und ausgeblendet</a:t>
            </a:r>
            <a:endParaRPr lang="de-DE" b="0" cap="none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6631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6000"/>
    </mc:Choice>
    <mc:Fallback xmlns="">
      <p:transition spd="slow" advTm="6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anderer SOUND…</a:t>
            </a:r>
            <a:endParaRPr lang="de-DE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harv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8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hier wird Nun der erste Sound </a:t>
            </a:r>
            <a:r>
              <a:rPr lang="de-DE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Langsam </a:t>
            </a:r>
            <a: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einblendend fortgeführt…</a:t>
            </a:r>
            <a:br>
              <a:rPr lang="de-DE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de-DE" sz="2000" b="0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Audiodatei wurde </a:t>
            </a:r>
            <a:r>
              <a:rPr lang="de-DE" sz="2000" b="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im </a:t>
            </a:r>
            <a:r>
              <a:rPr lang="de-DE" sz="2000" b="0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Vorfeld </a:t>
            </a:r>
            <a:r>
              <a:rPr lang="de-DE" sz="2000" b="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mit </a:t>
            </a:r>
            <a:r>
              <a:rPr lang="de-DE" sz="200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Audacity</a:t>
            </a:r>
            <a:r>
              <a:rPr lang="de-DE" sz="2000" b="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br>
              <a:rPr lang="de-DE" sz="2000" b="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de-DE" sz="2000" b="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geteilt und langsam </a:t>
            </a:r>
            <a:r>
              <a:rPr lang="de-DE" sz="2000" b="0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eingeblendet …</a:t>
            </a:r>
            <a:endParaRPr lang="de-DE" sz="2800" b="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 my Mind_PART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2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Jollensegler05"/>
          <p:cNvPicPr>
            <a:picLocks noGrp="1" noChangeAspect="1"/>
          </p:cNvPicPr>
          <p:nvPr isPhoto="1"/>
        </p:nvPicPr>
        <p:blipFill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57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fe24d4c3-5cd8-4ec1-89df-868e64ee831a"/>
  <p:tag name="TEMPPRESENTATIONFILE" val="C:\Users\Maria\AppData\Local\Temp\tmp4D09.tmp"/>
  <p:tag name="TEMPMEDIAFILENAME" val="C:\Users\Maria\AppData\Local\Temp\tmp5296_In my Mind_PART 1.mp3"/>
  <p:tag name="MEDIAFADEDURATION" val="0,2"/>
  <p:tag name="MEDIATRANSPARENCY" val="0,5"/>
  <p:tag name="MEDIACAPTIONSPROMPTED" val="False"/>
</p:tagLst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Microsoft Office PowerPoint</Application>
  <PresentationFormat>Bildschirmpräsentation (4:3)</PresentationFormat>
  <Paragraphs>25</Paragraphs>
  <Slides>16</Slides>
  <Notes>16</Notes>
  <HiddenSlides>0</HiddenSlides>
  <MMClips>3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16</vt:i4>
      </vt:variant>
    </vt:vector>
  </HeadingPairs>
  <TitlesOfParts>
    <vt:vector size="18" baseType="lpstr">
      <vt:lpstr>Larissa</vt:lpstr>
      <vt:lpstr>1_Larissa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6 sek Musikpause  Im Vorfeld wurde mit dem Programm Audacity der  Sound gekürzt und ausgeblendet</vt:lpstr>
      <vt:lpstr>anderer SOUND…</vt:lpstr>
      <vt:lpstr>hier wird Nun der erste Sound Langsam einblendend fortgeführt… Audiodatei wurde im Vorfeld mit Audacity  geteilt und langsam eingeblendet …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Maria Hoeren</dc:creator>
  <cp:lastModifiedBy>F W</cp:lastModifiedBy>
  <cp:revision>49</cp:revision>
  <dcterms:created xsi:type="dcterms:W3CDTF">2012-02-17T07:25:55Z</dcterms:created>
  <dcterms:modified xsi:type="dcterms:W3CDTF">2012-05-31T17:16:20Z</dcterms:modified>
  <cp:version>42</cp:version>
</cp:coreProperties>
</file>