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"/>
  </p:notesMasterIdLst>
  <p:sldIdLst>
    <p:sldId id="256" r:id="rId2"/>
    <p:sldId id="258" r:id="rId3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FAD7BE"/>
    <a:srgbClr val="728D9E"/>
    <a:srgbClr val="FFFFFF"/>
    <a:srgbClr val="D25F37"/>
    <a:srgbClr val="FAC8A0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433" autoAdjust="0"/>
  </p:normalViewPr>
  <p:slideViewPr>
    <p:cSldViewPr showGuides="1">
      <p:cViewPr varScale="1">
        <p:scale>
          <a:sx n="95" d="100"/>
          <a:sy n="95" d="100"/>
        </p:scale>
        <p:origin x="-1254" y="-96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340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820" y="48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4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Guten Tag, mein Name ist Ute Simon.</a:t>
            </a:r>
          </a:p>
          <a:p>
            <a:r>
              <a:rPr lang="de-DE" sz="1200" dirty="0" smtClean="0"/>
              <a:t>Ich bin Office-Trainerin, Microsoft MVP für PowerPoint und eine der beiden Autorinnen des vor Ihnen liegenden Buches.</a:t>
            </a:r>
          </a:p>
          <a:p>
            <a:r>
              <a:rPr lang="de-DE" sz="1200" dirty="0" smtClean="0"/>
              <a:t>Ich freue mich, dass ich mit dem Thema </a:t>
            </a:r>
            <a:r>
              <a:rPr lang="de-DE" sz="1200" dirty="0" smtClean="0"/>
              <a:t>„Sprechende </a:t>
            </a:r>
            <a:r>
              <a:rPr lang="de-DE" sz="1200" dirty="0" err="1" smtClean="0"/>
              <a:t>Visitenkarteˮ</a:t>
            </a:r>
            <a:r>
              <a:rPr lang="de-DE" sz="1200" dirty="0" smtClean="0"/>
              <a:t> </a:t>
            </a:r>
            <a:r>
              <a:rPr lang="de-DE" sz="1200" dirty="0" smtClean="0"/>
              <a:t>Ihr Interesse wecken konnte.</a:t>
            </a:r>
          </a:p>
          <a:p>
            <a:endParaRPr lang="de-DE" sz="1200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Guten Tag, mein Name ist Maria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Hoeren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seit vielen Jahren bin ich freiberuflich als Office-Trainerin tätig.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 Fachbuchautorin schreibe ich zu Excel und zu PowerPoint und veröffentliche Beiträge für den Fachinformationsdienst PowerPoint aktuell.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den letzten Jahren habe ich mich mit viel Begeisterung auf PowerPoint spezialisiert.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wäre toll, wenn unser Ideenbuch Ihr Interesse weckt und Sie für Ihre kommenden Präsentationen inspiriert.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 wünsche Ihnen Wissenszuwachs, Anregungen und natürlich auch Spaß beim Weiterlesen und Stöbern in diesem Buch.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645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microsoft.com/office/2007/relationships/media" Target="../media/media2.mp3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7.png"/><Relationship Id="rId4" Type="http://schemas.openxmlformats.org/officeDocument/2006/relationships/audio" Target="../media/media2.mp3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6 – die </a:t>
            </a:r>
            <a:r>
              <a:rPr lang="de-DE" dirty="0" smtClean="0"/>
              <a:t>sprechende Visitenkarte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Klickhinweis"/>
          <p:cNvGrpSpPr/>
          <p:nvPr/>
        </p:nvGrpSpPr>
        <p:grpSpPr>
          <a:xfrm>
            <a:off x="3351730" y="4988512"/>
            <a:ext cx="2444406" cy="533284"/>
            <a:chOff x="520449" y="5094295"/>
            <a:chExt cx="2444406" cy="533284"/>
          </a:xfrm>
        </p:grpSpPr>
        <p:sp>
          <p:nvSpPr>
            <p:cNvPr id="11" name="Textfeld 10"/>
            <p:cNvSpPr txBox="1"/>
            <p:nvPr/>
          </p:nvSpPr>
          <p:spPr>
            <a:xfrm>
              <a:off x="724818" y="5165914"/>
              <a:ext cx="22400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Klicken Sie auf die Visitenkarten, </a:t>
              </a:r>
            </a:p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um die Begrüßung anzuhören</a:t>
              </a:r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56" t="35393" r="13552"/>
            <a:stretch/>
          </p:blipFill>
          <p:spPr>
            <a:xfrm rot="1800000">
              <a:off x="520449" y="5094295"/>
              <a:ext cx="306077" cy="374276"/>
            </a:xfrm>
            <a:prstGeom prst="rect">
              <a:avLst/>
            </a:prstGeom>
          </p:spPr>
        </p:pic>
      </p:grpSp>
      <p:grpSp>
        <p:nvGrpSpPr>
          <p:cNvPr id="15" name="Visitenkarte_mho"/>
          <p:cNvGrpSpPr/>
          <p:nvPr/>
        </p:nvGrpSpPr>
        <p:grpSpPr>
          <a:xfrm>
            <a:off x="4692242" y="2353248"/>
            <a:ext cx="3062927" cy="1908546"/>
            <a:chOff x="4692242" y="2353248"/>
            <a:chExt cx="3062927" cy="1908546"/>
          </a:xfrm>
        </p:grpSpPr>
        <p:sp>
          <p:nvSpPr>
            <p:cNvPr id="16" name="Rechteck 15"/>
            <p:cNvSpPr/>
            <p:nvPr/>
          </p:nvSpPr>
          <p:spPr>
            <a:xfrm rot="900000">
              <a:off x="4692242" y="2353248"/>
              <a:ext cx="3059181" cy="190854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144000" rIns="72000" bIns="36000" rtlCol="0" anchor="t"/>
            <a:lstStyle/>
            <a:p>
              <a:pPr>
                <a:tabLst>
                  <a:tab pos="1616075" algn="l"/>
                </a:tabLst>
              </a:pPr>
              <a:r>
                <a:rPr lang="de-DE" sz="1400" b="1" cap="all" dirty="0" smtClean="0">
                  <a:solidFill>
                    <a:schemeClr val="bg1"/>
                  </a:solidFill>
                </a:rPr>
                <a:t>Maria Hoeren</a:t>
              </a:r>
            </a:p>
            <a:p>
              <a:pPr>
                <a:tabLst>
                  <a:tab pos="1616075" algn="l"/>
                </a:tabLst>
              </a:pPr>
              <a:endParaRPr lang="de-DE" sz="1400" b="1" cap="all" dirty="0">
                <a:solidFill>
                  <a:schemeClr val="bg1"/>
                </a:solidFill>
              </a:endParaRPr>
            </a:p>
            <a:p>
              <a:pPr>
                <a:tabLst>
                  <a:tab pos="1616075" algn="l"/>
                </a:tabLst>
              </a:pPr>
              <a:endParaRPr lang="de-DE" sz="1400" b="1" cap="all" dirty="0" smtClean="0">
                <a:solidFill>
                  <a:schemeClr val="bg1"/>
                </a:solidFill>
              </a:endParaRPr>
            </a:p>
            <a:p>
              <a:pPr>
                <a:tabLst>
                  <a:tab pos="2689225" algn="r"/>
                </a:tabLst>
              </a:pPr>
              <a:r>
                <a:rPr lang="de-DE" sz="1400" b="1" cap="all" dirty="0">
                  <a:solidFill>
                    <a:schemeClr val="bg1"/>
                  </a:solidFill>
                </a:rPr>
                <a:t>	</a:t>
              </a:r>
              <a:r>
                <a:rPr lang="de-DE" sz="1400" cap="all" dirty="0" smtClean="0">
                  <a:solidFill>
                    <a:schemeClr val="accent1">
                      <a:lumMod val="75000"/>
                    </a:schemeClr>
                  </a:solidFill>
                </a:rPr>
                <a:t>Office Training</a:t>
              </a:r>
            </a:p>
            <a:p>
              <a:pPr>
                <a:tabLst>
                  <a:tab pos="2689225" algn="r"/>
                </a:tabLst>
              </a:pPr>
              <a:r>
                <a:rPr lang="de-DE" sz="1400" cap="all" dirty="0">
                  <a:solidFill>
                    <a:schemeClr val="accent1">
                      <a:lumMod val="75000"/>
                    </a:schemeClr>
                  </a:solidFill>
                </a:rPr>
                <a:t>	</a:t>
              </a:r>
              <a:r>
                <a:rPr lang="de-DE" sz="1400" cap="all" dirty="0" smtClean="0">
                  <a:solidFill>
                    <a:schemeClr val="accent1">
                      <a:lumMod val="75000"/>
                    </a:schemeClr>
                  </a:solidFill>
                </a:rPr>
                <a:t>&amp; BERATUNG</a:t>
              </a:r>
            </a:p>
            <a:p>
              <a:pPr>
                <a:tabLst>
                  <a:tab pos="2689225" algn="r"/>
                </a:tabLst>
              </a:pPr>
              <a:endParaRPr lang="de-DE" sz="1400" cap="all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>
                <a:tabLst>
                  <a:tab pos="2689225" algn="r"/>
                </a:tabLst>
              </a:pPr>
              <a:endParaRPr lang="de-DE" sz="1400" cap="all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>
                <a:tabLst>
                  <a:tab pos="2689225" algn="r"/>
                </a:tabLst>
              </a:pPr>
              <a:r>
                <a:rPr lang="de-DE" sz="1050" b="1" cap="all" dirty="0" smtClean="0">
                  <a:solidFill>
                    <a:schemeClr val="accent1">
                      <a:lumMod val="75000"/>
                    </a:schemeClr>
                  </a:solidFill>
                </a:rPr>
                <a:t>Mail</a:t>
              </a:r>
              <a:r>
                <a:rPr lang="de-DE" sz="1050" cap="all" dirty="0" smtClean="0">
                  <a:solidFill>
                    <a:schemeClr val="accent1">
                      <a:lumMod val="75000"/>
                    </a:schemeClr>
                  </a:solidFill>
                </a:rPr>
                <a:t>: MHOEREN@office2010-blog.de</a:t>
              </a:r>
            </a:p>
          </p:txBody>
        </p:sp>
        <p:grpSp>
          <p:nvGrpSpPr>
            <p:cNvPr id="17" name="Logo_mho"/>
            <p:cNvGrpSpPr/>
            <p:nvPr/>
          </p:nvGrpSpPr>
          <p:grpSpPr>
            <a:xfrm rot="900000">
              <a:off x="5058526" y="2526614"/>
              <a:ext cx="2696643" cy="471136"/>
              <a:chOff x="842186" y="334556"/>
              <a:chExt cx="6312433" cy="1451600"/>
            </a:xfrm>
          </p:grpSpPr>
          <p:sp>
            <p:nvSpPr>
              <p:cNvPr id="18" name="Freihandform 17"/>
              <p:cNvSpPr/>
              <p:nvPr/>
            </p:nvSpPr>
            <p:spPr>
              <a:xfrm>
                <a:off x="5574397" y="334556"/>
                <a:ext cx="373380" cy="1451600"/>
              </a:xfrm>
              <a:custGeom>
                <a:avLst/>
                <a:gdLst>
                  <a:gd name="connsiteX0" fmla="*/ 0 w 373380"/>
                  <a:gd name="connsiteY0" fmla="*/ 720090 h 1242060"/>
                  <a:gd name="connsiteX1" fmla="*/ 0 w 373380"/>
                  <a:gd name="connsiteY1" fmla="*/ 0 h 1242060"/>
                  <a:gd name="connsiteX2" fmla="*/ 224790 w 373380"/>
                  <a:gd name="connsiteY2" fmla="*/ 39624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  <a:gd name="connsiteX0" fmla="*/ 0 w 373380"/>
                  <a:gd name="connsiteY0" fmla="*/ 720090 h 1242060"/>
                  <a:gd name="connsiteX1" fmla="*/ 0 w 373380"/>
                  <a:gd name="connsiteY1" fmla="*/ 0 h 1242060"/>
                  <a:gd name="connsiteX2" fmla="*/ 182880 w 373380"/>
                  <a:gd name="connsiteY2" fmla="*/ 40767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  <a:gd name="connsiteX0" fmla="*/ 0 w 373380"/>
                  <a:gd name="connsiteY0" fmla="*/ 720090 h 1242060"/>
                  <a:gd name="connsiteX1" fmla="*/ 0 w 373380"/>
                  <a:gd name="connsiteY1" fmla="*/ 0 h 1242060"/>
                  <a:gd name="connsiteX2" fmla="*/ 201930 w 373380"/>
                  <a:gd name="connsiteY2" fmla="*/ 40767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  <a:gd name="connsiteX0" fmla="*/ 11430 w 373380"/>
                  <a:gd name="connsiteY0" fmla="*/ 628810 h 1242060"/>
                  <a:gd name="connsiteX1" fmla="*/ 0 w 373380"/>
                  <a:gd name="connsiteY1" fmla="*/ 0 h 1242060"/>
                  <a:gd name="connsiteX2" fmla="*/ 201930 w 373380"/>
                  <a:gd name="connsiteY2" fmla="*/ 40767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  <a:gd name="connsiteX0" fmla="*/ 0 w 373380"/>
                  <a:gd name="connsiteY0" fmla="*/ 635330 h 1242060"/>
                  <a:gd name="connsiteX1" fmla="*/ 0 w 373380"/>
                  <a:gd name="connsiteY1" fmla="*/ 0 h 1242060"/>
                  <a:gd name="connsiteX2" fmla="*/ 201930 w 373380"/>
                  <a:gd name="connsiteY2" fmla="*/ 40767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  <a:gd name="connsiteX0" fmla="*/ 0 w 373380"/>
                  <a:gd name="connsiteY0" fmla="*/ 635330 h 1242060"/>
                  <a:gd name="connsiteX1" fmla="*/ 0 w 373380"/>
                  <a:gd name="connsiteY1" fmla="*/ 0 h 1242060"/>
                  <a:gd name="connsiteX2" fmla="*/ 190500 w 373380"/>
                  <a:gd name="connsiteY2" fmla="*/ 407670 h 1242060"/>
                  <a:gd name="connsiteX3" fmla="*/ 365760 w 373380"/>
                  <a:gd name="connsiteY3" fmla="*/ 3810 h 1242060"/>
                  <a:gd name="connsiteX4" fmla="*/ 373380 w 373380"/>
                  <a:gd name="connsiteY4" fmla="*/ 1242060 h 1242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380" h="1242060">
                    <a:moveTo>
                      <a:pt x="0" y="635330"/>
                    </a:moveTo>
                    <a:lnTo>
                      <a:pt x="0" y="0"/>
                    </a:lnTo>
                    <a:lnTo>
                      <a:pt x="190500" y="407670"/>
                    </a:lnTo>
                    <a:lnTo>
                      <a:pt x="365760" y="3810"/>
                    </a:lnTo>
                    <a:lnTo>
                      <a:pt x="373380" y="1242060"/>
                    </a:lnTo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9" name="Gerade Verbindung 18"/>
              <p:cNvCxnSpPr/>
              <p:nvPr/>
            </p:nvCxnSpPr>
            <p:spPr>
              <a:xfrm flipH="1">
                <a:off x="842186" y="1048606"/>
                <a:ext cx="4746812" cy="0"/>
              </a:xfrm>
              <a:prstGeom prst="lin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Gerade Verbindung 19"/>
              <p:cNvCxnSpPr/>
              <p:nvPr/>
            </p:nvCxnSpPr>
            <p:spPr>
              <a:xfrm>
                <a:off x="6298287" y="993271"/>
                <a:ext cx="0" cy="792885"/>
              </a:xfrm>
              <a:prstGeom prst="lin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" name="Gerade Verbindung 20"/>
              <p:cNvCxnSpPr/>
              <p:nvPr/>
            </p:nvCxnSpPr>
            <p:spPr>
              <a:xfrm>
                <a:off x="5947777" y="1353124"/>
                <a:ext cx="350510" cy="0"/>
              </a:xfrm>
              <a:prstGeom prst="lin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 flipH="1" flipV="1">
                <a:off x="6288617" y="1775497"/>
                <a:ext cx="866002" cy="7619"/>
              </a:xfrm>
              <a:prstGeom prst="lin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pic>
        <p:nvPicPr>
          <p:cNvPr id="3" name="Foto_mho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282"/>
          <a:stretch/>
        </p:blipFill>
        <p:spPr>
          <a:xfrm rot="900000">
            <a:off x="4916207" y="2598450"/>
            <a:ext cx="802163" cy="1044000"/>
          </a:xfrm>
          <a:prstGeom prst="roundRect">
            <a:avLst>
              <a:gd name="adj" fmla="val 11198"/>
            </a:avLst>
          </a:prstGeom>
          <a:effectLst>
            <a:softEdge rad="31750"/>
          </a:effectLst>
        </p:spPr>
      </p:pic>
      <p:pic>
        <p:nvPicPr>
          <p:cNvPr id="26" name="Kommentar_mh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868816" y="3417158"/>
            <a:ext cx="432000" cy="432000"/>
          </a:xfrm>
          <a:prstGeom prst="rect">
            <a:avLst/>
          </a:prstGeom>
        </p:spPr>
      </p:pic>
      <p:pic>
        <p:nvPicPr>
          <p:cNvPr id="9" name="Visitenkarte_u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1372946" y="2316274"/>
            <a:ext cx="3060000" cy="19460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Foto_us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brightnessContrast bright="-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75" b="9612"/>
          <a:stretch/>
        </p:blipFill>
        <p:spPr>
          <a:xfrm rot="20700000">
            <a:off x="1456785" y="2895208"/>
            <a:ext cx="820238" cy="1043900"/>
          </a:xfrm>
          <a:prstGeom prst="roundRect">
            <a:avLst>
              <a:gd name="adj" fmla="val 10926"/>
            </a:avLst>
          </a:prstGeom>
          <a:effectLst>
            <a:softEdge rad="31750"/>
          </a:effectLst>
        </p:spPr>
      </p:pic>
      <p:pic>
        <p:nvPicPr>
          <p:cNvPr id="14" name="Kommentar_us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686946" y="3205259"/>
            <a:ext cx="432000" cy="432000"/>
          </a:xfrm>
          <a:prstGeom prst="rect">
            <a:avLst/>
          </a:prstGeom>
        </p:spPr>
      </p:pic>
      <p:sp>
        <p:nvSpPr>
          <p:cNvPr id="7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Autorinnen des Ideenbuchs stellen sich vor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63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3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457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159</Words>
  <Application>Microsoft Office PowerPoint</Application>
  <PresentationFormat>Bildschirmpräsentation (16:10)</PresentationFormat>
  <Paragraphs>24</Paragraphs>
  <Slides>2</Slides>
  <Notes>2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MMI_Vorlage03</vt:lpstr>
      <vt:lpstr>Kapitel 6 – die sprechende Visitenkarte</vt:lpstr>
      <vt:lpstr>Die Autorinnen des Ideenbuchs stellen sich vor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Ute Simon</dc:creator>
  <cp:lastModifiedBy>F W</cp:lastModifiedBy>
  <cp:revision>41</cp:revision>
  <dcterms:created xsi:type="dcterms:W3CDTF">2012-03-25T17:12:49Z</dcterms:created>
  <dcterms:modified xsi:type="dcterms:W3CDTF">2012-05-31T17:28:19Z</dcterms:modified>
  <cp:version>42</cp:version>
</cp:coreProperties>
</file>