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3.xml" ContentType="application/vnd.openxmlformats-officedocument.themeOverr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6"/>
  </p:notesMasterIdLst>
  <p:sldIdLst>
    <p:sldId id="256" r:id="rId2"/>
    <p:sldId id="258" r:id="rId3"/>
    <p:sldId id="261" r:id="rId4"/>
    <p:sldId id="257" r:id="rId5"/>
  </p:sldIdLst>
  <p:sldSz cx="9144000" cy="5143500" type="screen16x9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0032"/>
    <a:srgbClr val="0B0026"/>
    <a:srgbClr val="12003E"/>
    <a:srgbClr val="11003A"/>
    <a:srgbClr val="3B00D0"/>
    <a:srgbClr val="BDE9FF"/>
    <a:srgbClr val="405878"/>
    <a:srgbClr val="72467E"/>
    <a:srgbClr val="794A86"/>
    <a:srgbClr val="5A93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E171933-4619-4E11-9A3F-F7608DF75F80}" styleName="Mittlere Formatvorlage 1 - Akz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Mittlere Formatvorlage 1 - Akz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DCAF9ED-07DC-4A11-8D7F-57B35C25682E}" styleName="Mittlere Formatvorlage 1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Designformatvorlage 2 - Akz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957" autoAdjust="0"/>
  </p:normalViewPr>
  <p:slideViewPr>
    <p:cSldViewPr showGuides="1">
      <p:cViewPr>
        <p:scale>
          <a:sx n="107" d="100"/>
          <a:sy n="107" d="100"/>
        </p:scale>
        <p:origin x="-894" y="-246"/>
      </p:cViewPr>
      <p:guideLst>
        <p:guide orient="horz" pos="758"/>
        <p:guide orient="horz" pos="894"/>
        <p:guide orient="horz" pos="3072"/>
        <p:guide orient="horz" pos="169"/>
        <p:guide orient="horz" pos="1983"/>
        <p:guide pos="2880"/>
        <p:guide pos="295"/>
        <p:guide pos="5465"/>
        <p:guide pos="748"/>
        <p:guide pos="5012"/>
        <p:guide pos="1247"/>
        <p:guide pos="14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90" d="100"/>
          <a:sy n="90" d="100"/>
        </p:scale>
        <p:origin x="-2820" y="48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826040-47AA-4BA2-8666-4B68419CA360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50CD3D-2DCB-4A16-A3A5-86D02E8774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002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tiongrafx.de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vimeo.com/channels/motiongrafx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Das in dieser Beispieldatei verwendete Video wurde uns freundlicherweise von </a:t>
            </a:r>
            <a:r>
              <a:rPr lang="de-DE" dirty="0"/>
              <a:t>m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otiongraFX, </a:t>
            </a:r>
            <a:r>
              <a:rPr lang="de-DE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www.motiongrafx.de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zur Verfügung gestellt. Dort finden Sie eine Vielzahl lizenzfreier Videos, die sich zum Beispiel als Folienhintergründe eignen, wie an diesen Vorschauvideos zu sehen: </a:t>
            </a:r>
            <a:r>
              <a:rPr lang="de-DE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http://vimeo.com/channels/motiongrafx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0841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0311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94978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3320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0" y="1923877"/>
            <a:ext cx="9144000" cy="1224136"/>
          </a:xfrm>
          <a:prstGeom prst="rect">
            <a:avLst/>
          </a:prstGeom>
          <a:gradFill>
            <a:gsLst>
              <a:gs pos="0">
                <a:srgbClr val="3B00D0"/>
              </a:gs>
              <a:gs pos="88000">
                <a:schemeClr val="accent1">
                  <a:lumMod val="75000"/>
                </a:schemeClr>
              </a:gs>
              <a:gs pos="12000">
                <a:schemeClr val="accent1">
                  <a:lumMod val="75000"/>
                </a:schemeClr>
              </a:gs>
              <a:gs pos="100000">
                <a:srgbClr val="0E0032"/>
              </a:gs>
            </a:gsLst>
          </a:gra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none"/>
        </p:style>
        <p:txBody>
          <a:bodyPr/>
          <a:lstStyle>
            <a:lvl1pPr algn="l">
              <a:defRPr lang="de-DE" dirty="0"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21" name="Untertitel 2"/>
          <p:cNvSpPr>
            <a:spLocks noGrp="1"/>
          </p:cNvSpPr>
          <p:nvPr>
            <p:ph type="subTitle" idx="1"/>
          </p:nvPr>
        </p:nvSpPr>
        <p:spPr>
          <a:xfrm>
            <a:off x="1" y="3435846"/>
            <a:ext cx="9144000" cy="421200"/>
          </a:xfrm>
          <a:prstGeom prst="rect">
            <a:avLst/>
          </a:prstGeom>
          <a:noFill/>
          <a:ln>
            <a:noFill/>
          </a:ln>
        </p:spPr>
        <p:txBody>
          <a:bodyPr lIns="432000" tIns="36000" rIns="432000" bIns="36000" anchor="ctr"/>
          <a:lstStyle>
            <a:lvl1pPr marL="0" indent="0" algn="l">
              <a:buNone/>
              <a:defRPr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01958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Inhaltsplatzhalter"/>
          <p:cNvSpPr>
            <a:spLocks noGrp="1"/>
          </p:cNvSpPr>
          <p:nvPr>
            <p:ph sz="quarter" idx="13"/>
          </p:nvPr>
        </p:nvSpPr>
        <p:spPr>
          <a:xfrm>
            <a:off x="468314" y="1419622"/>
            <a:ext cx="8207375" cy="3434400"/>
          </a:xfrm>
          <a:prstGeom prst="rect">
            <a:avLst/>
          </a:prstGeom>
          <a:gradFill>
            <a:gsLst>
              <a:gs pos="0">
                <a:schemeClr val="accent1"/>
              </a:gs>
              <a:gs pos="85000">
                <a:schemeClr val="bg1"/>
              </a:gs>
              <a:gs pos="15000">
                <a:schemeClr val="bg1"/>
              </a:gs>
              <a:gs pos="100000">
                <a:srgbClr val="0E0032"/>
              </a:gs>
            </a:gsLst>
            <a:lin ang="5400000" scaled="0"/>
          </a:gra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144000" tIns="432000" rIns="144000" bIns="288000" rtlCol="0">
            <a:noAutofit/>
          </a:bodyPr>
          <a:lstStyle>
            <a:lvl1pPr>
              <a:defRPr lang="de-DE" dirty="0" smtClean="0"/>
            </a:lvl1pPr>
            <a:lvl2pPr>
              <a:defRPr lang="de-DE" dirty="0" smtClean="0"/>
            </a:lvl2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0" y="267608"/>
            <a:ext cx="9144000" cy="936625"/>
          </a:xfrm>
          <a:gradFill>
            <a:gsLst>
              <a:gs pos="0">
                <a:srgbClr val="3B00D0"/>
              </a:gs>
              <a:gs pos="88000">
                <a:schemeClr val="accent1">
                  <a:lumMod val="75000"/>
                </a:schemeClr>
              </a:gs>
              <a:gs pos="12000">
                <a:schemeClr val="accent1">
                  <a:lumMod val="75000"/>
                </a:schemeClr>
              </a:gs>
              <a:gs pos="100000">
                <a:srgbClr val="0E0032"/>
              </a:gs>
            </a:gsLst>
          </a:gra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none"/>
        </p:style>
        <p:txBody>
          <a:bodyPr vert="horz" lIns="432000" tIns="36000" rIns="432000" bIns="36000" rtlCol="0" anchor="ctr">
            <a:noAutofit/>
          </a:bodyPr>
          <a:lstStyle>
            <a:lvl1pPr>
              <a:defRPr lang="de-DE" dirty="0"/>
            </a:lvl1pPr>
          </a:lstStyle>
          <a:p>
            <a:pPr lvl="0"/>
            <a:r>
              <a:rPr lang="de-DE" dirty="0" smtClean="0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390052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 hasCustomPrompt="1"/>
          </p:nvPr>
        </p:nvSpPr>
        <p:spPr>
          <a:xfrm>
            <a:off x="0" y="1205469"/>
            <a:ext cx="9144000" cy="1224136"/>
          </a:xfrm>
          <a:gradFill>
            <a:gsLst>
              <a:gs pos="0">
                <a:srgbClr val="3B00D0"/>
              </a:gs>
              <a:gs pos="88000">
                <a:schemeClr val="accent1">
                  <a:lumMod val="75000"/>
                </a:schemeClr>
              </a:gs>
              <a:gs pos="12000">
                <a:schemeClr val="accent1">
                  <a:lumMod val="75000"/>
                </a:schemeClr>
              </a:gs>
              <a:gs pos="100000">
                <a:srgbClr val="0E0032"/>
              </a:gs>
            </a:gsLst>
          </a:gra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none"/>
        </p:style>
        <p:txBody>
          <a:bodyPr vert="horz" lIns="432000" tIns="36000" rIns="432000" bIns="36000" rtlCol="0" anchor="ctr">
            <a:noAutofit/>
          </a:bodyPr>
          <a:lstStyle>
            <a:lvl1pPr>
              <a:defRPr lang="de-DE" sz="3600" dirty="0"/>
            </a:lvl1pPr>
          </a:lstStyle>
          <a:p>
            <a:pPr lvl="0"/>
            <a:r>
              <a:rPr lang="de-DE" dirty="0"/>
              <a:t>Zwischenfolie</a:t>
            </a:r>
          </a:p>
        </p:txBody>
      </p:sp>
    </p:spTree>
    <p:extLst>
      <p:ext uri="{BB962C8B-B14F-4D97-AF65-F5344CB8AC3E}">
        <p14:creationId xmlns:p14="http://schemas.microsoft.com/office/powerpoint/2010/main" val="36174612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rechts"/>
          <p:cNvSpPr>
            <a:spLocks noGrp="1"/>
          </p:cNvSpPr>
          <p:nvPr>
            <p:ph sz="half" idx="2"/>
          </p:nvPr>
        </p:nvSpPr>
        <p:spPr>
          <a:xfrm>
            <a:off x="4716000" y="1419622"/>
            <a:ext cx="3959688" cy="3433156"/>
          </a:xfrm>
          <a:prstGeom prst="rect">
            <a:avLst/>
          </a:prstGeom>
          <a:gradFill>
            <a:gsLst>
              <a:gs pos="0">
                <a:schemeClr val="accent1"/>
              </a:gs>
              <a:gs pos="85000">
                <a:schemeClr val="bg1"/>
              </a:gs>
              <a:gs pos="15000">
                <a:schemeClr val="bg1"/>
              </a:gs>
              <a:gs pos="100000">
                <a:srgbClr val="0E0032"/>
              </a:gs>
            </a:gsLst>
            <a:lin ang="5400000" scaled="0"/>
          </a:gra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144000" tIns="432000" rIns="144000" bIns="288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3" name="Inhaltsplatzhalter links"/>
          <p:cNvSpPr>
            <a:spLocks noGrp="1"/>
          </p:cNvSpPr>
          <p:nvPr>
            <p:ph sz="half" idx="1"/>
          </p:nvPr>
        </p:nvSpPr>
        <p:spPr>
          <a:xfrm>
            <a:off x="457200" y="1419622"/>
            <a:ext cx="3959688" cy="3433156"/>
          </a:xfrm>
          <a:prstGeom prst="rect">
            <a:avLst/>
          </a:prstGeom>
          <a:gradFill>
            <a:gsLst>
              <a:gs pos="0">
                <a:schemeClr val="accent1"/>
              </a:gs>
              <a:gs pos="85000">
                <a:schemeClr val="bg1"/>
              </a:gs>
              <a:gs pos="15000">
                <a:schemeClr val="bg1"/>
              </a:gs>
              <a:gs pos="100000">
                <a:srgbClr val="0E0032"/>
              </a:gs>
            </a:gsLst>
            <a:lin ang="5400000" scaled="0"/>
          </a:gra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144000" tIns="432000" rIns="144000" bIns="288000" rtlCol="0">
            <a:noAutofit/>
          </a:bodyPr>
          <a:lstStyle>
            <a:lvl1pPr>
              <a:defRPr lang="de-DE" dirty="0" smtClean="0"/>
            </a:lvl1pPr>
            <a:lvl2pPr>
              <a:defRPr lang="de-DE" dirty="0" smtClean="0"/>
            </a:lvl2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358" y="268288"/>
            <a:ext cx="9123283" cy="936625"/>
          </a:xfrm>
          <a:gradFill>
            <a:gsLst>
              <a:gs pos="0">
                <a:srgbClr val="3B00D0"/>
              </a:gs>
              <a:gs pos="88000">
                <a:schemeClr val="accent1">
                  <a:lumMod val="75000"/>
                </a:schemeClr>
              </a:gs>
              <a:gs pos="12000">
                <a:schemeClr val="accent1">
                  <a:lumMod val="75000"/>
                </a:schemeClr>
              </a:gs>
              <a:gs pos="100000">
                <a:srgbClr val="0E0032"/>
              </a:gs>
            </a:gsLst>
          </a:gra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none"/>
        </p:style>
        <p:txBody>
          <a:bodyPr vert="horz" lIns="432000" tIns="36000" rIns="432000" bIns="36000" rtlCol="0" anchor="ctr">
            <a:noAutofit/>
          </a:bodyPr>
          <a:lstStyle>
            <a:lvl1pPr>
              <a:defRPr lang="de-DE"/>
            </a:lvl1pPr>
          </a:lstStyle>
          <a:p>
            <a:pPr lvl="0"/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8964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3B00D0"/>
              </a:gs>
              <a:gs pos="88000">
                <a:schemeClr val="accent1">
                  <a:lumMod val="75000"/>
                </a:schemeClr>
              </a:gs>
              <a:gs pos="12000">
                <a:schemeClr val="accent1">
                  <a:lumMod val="75000"/>
                </a:schemeClr>
              </a:gs>
              <a:gs pos="100000">
                <a:srgbClr val="0E0032"/>
              </a:gs>
            </a:gsLst>
          </a:gra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none"/>
        </p:style>
        <p:txBody>
          <a:bodyPr vert="horz" lIns="432000" tIns="36000" rIns="432000" bIns="36000" rtlCol="0" anchor="ctr">
            <a:noAutofit/>
          </a:bodyPr>
          <a:lstStyle>
            <a:lvl1pPr>
              <a:defRPr lang="de-DE"/>
            </a:lvl1pPr>
          </a:lstStyle>
          <a:p>
            <a:pPr lvl="0"/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4957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 ohne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87619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elplatzhalter 1"/>
          <p:cNvSpPr>
            <a:spLocks noGrp="1"/>
          </p:cNvSpPr>
          <p:nvPr>
            <p:ph type="title"/>
          </p:nvPr>
        </p:nvSpPr>
        <p:spPr>
          <a:xfrm>
            <a:off x="0" y="268288"/>
            <a:ext cx="9143999" cy="936625"/>
          </a:xfrm>
          <a:prstGeom prst="rect">
            <a:avLst/>
          </a:prstGeom>
          <a:gradFill>
            <a:gsLst>
              <a:gs pos="0">
                <a:srgbClr val="3B00D0"/>
              </a:gs>
              <a:gs pos="88000">
                <a:schemeClr val="accent1">
                  <a:lumMod val="75000"/>
                </a:schemeClr>
              </a:gs>
              <a:gs pos="12000">
                <a:schemeClr val="accent1">
                  <a:lumMod val="75000"/>
                </a:schemeClr>
              </a:gs>
              <a:gs pos="100000">
                <a:srgbClr val="0E0032"/>
              </a:gs>
            </a:gsLst>
          </a:gra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none"/>
        </p:style>
        <p:txBody>
          <a:bodyPr vert="horz" lIns="432000" tIns="36000" rIns="432000" bIns="36000" rtlCol="0" anchor="ctr">
            <a:noAutofit/>
          </a:bodyPr>
          <a:lstStyle/>
          <a:p>
            <a:pPr lvl="0"/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5" name="Textplatzhalter 4"/>
          <p:cNvSpPr>
            <a:spLocks noGrp="1"/>
          </p:cNvSpPr>
          <p:nvPr>
            <p:ph type="body" idx="1"/>
          </p:nvPr>
        </p:nvSpPr>
        <p:spPr>
          <a:xfrm>
            <a:off x="446315" y="1419225"/>
            <a:ext cx="8229600" cy="3457575"/>
          </a:xfrm>
          <a:prstGeom prst="rect">
            <a:avLst/>
          </a:prstGeom>
          <a:gradFill>
            <a:gsLst>
              <a:gs pos="0">
                <a:schemeClr val="accent1"/>
              </a:gs>
              <a:gs pos="85000">
                <a:schemeClr val="bg1"/>
              </a:gs>
              <a:gs pos="15000">
                <a:schemeClr val="bg1"/>
              </a:gs>
              <a:gs pos="100000">
                <a:srgbClr val="0E0032"/>
              </a:gs>
            </a:gsLst>
            <a:lin ang="5400000" scaled="0"/>
          </a:gra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144000" tIns="432000" rIns="144000" bIns="288000" rtlCol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191884939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1" r:id="rId5"/>
    <p:sldLayoutId id="2147483692" r:id="rId6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latinLnBrk="0" hangingPunct="1">
        <a:spcBef>
          <a:spcPct val="0"/>
        </a:spcBef>
        <a:buNone/>
        <a:defRPr kumimoji="0" lang="en-US" sz="2800" b="1" kern="1200" cap="none" baseline="0" dirty="0">
          <a:ln w="6350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ts val="1000"/>
        </a:spcBef>
        <a:buClr>
          <a:schemeClr val="accent1">
            <a:lumMod val="60000"/>
            <a:lumOff val="40000"/>
          </a:schemeClr>
        </a:buClr>
        <a:buSzPct val="120000"/>
        <a:buFont typeface="Arial" pitchFamily="34" charset="0"/>
        <a:buChar char="•"/>
        <a:defRPr kumimoji="0" lang="de-DE" sz="2000" kern="12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432000" indent="-216000" algn="l" rtl="0" eaLnBrk="1" latinLnBrk="0" hangingPunct="1">
        <a:spcBef>
          <a:spcPts val="400"/>
        </a:spcBef>
        <a:buClr>
          <a:schemeClr val="accent1">
            <a:lumMod val="60000"/>
            <a:lumOff val="40000"/>
          </a:schemeClr>
        </a:buClr>
        <a:buSzPct val="80000"/>
        <a:buFont typeface="Symbol" pitchFamily="18" charset="2"/>
        <a:buChar char="-"/>
        <a:defRPr kumimoji="0" lang="de-DE" sz="18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lang="de-DE" sz="18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lang="de-DE" sz="16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lang="en-US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video" Target="../media/media1.wmv"/><Relationship Id="rId7" Type="http://schemas.openxmlformats.org/officeDocument/2006/relationships/image" Target="../media/image2.png"/><Relationship Id="rId2" Type="http://schemas.microsoft.com/office/2007/relationships/media" Target="../media/media1.wmv"/><Relationship Id="rId1" Type="http://schemas.openxmlformats.org/officeDocument/2006/relationships/themeOverride" Target="../theme/themeOverride3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2.xml"/><Relationship Id="rId9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ertical_stripes_bblue_720.wmv">
            <a:hlinkClick r:id="" action="ppaction://media"/>
          </p:cNvPr>
          <p:cNvPicPr>
            <a:picLocks noChangeAspect="1"/>
          </p:cNvPicPr>
          <p:nvPr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ransparentes Rechteck"/>
          <p:cNvSpPr/>
          <p:nvPr/>
        </p:nvSpPr>
        <p:spPr>
          <a:xfrm>
            <a:off x="0" y="0"/>
            <a:ext cx="9144000" cy="514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3" name="Titel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Videotitel 1: </a:t>
            </a:r>
            <a:br>
              <a:rPr lang="de-DE" dirty="0" smtClean="0"/>
            </a:br>
            <a:r>
              <a:rPr lang="de-DE" dirty="0"/>
              <a:t>Video</a:t>
            </a:r>
            <a:r>
              <a:rPr lang="de-DE" dirty="0" smtClean="0"/>
              <a:t> auf den einzelnen Folien eingefügt</a:t>
            </a:r>
            <a:endParaRPr lang="de-DE" dirty="0"/>
          </a:p>
        </p:txBody>
      </p:sp>
      <p:sp>
        <p:nvSpPr>
          <p:cNvPr id="7" name="Untertitel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Untertitel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1989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5000" contrast="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ertical_stripes_bblue_720.wmv">
            <a:hlinkClick r:id="" action="ppaction://media"/>
          </p:cNvPr>
          <p:cNvPicPr>
            <a:picLocks noChangeAspect="1"/>
          </p:cNvPicPr>
          <p:nvPr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ransparentes Rechteck"/>
          <p:cNvSpPr/>
          <p:nvPr/>
        </p:nvSpPr>
        <p:spPr>
          <a:xfrm>
            <a:off x="0" y="0"/>
            <a:ext cx="9144000" cy="514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" name="Titel"/>
          <p:cNvSpPr>
            <a:spLocks noGrp="1"/>
          </p:cNvSpPr>
          <p:nvPr>
            <p:ph type="title"/>
          </p:nvPr>
        </p:nvSpPr>
        <p:spPr/>
        <p:txBody>
          <a:bodyPr lIns="468000"/>
          <a:lstStyle/>
          <a:p>
            <a:r>
              <a:rPr lang="de-DE" dirty="0" smtClean="0"/>
              <a:t>Übersicht</a:t>
            </a:r>
            <a:endParaRPr lang="de-DE" dirty="0"/>
          </a:p>
        </p:txBody>
      </p:sp>
      <p:sp>
        <p:nvSpPr>
          <p:cNvPr id="20" name="Rechteck 5"/>
          <p:cNvSpPr/>
          <p:nvPr/>
        </p:nvSpPr>
        <p:spPr>
          <a:xfrm>
            <a:off x="7144090" y="1419225"/>
            <a:ext cx="1511300" cy="3457575"/>
          </a:xfrm>
          <a:prstGeom prst="rect">
            <a:avLst/>
          </a:prstGeom>
          <a:gradFill>
            <a:gsLst>
              <a:gs pos="0">
                <a:schemeClr val="accent1"/>
              </a:gs>
              <a:gs pos="85000">
                <a:schemeClr val="bg1"/>
              </a:gs>
              <a:gs pos="15000">
                <a:schemeClr val="bg1"/>
              </a:gs>
              <a:gs pos="100000">
                <a:srgbClr val="0E0032"/>
              </a:gs>
            </a:gsLst>
            <a:lin ang="5400000" scaled="0"/>
          </a:gradFill>
          <a:ln w="12700">
            <a:solidFill>
              <a:schemeClr val="accent1">
                <a:lumMod val="75000"/>
              </a:schemeClr>
            </a:solidFill>
          </a:ln>
        </p:spPr>
        <p:txBody>
          <a:bodyPr vert="horz" lIns="72000" tIns="504000" rIns="72000" bIns="252000" rtlCol="0">
            <a:noAutofit/>
          </a:bodyPr>
          <a:lstStyle/>
          <a:p>
            <a:pPr algn="ctr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120000"/>
            </a:pPr>
            <a:r>
              <a:rPr lang="de-DE" sz="2000" dirty="0"/>
              <a:t>Punkt 5</a:t>
            </a:r>
          </a:p>
        </p:txBody>
      </p:sp>
      <p:sp>
        <p:nvSpPr>
          <p:cNvPr id="19" name="Rechteck 4"/>
          <p:cNvSpPr/>
          <p:nvPr/>
        </p:nvSpPr>
        <p:spPr>
          <a:xfrm>
            <a:off x="5475145" y="1419225"/>
            <a:ext cx="1511300" cy="3457575"/>
          </a:xfrm>
          <a:prstGeom prst="rect">
            <a:avLst/>
          </a:prstGeom>
          <a:gradFill>
            <a:gsLst>
              <a:gs pos="0">
                <a:schemeClr val="accent1"/>
              </a:gs>
              <a:gs pos="85000">
                <a:schemeClr val="bg1"/>
              </a:gs>
              <a:gs pos="15000">
                <a:schemeClr val="bg1"/>
              </a:gs>
              <a:gs pos="100000">
                <a:srgbClr val="0E0032"/>
              </a:gs>
            </a:gsLst>
            <a:lin ang="5400000" scaled="0"/>
          </a:gradFill>
          <a:ln w="12700">
            <a:solidFill>
              <a:schemeClr val="accent1">
                <a:lumMod val="75000"/>
              </a:schemeClr>
            </a:solidFill>
          </a:ln>
        </p:spPr>
        <p:txBody>
          <a:bodyPr vert="horz" lIns="72000" tIns="504000" rIns="72000" bIns="252000" rtlCol="0">
            <a:noAutofit/>
          </a:bodyPr>
          <a:lstStyle/>
          <a:p>
            <a:pPr algn="ctr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120000"/>
            </a:pPr>
            <a:r>
              <a:rPr lang="de-DE" sz="2000" dirty="0"/>
              <a:t>Punkt 4</a:t>
            </a:r>
          </a:p>
        </p:txBody>
      </p:sp>
      <p:sp>
        <p:nvSpPr>
          <p:cNvPr id="18" name="Rechteck 3"/>
          <p:cNvSpPr/>
          <p:nvPr/>
        </p:nvSpPr>
        <p:spPr>
          <a:xfrm>
            <a:off x="3806201" y="1419225"/>
            <a:ext cx="1511300" cy="3457575"/>
          </a:xfrm>
          <a:prstGeom prst="rect">
            <a:avLst/>
          </a:prstGeom>
          <a:gradFill>
            <a:gsLst>
              <a:gs pos="0">
                <a:schemeClr val="accent1"/>
              </a:gs>
              <a:gs pos="85000">
                <a:schemeClr val="bg1"/>
              </a:gs>
              <a:gs pos="15000">
                <a:schemeClr val="bg1"/>
              </a:gs>
              <a:gs pos="100000">
                <a:srgbClr val="0E0032"/>
              </a:gs>
            </a:gsLst>
            <a:lin ang="5400000" scaled="0"/>
          </a:gradFill>
          <a:ln w="12700">
            <a:solidFill>
              <a:schemeClr val="accent1">
                <a:lumMod val="75000"/>
              </a:schemeClr>
            </a:solidFill>
          </a:ln>
        </p:spPr>
        <p:txBody>
          <a:bodyPr vert="horz" lIns="72000" tIns="504000" rIns="72000" bIns="252000" rtlCol="0">
            <a:noAutofit/>
          </a:bodyPr>
          <a:lstStyle/>
          <a:p>
            <a:pPr algn="ctr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120000"/>
            </a:pPr>
            <a:r>
              <a:rPr lang="de-DE" sz="2000" dirty="0"/>
              <a:t>Punkt 3</a:t>
            </a:r>
          </a:p>
        </p:txBody>
      </p:sp>
      <p:sp>
        <p:nvSpPr>
          <p:cNvPr id="16" name="Rechteck 2"/>
          <p:cNvSpPr/>
          <p:nvPr/>
        </p:nvSpPr>
        <p:spPr>
          <a:xfrm>
            <a:off x="2137257" y="1419225"/>
            <a:ext cx="1511300" cy="3457575"/>
          </a:xfrm>
          <a:prstGeom prst="rect">
            <a:avLst/>
          </a:prstGeom>
          <a:gradFill>
            <a:gsLst>
              <a:gs pos="0">
                <a:schemeClr val="accent1"/>
              </a:gs>
              <a:gs pos="85000">
                <a:schemeClr val="bg1"/>
              </a:gs>
              <a:gs pos="15000">
                <a:schemeClr val="bg1"/>
              </a:gs>
              <a:gs pos="100000">
                <a:srgbClr val="0E0032"/>
              </a:gs>
            </a:gsLst>
            <a:lin ang="5400000" scaled="0"/>
          </a:gradFill>
          <a:ln w="12700">
            <a:solidFill>
              <a:schemeClr val="accent1">
                <a:lumMod val="75000"/>
              </a:schemeClr>
            </a:solidFill>
          </a:ln>
        </p:spPr>
        <p:txBody>
          <a:bodyPr vert="horz" lIns="72000" tIns="504000" rIns="72000" bIns="252000" rtlCol="0">
            <a:noAutofit/>
          </a:bodyPr>
          <a:lstStyle/>
          <a:p>
            <a:pPr algn="ctr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120000"/>
            </a:pPr>
            <a:r>
              <a:rPr lang="de-DE" sz="2000" dirty="0"/>
              <a:t>Punkt 2</a:t>
            </a:r>
          </a:p>
        </p:txBody>
      </p:sp>
      <p:sp>
        <p:nvSpPr>
          <p:cNvPr id="14" name="Rechteck 1"/>
          <p:cNvSpPr/>
          <p:nvPr/>
        </p:nvSpPr>
        <p:spPr>
          <a:xfrm>
            <a:off x="468313" y="1419225"/>
            <a:ext cx="1511300" cy="3457575"/>
          </a:xfrm>
          <a:prstGeom prst="rect">
            <a:avLst/>
          </a:prstGeom>
          <a:gradFill>
            <a:gsLst>
              <a:gs pos="0">
                <a:schemeClr val="accent1"/>
              </a:gs>
              <a:gs pos="85000">
                <a:schemeClr val="bg1"/>
              </a:gs>
              <a:gs pos="15000">
                <a:schemeClr val="bg1"/>
              </a:gs>
              <a:gs pos="100000">
                <a:srgbClr val="0E0032"/>
              </a:gs>
            </a:gsLst>
            <a:lin ang="5400000" scaled="0"/>
          </a:gradFill>
          <a:ln w="12700">
            <a:solidFill>
              <a:schemeClr val="accent1">
                <a:lumMod val="75000"/>
              </a:schemeClr>
            </a:solidFill>
          </a:ln>
        </p:spPr>
        <p:txBody>
          <a:bodyPr vert="horz" lIns="72000" tIns="504000" rIns="72000" bIns="252000" rtlCol="0">
            <a:noAutofit/>
          </a:bodyPr>
          <a:lstStyle/>
          <a:p>
            <a:pPr algn="ctr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120000"/>
            </a:pPr>
            <a:r>
              <a:rPr lang="de-DE" sz="2000" dirty="0"/>
              <a:t>Punkt 1</a:t>
            </a:r>
          </a:p>
        </p:txBody>
      </p:sp>
    </p:spTree>
    <p:extLst>
      <p:ext uri="{BB962C8B-B14F-4D97-AF65-F5344CB8AC3E}">
        <p14:creationId xmlns:p14="http://schemas.microsoft.com/office/powerpoint/2010/main" val="10482925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ertical_stripes_bblue_720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t="13739" b="62193"/>
          <a:stretch/>
        </p:blipFill>
        <p:spPr>
          <a:xfrm>
            <a:off x="0" y="0"/>
            <a:ext cx="9144000" cy="1237957"/>
          </a:xfrm>
          <a:prstGeom prst="rect">
            <a:avLst/>
          </a:prstGeom>
        </p:spPr>
      </p:pic>
      <p:sp>
        <p:nvSpPr>
          <p:cNvPr id="5" name="Transparentes Rechteck"/>
          <p:cNvSpPr/>
          <p:nvPr/>
        </p:nvSpPr>
        <p:spPr>
          <a:xfrm>
            <a:off x="0" y="0"/>
            <a:ext cx="9144000" cy="514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" name="Titel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Zwischenfolie 1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4844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nhaltsplatzhalter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e-DE" dirty="0" smtClean="0"/>
              <a:t>Nur die Titelfolie und das Inhaltsverzeichnis haben einen vollflächigen Videohintergrund</a:t>
            </a:r>
          </a:p>
          <a:p>
            <a:r>
              <a:rPr lang="de-DE" dirty="0" smtClean="0"/>
              <a:t>Bei der Inhaltsfolie wird ein Großteil davon durch die Blöcke für die Tagesordnungspunkte verdeckt</a:t>
            </a:r>
          </a:p>
          <a:p>
            <a:r>
              <a:rPr lang="de-DE" dirty="0" smtClean="0"/>
              <a:t>Die Zwischenfolien haben einen abgedunkelten Screenshot als Hintergrund</a:t>
            </a:r>
          </a:p>
          <a:p>
            <a:r>
              <a:rPr lang="de-DE" dirty="0" smtClean="0"/>
              <a:t>Alle anderen haben einen Screenshot in </a:t>
            </a:r>
            <a:r>
              <a:rPr lang="de-DE" dirty="0" smtClean="0"/>
              <a:t>Dunkelgrau</a:t>
            </a:r>
            <a:endParaRPr lang="de-DE" dirty="0"/>
          </a:p>
        </p:txBody>
      </p:sp>
      <p:sp>
        <p:nvSpPr>
          <p:cNvPr id="13" name="Titel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Video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5674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941d039-7fae-4ca6-9b85-fc5cca88a05a"/>
  <p:tag name="MEDIACAPTIONSPROMPTED" val="Fals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52e5b1f-b24b-4345-8d2e-3faff2b01e65"/>
  <p:tag name="MEDIACAPTIONSPROMPTED" val="False"/>
</p:tagLst>
</file>

<file path=ppt/theme/theme1.xml><?xml version="1.0" encoding="utf-8"?>
<a:theme xmlns:a="http://schemas.openxmlformats.org/drawingml/2006/main" name="MMI_Vorlage">
  <a:themeElements>
    <a:clrScheme name="MMI_Video-2_colors">
      <a:dk1>
        <a:srgbClr val="000000"/>
      </a:dk1>
      <a:lt1>
        <a:srgbClr val="FFFFFF"/>
      </a:lt1>
      <a:dk2>
        <a:srgbClr val="303E5A"/>
      </a:dk2>
      <a:lt2>
        <a:srgbClr val="EEECF0"/>
      </a:lt2>
      <a:accent1>
        <a:srgbClr val="240082"/>
      </a:accent1>
      <a:accent2>
        <a:srgbClr val="005782"/>
      </a:accent2>
      <a:accent3>
        <a:srgbClr val="008235"/>
      </a:accent3>
      <a:accent4>
        <a:srgbClr val="858200"/>
      </a:accent4>
      <a:accent5>
        <a:srgbClr val="820600"/>
      </a:accent5>
      <a:accent6>
        <a:srgbClr val="820047"/>
      </a:accent6>
      <a:hlink>
        <a:srgbClr val="240082"/>
      </a:hlink>
      <a:folHlink>
        <a:srgbClr val="820047"/>
      </a:folHlink>
    </a:clrScheme>
    <a:fontScheme name="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Anwendertage-2011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00000"/>
              </a:schemeClr>
            </a:gs>
            <a:gs pos="35000">
              <a:schemeClr val="phClr">
                <a:tint val="40000"/>
                <a:satMod val="300000"/>
              </a:schemeClr>
            </a:gs>
            <a:gs pos="100000">
              <a:schemeClr val="phClr">
                <a:tint val="20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98000"/>
                <a:shade val="98000"/>
                <a:satMod val="110000"/>
              </a:schemeClr>
            </a:gs>
            <a:gs pos="35000">
              <a:schemeClr val="phClr">
                <a:shade val="95000"/>
                <a:satMod val="110000"/>
              </a:schemeClr>
            </a:gs>
            <a:gs pos="100000">
              <a:schemeClr val="phClr">
                <a:shade val="60000"/>
                <a:satMod val="11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1000000"/>
            </a:lightRig>
          </a:scene3d>
          <a:sp3d>
            <a:bevelT w="101600" h="12700"/>
          </a:sp3d>
        </a:effectStyle>
      </a:effectStyleLst>
      <a:bgFillStyleLst>
        <a:solidFill>
          <a:schemeClr val="phClr">
            <a:hueMod val="101000"/>
            <a:satMod val="85000"/>
          </a:schemeClr>
        </a:solidFill>
        <a:gradFill rotWithShape="1">
          <a:gsLst>
            <a:gs pos="0">
              <a:schemeClr val="phClr">
                <a:tint val="40000"/>
                <a:shade val="100000"/>
                <a:hueMod val="110000"/>
                <a:satMod val="120000"/>
              </a:schemeClr>
            </a:gs>
            <a:gs pos="80000">
              <a:schemeClr val="phClr">
                <a:shade val="50000"/>
                <a:satMod val="1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0"/>
                <a:shade val="100000"/>
                <a:alpha val="100000"/>
                <a:hueMod val="115000"/>
                <a:satMod val="120000"/>
              </a:schemeClr>
            </a:gs>
            <a:gs pos="20000">
              <a:schemeClr val="phClr">
                <a:tint val="20000"/>
                <a:shade val="100000"/>
                <a:hueMod val="110000"/>
                <a:satMod val="120000"/>
              </a:schemeClr>
            </a:gs>
            <a:gs pos="100000">
              <a:schemeClr val="phClr">
                <a:tint val="100000"/>
                <a:shade val="100000"/>
                <a:hueMod val="100000"/>
              </a:schemeClr>
            </a:gs>
          </a:gsLst>
          <a:path path="circle">
            <a:fillToRect l="180000" t="120000"/>
          </a:path>
        </a:gradFill>
      </a:bgFillStyleLst>
    </a:fmtScheme>
  </a:themeElements>
  <a:objectDefaults>
    <a:spDef>
      <a:spPr/>
      <a:bodyPr vert="horz" lIns="432000" tIns="36000" rIns="432000" bIns="36000" rtlCol="0" anchor="ctr">
        <a:noAutofit/>
      </a:bodyPr>
      <a:lstStyle>
        <a:defPPr>
          <a:spcBef>
            <a:spcPct val="0"/>
          </a:spcBef>
          <a:defRPr sz="3000" b="1" dirty="0">
            <a:ln w="6350">
              <a:noFill/>
            </a:ln>
            <a:solidFill>
              <a:schemeClr val="bg1"/>
            </a:solidFill>
            <a:latin typeface="+mj-lt"/>
            <a:ea typeface="+mj-ea"/>
            <a:cs typeface="+mj-cs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MI_Video-2_colors">
    <a:dk1>
      <a:srgbClr val="000000"/>
    </a:dk1>
    <a:lt1>
      <a:srgbClr val="FFFFFF"/>
    </a:lt1>
    <a:dk2>
      <a:srgbClr val="303E5A"/>
    </a:dk2>
    <a:lt2>
      <a:srgbClr val="EEECF0"/>
    </a:lt2>
    <a:accent1>
      <a:srgbClr val="240082"/>
    </a:accent1>
    <a:accent2>
      <a:srgbClr val="005782"/>
    </a:accent2>
    <a:accent3>
      <a:srgbClr val="008235"/>
    </a:accent3>
    <a:accent4>
      <a:srgbClr val="858200"/>
    </a:accent4>
    <a:accent5>
      <a:srgbClr val="820600"/>
    </a:accent5>
    <a:accent6>
      <a:srgbClr val="820047"/>
    </a:accent6>
    <a:hlink>
      <a:srgbClr val="240082"/>
    </a:hlink>
    <a:folHlink>
      <a:srgbClr val="820047"/>
    </a:folHlink>
  </a:clrScheme>
</a:themeOverride>
</file>

<file path=ppt/theme/themeOverride2.xml><?xml version="1.0" encoding="utf-8"?>
<a:themeOverride xmlns:a="http://schemas.openxmlformats.org/drawingml/2006/main">
  <a:clrScheme name="MMI_Video-2_colors">
    <a:dk1>
      <a:srgbClr val="000000"/>
    </a:dk1>
    <a:lt1>
      <a:srgbClr val="FFFFFF"/>
    </a:lt1>
    <a:dk2>
      <a:srgbClr val="303E5A"/>
    </a:dk2>
    <a:lt2>
      <a:srgbClr val="EEECF0"/>
    </a:lt2>
    <a:accent1>
      <a:srgbClr val="240082"/>
    </a:accent1>
    <a:accent2>
      <a:srgbClr val="005782"/>
    </a:accent2>
    <a:accent3>
      <a:srgbClr val="008235"/>
    </a:accent3>
    <a:accent4>
      <a:srgbClr val="858200"/>
    </a:accent4>
    <a:accent5>
      <a:srgbClr val="820600"/>
    </a:accent5>
    <a:accent6>
      <a:srgbClr val="820047"/>
    </a:accent6>
    <a:hlink>
      <a:srgbClr val="240082"/>
    </a:hlink>
    <a:folHlink>
      <a:srgbClr val="820047"/>
    </a:folHlink>
  </a:clrScheme>
</a:themeOverride>
</file>

<file path=ppt/theme/themeOverride3.xml><?xml version="1.0" encoding="utf-8"?>
<a:themeOverride xmlns:a="http://schemas.openxmlformats.org/drawingml/2006/main">
  <a:clrScheme name="MMI_Video-2_colors">
    <a:dk1>
      <a:srgbClr val="000000"/>
    </a:dk1>
    <a:lt1>
      <a:srgbClr val="FFFFFF"/>
    </a:lt1>
    <a:dk2>
      <a:srgbClr val="303E5A"/>
    </a:dk2>
    <a:lt2>
      <a:srgbClr val="EEECF0"/>
    </a:lt2>
    <a:accent1>
      <a:srgbClr val="240082"/>
    </a:accent1>
    <a:accent2>
      <a:srgbClr val="005782"/>
    </a:accent2>
    <a:accent3>
      <a:srgbClr val="008235"/>
    </a:accent3>
    <a:accent4>
      <a:srgbClr val="858200"/>
    </a:accent4>
    <a:accent5>
      <a:srgbClr val="820600"/>
    </a:accent5>
    <a:accent6>
      <a:srgbClr val="820047"/>
    </a:accent6>
    <a:hlink>
      <a:srgbClr val="240082"/>
    </a:hlink>
    <a:folHlink>
      <a:srgbClr val="82004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106</Words>
  <Application>Microsoft Office PowerPoint</Application>
  <PresentationFormat>Bildschirmpräsentation (16:9)</PresentationFormat>
  <Paragraphs>19</Paragraphs>
  <Slides>4</Slides>
  <Notes>4</Notes>
  <HiddenSlides>0</HiddenSlides>
  <MMClips>3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5" baseType="lpstr">
      <vt:lpstr>MMI_Vorlage</vt:lpstr>
      <vt:lpstr>Videotitel 1:  Video auf den einzelnen Folien eingefügt</vt:lpstr>
      <vt:lpstr>Übersicht</vt:lpstr>
      <vt:lpstr>Zwischenfolie 1</vt:lpstr>
      <vt:lpstr>Video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Ute Simon</dc:creator>
  <cp:lastModifiedBy>F W</cp:lastModifiedBy>
  <cp:revision>46</cp:revision>
  <dcterms:created xsi:type="dcterms:W3CDTF">2012-03-14T22:04:12Z</dcterms:created>
  <dcterms:modified xsi:type="dcterms:W3CDTF">2012-05-31T17:41:00Z</dcterms:modified>
  <cp:version>42</cp:version>
</cp:coreProperties>
</file>