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58" r:id="rId6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9B8F"/>
    <a:srgbClr val="ED7E6F"/>
    <a:srgbClr val="9E1300"/>
    <a:srgbClr val="8E1100"/>
    <a:srgbClr val="E43721"/>
    <a:srgbClr val="C81800"/>
    <a:srgbClr val="FFABAB"/>
    <a:srgbClr val="1157A2"/>
    <a:srgbClr val="728D9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57" autoAdjust="0"/>
  </p:normalViewPr>
  <p:slideViewPr>
    <p:cSldViewPr showGuides="1">
      <p:cViewPr>
        <p:scale>
          <a:sx n="110" d="100"/>
          <a:sy n="110" d="100"/>
        </p:scale>
        <p:origin x="-804" y="-72"/>
      </p:cViewPr>
      <p:guideLst>
        <p:guide orient="horz" pos="847"/>
        <p:guide orient="horz" pos="3252"/>
        <p:guide orient="horz" pos="666"/>
        <p:guide orient="horz" pos="76"/>
        <p:guide pos="1610"/>
        <p:guide pos="295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>
        <p:scale>
          <a:sx n="90" d="100"/>
          <a:sy n="90" d="100"/>
        </p:scale>
        <p:origin x="-2820" y="105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6453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72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Das in dieser Präsentation verwendete Video wurde von </a:t>
            </a:r>
            <a:r>
              <a:rPr lang="de-DE" dirty="0"/>
              <a:t>F</a:t>
            </a:r>
            <a:r>
              <a:rPr lang="de-DE" dirty="0" smtClean="0"/>
              <a:t>otolia </a:t>
            </a:r>
            <a:r>
              <a:rPr lang="de-DE" dirty="0" smtClean="0"/>
              <a:t>bereitgestellt. Es ist nicht für den kommerziellen Gebrauch freigegeben und darf ausschließlich für Trainingszwecke genutzt werden. Sollten Sie eines oder mehrere dieser Bilder/Videos kommerziell nutzen wollen, folgen Sie bitte dem jeweiligen Link zur Bildagentur fotolia.de.</a:t>
            </a:r>
          </a:p>
          <a:p>
            <a:r>
              <a:rPr lang="de-DE" b="1" dirty="0" smtClean="0"/>
              <a:t>Copyright / Urheberangaben:</a:t>
            </a:r>
            <a:r>
              <a:rPr lang="de-DE" dirty="0" smtClean="0"/>
              <a:t> http://de.fotolia.com/id/</a:t>
            </a:r>
            <a:r>
              <a:rPr lang="en-US" dirty="0" smtClean="0"/>
              <a:t>38590649 </a:t>
            </a:r>
            <a:r>
              <a:rPr lang="en-US" dirty="0" err="1" smtClean="0"/>
              <a:t>Quarzuhr</a:t>
            </a:r>
            <a:r>
              <a:rPr lang="en-US" dirty="0" smtClean="0"/>
              <a:t> - 12 </a:t>
            </a:r>
            <a:r>
              <a:rPr lang="en-US" dirty="0" err="1" smtClean="0"/>
              <a:t>Stunden</a:t>
            </a:r>
            <a:r>
              <a:rPr lang="en-US" dirty="0" smtClean="0"/>
              <a:t> © </a:t>
            </a:r>
            <a:r>
              <a:rPr lang="en-US" dirty="0" err="1" smtClean="0"/>
              <a:t>marog-pixcells</a:t>
            </a:r>
            <a:r>
              <a:rPr lang="en-US" dirty="0" smtClean="0"/>
              <a:t> - Fotolia.com</a:t>
            </a:r>
          </a:p>
          <a:p>
            <a:endParaRPr lang="en-US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464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7200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Das in dieser Präsentation verwendete Video wurde von </a:t>
            </a:r>
            <a:r>
              <a:rPr lang="de-DE" dirty="0"/>
              <a:t>F</a:t>
            </a:r>
            <a:r>
              <a:rPr lang="de-DE" dirty="0" smtClean="0"/>
              <a:t>otolia </a:t>
            </a:r>
            <a:r>
              <a:rPr lang="de-DE" dirty="0" smtClean="0"/>
              <a:t>bereitgestellt. Es ist nicht für den kommerziellen Gebrauch freigegeben und darf ausschließlich für Trainingszwecke genutzt werden. Sollten Sie eines oder mehrere dieser Bilder/Videos kommerziell nutzen wollen, folgen Sie bitte dem jeweiligen Link zur Bildagentur fotolia.de.</a:t>
            </a:r>
          </a:p>
          <a:p>
            <a:r>
              <a:rPr lang="de-DE" b="1" dirty="0" smtClean="0"/>
              <a:t>Copyright / Urheberangaben:</a:t>
            </a:r>
            <a:r>
              <a:rPr lang="de-DE" dirty="0" smtClean="0"/>
              <a:t> http://de.fotolia.com/id/</a:t>
            </a:r>
            <a:r>
              <a:rPr lang="en-US" dirty="0" smtClean="0"/>
              <a:t>38590649 </a:t>
            </a:r>
            <a:r>
              <a:rPr lang="en-US" dirty="0" err="1" smtClean="0"/>
              <a:t>Quarzuhr</a:t>
            </a:r>
            <a:r>
              <a:rPr lang="en-US" dirty="0" smtClean="0"/>
              <a:t> - 12 </a:t>
            </a:r>
            <a:r>
              <a:rPr lang="en-US" dirty="0" err="1" smtClean="0"/>
              <a:t>Stunden</a:t>
            </a:r>
            <a:r>
              <a:rPr lang="en-US" dirty="0" smtClean="0"/>
              <a:t> © </a:t>
            </a:r>
            <a:r>
              <a:rPr lang="en-US" dirty="0" err="1" smtClean="0"/>
              <a:t>marog-pixcells</a:t>
            </a:r>
            <a:r>
              <a:rPr lang="en-US" dirty="0" smtClean="0"/>
              <a:t> - Fotolia.com</a:t>
            </a:r>
          </a:p>
          <a:p>
            <a:endParaRPr lang="en-US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464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</a:bodyPr>
          <a:lstStyle>
            <a:lvl1pPr algn="ctr">
              <a:defRPr lang="de-DE" sz="4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/>
              <a:t>Kapitel 7 – </a:t>
            </a:r>
            <a:r>
              <a:rPr lang="de-DE" smtClean="0"/>
              <a:t>Pausenfolien </a:t>
            </a:r>
            <a:r>
              <a:rPr lang="de-DE" dirty="0" smtClean="0"/>
              <a:t>mit Video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Pausenfolie </a:t>
            </a:r>
            <a:br>
              <a:rPr lang="de-DE" smtClean="0"/>
            </a:br>
            <a:r>
              <a:rPr lang="de-DE" smtClean="0"/>
              <a:t>mit Uhrzeit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383588" y="5289550"/>
            <a:ext cx="760412" cy="304800"/>
          </a:xfrm>
        </p:spPr>
        <p:txBody>
          <a:bodyPr/>
          <a:lstStyle/>
          <a:p>
            <a:fld id="{E676FFA7-9E00-4860-9855-164919AB3FA7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67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use"/>
          <p:cNvSpPr txBox="1"/>
          <p:nvPr/>
        </p:nvSpPr>
        <p:spPr>
          <a:xfrm>
            <a:off x="5148064" y="2312532"/>
            <a:ext cx="35477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23900" b="1">
                <a:gradFill flip="none" rotWithShape="1">
                  <a:gsLst>
                    <a:gs pos="4000">
                      <a:schemeClr val="tx1"/>
                    </a:gs>
                    <a:gs pos="25000">
                      <a:srgbClr val="05112C"/>
                    </a:gs>
                    <a:gs pos="65000">
                      <a:srgbClr val="0D336E"/>
                    </a:gs>
                    <a:gs pos="95000">
                      <a:schemeClr val="bg1"/>
                    </a:gs>
                    <a:gs pos="85000">
                      <a:srgbClr val="5E92C7"/>
                    </a:gs>
                  </a:gsLst>
                  <a:lin ang="16200000" scaled="1"/>
                  <a:tileRect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Arial Rounded MT Bold" pitchFamily="34" charset="0"/>
              </a:defRPr>
            </a:lvl1pPr>
          </a:lstStyle>
          <a:p>
            <a:pPr algn="ctr"/>
            <a:r>
              <a:rPr lang="de-DE" sz="8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Pause</a:t>
            </a:r>
          </a:p>
          <a:p>
            <a:pPr algn="ctr"/>
            <a:r>
              <a:rPr lang="de-DE" sz="2800" dirty="0">
                <a:ln w="952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19B8F"/>
                    </a:gs>
                    <a:gs pos="48000">
                      <a:srgbClr val="ED7E6F"/>
                    </a:gs>
                    <a:gs pos="52000">
                      <a:srgbClr val="8E1100"/>
                    </a:gs>
                    <a:gs pos="95000">
                      <a:srgbClr val="9E13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14:00 bis 14:30 Uhr</a:t>
            </a:r>
          </a:p>
        </p:txBody>
      </p:sp>
      <p:pic>
        <p:nvPicPr>
          <p:cNvPr id="10" name="Fotolia_38590649_V_HD72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395" end="41520"/>
                </p14:media>
              </p:ext>
            </p:extLst>
          </p:nvPr>
        </p:nvPicPr>
        <p:blipFill rotWithShape="1">
          <a:blip r:embed="rId5"/>
          <a:srcRect l="22190" r="20962"/>
          <a:stretch>
            <a:fillRect/>
          </a:stretch>
        </p:blipFill>
        <p:spPr>
          <a:xfrm>
            <a:off x="-1" y="409228"/>
            <a:ext cx="5184479" cy="51300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ot"/>
          <p:cNvSpPr/>
          <p:nvPr/>
        </p:nvSpPr>
        <p:spPr>
          <a:xfrm>
            <a:off x="640438" y="1057300"/>
            <a:ext cx="3816449" cy="3816449"/>
          </a:xfrm>
          <a:prstGeom prst="pie">
            <a:avLst>
              <a:gd name="adj1" fmla="val 16201393"/>
              <a:gd name="adj2" fmla="val 5422440"/>
            </a:avLst>
          </a:prstGeom>
          <a:solidFill>
            <a:srgbClr val="E43721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1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85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Pausenfolie</a:t>
            </a:r>
            <a:br>
              <a:rPr lang="de-DE" smtClean="0"/>
            </a:br>
            <a:r>
              <a:rPr lang="de-DE" smtClean="0"/>
              <a:t>mit Mosaikeffekt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383588" y="5289550"/>
            <a:ext cx="760412" cy="304800"/>
          </a:xfrm>
        </p:spPr>
        <p:txBody>
          <a:bodyPr/>
          <a:lstStyle/>
          <a:p>
            <a:fld id="{E676FFA7-9E00-4860-9855-164919AB3FA7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231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gelb"/>
          <p:cNvSpPr/>
          <p:nvPr/>
        </p:nvSpPr>
        <p:spPr>
          <a:xfrm>
            <a:off x="0" y="2050701"/>
            <a:ext cx="1489501" cy="16217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blau"/>
          <p:cNvSpPr/>
          <p:nvPr/>
        </p:nvSpPr>
        <p:spPr>
          <a:xfrm>
            <a:off x="3769743" y="0"/>
            <a:ext cx="3805187" cy="20396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rot"/>
          <p:cNvSpPr/>
          <p:nvPr/>
        </p:nvSpPr>
        <p:spPr>
          <a:xfrm>
            <a:off x="7574930" y="4524555"/>
            <a:ext cx="1569070" cy="1190445"/>
          </a:xfrm>
          <a:prstGeom prst="rect">
            <a:avLst/>
          </a:prstGeom>
          <a:solidFill>
            <a:srgbClr val="E43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hrzeit"/>
          <p:cNvSpPr txBox="1"/>
          <p:nvPr/>
        </p:nvSpPr>
        <p:spPr>
          <a:xfrm>
            <a:off x="5220072" y="2425452"/>
            <a:ext cx="21547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23900" b="1">
                <a:gradFill flip="none" rotWithShape="1">
                  <a:gsLst>
                    <a:gs pos="4000">
                      <a:schemeClr val="tx1"/>
                    </a:gs>
                    <a:gs pos="25000">
                      <a:srgbClr val="05112C"/>
                    </a:gs>
                    <a:gs pos="65000">
                      <a:srgbClr val="0D336E"/>
                    </a:gs>
                    <a:gs pos="95000">
                      <a:schemeClr val="bg1"/>
                    </a:gs>
                    <a:gs pos="85000">
                      <a:srgbClr val="5E92C7"/>
                    </a:gs>
                  </a:gsLst>
                  <a:lin ang="16200000" scaled="1"/>
                  <a:tileRect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Arial Rounded MT Bold" pitchFamily="34" charset="0"/>
              </a:defRPr>
            </a:lvl1pPr>
          </a:lstStyle>
          <a:p>
            <a:r>
              <a:rPr lang="de-DE" sz="2800" dirty="0" smtClean="0">
                <a:ln w="952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19B8F"/>
                    </a:gs>
                    <a:gs pos="48000">
                      <a:srgbClr val="ED7E6F"/>
                    </a:gs>
                    <a:gs pos="52000">
                      <a:srgbClr val="8E1100"/>
                    </a:gs>
                    <a:gs pos="95000">
                      <a:srgbClr val="9E13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14:00 Uhr –</a:t>
            </a:r>
            <a:br>
              <a:rPr lang="de-DE" sz="2800" dirty="0" smtClean="0">
                <a:ln w="952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19B8F"/>
                    </a:gs>
                    <a:gs pos="48000">
                      <a:srgbClr val="ED7E6F"/>
                    </a:gs>
                    <a:gs pos="52000">
                      <a:srgbClr val="8E1100"/>
                    </a:gs>
                    <a:gs pos="95000">
                      <a:srgbClr val="9E13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de-DE" sz="2800" dirty="0" smtClean="0">
                <a:ln w="952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19B8F"/>
                    </a:gs>
                    <a:gs pos="48000">
                      <a:srgbClr val="ED7E6F"/>
                    </a:gs>
                    <a:gs pos="52000">
                      <a:srgbClr val="8E1100"/>
                    </a:gs>
                    <a:gs pos="95000">
                      <a:srgbClr val="9E13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14:30 Uhr</a:t>
            </a:r>
            <a:endParaRPr lang="de-DE" sz="2800" dirty="0">
              <a:ln w="9525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F19B8F"/>
                  </a:gs>
                  <a:gs pos="48000">
                    <a:srgbClr val="ED7E6F"/>
                  </a:gs>
                  <a:gs pos="52000">
                    <a:srgbClr val="8E1100"/>
                  </a:gs>
                  <a:gs pos="95000">
                    <a:srgbClr val="9E1300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Pause"/>
          <p:cNvSpPr txBox="1"/>
          <p:nvPr/>
        </p:nvSpPr>
        <p:spPr>
          <a:xfrm>
            <a:off x="1646688" y="2195780"/>
            <a:ext cx="32281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23900" b="1">
                <a:gradFill flip="none" rotWithShape="1">
                  <a:gsLst>
                    <a:gs pos="4000">
                      <a:schemeClr val="tx1"/>
                    </a:gs>
                    <a:gs pos="25000">
                      <a:srgbClr val="05112C"/>
                    </a:gs>
                    <a:gs pos="65000">
                      <a:srgbClr val="0D336E"/>
                    </a:gs>
                    <a:gs pos="95000">
                      <a:schemeClr val="bg1"/>
                    </a:gs>
                    <a:gs pos="85000">
                      <a:srgbClr val="5E92C7"/>
                    </a:gs>
                  </a:gsLst>
                  <a:lin ang="16200000" scaled="1"/>
                  <a:tileRect/>
                </a:gradFill>
                <a:effectLst>
                  <a:reflection blurRad="6350" stA="50000" endA="300" endPos="50000" dist="29997" dir="5400000" sy="-100000" algn="bl" rotWithShape="0"/>
                </a:effectLst>
                <a:latin typeface="Arial Rounded MT Bold" pitchFamily="34" charset="0"/>
              </a:defRPr>
            </a:lvl1pPr>
          </a:lstStyle>
          <a:p>
            <a:r>
              <a:rPr lang="de-DE" sz="8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Pause</a:t>
            </a:r>
            <a:endParaRPr lang="de-DE" sz="8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4_Fotolia_38590649_V_HD72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914.08" end="14701.6704"/>
                </p14:media>
              </p:ext>
            </p:extLst>
          </p:nvPr>
        </p:nvPicPr>
        <p:blipFill rotWithShape="1">
          <a:blip r:embed="rId5"/>
          <a:srcRect l="40171" t="47137" r="25069" b="3925"/>
          <a:stretch>
            <a:fillRect/>
          </a:stretch>
        </p:blipFill>
        <p:spPr>
          <a:xfrm>
            <a:off x="0" y="4528510"/>
            <a:ext cx="1492369" cy="1181819"/>
          </a:xfrm>
          <a:prstGeom prst="rect">
            <a:avLst/>
          </a:prstGeom>
        </p:spPr>
      </p:pic>
      <p:pic>
        <p:nvPicPr>
          <p:cNvPr id="3" name="3_Fotolia_38590649_V_HD72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644.3912" end="4725.5392"/>
                </p14:media>
              </p:ext>
            </p:extLst>
          </p:nvPr>
        </p:nvPicPr>
        <p:blipFill rotWithShape="1">
          <a:blip r:embed="rId6"/>
          <a:srcRect l="25060" t="45628" r="24659" b="38071"/>
          <a:stretch>
            <a:fillRect/>
          </a:stretch>
        </p:blipFill>
        <p:spPr>
          <a:xfrm>
            <a:off x="2898478" y="3672467"/>
            <a:ext cx="4597878" cy="838433"/>
          </a:xfrm>
          <a:prstGeom prst="rect">
            <a:avLst/>
          </a:prstGeom>
        </p:spPr>
      </p:pic>
      <p:pic>
        <p:nvPicPr>
          <p:cNvPr id="11" name="2_Fotolia_38590649_V_HD72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832.9344" end="5644.3936"/>
                </p14:media>
              </p:ext>
            </p:extLst>
          </p:nvPr>
        </p:nvPicPr>
        <p:blipFill rotWithShape="1">
          <a:blip r:embed="rId7"/>
          <a:srcRect l="38563" t="5094" r="39021" b="1632"/>
          <a:stretch>
            <a:fillRect/>
          </a:stretch>
        </p:blipFill>
        <p:spPr>
          <a:xfrm>
            <a:off x="7574930" y="1"/>
            <a:ext cx="1569070" cy="3672468"/>
          </a:xfrm>
          <a:prstGeom prst="rect">
            <a:avLst/>
          </a:prstGeom>
        </p:spPr>
      </p:pic>
      <p:pic>
        <p:nvPicPr>
          <p:cNvPr id="10" name="1_Fotolia_38590649_V_HD72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44.1528" end="15357.9968"/>
                </p14:media>
              </p:ext>
            </p:extLst>
          </p:nvPr>
        </p:nvPicPr>
        <p:blipFill rotWithShape="1">
          <a:blip r:embed="rId8"/>
          <a:srcRect l="44757" t="6931" r="25772" b="46491"/>
          <a:stretch>
            <a:fillRect/>
          </a:stretch>
        </p:blipFill>
        <p:spPr>
          <a:xfrm>
            <a:off x="1492369" y="11059"/>
            <a:ext cx="2268748" cy="2016849"/>
          </a:xfrm>
          <a:prstGeom prst="rect">
            <a:avLst/>
          </a:prstGeom>
        </p:spPr>
      </p:pic>
      <p:grpSp>
        <p:nvGrpSpPr>
          <p:cNvPr id="38" name="Linien"/>
          <p:cNvGrpSpPr/>
          <p:nvPr/>
        </p:nvGrpSpPr>
        <p:grpSpPr>
          <a:xfrm>
            <a:off x="0" y="-4500"/>
            <a:ext cx="9144000" cy="5724000"/>
            <a:chOff x="0" y="-4500"/>
            <a:chExt cx="9144000" cy="5724000"/>
          </a:xfrm>
        </p:grpSpPr>
        <p:cxnSp>
          <p:nvCxnSpPr>
            <p:cNvPr id="5" name="Gerade Verbindung 4"/>
            <p:cNvCxnSpPr/>
            <p:nvPr/>
          </p:nvCxnSpPr>
          <p:spPr>
            <a:xfrm>
              <a:off x="0" y="4519884"/>
              <a:ext cx="91440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>
              <a:off x="0" y="3672467"/>
              <a:ext cx="91440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/>
            <p:cNvCxnSpPr/>
            <p:nvPr/>
          </p:nvCxnSpPr>
          <p:spPr>
            <a:xfrm>
              <a:off x="0" y="2050701"/>
              <a:ext cx="757493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/>
            <p:cNvCxnSpPr/>
            <p:nvPr/>
          </p:nvCxnSpPr>
          <p:spPr>
            <a:xfrm flipV="1">
              <a:off x="1492369" y="-4499"/>
              <a:ext cx="0" cy="367696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/>
            <p:cNvCxnSpPr/>
            <p:nvPr/>
          </p:nvCxnSpPr>
          <p:spPr>
            <a:xfrm flipV="1">
              <a:off x="3761117" y="-4500"/>
              <a:ext cx="0" cy="205520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/>
            <p:nvPr/>
          </p:nvCxnSpPr>
          <p:spPr>
            <a:xfrm flipV="1">
              <a:off x="7574930" y="-4500"/>
              <a:ext cx="0" cy="572400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/>
            <p:nvPr/>
          </p:nvCxnSpPr>
          <p:spPr>
            <a:xfrm flipV="1">
              <a:off x="1489501" y="4519884"/>
              <a:ext cx="0" cy="11996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8"/>
            <p:cNvCxnSpPr/>
            <p:nvPr/>
          </p:nvCxnSpPr>
          <p:spPr>
            <a:xfrm flipV="1">
              <a:off x="2851858" y="3672467"/>
              <a:ext cx="0" cy="85604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31"/>
            <p:cNvCxnSpPr/>
            <p:nvPr/>
          </p:nvCxnSpPr>
          <p:spPr>
            <a:xfrm flipV="1">
              <a:off x="5024015" y="2050701"/>
              <a:ext cx="0" cy="162176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093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0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46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3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52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20" grpId="0"/>
      <p:bldP spid="2" grpId="0"/>
    </p:bld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128</Words>
  <Application>Microsoft Office PowerPoint</Application>
  <PresentationFormat>Bildschirmpräsentation (16:10)</PresentationFormat>
  <Paragraphs>18</Paragraphs>
  <Slides>5</Slides>
  <Notes>5</Notes>
  <HiddenSlides>0</HiddenSlides>
  <MMClips>5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MMI_Vorlage03</vt:lpstr>
      <vt:lpstr>Kapitel 7 – Pausenfolien mit Video</vt:lpstr>
      <vt:lpstr>Pausenfolie  mit Uhrzeit</vt:lpstr>
      <vt:lpstr>PowerPoint-Präsentation</vt:lpstr>
      <vt:lpstr>Pausenfolie mit Mosaikeffekt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13</cp:revision>
  <dcterms:created xsi:type="dcterms:W3CDTF">2012-04-08T15:25:03Z</dcterms:created>
  <dcterms:modified xsi:type="dcterms:W3CDTF">2012-05-31T17:34:26Z</dcterms:modified>
  <cp:version>42</cp:version>
</cp:coreProperties>
</file>