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  <p:sldMasterId id="2147483685" r:id="rId2"/>
  </p:sldMasterIdLst>
  <p:notesMasterIdLst>
    <p:notesMasterId r:id="rId13"/>
  </p:notesMasterIdLst>
  <p:sldIdLst>
    <p:sldId id="256" r:id="rId3"/>
    <p:sldId id="264" r:id="rId4"/>
    <p:sldId id="265" r:id="rId5"/>
    <p:sldId id="260" r:id="rId6"/>
    <p:sldId id="258" r:id="rId7"/>
    <p:sldId id="257" r:id="rId8"/>
    <p:sldId id="259" r:id="rId9"/>
    <p:sldId id="261" r:id="rId10"/>
    <p:sldId id="263" r:id="rId11"/>
    <p:sldId id="262" r:id="rId12"/>
  </p:sldIdLst>
  <p:sldSz cx="9144000" cy="5715000" type="screen16x1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3742"/>
    <a:srgbClr val="425666"/>
    <a:srgbClr val="A01E27"/>
    <a:srgbClr val="718CA3"/>
    <a:srgbClr val="4E6679"/>
    <a:srgbClr val="728D9E"/>
    <a:srgbClr val="1157A2"/>
    <a:srgbClr val="FFFFFF"/>
    <a:srgbClr val="D25F37"/>
    <a:srgbClr val="FAC8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957" autoAdjust="0"/>
  </p:normalViewPr>
  <p:slideViewPr>
    <p:cSldViewPr showGuides="1">
      <p:cViewPr>
        <p:scale>
          <a:sx n="80" d="100"/>
          <a:sy n="80" d="100"/>
        </p:scale>
        <p:origin x="-1674" y="-540"/>
      </p:cViewPr>
      <p:guideLst>
        <p:guide orient="horz" pos="1029"/>
        <p:guide orient="horz" pos="3025"/>
        <p:guide orient="horz" pos="3252"/>
        <p:guide orient="horz" pos="621"/>
        <p:guide orient="horz" pos="76"/>
        <p:guide orient="horz" pos="2753"/>
        <p:guide pos="2744"/>
        <p:guide pos="295"/>
        <p:guide pos="5375"/>
        <p:guide pos="2472"/>
        <p:guide pos="50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32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26040-47AA-4BA2-8666-4B68419CA360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0CD3D-2DCB-4A16-A3A5-86D02E877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002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43482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5894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3583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6453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27586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98883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54253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99714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82021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668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/>
          <p:cNvGrpSpPr>
            <a:grpSpLocks noChangeAspect="1"/>
          </p:cNvGrpSpPr>
          <p:nvPr userDrawn="1"/>
        </p:nvGrpSpPr>
        <p:grpSpPr>
          <a:xfrm>
            <a:off x="3238055" y="971044"/>
            <a:ext cx="2667372" cy="1382400"/>
            <a:chOff x="10449303" y="-1540268"/>
            <a:chExt cx="3334213" cy="1728000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31801">
              <a:off x="11839516" y="-1125301"/>
              <a:ext cx="1944000" cy="97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5296" b="100000" l="0" r="100000">
                          <a14:backgroundMark x1="17105" y1="83004" x2="17105" y2="83004"/>
                          <a14:backgroundMark x1="24211" y1="88933" x2="24211" y2="88933"/>
                          <a14:backgroundMark x1="30000" y1="91700" x2="30000" y2="91700"/>
                          <a14:backgroundMark x1="36842" y1="91304" x2="36842" y2="9130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7494">
              <a:off x="10449303" y="-1393563"/>
              <a:ext cx="2016224" cy="13423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540000">
              <a:off x="11252928" y="-1540268"/>
              <a:ext cx="1742010" cy="1728000"/>
            </a:xfrm>
            <a:prstGeom prst="rect">
              <a:avLst/>
            </a:prstGeom>
            <a:effectLst/>
          </p:spPr>
        </p:pic>
      </p:grp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-36512" y="3001516"/>
            <a:ext cx="9216000" cy="1080120"/>
          </a:xfr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21" name="Untertitel 2"/>
          <p:cNvSpPr>
            <a:spLocks noGrp="1"/>
          </p:cNvSpPr>
          <p:nvPr>
            <p:ph type="subTitle" idx="1"/>
          </p:nvPr>
        </p:nvSpPr>
        <p:spPr>
          <a:xfrm>
            <a:off x="468313" y="4441825"/>
            <a:ext cx="8207375" cy="468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991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nhaltsplatzhalter"/>
          <p:cNvSpPr>
            <a:spLocks noGrp="1"/>
          </p:cNvSpPr>
          <p:nvPr>
            <p:ph sz="quarter" idx="13"/>
          </p:nvPr>
        </p:nvSpPr>
        <p:spPr>
          <a:xfrm>
            <a:off x="468313" y="1345290"/>
            <a:ext cx="8207375" cy="3816000"/>
          </a:xfr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>
          <a:xfrm>
            <a:off x="2627744" y="5261168"/>
            <a:ext cx="3888472" cy="332636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78650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 hasCustomPrompt="1"/>
          </p:nvPr>
        </p:nvSpPr>
        <p:spPr>
          <a:xfrm>
            <a:off x="468313" y="3084992"/>
            <a:ext cx="8207372" cy="811367"/>
          </a:xfrm>
          <a:noFill/>
        </p:spPr>
        <p:txBody>
          <a:bodyPr vert="horz" wrap="square" lIns="72000" tIns="36000" rIns="72000" bIns="36000" rtlCol="0" anchor="ctr">
            <a:spAutoFit/>
          </a:bodyPr>
          <a:lstStyle>
            <a:lvl1pPr algn="ctr">
              <a:defRPr lang="de-DE" sz="4800" b="0" cap="none" spc="0" dirty="0">
                <a:ln>
                  <a:noFill/>
                </a:ln>
                <a:solidFill>
                  <a:srgbClr val="4E6679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  <a:latin typeface="Arial Black" pitchFamily="34" charset="0"/>
                <a:ea typeface="+mn-ea"/>
                <a:cs typeface="+mn-cs"/>
              </a:defRPr>
            </a:lvl1pPr>
          </a:lstStyle>
          <a:p>
            <a:pPr marL="0" lvl="0" algn="ctr" defTabSz="914400"/>
            <a:r>
              <a:rPr lang="de-DE" dirty="0"/>
              <a:t>Zwischenfolie</a:t>
            </a:r>
          </a:p>
        </p:txBody>
      </p:sp>
    </p:spTree>
    <p:extLst>
      <p:ext uri="{BB962C8B-B14F-4D97-AF65-F5344CB8AC3E}">
        <p14:creationId xmlns:p14="http://schemas.microsoft.com/office/powerpoint/2010/main" val="2651849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1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Inhaltsplatzhalter rechts"/>
          <p:cNvSpPr>
            <a:spLocks noGrp="1"/>
          </p:cNvSpPr>
          <p:nvPr>
            <p:ph sz="half" idx="2"/>
          </p:nvPr>
        </p:nvSpPr>
        <p:spPr>
          <a:xfrm>
            <a:off x="47160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3" name="Inhaltsplatzhalter links"/>
          <p:cNvSpPr>
            <a:spLocks noGrp="1"/>
          </p:cNvSpPr>
          <p:nvPr>
            <p:ph sz="half" idx="1"/>
          </p:nvPr>
        </p:nvSpPr>
        <p:spPr>
          <a:xfrm>
            <a:off x="4572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164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2" name="Datumsplatzhalter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6" name="Inhaltsplatzhalter rechts"/>
          <p:cNvSpPr>
            <a:spLocks noGrp="1"/>
          </p:cNvSpPr>
          <p:nvPr>
            <p:ph sz="quarter" idx="4"/>
          </p:nvPr>
        </p:nvSpPr>
        <p:spPr>
          <a:xfrm>
            <a:off x="4716020" y="2065412"/>
            <a:ext cx="395966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5" name="Textplatzhalter Überschrift rechts"/>
          <p:cNvSpPr>
            <a:spLocks noGrp="1"/>
          </p:cNvSpPr>
          <p:nvPr>
            <p:ph type="body" sz="quarter" idx="14"/>
          </p:nvPr>
        </p:nvSpPr>
        <p:spPr>
          <a:xfrm flipH="1">
            <a:off x="4716020" y="1344613"/>
            <a:ext cx="3959668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links"/>
          <p:cNvSpPr>
            <a:spLocks noGrp="1"/>
          </p:cNvSpPr>
          <p:nvPr>
            <p:ph sz="half" idx="2"/>
          </p:nvPr>
        </p:nvSpPr>
        <p:spPr>
          <a:xfrm>
            <a:off x="457200" y="2065412"/>
            <a:ext cx="395911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4" name="Textplatzhalter Überschrift links"/>
          <p:cNvSpPr>
            <a:spLocks noGrp="1"/>
          </p:cNvSpPr>
          <p:nvPr>
            <p:ph type="body" sz="quarter" idx="13"/>
          </p:nvPr>
        </p:nvSpPr>
        <p:spPr>
          <a:xfrm flipH="1">
            <a:off x="468312" y="1344613"/>
            <a:ext cx="3958802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518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2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6" name="Datumsplatzhalt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47099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5750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wei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8014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haltsplatzhalter"/>
          <p:cNvSpPr>
            <a:spLocks noGrp="1"/>
          </p:cNvSpPr>
          <p:nvPr>
            <p:ph sz="quarter" idx="13"/>
          </p:nvPr>
        </p:nvSpPr>
        <p:spPr>
          <a:xfrm>
            <a:off x="468313" y="1345290"/>
            <a:ext cx="8207375" cy="3816000"/>
          </a:xfr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>
          <a:xfrm>
            <a:off x="2627744" y="5261168"/>
            <a:ext cx="3888472" cy="332636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 useBgFill="1">
        <p:nvSpPr>
          <p:cNvPr id="20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714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el"/>
          <p:cNvSpPr>
            <a:spLocks noGrp="1"/>
          </p:cNvSpPr>
          <p:nvPr>
            <p:ph type="title" hasCustomPrompt="1"/>
          </p:nvPr>
        </p:nvSpPr>
        <p:spPr>
          <a:xfrm>
            <a:off x="468313" y="3084992"/>
            <a:ext cx="8207372" cy="811367"/>
          </a:xfrm>
          <a:noFill/>
        </p:spPr>
        <p:txBody>
          <a:bodyPr vert="horz" wrap="square" lIns="72000" tIns="36000" rIns="72000" bIns="36000" rtlCol="0" anchor="ctr">
            <a:spAutoFit/>
            <a:scene3d>
              <a:camera prst="orthographicFront"/>
              <a:lightRig rig="threePt" dir="t"/>
            </a:scene3d>
            <a:sp3d extrusionH="57150">
              <a:bevelT w="50800" h="12700"/>
            </a:sp3d>
          </a:bodyPr>
          <a:lstStyle>
            <a:lvl1pPr algn="ctr">
              <a:defRPr lang="de-DE" sz="4800" b="1" dirty="0">
                <a:ln w="6350" cmpd="sng">
                  <a:noFill/>
                  <a:prstDash val="solid"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  <a:gs pos="37000">
                      <a:schemeClr val="accent1">
                        <a:lumMod val="20000"/>
                        <a:lumOff val="80000"/>
                      </a:schemeClr>
                    </a:gs>
                    <a:gs pos="6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/>
                </a:gradFill>
                <a:effectLst>
                  <a:reflection blurRad="12700" stA="55000" endPos="64000" dist="50800" dir="5400000" sy="-100000" algn="bl" rotWithShape="0"/>
                </a:effectLst>
                <a:latin typeface="Arial Black" pitchFamily="34" charset="0"/>
                <a:ea typeface="+mn-ea"/>
                <a:cs typeface="+mn-cs"/>
              </a:defRPr>
            </a:lvl1pPr>
          </a:lstStyle>
          <a:p>
            <a:pPr marL="0" lvl="0" algn="ctr" defTabSz="914400"/>
            <a:r>
              <a:rPr lang="de-DE" dirty="0" smtClean="0"/>
              <a:t>Zwischenfolie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8202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1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Inhaltsplatzhalter rechts"/>
          <p:cNvSpPr>
            <a:spLocks noGrp="1"/>
          </p:cNvSpPr>
          <p:nvPr>
            <p:ph sz="half" idx="2"/>
          </p:nvPr>
        </p:nvSpPr>
        <p:spPr>
          <a:xfrm>
            <a:off x="47160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3" name="Inhaltsplatzhalter links"/>
          <p:cNvSpPr>
            <a:spLocks noGrp="1"/>
          </p:cNvSpPr>
          <p:nvPr>
            <p:ph sz="half" idx="1"/>
          </p:nvPr>
        </p:nvSpPr>
        <p:spPr>
          <a:xfrm>
            <a:off x="4572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4810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2" name="Datumsplatzhalter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6" name="Inhaltsplatzhalter rechts"/>
          <p:cNvSpPr>
            <a:spLocks noGrp="1"/>
          </p:cNvSpPr>
          <p:nvPr>
            <p:ph sz="quarter" idx="4"/>
          </p:nvPr>
        </p:nvSpPr>
        <p:spPr>
          <a:xfrm>
            <a:off x="4716020" y="2065412"/>
            <a:ext cx="395966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5" name="Textplatzhalter Überschrift rechts"/>
          <p:cNvSpPr>
            <a:spLocks noGrp="1"/>
          </p:cNvSpPr>
          <p:nvPr>
            <p:ph type="body" sz="quarter" idx="14"/>
          </p:nvPr>
        </p:nvSpPr>
        <p:spPr>
          <a:xfrm flipH="1">
            <a:off x="4716020" y="1344613"/>
            <a:ext cx="3959668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links"/>
          <p:cNvSpPr>
            <a:spLocks noGrp="1"/>
          </p:cNvSpPr>
          <p:nvPr>
            <p:ph sz="half" idx="2"/>
          </p:nvPr>
        </p:nvSpPr>
        <p:spPr>
          <a:xfrm>
            <a:off x="457200" y="2065412"/>
            <a:ext cx="395911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4" name="Textplatzhalter Überschrift links"/>
          <p:cNvSpPr>
            <a:spLocks noGrp="1"/>
          </p:cNvSpPr>
          <p:nvPr>
            <p:ph type="body" sz="quarter" idx="13"/>
          </p:nvPr>
        </p:nvSpPr>
        <p:spPr>
          <a:xfrm flipH="1">
            <a:off x="468312" y="1344613"/>
            <a:ext cx="3958802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9858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2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6" name="Datumsplatzhalt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30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weis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0090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/>
          <p:cNvGrpSpPr>
            <a:grpSpLocks noChangeAspect="1"/>
          </p:cNvGrpSpPr>
          <p:nvPr userDrawn="1"/>
        </p:nvGrpSpPr>
        <p:grpSpPr>
          <a:xfrm>
            <a:off x="3238055" y="971044"/>
            <a:ext cx="2667372" cy="1382400"/>
            <a:chOff x="10449303" y="-1540268"/>
            <a:chExt cx="3334213" cy="1728000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31801">
              <a:off x="11839516" y="-1125301"/>
              <a:ext cx="1944000" cy="97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5296" b="100000" l="0" r="100000">
                          <a14:backgroundMark x1="17105" y1="83004" x2="17105" y2="83004"/>
                          <a14:backgroundMark x1="24211" y1="88933" x2="24211" y2="88933"/>
                          <a14:backgroundMark x1="30000" y1="91700" x2="30000" y2="91700"/>
                          <a14:backgroundMark x1="36842" y1="91304" x2="36842" y2="9130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7494">
              <a:off x="10449303" y="-1393563"/>
              <a:ext cx="2016224" cy="13423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540000">
              <a:off x="11252928" y="-1540268"/>
              <a:ext cx="1742010" cy="1728000"/>
            </a:xfrm>
            <a:prstGeom prst="rect">
              <a:avLst/>
            </a:prstGeom>
            <a:effectLst/>
          </p:spPr>
        </p:pic>
      </p:grp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-36512" y="3001516"/>
            <a:ext cx="9216000" cy="1080120"/>
          </a:xfr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21" name="Untertitel 2"/>
          <p:cNvSpPr>
            <a:spLocks noGrp="1"/>
          </p:cNvSpPr>
          <p:nvPr>
            <p:ph type="subTitle" idx="1"/>
          </p:nvPr>
        </p:nvSpPr>
        <p:spPr>
          <a:xfrm>
            <a:off x="468313" y="4441825"/>
            <a:ext cx="8207375" cy="468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886566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"/>
          <p:cNvSpPr>
            <a:spLocks noGrp="1"/>
          </p:cNvSpPr>
          <p:nvPr>
            <p:ph type="sldNum" sz="quarter" idx="4"/>
          </p:nvPr>
        </p:nvSpPr>
        <p:spPr>
          <a:xfrm>
            <a:off x="7914570" y="5289533"/>
            <a:ext cx="76111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3"/>
          </p:nvPr>
        </p:nvSpPr>
        <p:spPr>
          <a:xfrm>
            <a:off x="2627784" y="5261168"/>
            <a:ext cx="3888472" cy="332636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ct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4" name="Datumsplatzhalter"/>
          <p:cNvSpPr>
            <a:spLocks noGrp="1"/>
          </p:cNvSpPr>
          <p:nvPr>
            <p:ph type="dt" sz="half" idx="2"/>
          </p:nvPr>
        </p:nvSpPr>
        <p:spPr>
          <a:xfrm>
            <a:off x="467430" y="5289533"/>
            <a:ext cx="208740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l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467688" y="1345810"/>
            <a:ext cx="8208000" cy="3816740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2" name="Titelplatzhalter 1"/>
          <p:cNvSpPr>
            <a:spLocks noGrp="1"/>
          </p:cNvSpPr>
          <p:nvPr>
            <p:ph type="title"/>
          </p:nvPr>
        </p:nvSpPr>
        <p:spPr>
          <a:xfrm>
            <a:off x="468570" y="120651"/>
            <a:ext cx="8208000" cy="865188"/>
          </a:xfrm>
          <a:prstGeom prst="rect">
            <a:avLst/>
          </a:prstGeom>
        </p:spPr>
        <p:txBody>
          <a:bodyPr vert="horz" lIns="72000" tIns="36000" rIns="72000" bIns="36000" rtlCol="0" anchor="ctr">
            <a:noAutofit/>
          </a:bodyPr>
          <a:lstStyle/>
          <a:p>
            <a:pPr lvl="0" algn="l" defTabSz="914400"/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5" r:id="rId3"/>
    <p:sldLayoutId id="2147483676" r:id="rId4"/>
    <p:sldLayoutId id="2147483677" r:id="rId5"/>
    <p:sldLayoutId id="2147483679" r:id="rId6"/>
    <p:sldLayoutId id="2147483681" r:id="rId7"/>
    <p:sldLayoutId id="2147483684" r:id="rId8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latinLnBrk="0" hangingPunct="1">
        <a:spcBef>
          <a:spcPct val="0"/>
        </a:spcBef>
        <a:buNone/>
        <a:defRPr kumimoji="0" lang="en-US" sz="3000" b="1" kern="1200" cap="none" baseline="0" dirty="0">
          <a:ln w="6350"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16000" indent="-216000" algn="l" rtl="0" eaLnBrk="1" latinLnBrk="0" hangingPunct="1">
        <a:spcBef>
          <a:spcPts val="1000"/>
        </a:spcBef>
        <a:buClr>
          <a:schemeClr val="accent1">
            <a:lumMod val="50000"/>
          </a:schemeClr>
        </a:buClr>
        <a:buSzPct val="100000"/>
        <a:buFont typeface="Wingdings" pitchFamily="2" charset="2"/>
        <a:buChar char="§"/>
        <a:defRPr kumimoji="0" lang="de-DE" sz="2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rtl="0" eaLnBrk="1" latinLnBrk="0" hangingPunct="1">
        <a:spcBef>
          <a:spcPts val="400"/>
        </a:spcBef>
        <a:buClrTx/>
        <a:buSzPct val="80000"/>
        <a:buFont typeface="Symbol" pitchFamily="18" charset="2"/>
        <a:buChar char="-"/>
        <a:defRPr kumimoji="0" lang="de-DE" sz="20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lang="de-DE" sz="1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lang="de-DE" sz="16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lang="en-US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"/>
          <p:cNvSpPr>
            <a:spLocks noGrp="1"/>
          </p:cNvSpPr>
          <p:nvPr>
            <p:ph type="sldNum" sz="quarter" idx="4"/>
          </p:nvPr>
        </p:nvSpPr>
        <p:spPr>
          <a:xfrm>
            <a:off x="7914570" y="5289533"/>
            <a:ext cx="76111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3"/>
          </p:nvPr>
        </p:nvSpPr>
        <p:spPr>
          <a:xfrm>
            <a:off x="2627784" y="5261168"/>
            <a:ext cx="3888472" cy="332636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ct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4" name="Datumsplatzhalter"/>
          <p:cNvSpPr>
            <a:spLocks noGrp="1"/>
          </p:cNvSpPr>
          <p:nvPr>
            <p:ph type="dt" sz="half" idx="2"/>
          </p:nvPr>
        </p:nvSpPr>
        <p:spPr>
          <a:xfrm>
            <a:off x="467430" y="5289533"/>
            <a:ext cx="208740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l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467688" y="1345810"/>
            <a:ext cx="8208000" cy="3816740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2" name="Titelplatzhalter 1"/>
          <p:cNvSpPr>
            <a:spLocks noGrp="1"/>
          </p:cNvSpPr>
          <p:nvPr>
            <p:ph type="title"/>
          </p:nvPr>
        </p:nvSpPr>
        <p:spPr>
          <a:xfrm>
            <a:off x="468570" y="120651"/>
            <a:ext cx="8208000" cy="865188"/>
          </a:xfrm>
          <a:prstGeom prst="rect">
            <a:avLst/>
          </a:prstGeom>
        </p:spPr>
        <p:txBody>
          <a:bodyPr vert="horz" lIns="72000" tIns="36000" rIns="72000" bIns="36000" rtlCol="0" anchor="ctr">
            <a:noAutofit/>
          </a:bodyPr>
          <a:lstStyle/>
          <a:p>
            <a:pPr lvl="0" algn="l" defTabSz="914400"/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153484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latinLnBrk="0" hangingPunct="1">
        <a:spcBef>
          <a:spcPct val="0"/>
        </a:spcBef>
        <a:buNone/>
        <a:defRPr kumimoji="0" lang="en-US" sz="3000" b="1" kern="1200" cap="none" baseline="0" dirty="0">
          <a:ln w="6350">
            <a:noFill/>
          </a:ln>
          <a:solidFill>
            <a:schemeClr val="accent3">
              <a:lumMod val="75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16000" indent="-216000" algn="l" rtl="0" eaLnBrk="1" latinLnBrk="0" hangingPunct="1">
        <a:spcBef>
          <a:spcPts val="1000"/>
        </a:spcBef>
        <a:buClr>
          <a:schemeClr val="accent1">
            <a:lumMod val="50000"/>
          </a:schemeClr>
        </a:buClr>
        <a:buSzPct val="100000"/>
        <a:buFont typeface="Wingdings" pitchFamily="2" charset="2"/>
        <a:buChar char="§"/>
        <a:defRPr kumimoji="0" lang="de-DE" sz="2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rtl="0" eaLnBrk="1" latinLnBrk="0" hangingPunct="1">
        <a:spcBef>
          <a:spcPts val="400"/>
        </a:spcBef>
        <a:buClrTx/>
        <a:buSzPct val="80000"/>
        <a:buFont typeface="Symbol" pitchFamily="18" charset="2"/>
        <a:buChar char="-"/>
        <a:defRPr kumimoji="0" lang="de-DE" sz="20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lang="de-DE" sz="1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lang="de-DE" sz="16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lang="en-US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1.wmv"/><Relationship Id="rId7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video" Target="NULL" TargetMode="Externa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7" Type="http://schemas.openxmlformats.org/officeDocument/2006/relationships/image" Target="../media/image7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8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7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3001516"/>
            <a:ext cx="9144000" cy="1080120"/>
          </a:xfrm>
        </p:spPr>
        <p:txBody>
          <a:bodyPr/>
          <a:lstStyle/>
          <a:p>
            <a:r>
              <a:rPr lang="de-DE" dirty="0" smtClean="0"/>
              <a:t>Kapitel 8 – Ein animierter Videowürfel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989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3131840" y="1491626"/>
            <a:ext cx="3960000" cy="3960000"/>
          </a:xfrm>
          <a:prstGeom prst="rect">
            <a:avLst/>
          </a:prstGeom>
          <a:solidFill>
            <a:srgbClr val="4E6679"/>
          </a:solidFill>
          <a:ln w="19050">
            <a:solidFill>
              <a:srgbClr val="4E6679"/>
            </a:solidFill>
            <a:miter lim="800000"/>
          </a:ln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Namibia</a:t>
            </a:r>
          </a:p>
          <a:p>
            <a:pPr algn="ctr"/>
            <a:endParaRPr lang="de-DE" sz="40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  <a:p>
            <a:pPr algn="ctr"/>
            <a:r>
              <a:rPr lang="de-DE" sz="24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Surfen unter der </a:t>
            </a:r>
            <a:br>
              <a:rPr lang="de-DE" sz="24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de-DE" sz="24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Sonne Afrikas</a:t>
            </a:r>
            <a:endParaRPr lang="de-DE" sz="2400" i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Namibia.wmv">
            <a:hlinkClick r:id="" action="ppaction://media"/>
          </p:cNvPr>
          <p:cNvPicPr>
            <a:picLocks noChangeAspect="1"/>
          </p:cNvPicPr>
          <p:nvPr>
            <a:videoFile r:link="rId1"/>
            <p:custDataLst>
              <p:tags r:id="rId2"/>
            </p:custDataLst>
            <p:extLst>
              <p:ext uri="{DAA4B4D4-6D71-4841-9C94-3DE7FCFB9230}">
                <p14:media xmlns:p14="http://schemas.microsoft.com/office/powerpoint/2010/main" r:embed="rId3">
                  <p14:trim end="26763.7983"/>
                  <p14:fade out="500"/>
                  <p14:bmkLst>
                    <p14:bmk name="Textmarke 1" time="113.3869"/>
                    <p14:bmk name="Textmarke 2" time="42105.7827"/>
                  </p14:bmkLst>
                </p14:media>
              </p:ext>
            </p:extLst>
          </p:nvPr>
        </p:nvPicPr>
        <p:blipFill rotWithShape="1">
          <a:blip r:embed="rId6"/>
          <a:srcRect l="10531" r="9467"/>
          <a:stretch/>
        </p:blipFill>
        <p:spPr>
          <a:xfrm>
            <a:off x="3131840" y="1491626"/>
            <a:ext cx="3960000" cy="3960000"/>
          </a:xfrm>
          <a:prstGeom prst="rect">
            <a:avLst/>
          </a:prstGeom>
          <a:ln w="19050">
            <a:solidFill>
              <a:srgbClr val="4E6679"/>
            </a:solidFill>
            <a:miter lim="800000"/>
          </a:ln>
          <a:scene3d>
            <a:camera prst="isometricOffAxis2Left"/>
            <a:lightRig rig="threePt" dir="t"/>
          </a:scene3d>
        </p:spPr>
      </p:pic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0" t="-160" r="3680" b="160"/>
          <a:stretch/>
        </p:blipFill>
        <p:spPr>
          <a:xfrm>
            <a:off x="5809755" y="1204377"/>
            <a:ext cx="3960000" cy="3960000"/>
          </a:xfrm>
          <a:prstGeom prst="rect">
            <a:avLst/>
          </a:prstGeom>
          <a:ln w="19050">
            <a:solidFill>
              <a:srgbClr val="4E6679"/>
            </a:solidFill>
            <a:miter lim="800000"/>
          </a:ln>
          <a:scene3d>
            <a:camera prst="isometricOffAxis2Right"/>
            <a:lightRig rig="threePt" dir="t"/>
          </a:scene3d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8" r="16222"/>
          <a:stretch/>
        </p:blipFill>
        <p:spPr>
          <a:xfrm>
            <a:off x="5809755" y="1204377"/>
            <a:ext cx="3960000" cy="3960000"/>
          </a:xfrm>
          <a:prstGeom prst="rect">
            <a:avLst/>
          </a:prstGeom>
          <a:ln w="19050">
            <a:solidFill>
              <a:srgbClr val="728D9E"/>
            </a:solidFill>
            <a:miter lim="800000"/>
          </a:ln>
          <a:scene3d>
            <a:camera prst="isometricOffAxis2Right"/>
            <a:lightRig rig="threePt" dir="t"/>
          </a:scene3d>
        </p:spPr>
      </p:pic>
      <p:sp>
        <p:nvSpPr>
          <p:cNvPr id="7" name="Rechteck 6"/>
          <p:cNvSpPr/>
          <p:nvPr/>
        </p:nvSpPr>
        <p:spPr>
          <a:xfrm>
            <a:off x="4014421" y="-970060"/>
            <a:ext cx="3960000" cy="3960000"/>
          </a:xfrm>
          <a:prstGeom prst="rect">
            <a:avLst/>
          </a:prstGeom>
          <a:solidFill>
            <a:srgbClr val="4E6679"/>
          </a:solidFill>
          <a:ln w="28575">
            <a:solidFill>
              <a:srgbClr val="425666"/>
            </a:solidFill>
            <a:miter lim="800000"/>
          </a:ln>
          <a:scene3d>
            <a:camera prst="isometricOffAxis2Top"/>
            <a:lightRig rig="threePt" dir="t"/>
          </a:scene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323528" y="2113607"/>
            <a:ext cx="280831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b="1" dirty="0" smtClean="0">
                <a:solidFill>
                  <a:srgbClr val="A01E27"/>
                </a:solidFill>
              </a:rPr>
              <a:t>Last-Minute-Angebot:</a:t>
            </a:r>
          </a:p>
          <a:p>
            <a:endParaRPr lang="de-DE" sz="2800" dirty="0">
              <a:solidFill>
                <a:srgbClr val="425666"/>
              </a:solidFill>
            </a:endParaRPr>
          </a:p>
          <a:p>
            <a:r>
              <a:rPr lang="de-DE" sz="2400" dirty="0" smtClean="0">
                <a:solidFill>
                  <a:srgbClr val="2A3742"/>
                </a:solidFill>
              </a:rPr>
              <a:t>Sichern Sie sich jetzt einen der letzten </a:t>
            </a:r>
            <a:br>
              <a:rPr lang="de-DE" sz="2400" dirty="0" smtClean="0">
                <a:solidFill>
                  <a:srgbClr val="2A3742"/>
                </a:solidFill>
              </a:rPr>
            </a:br>
            <a:r>
              <a:rPr lang="de-DE" sz="2400" dirty="0" smtClean="0">
                <a:solidFill>
                  <a:srgbClr val="2A3742"/>
                </a:solidFill>
              </a:rPr>
              <a:t>freien Plätze!</a:t>
            </a:r>
          </a:p>
        </p:txBody>
      </p:sp>
    </p:spTree>
    <p:extLst>
      <p:ext uri="{BB962C8B-B14F-4D97-AF65-F5344CB8AC3E}">
        <p14:creationId xmlns:p14="http://schemas.microsoft.com/office/powerpoint/2010/main" val="3703914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9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998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1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25" name="Titel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Voreinstellungen für die drei Ansichten</a:t>
            </a:r>
            <a:endParaRPr lang="de-DE" dirty="0"/>
          </a:p>
        </p:txBody>
      </p:sp>
      <p:grpSp>
        <p:nvGrpSpPr>
          <p:cNvPr id="17" name="Gruppieren 16"/>
          <p:cNvGrpSpPr/>
          <p:nvPr/>
        </p:nvGrpSpPr>
        <p:grpSpPr>
          <a:xfrm>
            <a:off x="954487" y="2721168"/>
            <a:ext cx="1218518" cy="1180252"/>
            <a:chOff x="179512" y="1608911"/>
            <a:chExt cx="1826102" cy="1768755"/>
          </a:xfrm>
        </p:grpSpPr>
        <p:sp>
          <p:nvSpPr>
            <p:cNvPr id="7" name="Rechteck 6"/>
            <p:cNvSpPr/>
            <p:nvPr/>
          </p:nvSpPr>
          <p:spPr>
            <a:xfrm>
              <a:off x="179512" y="2218319"/>
              <a:ext cx="1080765" cy="1080765"/>
            </a:xfrm>
            <a:prstGeom prst="rect">
              <a:avLst/>
            </a:prstGeom>
            <a:ln w="25400">
              <a:solidFill>
                <a:schemeClr val="accent1"/>
              </a:solidFill>
              <a:miter lim="800000"/>
            </a:ln>
            <a:scene3d>
              <a:camera prst="isometricOffAxis1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Rechteck 7"/>
            <p:cNvSpPr/>
            <p:nvPr/>
          </p:nvSpPr>
          <p:spPr>
            <a:xfrm>
              <a:off x="924849" y="2296901"/>
              <a:ext cx="1080765" cy="108076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25400">
              <a:solidFill>
                <a:schemeClr val="accent1">
                  <a:lumMod val="50000"/>
                </a:schemeClr>
              </a:solidFill>
              <a:miter lim="800000"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/>
            <p:cNvSpPr/>
            <p:nvPr/>
          </p:nvSpPr>
          <p:spPr>
            <a:xfrm>
              <a:off x="679842" y="1608911"/>
              <a:ext cx="1080765" cy="108076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5400">
              <a:solidFill>
                <a:schemeClr val="accent1">
                  <a:lumMod val="60000"/>
                  <a:lumOff val="40000"/>
                </a:schemeClr>
              </a:solidFill>
              <a:miter lim="800000"/>
            </a:ln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8" name="Gruppieren 17"/>
          <p:cNvGrpSpPr/>
          <p:nvPr/>
        </p:nvGrpSpPr>
        <p:grpSpPr>
          <a:xfrm>
            <a:off x="1049075" y="1570219"/>
            <a:ext cx="1248608" cy="1180336"/>
            <a:chOff x="323528" y="43694"/>
            <a:chExt cx="1871194" cy="1768880"/>
          </a:xfrm>
        </p:grpSpPr>
        <p:sp>
          <p:nvSpPr>
            <p:cNvPr id="10" name="Rechteck 9"/>
            <p:cNvSpPr/>
            <p:nvPr/>
          </p:nvSpPr>
          <p:spPr>
            <a:xfrm>
              <a:off x="323528" y="731809"/>
              <a:ext cx="1080765" cy="1080765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accent2"/>
              </a:solidFill>
              <a:miter lim="800000"/>
            </a:ln>
            <a:scene3d>
              <a:camera prst="isometricLeftDown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/>
            <p:cNvSpPr/>
            <p:nvPr/>
          </p:nvSpPr>
          <p:spPr>
            <a:xfrm>
              <a:off x="1113958" y="731810"/>
              <a:ext cx="1080764" cy="108076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5400">
              <a:solidFill>
                <a:schemeClr val="accent2">
                  <a:lumMod val="75000"/>
                </a:schemeClr>
              </a:solidFill>
              <a:miter lim="800000"/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/>
            <p:cNvSpPr/>
            <p:nvPr/>
          </p:nvSpPr>
          <p:spPr>
            <a:xfrm>
              <a:off x="717423" y="43694"/>
              <a:ext cx="1080764" cy="108076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5400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6" name="Gruppieren 15"/>
          <p:cNvGrpSpPr/>
          <p:nvPr/>
        </p:nvGrpSpPr>
        <p:grpSpPr>
          <a:xfrm>
            <a:off x="1122126" y="3907081"/>
            <a:ext cx="1220007" cy="1182667"/>
            <a:chOff x="433649" y="3605406"/>
            <a:chExt cx="1828333" cy="1772374"/>
          </a:xfrm>
        </p:grpSpPr>
        <p:sp>
          <p:nvSpPr>
            <p:cNvPr id="13" name="Rechteck 12"/>
            <p:cNvSpPr/>
            <p:nvPr/>
          </p:nvSpPr>
          <p:spPr>
            <a:xfrm>
              <a:off x="433649" y="4297015"/>
              <a:ext cx="1080765" cy="1080765"/>
            </a:xfrm>
            <a:prstGeom prst="rect">
              <a:avLst/>
            </a:prstGeom>
            <a:solidFill>
              <a:schemeClr val="accent6"/>
            </a:solidFill>
            <a:ln w="25400">
              <a:solidFill>
                <a:schemeClr val="accent6"/>
              </a:solidFill>
              <a:miter lim="800000"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hteck 13"/>
            <p:cNvSpPr/>
            <p:nvPr/>
          </p:nvSpPr>
          <p:spPr>
            <a:xfrm>
              <a:off x="1181217" y="4217146"/>
              <a:ext cx="1080765" cy="108076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25400">
              <a:solidFill>
                <a:schemeClr val="accent6">
                  <a:lumMod val="75000"/>
                </a:schemeClr>
              </a:solidFill>
              <a:miter lim="800000"/>
            </a:ln>
            <a:scene3d>
              <a:camera prst="isometricOffAxis2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hteck 14"/>
            <p:cNvSpPr/>
            <p:nvPr/>
          </p:nvSpPr>
          <p:spPr>
            <a:xfrm>
              <a:off x="680237" y="3605406"/>
              <a:ext cx="1080765" cy="10807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5400">
              <a:solidFill>
                <a:schemeClr val="accent6">
                  <a:lumMod val="60000"/>
                  <a:lumOff val="40000"/>
                </a:schemeClr>
              </a:solidFill>
              <a:miter lim="800000"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4" name="Gruppieren 23"/>
          <p:cNvGrpSpPr/>
          <p:nvPr/>
        </p:nvGrpSpPr>
        <p:grpSpPr>
          <a:xfrm>
            <a:off x="2627784" y="1921396"/>
            <a:ext cx="5385714" cy="2685714"/>
            <a:chOff x="2483768" y="1561356"/>
            <a:chExt cx="5385714" cy="2685714"/>
          </a:xfrm>
        </p:grpSpPr>
        <p:pic>
          <p:nvPicPr>
            <p:cNvPr id="19" name="Grafik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3768" y="1561356"/>
              <a:ext cx="5385714" cy="2685714"/>
            </a:xfrm>
            <a:prstGeom prst="rect">
              <a:avLst/>
            </a:prstGeom>
          </p:spPr>
        </p:pic>
        <p:sp>
          <p:nvSpPr>
            <p:cNvPr id="20" name="Rechteck 19"/>
            <p:cNvSpPr/>
            <p:nvPr/>
          </p:nvSpPr>
          <p:spPr>
            <a:xfrm>
              <a:off x="4644008" y="1824930"/>
              <a:ext cx="3165462" cy="756000"/>
            </a:xfrm>
            <a:prstGeom prst="rect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Rechteck 20"/>
            <p:cNvSpPr/>
            <p:nvPr/>
          </p:nvSpPr>
          <p:spPr>
            <a:xfrm>
              <a:off x="4644008" y="2634402"/>
              <a:ext cx="2376264" cy="75600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Rechteck 21"/>
            <p:cNvSpPr/>
            <p:nvPr/>
          </p:nvSpPr>
          <p:spPr>
            <a:xfrm>
              <a:off x="4644008" y="3443875"/>
              <a:ext cx="1612737" cy="756000"/>
            </a:xfrm>
            <a:prstGeom prst="rect">
              <a:avLst/>
            </a:prstGeom>
            <a:noFill/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22"/>
            <p:cNvSpPr/>
            <p:nvPr/>
          </p:nvSpPr>
          <p:spPr>
            <a:xfrm>
              <a:off x="7068065" y="2634402"/>
              <a:ext cx="741405" cy="756000"/>
            </a:xfrm>
            <a:prstGeom prst="rect">
              <a:avLst/>
            </a:prstGeom>
            <a:noFill/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63575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468313" y="2715660"/>
            <a:ext cx="8207372" cy="1550031"/>
          </a:xfrm>
        </p:spPr>
        <p:txBody>
          <a:bodyPr/>
          <a:lstStyle/>
          <a:p>
            <a:r>
              <a:rPr lang="de-DE" dirty="0" smtClean="0"/>
              <a:t>Zusammenbau </a:t>
            </a:r>
            <a:br>
              <a:rPr lang="de-DE" dirty="0" smtClean="0"/>
            </a:br>
            <a:r>
              <a:rPr lang="de-DE" dirty="0" smtClean="0"/>
              <a:t>des Videowürfels</a:t>
            </a:r>
            <a:endParaRPr lang="de-DE" dirty="0"/>
          </a:p>
        </p:txBody>
      </p:sp>
      <p:sp>
        <p:nvSpPr>
          <p:cNvPr id="2" name="Foliennummernplatzhalter 1" hidden="1"/>
          <p:cNvSpPr>
            <a:spLocks noGrp="1"/>
          </p:cNvSpPr>
          <p:nvPr>
            <p:ph type="sldNum" sz="quarter" idx="4294967295"/>
          </p:nvPr>
        </p:nvSpPr>
        <p:spPr>
          <a:xfrm>
            <a:off x="8383588" y="5289550"/>
            <a:ext cx="760412" cy="304800"/>
          </a:xfrm>
        </p:spPr>
        <p:txBody>
          <a:bodyPr/>
          <a:lstStyle/>
          <a:p>
            <a:fld id="{E676FFA7-9E00-4860-9855-164919AB3FA7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3" name="Fußzeilenplatzhalter 2" hidden="1"/>
          <p:cNvSpPr>
            <a:spLocks noGrp="1"/>
          </p:cNvSpPr>
          <p:nvPr>
            <p:ph type="ftr" sz="quarter" idx="4294967295"/>
          </p:nvPr>
        </p:nvSpPr>
        <p:spPr>
          <a:xfrm>
            <a:off x="0" y="5260975"/>
            <a:ext cx="3889375" cy="333375"/>
          </a:xfrm>
        </p:spPr>
        <p:txBody>
          <a:bodyPr/>
          <a:lstStyle/>
          <a:p>
            <a:r>
              <a:rPr lang="de-DE" dirty="0" smtClean="0"/>
              <a:t>PowerPoint 2010 - Das Ideenbuch für Bilder, Sound und Video</a:t>
            </a:r>
            <a:endParaRPr lang="de-DE" dirty="0"/>
          </a:p>
        </p:txBody>
      </p:sp>
      <p:sp>
        <p:nvSpPr>
          <p:cNvPr id="4" name="Datumsplatzhalter 3" hidden="1"/>
          <p:cNvSpPr>
            <a:spLocks noGrp="1"/>
          </p:cNvSpPr>
          <p:nvPr>
            <p:ph type="dt" sz="half" idx="4294967295"/>
          </p:nvPr>
        </p:nvSpPr>
        <p:spPr>
          <a:xfrm>
            <a:off x="0" y="5289550"/>
            <a:ext cx="2087563" cy="304800"/>
          </a:xfrm>
        </p:spPr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930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4932040" y="1561796"/>
            <a:ext cx="3960000" cy="3960000"/>
          </a:xfrm>
          <a:prstGeom prst="rect">
            <a:avLst/>
          </a:prstGeom>
          <a:solidFill>
            <a:srgbClr val="4E6679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8" r="16222"/>
          <a:stretch/>
        </p:blipFill>
        <p:spPr>
          <a:xfrm>
            <a:off x="2772240" y="877720"/>
            <a:ext cx="3960000" cy="39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Namibia.wmv">
            <a:hlinkClick r:id="" action="ppaction://media"/>
          </p:cNvPr>
          <p:cNvPicPr>
            <a:picLocks noChangeAspect="1"/>
          </p:cNvPicPr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>
                  <p14:bmkLst>
                    <p14:bmk name="Textmarke 1" time="113.3869"/>
                    <p14:bmk name="Textmarke 2" time="42105.7827"/>
                  </p14:bmkLst>
                </p14:media>
              </p:ext>
            </p:extLst>
          </p:nvPr>
        </p:nvPicPr>
        <p:blipFill rotWithShape="1">
          <a:blip r:embed="rId7"/>
          <a:srcRect l="10531" r="9467"/>
          <a:stretch/>
        </p:blipFill>
        <p:spPr>
          <a:xfrm>
            <a:off x="179512" y="193644"/>
            <a:ext cx="3960000" cy="396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5021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amibia.wmv">
            <a:hlinkClick r:id="" action="ppaction://media"/>
          </p:cNvPr>
          <p:cNvPicPr>
            <a:picLocks noChangeAspect="1"/>
          </p:cNvPicPr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>
                  <p14:bmkLst>
                    <p14:bmk name="Textmarke 1" time="113.3869"/>
                    <p14:bmk name="Textmarke 2" time="42105.7827"/>
                  </p14:bmkLst>
                </p14:media>
              </p:ext>
            </p:extLst>
          </p:nvPr>
        </p:nvPicPr>
        <p:blipFill rotWithShape="1">
          <a:blip r:embed="rId6"/>
          <a:srcRect l="10531" r="9467"/>
          <a:stretch/>
        </p:blipFill>
        <p:spPr>
          <a:xfrm>
            <a:off x="4139952" y="877500"/>
            <a:ext cx="3960000" cy="3960000"/>
          </a:xfrm>
          <a:prstGeom prst="rect">
            <a:avLst/>
          </a:prstGeom>
          <a:scene3d>
            <a:camera prst="isometricOffAxis2Left"/>
            <a:lightRig rig="threePt" dir="t"/>
          </a:scene3d>
        </p:spPr>
      </p:pic>
      <p:sp>
        <p:nvSpPr>
          <p:cNvPr id="3" name="Textfeld 2"/>
          <p:cNvSpPr txBox="1"/>
          <p:nvPr/>
        </p:nvSpPr>
        <p:spPr>
          <a:xfrm>
            <a:off x="468313" y="703332"/>
            <a:ext cx="22234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b="1" dirty="0" smtClean="0">
                <a:solidFill>
                  <a:srgbClr val="425666"/>
                </a:solidFill>
              </a:rPr>
              <a:t>Video</a:t>
            </a:r>
          </a:p>
          <a:p>
            <a:pPr algn="ctr"/>
            <a:r>
              <a:rPr lang="de-DE" sz="2000" b="1" dirty="0" smtClean="0">
                <a:solidFill>
                  <a:srgbClr val="425666"/>
                </a:solidFill>
              </a:rPr>
              <a:t>(linke Seitenfläche)</a:t>
            </a:r>
            <a:endParaRPr lang="de-DE" sz="2000" b="1" dirty="0">
              <a:solidFill>
                <a:srgbClr val="425666"/>
              </a:solidFill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24" y="2145541"/>
            <a:ext cx="3590476" cy="1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98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8383588" y="5289550"/>
            <a:ext cx="760412" cy="304800"/>
          </a:xfrm>
        </p:spPr>
        <p:txBody>
          <a:bodyPr/>
          <a:lstStyle/>
          <a:p>
            <a:fld id="{E676FFA7-9E00-4860-9855-164919AB3FA7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384861" y="703332"/>
            <a:ext cx="23903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b="1" dirty="0">
                <a:solidFill>
                  <a:srgbClr val="4E6679"/>
                </a:solidFill>
              </a:rPr>
              <a:t>Foto</a:t>
            </a:r>
          </a:p>
          <a:p>
            <a:pPr algn="ctr"/>
            <a:r>
              <a:rPr lang="de-DE" sz="2000" b="1" dirty="0">
                <a:solidFill>
                  <a:srgbClr val="4E6679"/>
                </a:solidFill>
              </a:rPr>
              <a:t>(rechte Seitenfläche)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8" r="16222"/>
          <a:stretch/>
        </p:blipFill>
        <p:spPr>
          <a:xfrm>
            <a:off x="4572000" y="877500"/>
            <a:ext cx="3960000" cy="3960000"/>
          </a:xfrm>
          <a:prstGeom prst="rect">
            <a:avLst/>
          </a:prstGeom>
          <a:scene3d>
            <a:camera prst="isometricOffAxis2Right"/>
            <a:lightRig rig="threePt" dir="t"/>
          </a:scene3d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35" y="2136775"/>
            <a:ext cx="3590476" cy="1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74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8383588" y="5289550"/>
            <a:ext cx="760412" cy="304800"/>
          </a:xfrm>
        </p:spPr>
        <p:txBody>
          <a:bodyPr/>
          <a:lstStyle/>
          <a:p>
            <a:fld id="{E676FFA7-9E00-4860-9855-164919AB3FA7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4284408" y="-526876"/>
            <a:ext cx="3960000" cy="3960000"/>
          </a:xfrm>
          <a:prstGeom prst="rect">
            <a:avLst/>
          </a:prstGeom>
          <a:solidFill>
            <a:srgbClr val="4E6679"/>
          </a:solidFill>
          <a:ln>
            <a:noFill/>
          </a:ln>
          <a:scene3d>
            <a:camera prst="isometricOffAxis2Top"/>
            <a:lightRig rig="threePt" dir="t"/>
          </a:scene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474565" y="703332"/>
            <a:ext cx="2210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b="1" dirty="0">
                <a:solidFill>
                  <a:srgbClr val="4E6679"/>
                </a:solidFill>
              </a:rPr>
              <a:t>Quadratische Form</a:t>
            </a:r>
          </a:p>
          <a:p>
            <a:pPr algn="ctr"/>
            <a:r>
              <a:rPr lang="de-DE" sz="2000" b="1" dirty="0">
                <a:solidFill>
                  <a:srgbClr val="4E6679"/>
                </a:solidFill>
              </a:rPr>
              <a:t>(obere Fläche)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20" y="2142791"/>
            <a:ext cx="3590476" cy="1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70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2563536" y="-958484"/>
            <a:ext cx="3960000" cy="3960000"/>
          </a:xfrm>
          <a:prstGeom prst="rect">
            <a:avLst/>
          </a:prstGeom>
          <a:solidFill>
            <a:srgbClr val="4E6679"/>
          </a:solidFill>
          <a:ln>
            <a:noFill/>
          </a:ln>
          <a:scene3d>
            <a:camera prst="isometricOffAxis2Top"/>
            <a:lightRig rig="threePt" dir="t"/>
          </a:scene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8" r="16222"/>
          <a:stretch/>
        </p:blipFill>
        <p:spPr>
          <a:xfrm>
            <a:off x="4351228" y="1197216"/>
            <a:ext cx="3960000" cy="3960000"/>
          </a:xfrm>
          <a:prstGeom prst="rect">
            <a:avLst/>
          </a:prstGeom>
          <a:scene3d>
            <a:camera prst="isometricOffAxis2Right"/>
            <a:lightRig rig="threePt" dir="t"/>
          </a:scene3d>
        </p:spPr>
      </p:pic>
      <p:pic>
        <p:nvPicPr>
          <p:cNvPr id="9" name="Namibia.wmv">
            <a:hlinkClick r:id="" action="ppaction://media"/>
          </p:cNvPr>
          <p:cNvPicPr>
            <a:picLocks noChangeAspect="1"/>
          </p:cNvPicPr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>
                  <p14:bmkLst>
                    <p14:bmk name="Textmarke 1" time="113.3869"/>
                    <p14:bmk name="Textmarke 2" time="42105.7827"/>
                  </p14:bmkLst>
                </p14:media>
              </p:ext>
            </p:extLst>
          </p:nvPr>
        </p:nvPicPr>
        <p:blipFill rotWithShape="1">
          <a:blip r:embed="rId7"/>
          <a:srcRect l="10531" r="9467"/>
          <a:stretch/>
        </p:blipFill>
        <p:spPr>
          <a:xfrm>
            <a:off x="1691680" y="1481148"/>
            <a:ext cx="3960000" cy="3960000"/>
          </a:xfrm>
          <a:prstGeom prst="rect">
            <a:avLst/>
          </a:prstGeom>
          <a:scene3d>
            <a:camera prst="isometricOffAxis2Lef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79973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76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Mit Animation und ergänzendem Text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7077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f0f4a62-3057-4b81-afb8-d3667b17bd82"/>
  <p:tag name="MEDIACAPTIONSPROMPTED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f0f4a62-3057-4b81-afb8-d3667b17bd82"/>
  <p:tag name="MEDIACAPTIONSPROMPTED" val="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f0f4a62-3057-4b81-afb8-d3667b17bd82"/>
  <p:tag name="MEDIACAPTIONSPROMPTED" val="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f0f4a62-3057-4b81-afb8-d3667b17bd82"/>
  <p:tag name="MEDIACAPTIONSPROMPTED" val="False"/>
</p:tagLst>
</file>

<file path=ppt/theme/theme1.xml><?xml version="1.0" encoding="utf-8"?>
<a:theme xmlns:a="http://schemas.openxmlformats.org/drawingml/2006/main" name="MMI_Vorlage03">
  <a:themeElements>
    <a:clrScheme name="MMI_Colors">
      <a:dk1>
        <a:srgbClr val="000000"/>
      </a:dk1>
      <a:lt1>
        <a:srgbClr val="FFFFFF"/>
      </a:lt1>
      <a:dk2>
        <a:srgbClr val="EEECF0"/>
      </a:dk2>
      <a:lt2>
        <a:srgbClr val="A0BED2"/>
      </a:lt2>
      <a:accent1>
        <a:srgbClr val="4068B0"/>
      </a:accent1>
      <a:accent2>
        <a:srgbClr val="DA652A"/>
      </a:accent2>
      <a:accent3>
        <a:srgbClr val="56A4AE"/>
      </a:accent3>
      <a:accent4>
        <a:srgbClr val="A5A5A5"/>
      </a:accent4>
      <a:accent5>
        <a:srgbClr val="F8BA20"/>
      </a:accent5>
      <a:accent6>
        <a:srgbClr val="5DB040"/>
      </a:accent6>
      <a:hlink>
        <a:srgbClr val="4068B0"/>
      </a:hlink>
      <a:folHlink>
        <a:srgbClr val="A60046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Anwendertage-2011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00000"/>
              </a:schemeClr>
            </a:gs>
            <a:gs pos="35000">
              <a:schemeClr val="phClr">
                <a:tint val="40000"/>
                <a:satMod val="300000"/>
              </a:schemeClr>
            </a:gs>
            <a:gs pos="100000">
              <a:schemeClr val="phClr">
                <a:tint val="20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8000"/>
                <a:shade val="98000"/>
                <a:satMod val="110000"/>
              </a:schemeClr>
            </a:gs>
            <a:gs pos="35000">
              <a:schemeClr val="phClr">
                <a:shade val="95000"/>
                <a:satMod val="110000"/>
              </a:schemeClr>
            </a:gs>
            <a:gs pos="100000">
              <a:schemeClr val="phClr">
                <a:shade val="60000"/>
                <a:satMod val="11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1000000"/>
            </a:lightRig>
          </a:scene3d>
          <a:sp3d>
            <a:bevelT w="101600" h="12700"/>
          </a:sp3d>
        </a:effectStyle>
      </a:effectStyleLst>
      <a:bgFillStyleLst>
        <a:solidFill>
          <a:schemeClr val="phClr">
            <a:hueMod val="101000"/>
            <a:satMod val="85000"/>
          </a:schemeClr>
        </a:solidFill>
        <a:gradFill rotWithShape="1">
          <a:gsLst>
            <a:gs pos="0">
              <a:schemeClr val="phClr">
                <a:tint val="40000"/>
                <a:shade val="100000"/>
                <a:hueMod val="110000"/>
                <a:satMod val="120000"/>
              </a:schemeClr>
            </a:gs>
            <a:gs pos="80000">
              <a:schemeClr val="phClr">
                <a:shade val="50000"/>
                <a:satMod val="1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0"/>
                <a:shade val="100000"/>
                <a:alpha val="100000"/>
                <a:hueMod val="115000"/>
                <a:satMod val="120000"/>
              </a:schemeClr>
            </a:gs>
            <a:gs pos="20000">
              <a:schemeClr val="phClr">
                <a:tint val="20000"/>
                <a:shade val="100000"/>
                <a:hueMod val="110000"/>
                <a:satMod val="120000"/>
              </a:schemeClr>
            </a:gs>
            <a:gs pos="100000">
              <a:schemeClr val="phClr">
                <a:tint val="100000"/>
                <a:shade val="100000"/>
                <a:hueMod val="100000"/>
              </a:schemeClr>
            </a:gs>
          </a:gsLst>
          <a:path path="circle">
            <a:fillToRect l="180000" t="12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0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1_MMI_Vorlage03">
  <a:themeElements>
    <a:clrScheme name="MMI_Colors">
      <a:dk1>
        <a:srgbClr val="000000"/>
      </a:dk1>
      <a:lt1>
        <a:srgbClr val="FFFFFF"/>
      </a:lt1>
      <a:dk2>
        <a:srgbClr val="EEECF0"/>
      </a:dk2>
      <a:lt2>
        <a:srgbClr val="A0BED2"/>
      </a:lt2>
      <a:accent1>
        <a:srgbClr val="4068B0"/>
      </a:accent1>
      <a:accent2>
        <a:srgbClr val="DA652A"/>
      </a:accent2>
      <a:accent3>
        <a:srgbClr val="56A4AE"/>
      </a:accent3>
      <a:accent4>
        <a:srgbClr val="A5A5A5"/>
      </a:accent4>
      <a:accent5>
        <a:srgbClr val="F8BA20"/>
      </a:accent5>
      <a:accent6>
        <a:srgbClr val="5DB040"/>
      </a:accent6>
      <a:hlink>
        <a:srgbClr val="4068B0"/>
      </a:hlink>
      <a:folHlink>
        <a:srgbClr val="A60046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Anwendertage-2011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00000"/>
              </a:schemeClr>
            </a:gs>
            <a:gs pos="35000">
              <a:schemeClr val="phClr">
                <a:tint val="40000"/>
                <a:satMod val="300000"/>
              </a:schemeClr>
            </a:gs>
            <a:gs pos="100000">
              <a:schemeClr val="phClr">
                <a:tint val="20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8000"/>
                <a:shade val="98000"/>
                <a:satMod val="110000"/>
              </a:schemeClr>
            </a:gs>
            <a:gs pos="35000">
              <a:schemeClr val="phClr">
                <a:shade val="95000"/>
                <a:satMod val="110000"/>
              </a:schemeClr>
            </a:gs>
            <a:gs pos="100000">
              <a:schemeClr val="phClr">
                <a:shade val="60000"/>
                <a:satMod val="11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1000000"/>
            </a:lightRig>
          </a:scene3d>
          <a:sp3d>
            <a:bevelT w="101600" h="12700"/>
          </a:sp3d>
        </a:effectStyle>
      </a:effectStyleLst>
      <a:bgFillStyleLst>
        <a:solidFill>
          <a:schemeClr val="phClr">
            <a:hueMod val="101000"/>
            <a:satMod val="85000"/>
          </a:schemeClr>
        </a:solidFill>
        <a:gradFill rotWithShape="1">
          <a:gsLst>
            <a:gs pos="0">
              <a:schemeClr val="phClr">
                <a:tint val="40000"/>
                <a:shade val="100000"/>
                <a:hueMod val="110000"/>
                <a:satMod val="120000"/>
              </a:schemeClr>
            </a:gs>
            <a:gs pos="80000">
              <a:schemeClr val="phClr">
                <a:shade val="50000"/>
                <a:satMod val="1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0"/>
                <a:shade val="100000"/>
                <a:alpha val="100000"/>
                <a:hueMod val="115000"/>
                <a:satMod val="120000"/>
              </a:schemeClr>
            </a:gs>
            <a:gs pos="20000">
              <a:schemeClr val="phClr">
                <a:tint val="20000"/>
                <a:shade val="100000"/>
                <a:hueMod val="110000"/>
                <a:satMod val="120000"/>
              </a:schemeClr>
            </a:gs>
            <a:gs pos="100000">
              <a:schemeClr val="phClr">
                <a:tint val="100000"/>
                <a:shade val="100000"/>
                <a:hueMod val="100000"/>
              </a:schemeClr>
            </a:gs>
          </a:gsLst>
          <a:path path="circle">
            <a:fillToRect l="180000" t="12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000" dirty="0" smtClean="0"/>
        </a:defPPr>
      </a:lstStyle>
    </a:txDef>
  </a:objectDefaults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MMI_Vorlage03</Template>
  <TotalTime>0</TotalTime>
  <Words>73</Words>
  <Application>Microsoft Office PowerPoint</Application>
  <PresentationFormat>Bildschirmpräsentation (16:10)</PresentationFormat>
  <Paragraphs>32</Paragraphs>
  <Slides>10</Slides>
  <Notes>10</Notes>
  <HiddenSlides>0</HiddenSlides>
  <MMClips>4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10</vt:i4>
      </vt:variant>
    </vt:vector>
  </HeadingPairs>
  <TitlesOfParts>
    <vt:vector size="12" baseType="lpstr">
      <vt:lpstr>MMI_Vorlage03</vt:lpstr>
      <vt:lpstr>1_MMI_Vorlage03</vt:lpstr>
      <vt:lpstr>Kapitel 8 – Ein animierter Videowürfel</vt:lpstr>
      <vt:lpstr>Die Voreinstellungen für die drei Ansichten</vt:lpstr>
      <vt:lpstr>Zusammenbau  des Videowürfels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Mit Animation und ergänzendem Text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Ute Simon</dc:creator>
  <cp:lastModifiedBy>F W</cp:lastModifiedBy>
  <cp:revision>20</cp:revision>
  <dcterms:created xsi:type="dcterms:W3CDTF">2012-01-30T22:30:09Z</dcterms:created>
  <dcterms:modified xsi:type="dcterms:W3CDTF">2012-05-31T17:49:52Z</dcterms:modified>
  <cp:version>42</cp:version>
</cp:coreProperties>
</file>