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57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1165"/>
        <p:guide orient="horz" pos="508"/>
        <p:guide orient="horz" pos="3252"/>
        <p:guide pos="2880"/>
        <p:guide pos="4172"/>
        <p:guide pos="295"/>
        <p:guide pos="2971"/>
        <p:guide pos="2789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34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523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310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60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947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016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17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_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5940152" y="2137420"/>
            <a:ext cx="2591524" cy="2919977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 marL="0" indent="0">
              <a:buNone/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2SameRect">
            <a:avLst>
              <a:gd name="adj1" fmla="val 38756"/>
              <a:gd name="adj2" fmla="val 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2SameRect">
            <a:avLst>
              <a:gd name="adj1" fmla="val 38756"/>
              <a:gd name="adj2" fmla="val 0"/>
            </a:avLst>
          </a:prstGeom>
          <a:ln w="12700"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>
          <a:xfrm>
            <a:off x="611561" y="2137420"/>
            <a:ext cx="2592287" cy="29199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1534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85" r:id="rId6"/>
    <p:sldLayoutId id="2147483679" r:id="rId7"/>
    <p:sldLayoutId id="2147483681" r:id="rId8"/>
    <p:sldLayoutId id="214748368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8 – </a:t>
            </a:r>
            <a:r>
              <a:rPr lang="de-DE" dirty="0" smtClean="0"/>
              <a:t>eine </a:t>
            </a:r>
            <a:r>
              <a:rPr lang="de-DE" dirty="0" smtClean="0"/>
              <a:t>rotierende Erdkugel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68313" y="2346329"/>
            <a:ext cx="8207372" cy="2288694"/>
          </a:xfrm>
        </p:spPr>
        <p:txBody>
          <a:bodyPr/>
          <a:lstStyle/>
          <a:p>
            <a:r>
              <a:rPr lang="de-DE" dirty="0" smtClean="0">
                <a:effectLst/>
              </a:rPr>
              <a:t>Schritte zum Zuschneiden des Erdkugel-Videos</a:t>
            </a:r>
            <a:endParaRPr lang="de-DE" dirty="0"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383588" y="5289550"/>
            <a:ext cx="760412" cy="304800"/>
          </a:xfrm>
        </p:spPr>
        <p:txBody>
          <a:bodyPr/>
          <a:lstStyle/>
          <a:p>
            <a:fld id="{E676FFA7-9E00-4860-9855-164919AB3FA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25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rth_nature.wmv">
            <a:hlinkClick r:id="" action="ppaction://media"/>
          </p:cNvPr>
          <p:cNvPicPr>
            <a:picLocks noChangeAspect="1"/>
          </p:cNvPicPr>
          <p:nvPr>
            <a:vide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50876" y="1183314"/>
            <a:ext cx="6042248" cy="4531686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Ausgangsvideo </a:t>
            </a:r>
            <a:r>
              <a:rPr lang="de-DE" i="1" dirty="0" smtClean="0"/>
              <a:t>Earth_Nature.wmv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403241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rth_nature.wmv">
            <a:hlinkClick r:id="" action="ppaction://media"/>
          </p:cNvPr>
          <p:cNvPicPr>
            <a:picLocks noChangeAspect="1"/>
          </p:cNvPicPr>
          <p:nvPr>
            <a:vide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6767" t="19089" r="26675" b="18811"/>
          <a:stretch/>
        </p:blipFill>
        <p:spPr>
          <a:xfrm>
            <a:off x="2915956" y="1869300"/>
            <a:ext cx="3312087" cy="33131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Quadratisch zugeschnittenes Video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53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rth_nature.wmv">
            <a:hlinkClick r:id="" action="ppaction://media"/>
          </p:cNvPr>
          <p:cNvPicPr>
            <a:picLocks noChangeAspect="1"/>
          </p:cNvPicPr>
          <p:nvPr>
            <a:vide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6767" t="19089" r="26675" b="18811"/>
          <a:stretch/>
        </p:blipFill>
        <p:spPr>
          <a:xfrm>
            <a:off x="2916513" y="1849438"/>
            <a:ext cx="3310974" cy="3312000"/>
          </a:xfrm>
          <a:prstGeom prst="ellipse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Mithilfe der Videoform rund zugeschnitten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604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rth_nature.wmv">
            <a:hlinkClick r:id="" action="ppaction://media"/>
          </p:cNvPr>
          <p:cNvPicPr>
            <a:picLocks noChangeAspect="1"/>
          </p:cNvPicPr>
          <p:nvPr>
            <a:vide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6767" t="19089" r="26675" b="18811"/>
          <a:stretch/>
        </p:blipFill>
        <p:spPr>
          <a:xfrm>
            <a:off x="2916513" y="1849438"/>
            <a:ext cx="3310974" cy="3312000"/>
          </a:xfrm>
          <a:prstGeom prst="ellipse">
            <a:avLst/>
          </a:prstGeom>
          <a:effectLst>
            <a:softEdge rad="25400"/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Eine weiche Kante verbessert den Rand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078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f der gleichen Seite des Rechtecks liegende Ecken abrunden 26"/>
          <p:cNvSpPr/>
          <p:nvPr/>
        </p:nvSpPr>
        <p:spPr>
          <a:xfrm flipV="1">
            <a:off x="468313" y="1993404"/>
            <a:ext cx="3959225" cy="3169146"/>
          </a:xfrm>
          <a:custGeom>
            <a:avLst/>
            <a:gdLst/>
            <a:ahLst/>
            <a:cxnLst/>
            <a:rect l="l" t="t" r="r" b="b"/>
            <a:pathLst>
              <a:path w="3959225" h="3097212">
                <a:moveTo>
                  <a:pt x="0" y="3097212"/>
                </a:moveTo>
                <a:lnTo>
                  <a:pt x="3959225" y="3097212"/>
                </a:lnTo>
                <a:lnTo>
                  <a:pt x="3959225" y="2909994"/>
                </a:lnTo>
                <a:cubicBezTo>
                  <a:pt x="3266472" y="2842948"/>
                  <a:pt x="2725034" y="2259007"/>
                  <a:pt x="2725034" y="1548606"/>
                </a:cubicBezTo>
                <a:cubicBezTo>
                  <a:pt x="2725034" y="839540"/>
                  <a:pt x="3264441" y="256457"/>
                  <a:pt x="3955307" y="187417"/>
                </a:cubicBezTo>
                <a:cubicBezTo>
                  <a:pt x="3937415" y="80913"/>
                  <a:pt x="3844628" y="0"/>
                  <a:pt x="3732943" y="0"/>
                </a:cubicBezTo>
                <a:lnTo>
                  <a:pt x="226282" y="0"/>
                </a:lnTo>
                <a:cubicBezTo>
                  <a:pt x="101310" y="0"/>
                  <a:pt x="0" y="101310"/>
                  <a:pt x="0" y="226282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144000" tIns="36000" rIns="144000" bIns="36000" rtlCol="0" anchor="ctr" anchorCtr="0">
            <a:noAutofit/>
          </a:bodyPr>
          <a:lstStyle/>
          <a:p>
            <a:pPr marL="3175" lvl="0" indent="0">
              <a:spcBef>
                <a:spcPts val="1000"/>
              </a:spcBef>
              <a:buClr>
                <a:schemeClr val="accent1">
                  <a:lumMod val="50000"/>
                </a:schemeClr>
              </a:buClr>
              <a:buSzPct val="100000"/>
              <a:buFontTx/>
              <a:buNone/>
            </a:pPr>
            <a:endParaRPr kumimoji="0" lang="de-DE" sz="2200" smtClean="0">
              <a:solidFill>
                <a:schemeClr val="bg1"/>
              </a:solidFill>
            </a:endParaRPr>
          </a:p>
        </p:txBody>
      </p:sp>
      <p:sp>
        <p:nvSpPr>
          <p:cNvPr id="12" name="Auf der gleichen Seite des Rechtecks liegende Ecken abrunden 27"/>
          <p:cNvSpPr/>
          <p:nvPr/>
        </p:nvSpPr>
        <p:spPr>
          <a:xfrm flipV="1">
            <a:off x="4716463" y="1993404"/>
            <a:ext cx="3959225" cy="3169146"/>
          </a:xfrm>
          <a:custGeom>
            <a:avLst/>
            <a:gdLst/>
            <a:ahLst/>
            <a:cxnLst/>
            <a:rect l="l" t="t" r="r" b="b"/>
            <a:pathLst>
              <a:path w="3959225" h="3097212">
                <a:moveTo>
                  <a:pt x="0" y="3097212"/>
                </a:moveTo>
                <a:lnTo>
                  <a:pt x="3959225" y="3097212"/>
                </a:lnTo>
                <a:lnTo>
                  <a:pt x="3959225" y="226282"/>
                </a:lnTo>
                <a:cubicBezTo>
                  <a:pt x="3959225" y="101310"/>
                  <a:pt x="3857915" y="0"/>
                  <a:pt x="3732943" y="0"/>
                </a:cubicBezTo>
                <a:lnTo>
                  <a:pt x="226282" y="0"/>
                </a:lnTo>
                <a:cubicBezTo>
                  <a:pt x="113451" y="0"/>
                  <a:pt x="19907" y="82582"/>
                  <a:pt x="3585" y="190726"/>
                </a:cubicBezTo>
                <a:cubicBezTo>
                  <a:pt x="684554" y="268533"/>
                  <a:pt x="1213188" y="847016"/>
                  <a:pt x="1213188" y="1548966"/>
                </a:cubicBezTo>
                <a:cubicBezTo>
                  <a:pt x="1213188" y="2252154"/>
                  <a:pt x="682688" y="2831438"/>
                  <a:pt x="0" y="2907753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144000" tIns="36000" rIns="144000" bIns="36000" rtlCol="0" anchor="ctr" anchorCtr="0">
            <a:noAutofit/>
          </a:bodyPr>
          <a:lstStyle/>
          <a:p>
            <a:pPr marL="3175" lvl="0" indent="0">
              <a:spcBef>
                <a:spcPts val="1000"/>
              </a:spcBef>
              <a:buClr>
                <a:schemeClr val="accent1">
                  <a:lumMod val="50000"/>
                </a:schemeClr>
              </a:buClr>
              <a:buSzPct val="100000"/>
              <a:buFontTx/>
              <a:buNone/>
            </a:pPr>
            <a:endParaRPr kumimoji="0" lang="de-DE" sz="2200" smtClean="0">
              <a:solidFill>
                <a:schemeClr val="bg1"/>
              </a:solidFill>
            </a:endParaRPr>
          </a:p>
        </p:txBody>
      </p:sp>
      <p:sp>
        <p:nvSpPr>
          <p:cNvPr id="18" name="Inhaltsplatzhalter 17"/>
          <p:cNvSpPr>
            <a:spLocks noGrp="1"/>
          </p:cNvSpPr>
          <p:nvPr>
            <p:ph sz="quarter" idx="4"/>
          </p:nvPr>
        </p:nvSpPr>
        <p:spPr>
          <a:xfrm>
            <a:off x="6084168" y="2065412"/>
            <a:ext cx="2591520" cy="3097138"/>
          </a:xfrm>
        </p:spPr>
        <p:txBody>
          <a:bodyPr/>
          <a:lstStyle/>
          <a:p>
            <a:r>
              <a:rPr lang="de-DE" sz="2000" dirty="0" smtClean="0"/>
              <a:t>Risiken </a:t>
            </a:r>
            <a:r>
              <a:rPr lang="de-DE" sz="2000" dirty="0"/>
              <a:t>für </a:t>
            </a:r>
            <a:r>
              <a:rPr lang="de-DE" sz="2000" dirty="0" smtClean="0"/>
              <a:t>Ökosysteme</a:t>
            </a:r>
          </a:p>
          <a:p>
            <a:r>
              <a:rPr lang="de-DE" sz="2000" dirty="0" smtClean="0"/>
              <a:t>Aussterben </a:t>
            </a:r>
            <a:r>
              <a:rPr lang="de-DE" sz="2000" dirty="0"/>
              <a:t>zahlreicher </a:t>
            </a:r>
            <a:r>
              <a:rPr lang="de-DE" sz="2000" dirty="0" smtClean="0"/>
              <a:t>Tierarten</a:t>
            </a:r>
          </a:p>
          <a:p>
            <a:r>
              <a:rPr lang="de-DE" sz="2000" dirty="0" smtClean="0"/>
              <a:t>Rückgang der Vegetation</a:t>
            </a:r>
          </a:p>
          <a:p>
            <a:r>
              <a:rPr lang="de-DE" sz="2000" dirty="0" smtClean="0"/>
              <a:t>Völliger </a:t>
            </a:r>
            <a:r>
              <a:rPr lang="de-DE" sz="2000" dirty="0"/>
              <a:t>Kollaps von Ökosystemen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2SameRect">
            <a:avLst>
              <a:gd name="adj1" fmla="val 40500"/>
              <a:gd name="adj2" fmla="val 0"/>
            </a:avLst>
          </a:prstGeom>
        </p:spPr>
        <p:txBody>
          <a:bodyPr/>
          <a:lstStyle/>
          <a:p>
            <a:pPr algn="ctr"/>
            <a:r>
              <a:rPr lang="de-DE" dirty="0" smtClean="0"/>
              <a:t>Asien, Australien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>
          <a:xfrm>
            <a:off x="611560" y="2065412"/>
            <a:ext cx="2520280" cy="3097138"/>
          </a:xfrm>
        </p:spPr>
        <p:txBody>
          <a:bodyPr/>
          <a:lstStyle/>
          <a:p>
            <a:r>
              <a:rPr lang="de-DE" sz="2000" dirty="0" smtClean="0"/>
              <a:t>Steigende Lufttemperaturen</a:t>
            </a:r>
          </a:p>
          <a:p>
            <a:r>
              <a:rPr lang="de-DE" sz="2000" dirty="0" smtClean="0"/>
              <a:t>Verteilung der Niederschläge</a:t>
            </a:r>
          </a:p>
          <a:p>
            <a:r>
              <a:rPr lang="de-DE" sz="2000" dirty="0" smtClean="0"/>
              <a:t>Zunehmende Trockenheit</a:t>
            </a:r>
          </a:p>
          <a:p>
            <a:r>
              <a:rPr lang="de-DE" sz="2000" dirty="0" smtClean="0"/>
              <a:t>Beschleunigte Verdunstung</a:t>
            </a:r>
            <a:endParaRPr lang="de-DE" sz="2000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2SameRect">
            <a:avLst>
              <a:gd name="adj1" fmla="val 42883"/>
              <a:gd name="adj2" fmla="val 0"/>
            </a:avLst>
          </a:prstGeom>
        </p:spPr>
        <p:txBody>
          <a:bodyPr/>
          <a:lstStyle/>
          <a:p>
            <a:pPr algn="ctr"/>
            <a:r>
              <a:rPr lang="de-DE" dirty="0" smtClean="0"/>
              <a:t>Westeuropa, Amerika</a:t>
            </a:r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Globale Auswirkungen</a:t>
            </a:r>
            <a:endParaRPr lang="de-DE" dirty="0"/>
          </a:p>
        </p:txBody>
      </p:sp>
      <p:pic>
        <p:nvPicPr>
          <p:cNvPr id="8" name="earth_nature.wmv">
            <a:hlinkClick r:id="" action="ppaction://media"/>
          </p:cNvPr>
          <p:cNvPicPr>
            <a:picLocks noChangeAspect="1"/>
          </p:cNvPicPr>
          <p:nvPr>
            <a:vide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6767" t="19089" r="26675" b="18811"/>
          <a:stretch/>
        </p:blipFill>
        <p:spPr>
          <a:xfrm>
            <a:off x="3348244" y="2354090"/>
            <a:ext cx="2447512" cy="2448270"/>
          </a:xfrm>
          <a:prstGeom prst="ellipse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33059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6e9fa878-348e-4527-9590-6dec235df03b"/>
  <p:tag name="MEDIACAPTIONSPROMPT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6e9fa878-348e-4527-9590-6dec235df03b"/>
  <p:tag name="MEDIACAPTIONSPROMPTED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6e9fa878-348e-4527-9590-6dec235df03b"/>
  <p:tag name="MEDIACAPTIONSPROMPT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6e9fa878-348e-4527-9590-6dec235df03b"/>
  <p:tag name="MEDIACAPTIONSPROMPT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6e9fa878-348e-4527-9590-6dec235df03b"/>
  <p:tag name="MEDIACAPTIONSPROMPTED" val="False"/>
</p:tagLst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66</Words>
  <Application>Microsoft Office PowerPoint</Application>
  <PresentationFormat>Bildschirmpräsentation (16:10)</PresentationFormat>
  <Paragraphs>25</Paragraphs>
  <Slides>7</Slides>
  <Notes>7</Notes>
  <HiddenSlides>0</HiddenSlides>
  <MMClips>5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MMI_Vorlage03</vt:lpstr>
      <vt:lpstr>Kapitel 8 – eine rotierende Erdkugel</vt:lpstr>
      <vt:lpstr>Schritte zum Zuschneiden des Erdkugel-Videos</vt:lpstr>
      <vt:lpstr>Das Ausgangsvideo Earth_Nature.wmv</vt:lpstr>
      <vt:lpstr>Quadratisch zugeschnittenes Video</vt:lpstr>
      <vt:lpstr>Mithilfe der Videoform rund zugeschnitten</vt:lpstr>
      <vt:lpstr>Eine weiche Kante verbessert den Rand</vt:lpstr>
      <vt:lpstr>Globale Auswirkungen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Ute Simon</dc:creator>
  <cp:lastModifiedBy>F W</cp:lastModifiedBy>
  <cp:revision>19</cp:revision>
  <dcterms:created xsi:type="dcterms:W3CDTF">2012-01-29T19:32:29Z</dcterms:created>
  <dcterms:modified xsi:type="dcterms:W3CDTF">2012-05-31T17:44:20Z</dcterms:modified>
  <cp:version>42</cp:version>
</cp:coreProperties>
</file>