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  <p:sldMasterId id="2147483685" r:id="rId2"/>
  </p:sldMasterIdLst>
  <p:notesMasterIdLst>
    <p:notesMasterId r:id="rId8"/>
  </p:notesMasterIdLst>
  <p:sldIdLst>
    <p:sldId id="256" r:id="rId3"/>
    <p:sldId id="260" r:id="rId4"/>
    <p:sldId id="264" r:id="rId5"/>
    <p:sldId id="261" r:id="rId6"/>
    <p:sldId id="258" r:id="rId7"/>
  </p:sldIdLst>
  <p:sldSz cx="9144000" cy="5715000" type="screen16x1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A17F"/>
    <a:srgbClr val="2A1F14"/>
    <a:srgbClr val="956541"/>
    <a:srgbClr val="D1C0AF"/>
    <a:srgbClr val="5B3E28"/>
    <a:srgbClr val="E5DCD3"/>
    <a:srgbClr val="473421"/>
    <a:srgbClr val="98754D"/>
    <a:srgbClr val="9875B1"/>
    <a:srgbClr val="D1C0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18" autoAdjust="0"/>
  </p:normalViewPr>
  <p:slideViewPr>
    <p:cSldViewPr showGuides="1">
      <p:cViewPr varScale="1">
        <p:scale>
          <a:sx n="102" d="100"/>
          <a:sy n="102" d="100"/>
        </p:scale>
        <p:origin x="-1044" y="-96"/>
      </p:cViewPr>
      <p:guideLst>
        <p:guide orient="horz" pos="847"/>
        <p:guide orient="horz" pos="2072"/>
        <p:guide orient="horz" pos="3252"/>
        <p:guide orient="horz" pos="666"/>
        <p:guide orient="horz" pos="76"/>
        <p:guide orient="horz" pos="2753"/>
        <p:guide pos="2562"/>
        <p:guide pos="295"/>
        <p:guide pos="5465"/>
        <p:guide pos="748"/>
        <p:guide pos="50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90" d="100"/>
          <a:sy n="90" d="100"/>
        </p:scale>
        <p:origin x="-2820" y="33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26040-47AA-4BA2-8666-4B68419CA360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0CD3D-2DCB-4A16-A3A5-86D02E877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02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1668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2067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© Ralf</a:t>
            </a:r>
            <a:r>
              <a:rPr lang="de-DE" baseline="0" dirty="0" smtClean="0"/>
              <a:t> Meyer-</a:t>
            </a:r>
            <a:r>
              <a:rPr lang="de-DE" baseline="0" dirty="0" err="1" smtClean="0"/>
              <a:t>Wilmes</a:t>
            </a:r>
            <a:r>
              <a:rPr lang="de-DE" baseline="0" dirty="0" smtClean="0"/>
              <a:t>, http://www.ralf-meyer-wilmes.de/Musik.php</a:t>
            </a:r>
          </a:p>
          <a:p>
            <a:r>
              <a:rPr lang="de-DE" baseline="0" dirty="0" smtClean="0"/>
              <a:t>Dieses Video wurde uns von Ralf Meyer-</a:t>
            </a:r>
            <a:r>
              <a:rPr lang="de-DE" baseline="0" dirty="0" err="1" smtClean="0"/>
              <a:t>Wilmes</a:t>
            </a:r>
            <a:r>
              <a:rPr lang="de-DE" baseline="0" dirty="0" smtClean="0"/>
              <a:t> zur Nutzung in dieser Beispieldatei zur Verfügung gestellt. Danke an ihn und an Axel Becker von </a:t>
            </a:r>
            <a:r>
              <a:rPr lang="de-DE" dirty="0"/>
              <a:t>m</a:t>
            </a:r>
            <a:r>
              <a:rPr lang="de-DE" baseline="0" dirty="0" smtClean="0"/>
              <a:t>otiongraFX</a:t>
            </a:r>
            <a:r>
              <a:rPr lang="de-DE" baseline="0" dirty="0" smtClean="0"/>
              <a:t>, der es produzierte und den Kontakt vermittelte.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886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9047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© Ralf</a:t>
            </a:r>
            <a:r>
              <a:rPr lang="de-DE" baseline="0" dirty="0" smtClean="0"/>
              <a:t> Meyer-</a:t>
            </a:r>
            <a:r>
              <a:rPr lang="de-DE" baseline="0" dirty="0" err="1" smtClean="0"/>
              <a:t>Wilmes</a:t>
            </a:r>
            <a:r>
              <a:rPr lang="de-DE" baseline="0" dirty="0" smtClean="0"/>
              <a:t>, http://www.ralf-meyer-wilmes.de/Musik.php</a:t>
            </a:r>
          </a:p>
          <a:p>
            <a:r>
              <a:rPr lang="de-DE" baseline="0" dirty="0" smtClean="0"/>
              <a:t>Dieses Video wurde uns von Ralf Meyer-</a:t>
            </a:r>
            <a:r>
              <a:rPr lang="de-DE" baseline="0" dirty="0" err="1" smtClean="0"/>
              <a:t>Wilmes</a:t>
            </a:r>
            <a:r>
              <a:rPr lang="de-DE" baseline="0" dirty="0" smtClean="0"/>
              <a:t> zur Nutzung in dieser Beispieldatei zur Verfügung gestellt. Danke an ihn und an Axel Becker von </a:t>
            </a:r>
            <a:r>
              <a:rPr lang="de-DE" dirty="0"/>
              <a:t>m</a:t>
            </a:r>
            <a:r>
              <a:rPr lang="de-DE" baseline="0" dirty="0" smtClean="0"/>
              <a:t>otiongraFX</a:t>
            </a:r>
            <a:r>
              <a:rPr lang="de-DE" baseline="0" dirty="0" smtClean="0"/>
              <a:t>, der es produzierte und den Kontakt vermittelte.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0862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 userDrawn="1"/>
        </p:nvGrpSpPr>
        <p:grpSpPr>
          <a:xfrm>
            <a:off x="3238055" y="971044"/>
            <a:ext cx="2667372" cy="1382400"/>
            <a:chOff x="10449303" y="-1540268"/>
            <a:chExt cx="3334213" cy="1728000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1801">
              <a:off x="11839516" y="-1125301"/>
              <a:ext cx="1944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296" b="100000" l="0" r="100000">
                          <a14:backgroundMark x1="17105" y1="83004" x2="17105" y2="83004"/>
                          <a14:backgroundMark x1="24211" y1="88933" x2="24211" y2="88933"/>
                          <a14:backgroundMark x1="30000" y1="91700" x2="30000" y2="91700"/>
                          <a14:backgroundMark x1="36842" y1="91304" x2="36842" y2="91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7494">
              <a:off x="10449303" y="-1393563"/>
              <a:ext cx="2016224" cy="1342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40000">
              <a:off x="11252928" y="-1540268"/>
              <a:ext cx="1742010" cy="1728000"/>
            </a:xfrm>
            <a:prstGeom prst="rect">
              <a:avLst/>
            </a:prstGeom>
            <a:effectLst/>
          </p:spPr>
        </p:pic>
      </p:grp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001516"/>
            <a:ext cx="9216000" cy="1080120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3" y="4441825"/>
            <a:ext cx="8207375" cy="46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99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494F0-9A63-487E-AEBF-C33D2EA007C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631A6-3AB9-48BE-9AD7-36C1D1DD37E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195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494F0-9A63-487E-AEBF-C33D2EA007C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631A6-3AB9-48BE-9AD7-36C1D1DD37E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2336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494F0-9A63-487E-AEBF-C33D2EA007C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631A6-3AB9-48BE-9AD7-36C1D1DD37E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918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494F0-9A63-487E-AEBF-C33D2EA007C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631A6-3AB9-48BE-9AD7-36C1D1DD37E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003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494F0-9A63-487E-AEBF-C33D2EA007C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631A6-3AB9-48BE-9AD7-36C1D1DD37E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2494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494F0-9A63-487E-AEBF-C33D2EA007C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631A6-3AB9-48BE-9AD7-36C1D1DD37E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6993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494F0-9A63-487E-AEBF-C33D2EA007C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631A6-3AB9-48BE-9AD7-36C1D1DD37E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0116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494F0-9A63-487E-AEBF-C33D2EA007C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631A6-3AB9-48BE-9AD7-36C1D1DD37E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0878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494F0-9A63-487E-AEBF-C33D2EA007C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631A6-3AB9-48BE-9AD7-36C1D1DD37E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2713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494F0-9A63-487E-AEBF-C33D2EA007C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631A6-3AB9-48BE-9AD7-36C1D1DD37E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975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3" y="1345290"/>
            <a:ext cx="8207375" cy="3816000"/>
          </a:xfr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2627744" y="5261168"/>
            <a:ext cx="3888472" cy="33263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 useBgFill="1">
        <p:nvSpPr>
          <p:cNvPr id="20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714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468313" y="3084992"/>
            <a:ext cx="8207372" cy="811367"/>
          </a:xfrm>
          <a:noFill/>
        </p:spPr>
        <p:txBody>
          <a:bodyPr vert="horz" wrap="square" lIns="72000" tIns="36000" rIns="72000" bIns="36000" rtlCol="0" anchor="ctr">
            <a:spAutoFit/>
            <a:scene3d>
              <a:camera prst="orthographicFront"/>
              <a:lightRig rig="threePt" dir="t"/>
            </a:scene3d>
            <a:sp3d extrusionH="57150">
              <a:bevelT w="50800" h="12700"/>
            </a:sp3d>
          </a:bodyPr>
          <a:lstStyle>
            <a:lvl1pPr algn="ctr">
              <a:defRPr lang="de-DE" sz="48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12700" stA="55000" endPos="64000" dist="50800" dir="5400000" sy="-100000" algn="bl" rotWithShape="0"/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de-DE" dirty="0" smtClean="0"/>
              <a:t>Zwischenfolie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8202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1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Inhaltsplatzhalter rechts"/>
          <p:cNvSpPr>
            <a:spLocks noGrp="1"/>
          </p:cNvSpPr>
          <p:nvPr>
            <p:ph sz="half" idx="2"/>
          </p:nvPr>
        </p:nvSpPr>
        <p:spPr>
          <a:xfrm>
            <a:off x="47160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3" name="Inhaltsplatzhalter links"/>
          <p:cNvSpPr>
            <a:spLocks noGrp="1"/>
          </p:cNvSpPr>
          <p:nvPr>
            <p:ph sz="half" idx="1"/>
          </p:nvPr>
        </p:nvSpPr>
        <p:spPr>
          <a:xfrm>
            <a:off x="4572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4810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2" name="Datumsplatzhalter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6" name="Inhaltsplatzhalter rechts"/>
          <p:cNvSpPr>
            <a:spLocks noGrp="1"/>
          </p:cNvSpPr>
          <p:nvPr>
            <p:ph sz="quarter" idx="4"/>
          </p:nvPr>
        </p:nvSpPr>
        <p:spPr>
          <a:xfrm>
            <a:off x="4716020" y="2065412"/>
            <a:ext cx="395966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5" name="Textplatzhalter Überschrift rechts"/>
          <p:cNvSpPr>
            <a:spLocks noGrp="1"/>
          </p:cNvSpPr>
          <p:nvPr>
            <p:ph type="body" sz="quarter" idx="14"/>
          </p:nvPr>
        </p:nvSpPr>
        <p:spPr>
          <a:xfrm flipH="1">
            <a:off x="4716020" y="1344613"/>
            <a:ext cx="3959668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links"/>
          <p:cNvSpPr>
            <a:spLocks noGrp="1"/>
          </p:cNvSpPr>
          <p:nvPr>
            <p:ph sz="half" idx="2"/>
          </p:nvPr>
        </p:nvSpPr>
        <p:spPr>
          <a:xfrm>
            <a:off x="457200" y="2065412"/>
            <a:ext cx="395911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4" name="Textplatzhalter Überschrift links"/>
          <p:cNvSpPr>
            <a:spLocks noGrp="1"/>
          </p:cNvSpPr>
          <p:nvPr>
            <p:ph type="body" sz="quarter" idx="13"/>
          </p:nvPr>
        </p:nvSpPr>
        <p:spPr>
          <a:xfrm flipH="1">
            <a:off x="468312" y="1344613"/>
            <a:ext cx="3958802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9858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2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6" name="Datumsplatzhalt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30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009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494F0-9A63-487E-AEBF-C33D2EA007C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631A6-3AB9-48BE-9AD7-36C1D1DD37E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808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5289533"/>
            <a:ext cx="76111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5261168"/>
            <a:ext cx="3888472" cy="332636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5289533"/>
            <a:ext cx="208740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345810"/>
            <a:ext cx="8208000" cy="3816740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5" r:id="rId3"/>
    <p:sldLayoutId id="2147483676" r:id="rId4"/>
    <p:sldLayoutId id="2147483677" r:id="rId5"/>
    <p:sldLayoutId id="2147483679" r:id="rId6"/>
    <p:sldLayoutId id="2147483681" r:id="rId7"/>
    <p:sldLayoutId id="2147483684" r:id="rId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Tx/>
        <a:buSzPct val="80000"/>
        <a:buFont typeface="Symbol" pitchFamily="18" charset="2"/>
        <a:buChar char="-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494F0-9A63-487E-AEBF-C33D2EA007C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631A6-3AB9-48BE-9AD7-36C1D1DD37E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708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6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5.xml"/><Relationship Id="rId7" Type="http://schemas.microsoft.com/office/2007/relationships/hdphoto" Target="../media/hdphoto3.wdp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5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001516"/>
            <a:ext cx="9144000" cy="1080120"/>
          </a:xfrm>
        </p:spPr>
        <p:txBody>
          <a:bodyPr/>
          <a:lstStyle/>
          <a:p>
            <a:r>
              <a:rPr lang="de-DE" dirty="0" smtClean="0"/>
              <a:t>Kapitel 8 – CD-Hülle mit Musikvideo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989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Bausteine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1697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ückseite"/>
          <p:cNvSpPr/>
          <p:nvPr/>
        </p:nvSpPr>
        <p:spPr>
          <a:xfrm>
            <a:off x="4413883" y="1323090"/>
            <a:ext cx="3600000" cy="3600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27" name="Seite_unten"/>
          <p:cNvSpPr/>
          <p:nvPr/>
        </p:nvSpPr>
        <p:spPr>
          <a:xfrm>
            <a:off x="4413883" y="5172797"/>
            <a:ext cx="3600000" cy="28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24" name="Seite_oben"/>
          <p:cNvSpPr/>
          <p:nvPr/>
        </p:nvSpPr>
        <p:spPr>
          <a:xfrm>
            <a:off x="4413883" y="785384"/>
            <a:ext cx="3600000" cy="28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25" name="Seite_rechts"/>
          <p:cNvSpPr/>
          <p:nvPr/>
        </p:nvSpPr>
        <p:spPr>
          <a:xfrm>
            <a:off x="8302347" y="1323090"/>
            <a:ext cx="288000" cy="3600000"/>
          </a:xfrm>
          <a:prstGeom prst="rect">
            <a:avLst/>
          </a:prstGeom>
          <a:solidFill>
            <a:srgbClr val="D1C0A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de-DE" sz="1600" spc="20" noProof="1" smtClean="0">
                <a:solidFill>
                  <a:srgbClr val="956541"/>
                </a:solidFill>
                <a:latin typeface="Arial" pitchFamily="34" charset="0"/>
                <a:cs typeface="Arial" pitchFamily="34" charset="0"/>
              </a:rPr>
              <a:t>Ralf Meyer-Wilmes –</a:t>
            </a:r>
            <a:r>
              <a:rPr lang="de-DE" sz="1600" spc="20" noProof="1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600" b="1" spc="20" noProof="1" smtClean="0">
                <a:solidFill>
                  <a:srgbClr val="5B3E28"/>
                </a:solidFill>
                <a:latin typeface="Arial" pitchFamily="34" charset="0"/>
                <a:cs typeface="Arial" pitchFamily="34" charset="0"/>
              </a:rPr>
              <a:t>VESPERTINE</a:t>
            </a:r>
            <a:endParaRPr lang="de-DE" sz="1600" b="1" spc="20" noProof="1">
              <a:solidFill>
                <a:srgbClr val="5B3E28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CD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87" b="89747" l="7794" r="882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39" t="10382" r="12203" b="9730"/>
          <a:stretch/>
        </p:blipFill>
        <p:spPr>
          <a:xfrm>
            <a:off x="4859932" y="1683090"/>
            <a:ext cx="2880120" cy="2880000"/>
          </a:xfrm>
          <a:prstGeom prst="rect">
            <a:avLst/>
          </a:prstGeom>
        </p:spPr>
      </p:pic>
      <p:pic>
        <p:nvPicPr>
          <p:cNvPr id="3" name="Vespertine_kl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l="20555" r="23907"/>
          <a:stretch>
            <a:fillRect/>
          </a:stretch>
        </p:blipFill>
        <p:spPr>
          <a:xfrm>
            <a:off x="468313" y="1344613"/>
            <a:ext cx="3598863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64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3" presetClass="pat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8.33333E-7 4.69218E-6 L 0.15503 0.051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43" y="2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fertige CD-Hülle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617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Boden_Schatten"/>
          <p:cNvSpPr/>
          <p:nvPr/>
        </p:nvSpPr>
        <p:spPr>
          <a:xfrm>
            <a:off x="0" y="3551995"/>
            <a:ext cx="9144000" cy="496606"/>
          </a:xfrm>
          <a:prstGeom prst="rect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159" name="Boden_Holz"/>
          <p:cNvSpPr/>
          <p:nvPr/>
        </p:nvSpPr>
        <p:spPr>
          <a:xfrm>
            <a:off x="0" y="4024217"/>
            <a:ext cx="9144000" cy="1690783"/>
          </a:xfrm>
          <a:prstGeom prst="rect">
            <a:avLst/>
          </a:prstGeom>
          <a:blipFill>
            <a:blip r:embed="rId5"/>
            <a:srcRect/>
            <a:stretch>
              <a:fillRect t="-71721" b="-19586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15" name="Seite_links"/>
          <p:cNvSpPr/>
          <p:nvPr/>
        </p:nvSpPr>
        <p:spPr>
          <a:xfrm>
            <a:off x="4322096" y="834133"/>
            <a:ext cx="288000" cy="3600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isometricOffAxis2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de-DE" sz="1600" spc="2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26" name="Rückseite"/>
          <p:cNvSpPr/>
          <p:nvPr/>
        </p:nvSpPr>
        <p:spPr>
          <a:xfrm>
            <a:off x="4356376" y="1036238"/>
            <a:ext cx="3600000" cy="3600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24" name="Seite_oben"/>
          <p:cNvSpPr/>
          <p:nvPr/>
        </p:nvSpPr>
        <p:spPr>
          <a:xfrm>
            <a:off x="4295032" y="1011886"/>
            <a:ext cx="3600000" cy="28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isometricOffAxis2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27" name="Seite_unten"/>
          <p:cNvSpPr/>
          <p:nvPr/>
        </p:nvSpPr>
        <p:spPr>
          <a:xfrm>
            <a:off x="4290270" y="4460424"/>
            <a:ext cx="3600000" cy="28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isometricOffAxis2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16" name="Seite_rechts"/>
          <p:cNvSpPr/>
          <p:nvPr/>
        </p:nvSpPr>
        <p:spPr>
          <a:xfrm>
            <a:off x="7570800" y="1328400"/>
            <a:ext cx="288000" cy="3600000"/>
          </a:xfrm>
          <a:prstGeom prst="rect">
            <a:avLst/>
          </a:prstGeom>
          <a:solidFill>
            <a:srgbClr val="D1C0AF"/>
          </a:solidFill>
          <a:ln>
            <a:solidFill>
              <a:srgbClr val="2A1F14"/>
            </a:solidFill>
          </a:ln>
          <a:scene3d>
            <a:camera prst="isometricOffAxis2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de-DE" sz="1600" spc="20" noProof="1">
                <a:solidFill>
                  <a:srgbClr val="956541"/>
                </a:solidFill>
              </a:rPr>
              <a:t>Ralf Meyer-Wilmes –</a:t>
            </a:r>
            <a:r>
              <a:rPr lang="de-DE" sz="1600" spc="20" noProof="1">
                <a:solidFill>
                  <a:prstClr val="black">
                    <a:lumMod val="85000"/>
                    <a:lumOff val="15000"/>
                  </a:prstClr>
                </a:solidFill>
              </a:rPr>
              <a:t> </a:t>
            </a:r>
            <a:r>
              <a:rPr lang="de-DE" sz="1600" b="1" spc="20" noProof="1">
                <a:solidFill>
                  <a:srgbClr val="5B3E28"/>
                </a:solidFill>
              </a:rPr>
              <a:t>VESPERTINE</a:t>
            </a:r>
          </a:p>
        </p:txBody>
      </p:sp>
      <p:pic>
        <p:nvPicPr>
          <p:cNvPr id="28" name="CD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87" b="89747" l="7794" r="882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39" t="10382" r="12203" b="9730"/>
          <a:stretch/>
        </p:blipFill>
        <p:spPr>
          <a:xfrm>
            <a:off x="4635924" y="1561676"/>
            <a:ext cx="2880120" cy="2880000"/>
          </a:xfrm>
          <a:prstGeom prst="rect">
            <a:avLst/>
          </a:prstGeom>
        </p:spPr>
      </p:pic>
      <p:sp>
        <p:nvSpPr>
          <p:cNvPr id="5" name="Titeltext"/>
          <p:cNvSpPr txBox="1"/>
          <p:nvPr/>
        </p:nvSpPr>
        <p:spPr>
          <a:xfrm rot="19612295">
            <a:off x="28972" y="1367564"/>
            <a:ext cx="43361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3000" b="1" spc="-20" dirty="0" smtClean="0">
                <a:ln w="17780" cmpd="sng">
                  <a:noFill/>
                  <a:prstDash val="solid"/>
                  <a:miter lim="800000"/>
                </a:ln>
                <a:gradFill>
                  <a:gsLst>
                    <a:gs pos="10000">
                      <a:srgbClr val="BFA17F"/>
                    </a:gs>
                    <a:gs pos="90000">
                      <a:srgbClr val="2A1F14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</a:rPr>
              <a:t>CD-Neuerscheinung</a:t>
            </a:r>
          </a:p>
          <a:p>
            <a:pPr algn="ctr"/>
            <a:r>
              <a:rPr lang="de-DE" sz="3000" b="1" spc="-20" dirty="0" smtClean="0">
                <a:ln w="17780" cmpd="sng">
                  <a:noFill/>
                  <a:prstDash val="solid"/>
                  <a:miter lim="800000"/>
                </a:ln>
                <a:gradFill>
                  <a:gsLst>
                    <a:gs pos="10000">
                      <a:srgbClr val="BFA17F"/>
                    </a:gs>
                    <a:gs pos="90000">
                      <a:srgbClr val="2A1F14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</a:rPr>
              <a:t>des Monats</a:t>
            </a:r>
            <a:endParaRPr lang="de-DE" sz="3000" b="1" spc="-20" dirty="0">
              <a:ln w="17780" cmpd="sng">
                <a:noFill/>
                <a:prstDash val="solid"/>
                <a:miter lim="800000"/>
              </a:ln>
              <a:gradFill>
                <a:gsLst>
                  <a:gs pos="10000">
                    <a:srgbClr val="BFA17F"/>
                  </a:gs>
                  <a:gs pos="90000">
                    <a:srgbClr val="2A1F14"/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3" name="Vespertine_kl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l="20555" r="23907"/>
          <a:stretch>
            <a:fillRect/>
          </a:stretch>
        </p:blipFill>
        <p:spPr>
          <a:xfrm>
            <a:off x="3981679" y="1227716"/>
            <a:ext cx="3598863" cy="3600000"/>
          </a:xfrm>
          <a:prstGeom prst="rect">
            <a:avLst/>
          </a:prstGeom>
          <a:noFill/>
          <a:ln w="6350">
            <a:solidFill>
              <a:srgbClr val="2A1F14"/>
            </a:solidFill>
            <a:miter lim="800000"/>
            <a:headEnd/>
            <a:tailEnd/>
          </a:ln>
          <a:effectLst/>
          <a:scene3d>
            <a:camera prst="isometricOffAxis2Left">
              <a:rot lat="1080000" lon="24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2968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67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700000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3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77778E-7 -4.78357E-6 L 0.1349 0.050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24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MI_Vorlage03">
  <a:themeElements>
    <a:clrScheme name="MMI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4068B0"/>
      </a:accent1>
      <a:accent2>
        <a:srgbClr val="DA652A"/>
      </a:accent2>
      <a:accent3>
        <a:srgbClr val="56A4AE"/>
      </a:accent3>
      <a:accent4>
        <a:srgbClr val="A5A5A5"/>
      </a:accent4>
      <a:accent5>
        <a:srgbClr val="F8BA20"/>
      </a:accent5>
      <a:accent6>
        <a:srgbClr val="5DB040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MMI_Vorlage03</Template>
  <TotalTime>0</TotalTime>
  <Words>109</Words>
  <Application>Microsoft Office PowerPoint</Application>
  <PresentationFormat>Bildschirmpräsentation (16:10)</PresentationFormat>
  <Paragraphs>16</Paragraphs>
  <Slides>5</Slides>
  <Notes>5</Notes>
  <HiddenSlides>0</HiddenSlides>
  <MMClips>2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5</vt:i4>
      </vt:variant>
    </vt:vector>
  </HeadingPairs>
  <TitlesOfParts>
    <vt:vector size="7" baseType="lpstr">
      <vt:lpstr>MMI_Vorlage03</vt:lpstr>
      <vt:lpstr>Larissa</vt:lpstr>
      <vt:lpstr>Kapitel 8 – CD-Hülle mit Musikvideo</vt:lpstr>
      <vt:lpstr>Die Bausteine</vt:lpstr>
      <vt:lpstr>PowerPoint-Präsentation</vt:lpstr>
      <vt:lpstr>Die fertige CD-Hülle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Ute Simon</dc:creator>
  <cp:lastModifiedBy>F W</cp:lastModifiedBy>
  <cp:revision>12</cp:revision>
  <dcterms:created xsi:type="dcterms:W3CDTF">2012-02-06T01:30:27Z</dcterms:created>
  <dcterms:modified xsi:type="dcterms:W3CDTF">2012-05-31T17:48:07Z</dcterms:modified>
  <cp:version>42</cp:version>
</cp:coreProperties>
</file>