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  <p:sldMasterId id="2147483684" r:id="rId2"/>
  </p:sldMasterIdLst>
  <p:notesMasterIdLst>
    <p:notesMasterId r:id="rId13"/>
  </p:notesMasterIdLst>
  <p:sldIdLst>
    <p:sldId id="277" r:id="rId3"/>
    <p:sldId id="273" r:id="rId4"/>
    <p:sldId id="275" r:id="rId5"/>
    <p:sldId id="274" r:id="rId6"/>
    <p:sldId id="268" r:id="rId7"/>
    <p:sldId id="276" r:id="rId8"/>
    <p:sldId id="263" r:id="rId9"/>
    <p:sldId id="265" r:id="rId10"/>
    <p:sldId id="261" r:id="rId11"/>
    <p:sldId id="267" r:id="rId12"/>
  </p:sldIdLst>
  <p:sldSz cx="9144000" cy="5715000" type="screen16x1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157A2"/>
    <a:srgbClr val="728D9E"/>
    <a:srgbClr val="FFFFFF"/>
    <a:srgbClr val="D25F37"/>
    <a:srgbClr val="FAC8A0"/>
    <a:srgbClr val="FAD7BE"/>
    <a:srgbClr val="D26038"/>
    <a:srgbClr val="D160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88201" autoAdjust="0"/>
  </p:normalViewPr>
  <p:slideViewPr>
    <p:cSldViewPr showGuides="1">
      <p:cViewPr>
        <p:scale>
          <a:sx n="107" d="100"/>
          <a:sy n="107" d="100"/>
        </p:scale>
        <p:origin x="-894" y="-72"/>
      </p:cViewPr>
      <p:guideLst>
        <p:guide orient="horz" pos="3047"/>
        <p:guide orient="horz" pos="99"/>
        <p:guide orient="horz" pos="643"/>
        <p:guide orient="horz" pos="689"/>
        <p:guide orient="horz" pos="1233"/>
        <p:guide orient="horz" pos="1278"/>
        <p:guide orient="horz" pos="1868"/>
        <p:guide orient="horz" pos="2458"/>
        <p:guide orient="horz" pos="3002"/>
        <p:guide orient="horz" pos="54"/>
        <p:guide orient="horz" pos="1823"/>
        <p:guide orient="horz" pos="2412"/>
        <p:guide pos="2857"/>
        <p:guide pos="1973"/>
        <p:guide pos="3787"/>
        <p:guide pos="2903"/>
        <p:guide pos="3833"/>
        <p:guide pos="4717"/>
        <p:guide pos="4762"/>
        <p:guide pos="5647"/>
        <p:guide pos="1927"/>
        <p:guide pos="1043"/>
        <p:guide pos="998"/>
        <p:guide pos="113"/>
        <p:guide pos="68"/>
        <p:guide pos="56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notesViewPr>
    <p:cSldViewPr>
      <p:cViewPr>
        <p:scale>
          <a:sx n="110" d="100"/>
          <a:sy n="110" d="100"/>
        </p:scale>
        <p:origin x="-2370" y="504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26040-47AA-4BA2-8666-4B68419CA360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0CD3D-2DCB-4A16-A3A5-86D02E877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002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23456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Schwarzes</a:t>
            </a:r>
            <a:r>
              <a:rPr lang="de-DE" baseline="0" dirty="0" smtClean="0"/>
              <a:t> Rechteck als Abdeckung, es bildet später die oberste Schicht</a:t>
            </a:r>
          </a:p>
          <a:p>
            <a:r>
              <a:rPr lang="de-DE" baseline="0" dirty="0" smtClean="0"/>
              <a:t>1. Animation (zum Beispiel Verblassen), um die Multimediawand „einzuschalten“</a:t>
            </a:r>
          </a:p>
          <a:p>
            <a:endParaRPr lang="de-DE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Kann zusätzlich als „Rückwand“ (unterste Schicht) </a:t>
            </a:r>
            <a:r>
              <a:rPr lang="de-DE" baseline="0" dirty="0" smtClean="0"/>
              <a:t>ohne Animation </a:t>
            </a:r>
            <a:r>
              <a:rPr lang="de-DE" dirty="0" smtClean="0"/>
              <a:t>eingefügt werden,</a:t>
            </a:r>
            <a:r>
              <a:rPr lang="de-DE" baseline="0" dirty="0" smtClean="0"/>
              <a:t> kaschiert Lücken, indem der Hintergrund verdeckt wird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5328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07197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Alle fünf Schichten passgenau übereinandergelegt</a:t>
            </a:r>
          </a:p>
          <a:p>
            <a:endParaRPr lang="de-DE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1" dirty="0" smtClean="0"/>
              <a:t>Copyright: </a:t>
            </a:r>
            <a:r>
              <a:rPr lang="de-DE" dirty="0" smtClean="0"/>
              <a:t>Die Fotos und das</a:t>
            </a:r>
            <a:r>
              <a:rPr lang="de-DE" baseline="0" dirty="0" smtClean="0"/>
              <a:t> Video</a:t>
            </a:r>
            <a:r>
              <a:rPr lang="de-DE" dirty="0" smtClean="0"/>
              <a:t> wurden selbst aufgenommen, Fotografin: Ute Simon (Die Fotos und das Video sind unter einer Creative-</a:t>
            </a:r>
            <a:r>
              <a:rPr lang="de-DE" dirty="0" err="1" smtClean="0"/>
              <a:t>Commons</a:t>
            </a:r>
            <a:r>
              <a:rPr lang="de-DE" dirty="0" smtClean="0"/>
              <a:t>-Lizenz vom Typ Namensnennung-Nicht-kommerziell-Weitergabe unter gleichen Bedingungen 3.0 Deutschland zugänglich. Um eine Kopie dieser Lizenz einzusehen, konsultieren Sie http://creativecommons.org/licenses/by-nc-sa/3.0/de/.)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5328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70163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Leere Folie, nur mit</a:t>
            </a:r>
            <a:r>
              <a:rPr lang="de-DE" baseline="0" dirty="0" smtClean="0"/>
              <a:t> Farbverlauf im Hintergrund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53288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Fotos und ein schmales Video als dritte</a:t>
            </a:r>
            <a:r>
              <a:rPr lang="de-DE" baseline="0" dirty="0" smtClean="0"/>
              <a:t> </a:t>
            </a:r>
            <a:r>
              <a:rPr lang="de-DE" dirty="0" smtClean="0"/>
              <a:t>Schicht, die einzeln</a:t>
            </a:r>
            <a:r>
              <a:rPr lang="de-DE" baseline="0" dirty="0" smtClean="0"/>
              <a:t> nach dem „Einschalten“ sichtbar werden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1" dirty="0" smtClean="0"/>
              <a:t>Copyright: </a:t>
            </a:r>
            <a:r>
              <a:rPr lang="de-DE" dirty="0" smtClean="0"/>
              <a:t>Die Fotos und das</a:t>
            </a:r>
            <a:r>
              <a:rPr lang="de-DE" baseline="0" dirty="0" smtClean="0"/>
              <a:t> Video</a:t>
            </a:r>
            <a:r>
              <a:rPr lang="de-DE" dirty="0" smtClean="0"/>
              <a:t> wurden selbst aufgenommen, Fotografin: Ute Simon (Die Fotos und das Video sind unter einer Creative-</a:t>
            </a:r>
            <a:r>
              <a:rPr lang="de-DE" dirty="0" err="1" smtClean="0"/>
              <a:t>Commons</a:t>
            </a:r>
            <a:r>
              <a:rPr lang="de-DE" dirty="0" smtClean="0"/>
              <a:t>-Lizenz vom Typ Namensnennung-Nicht-kommerziell-Weitergabe unter gleichen Bedingungen 3.0 Deutschland zugänglich. Um eine Kopie dieser Lizenz einzusehen, konsultieren Sie http://creativecommons.org/licenses/by-nc-sa/3.0/de/.)</a:t>
            </a:r>
          </a:p>
          <a:p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53288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Mosaik aus Farbflächen, deckt Video ab</a:t>
            </a:r>
          </a:p>
          <a:p>
            <a:r>
              <a:rPr lang="de-DE" dirty="0" smtClean="0"/>
              <a:t>Gruppieren und gemeinsam verblassen lassen</a:t>
            </a:r>
          </a:p>
          <a:p>
            <a:endParaRPr lang="de-DE" dirty="0" smtClean="0"/>
          </a:p>
          <a:p>
            <a:r>
              <a:rPr lang="de-DE" dirty="0" smtClean="0"/>
              <a:t>Können mit</a:t>
            </a:r>
            <a:r>
              <a:rPr lang="de-DE" baseline="0" dirty="0" smtClean="0"/>
              <a:t> schwarzer Füllfarbe auch als o</a:t>
            </a:r>
            <a:r>
              <a:rPr lang="de-DE" dirty="0" smtClean="0"/>
              <a:t>berste Schicht verwendet werden, wenn die Animation etwas aufwendiger sein soll:</a:t>
            </a:r>
          </a:p>
          <a:p>
            <a:r>
              <a:rPr lang="de-DE" dirty="0" smtClean="0"/>
              <a:t>Abdeckende Rechtecke </a:t>
            </a:r>
            <a:r>
              <a:rPr lang="de-DE" baseline="0" dirty="0" smtClean="0"/>
              <a:t>werden</a:t>
            </a:r>
            <a:r>
              <a:rPr lang="de-DE" dirty="0" smtClean="0"/>
              <a:t> nacheinander zeilenweise</a:t>
            </a:r>
            <a:r>
              <a:rPr lang="de-DE" baseline="0" dirty="0" smtClean="0"/>
              <a:t> ausgeblendet („Die Multimediawand wird angeschaltet“)</a:t>
            </a:r>
          </a:p>
          <a:p>
            <a:r>
              <a:rPr lang="de-DE" baseline="0" dirty="0" smtClean="0"/>
              <a:t>Rechtecke mit gedrückter Strg-Taste zeilenweise markieren, gibt Reihenfolge vor</a:t>
            </a:r>
          </a:p>
          <a:p>
            <a:r>
              <a:rPr lang="de-DE" baseline="0" dirty="0" smtClean="0"/>
              <a:t>Allen gleichzeitig Animation, Start: Nach Vorherigen, Dauer: 0,1 sec zuweisen</a:t>
            </a:r>
          </a:p>
          <a:p>
            <a:r>
              <a:rPr lang="de-DE" baseline="0" dirty="0" smtClean="0"/>
              <a:t>1. bekommt Start auf Mausklick, wenn Folie von Redner gestartet werden soll; Nach Vorherigen für Intro-Loop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34023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Video,</a:t>
            </a:r>
            <a:r>
              <a:rPr lang="de-DE" baseline="0" dirty="0" smtClean="0"/>
              <a:t> wird durch das Gitter auf „Monitore“ aufgeteilt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1" dirty="0" smtClean="0"/>
              <a:t>Copyright: </a:t>
            </a:r>
            <a:r>
              <a:rPr lang="de-DE" dirty="0" smtClean="0"/>
              <a:t>Das</a:t>
            </a:r>
            <a:r>
              <a:rPr lang="de-DE" baseline="0" dirty="0" smtClean="0"/>
              <a:t> Video</a:t>
            </a:r>
            <a:r>
              <a:rPr lang="de-DE" dirty="0" smtClean="0"/>
              <a:t> wurde selbst aufgenommen, Fotografin: Ute Simon (Die Fotos und das Video sind unter einer Creative-</a:t>
            </a:r>
            <a:r>
              <a:rPr lang="de-DE" dirty="0" err="1" smtClean="0"/>
              <a:t>Commons</a:t>
            </a:r>
            <a:r>
              <a:rPr lang="de-DE" dirty="0" smtClean="0"/>
              <a:t>-Lizenz vom Typ Namensnennung-Nicht-kommerziell-Weitergabe unter gleichen Bedingungen 3.0 Deutschland zugänglich. Um eine Kopie dieser Lizenz einzusehen, konsultieren Sie http://creativecommons.org/licenses/by-nc-sa/3.0/de/.)</a:t>
            </a:r>
          </a:p>
          <a:p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66483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Gitter als</a:t>
            </a:r>
            <a:r>
              <a:rPr lang="de-DE" baseline="0" dirty="0" smtClean="0"/>
              <a:t> zweitoberste Schicht, die die Multimediawand, insbesondere die Videos, in einzelne „Monitore“ aufteilt</a:t>
            </a:r>
          </a:p>
          <a:p>
            <a:r>
              <a:rPr lang="de-DE" baseline="0" dirty="0" smtClean="0"/>
              <a:t>Entstanden aus 0,2 cm schmalen Rechtecken, mit Formenvereinigung verschmolzen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5328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-36512" y="3001516"/>
            <a:ext cx="9216000" cy="1080120"/>
          </a:xfr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21" name="Untertitel 2"/>
          <p:cNvSpPr>
            <a:spLocks noGrp="1"/>
          </p:cNvSpPr>
          <p:nvPr>
            <p:ph type="subTitle" idx="1"/>
          </p:nvPr>
        </p:nvSpPr>
        <p:spPr>
          <a:xfrm>
            <a:off x="468313" y="4297660"/>
            <a:ext cx="8207375" cy="468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991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nhaltsplatzhalter"/>
          <p:cNvSpPr>
            <a:spLocks noGrp="1"/>
          </p:cNvSpPr>
          <p:nvPr>
            <p:ph sz="quarter" idx="13"/>
          </p:nvPr>
        </p:nvSpPr>
        <p:spPr>
          <a:xfrm>
            <a:off x="468313" y="1345290"/>
            <a:ext cx="8207375" cy="3816000"/>
          </a:xfr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714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 hasCustomPrompt="1"/>
          </p:nvPr>
        </p:nvSpPr>
        <p:spPr>
          <a:xfrm>
            <a:off x="468313" y="3084992"/>
            <a:ext cx="8207372" cy="811367"/>
          </a:xfrm>
          <a:noFill/>
        </p:spPr>
        <p:txBody>
          <a:bodyPr vert="horz" wrap="square" lIns="72000" tIns="36000" rIns="72000" bIns="36000" rtlCol="0" anchor="ctr">
            <a:spAutoFit/>
            <a:scene3d>
              <a:camera prst="orthographicFront"/>
              <a:lightRig rig="threePt" dir="t"/>
            </a:scene3d>
            <a:sp3d extrusionH="57150">
              <a:bevelT w="50800" h="12700"/>
            </a:sp3d>
          </a:bodyPr>
          <a:lstStyle>
            <a:lvl1pPr algn="ctr">
              <a:defRPr lang="de-DE" sz="4800" b="1" dirty="0">
                <a:ln w="635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marL="0" lvl="0" algn="ctr" defTabSz="914400"/>
            <a:r>
              <a:rPr lang="de-DE" dirty="0" smtClean="0"/>
              <a:t>Zwischenfolie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8202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30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 weis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0312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/>
          <p:cNvGrpSpPr>
            <a:grpSpLocks noChangeAspect="1"/>
          </p:cNvGrpSpPr>
          <p:nvPr userDrawn="1"/>
        </p:nvGrpSpPr>
        <p:grpSpPr>
          <a:xfrm>
            <a:off x="3238055" y="971044"/>
            <a:ext cx="2667372" cy="1382400"/>
            <a:chOff x="10449303" y="-1540268"/>
            <a:chExt cx="3334213" cy="1728000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31801">
              <a:off x="11839516" y="-1125301"/>
              <a:ext cx="1944000" cy="97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5296" b="100000" l="0" r="100000">
                          <a14:backgroundMark x1="17105" y1="83004" x2="17105" y2="83004"/>
                          <a14:backgroundMark x1="24211" y1="88933" x2="24211" y2="88933"/>
                          <a14:backgroundMark x1="30000" y1="91700" x2="30000" y2="91700"/>
                          <a14:backgroundMark x1="36842" y1="91304" x2="36842" y2="9130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7494">
              <a:off x="10449303" y="-1393563"/>
              <a:ext cx="2016224" cy="13423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540000">
              <a:off x="11252928" y="-1540268"/>
              <a:ext cx="1742010" cy="1728000"/>
            </a:xfrm>
            <a:prstGeom prst="rect">
              <a:avLst/>
            </a:prstGeom>
            <a:effectLst/>
          </p:spPr>
        </p:pic>
      </p:grp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-36512" y="3001516"/>
            <a:ext cx="9216000" cy="1080120"/>
          </a:xfr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21" name="Untertitel 2"/>
          <p:cNvSpPr>
            <a:spLocks noGrp="1"/>
          </p:cNvSpPr>
          <p:nvPr>
            <p:ph type="subTitle" idx="1"/>
          </p:nvPr>
        </p:nvSpPr>
        <p:spPr>
          <a:xfrm>
            <a:off x="468313" y="4441825"/>
            <a:ext cx="8207375" cy="468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11058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haltsplatzhalter"/>
          <p:cNvSpPr>
            <a:spLocks noGrp="1"/>
          </p:cNvSpPr>
          <p:nvPr>
            <p:ph sz="quarter" idx="13"/>
          </p:nvPr>
        </p:nvSpPr>
        <p:spPr>
          <a:xfrm>
            <a:off x="468313" y="1345290"/>
            <a:ext cx="8207375" cy="3816000"/>
          </a:xfr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>
          <a:xfrm>
            <a:off x="2627744" y="5261168"/>
            <a:ext cx="3888472" cy="332636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 useBgFill="1">
        <p:nvSpPr>
          <p:cNvPr id="20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7572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el"/>
          <p:cNvSpPr>
            <a:spLocks noGrp="1"/>
          </p:cNvSpPr>
          <p:nvPr>
            <p:ph type="title" hasCustomPrompt="1"/>
          </p:nvPr>
        </p:nvSpPr>
        <p:spPr>
          <a:xfrm>
            <a:off x="468313" y="3084992"/>
            <a:ext cx="8207372" cy="811367"/>
          </a:xfrm>
          <a:noFill/>
        </p:spPr>
        <p:txBody>
          <a:bodyPr vert="horz" wrap="square" lIns="72000" tIns="36000" rIns="72000" bIns="36000" rtlCol="0" anchor="ctr">
            <a:spAutoFit/>
            <a:scene3d>
              <a:camera prst="orthographicFront"/>
              <a:lightRig rig="threePt" dir="t"/>
            </a:scene3d>
            <a:sp3d extrusionH="57150">
              <a:bevelT w="50800" h="12700"/>
            </a:sp3d>
          </a:bodyPr>
          <a:lstStyle>
            <a:lvl1pPr algn="ctr">
              <a:defRPr lang="de-DE" sz="4800" b="1" dirty="0">
                <a:ln w="6350" cmpd="sng">
                  <a:noFill/>
                  <a:prstDash val="solid"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  <a:gs pos="37000">
                      <a:schemeClr val="accent1">
                        <a:lumMod val="20000"/>
                        <a:lumOff val="80000"/>
                      </a:schemeClr>
                    </a:gs>
                    <a:gs pos="6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/>
                </a:gradFill>
                <a:effectLst>
                  <a:reflection blurRad="12700" stA="55000" endPos="64000" dist="50800" dir="5400000" sy="-100000" algn="bl" rotWithShape="0"/>
                </a:effectLst>
                <a:latin typeface="Arial Black" pitchFamily="34" charset="0"/>
                <a:ea typeface="+mn-ea"/>
                <a:cs typeface="+mn-cs"/>
              </a:defRPr>
            </a:lvl1pPr>
          </a:lstStyle>
          <a:p>
            <a:pPr marL="0" lvl="0" algn="ctr" defTabSz="914400"/>
            <a:r>
              <a:rPr lang="de-DE" dirty="0" smtClean="0"/>
              <a:t>Zwischenfolie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4655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718175"/>
          </a:xfrm>
          <a:prstGeom prst="rect">
            <a:avLst/>
          </a:prstGeom>
          <a:gradFill>
            <a:gsLst>
              <a:gs pos="72000">
                <a:schemeClr val="bg1"/>
              </a:gs>
              <a:gs pos="74000">
                <a:schemeClr val="bg1">
                  <a:lumMod val="95000"/>
                  <a:lumOff val="5000"/>
                </a:schemeClr>
              </a:gs>
              <a:gs pos="100000">
                <a:schemeClr val="tx1">
                  <a:lumMod val="85000"/>
                </a:schemeClr>
              </a:gs>
            </a:gsLst>
            <a:lin ang="5400000" scaled="0"/>
          </a:gradFill>
          <a:ln>
            <a:noFill/>
          </a:ln>
          <a:effectLst/>
        </p:spPr>
      </p:pic>
      <p:sp>
        <p:nvSpPr>
          <p:cNvPr id="23" name="Foliennummernplatzhalter"/>
          <p:cNvSpPr>
            <a:spLocks noGrp="1"/>
          </p:cNvSpPr>
          <p:nvPr>
            <p:ph type="sldNum" sz="quarter" idx="4"/>
          </p:nvPr>
        </p:nvSpPr>
        <p:spPr>
          <a:xfrm>
            <a:off x="7914570" y="5289533"/>
            <a:ext cx="76111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3"/>
          </p:nvPr>
        </p:nvSpPr>
        <p:spPr>
          <a:xfrm>
            <a:off x="2627784" y="5261168"/>
            <a:ext cx="3888472" cy="332636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ct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4" name="Datumsplatzhalter"/>
          <p:cNvSpPr>
            <a:spLocks noGrp="1"/>
          </p:cNvSpPr>
          <p:nvPr>
            <p:ph type="dt" sz="half" idx="2"/>
          </p:nvPr>
        </p:nvSpPr>
        <p:spPr>
          <a:xfrm>
            <a:off x="467430" y="5289533"/>
            <a:ext cx="208740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l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467688" y="1345810"/>
            <a:ext cx="8208000" cy="3816740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2" name="Titelplatzhalter 1"/>
          <p:cNvSpPr>
            <a:spLocks noGrp="1"/>
          </p:cNvSpPr>
          <p:nvPr>
            <p:ph type="title"/>
          </p:nvPr>
        </p:nvSpPr>
        <p:spPr>
          <a:xfrm>
            <a:off x="468570" y="120651"/>
            <a:ext cx="8208000" cy="865188"/>
          </a:xfrm>
          <a:prstGeom prst="rect">
            <a:avLst/>
          </a:prstGeom>
        </p:spPr>
        <p:txBody>
          <a:bodyPr vert="horz" lIns="72000" tIns="36000" rIns="72000" bIns="36000" rtlCol="0" anchor="ctr">
            <a:noAutofit/>
          </a:bodyPr>
          <a:lstStyle/>
          <a:p>
            <a:pPr lvl="0" algn="l" defTabSz="914400"/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5" r:id="rId3"/>
    <p:sldLayoutId id="2147483679" r:id="rId4"/>
    <p:sldLayoutId id="2147483681" r:id="rId5"/>
    <p:sldLayoutId id="2147483689" r:id="rId6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latinLnBrk="0" hangingPunct="1">
        <a:spcBef>
          <a:spcPct val="0"/>
        </a:spcBef>
        <a:buNone/>
        <a:defRPr kumimoji="0" lang="en-US" sz="3000" b="1" kern="1200" cap="none" baseline="0" dirty="0">
          <a:ln w="6350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16000" indent="-216000" algn="l" rtl="0" eaLnBrk="1" latinLnBrk="0" hangingPunct="1">
        <a:spcBef>
          <a:spcPts val="1000"/>
        </a:spcBef>
        <a:buClr>
          <a:schemeClr val="accent1"/>
        </a:buClr>
        <a:buSzPct val="100000"/>
        <a:buFont typeface="Arial" pitchFamily="34" charset="0"/>
        <a:buChar char="•"/>
        <a:defRPr kumimoji="0" lang="de-DE" sz="2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rtl="0" eaLnBrk="1" latinLnBrk="0" hangingPunct="1">
        <a:spcBef>
          <a:spcPts val="400"/>
        </a:spcBef>
        <a:buClr>
          <a:schemeClr val="accent1"/>
        </a:buClr>
        <a:buSzPct val="80000"/>
        <a:buFont typeface="Arial" pitchFamily="34" charset="0"/>
        <a:buChar char="•"/>
        <a:defRPr kumimoji="0" lang="de-DE" sz="20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lang="de-DE" sz="1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lang="de-DE" sz="16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lang="en-US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"/>
          <p:cNvSpPr>
            <a:spLocks noGrp="1"/>
          </p:cNvSpPr>
          <p:nvPr>
            <p:ph type="sldNum" sz="quarter" idx="4"/>
          </p:nvPr>
        </p:nvSpPr>
        <p:spPr>
          <a:xfrm>
            <a:off x="7914570" y="5289533"/>
            <a:ext cx="76111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E676FFA7-9E00-4860-9855-164919AB3FA7}" type="slidenum">
              <a:rPr lang="de-DE" smtClean="0">
                <a:solidFill>
                  <a:srgbClr val="000000">
                    <a:lumMod val="85000"/>
                    <a:lumOff val="15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3"/>
          </p:nvPr>
        </p:nvSpPr>
        <p:spPr>
          <a:xfrm>
            <a:off x="2627784" y="5261168"/>
            <a:ext cx="3888472" cy="332636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ct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14" name="Datumsplatzhalter"/>
          <p:cNvSpPr>
            <a:spLocks noGrp="1"/>
          </p:cNvSpPr>
          <p:nvPr>
            <p:ph type="dt" sz="half" idx="2"/>
          </p:nvPr>
        </p:nvSpPr>
        <p:spPr>
          <a:xfrm>
            <a:off x="467430" y="5289533"/>
            <a:ext cx="208740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l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467688" y="1345810"/>
            <a:ext cx="8208000" cy="3816740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2" name="Titelplatzhalter 1"/>
          <p:cNvSpPr>
            <a:spLocks noGrp="1"/>
          </p:cNvSpPr>
          <p:nvPr>
            <p:ph type="title"/>
          </p:nvPr>
        </p:nvSpPr>
        <p:spPr>
          <a:xfrm>
            <a:off x="468570" y="120651"/>
            <a:ext cx="8208000" cy="865188"/>
          </a:xfrm>
          <a:prstGeom prst="rect">
            <a:avLst/>
          </a:prstGeom>
        </p:spPr>
        <p:txBody>
          <a:bodyPr vert="horz" lIns="72000" tIns="36000" rIns="72000" bIns="36000" rtlCol="0" anchor="ctr">
            <a:noAutofit/>
          </a:bodyPr>
          <a:lstStyle/>
          <a:p>
            <a:pPr lvl="0" algn="l" defTabSz="914400"/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075742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8" r:id="rId2"/>
    <p:sldLayoutId id="2147483687" r:id="rId3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latinLnBrk="0" hangingPunct="1">
        <a:spcBef>
          <a:spcPct val="0"/>
        </a:spcBef>
        <a:buNone/>
        <a:defRPr kumimoji="0" lang="en-US" sz="3000" b="1" kern="1200" cap="none" baseline="0" dirty="0">
          <a:ln w="6350"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16000" indent="-216000" algn="l" rtl="0" eaLnBrk="1" latinLnBrk="0" hangingPunct="1">
        <a:spcBef>
          <a:spcPts val="1000"/>
        </a:spcBef>
        <a:buClr>
          <a:schemeClr val="accent1">
            <a:lumMod val="50000"/>
          </a:schemeClr>
        </a:buClr>
        <a:buSzPct val="100000"/>
        <a:buFont typeface="Wingdings" pitchFamily="2" charset="2"/>
        <a:buChar char="§"/>
        <a:defRPr kumimoji="0" lang="de-DE" sz="2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rtl="0" eaLnBrk="1" latinLnBrk="0" hangingPunct="1">
        <a:spcBef>
          <a:spcPts val="400"/>
        </a:spcBef>
        <a:buClrTx/>
        <a:buSzPct val="80000"/>
        <a:buFont typeface="Symbol" pitchFamily="18" charset="2"/>
        <a:buChar char="-"/>
        <a:defRPr kumimoji="0" lang="de-DE" sz="20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lang="de-DE" sz="1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lang="de-DE" sz="16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lang="en-US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microsoft.com/office/2007/relationships/media" Target="../media/media1.wmv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tags" Target="../tags/tag1.xml"/><Relationship Id="rId16" Type="http://schemas.openxmlformats.org/officeDocument/2006/relationships/image" Target="../media/image15.png"/><Relationship Id="rId1" Type="http://schemas.openxmlformats.org/officeDocument/2006/relationships/video" Target="NULL" TargetMode="External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tags" Target="../tags/tag2.xml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microsoft.com/office/2007/relationships/media" Target="../media/media1.wmv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tags" Target="../tags/tag3.xml"/><Relationship Id="rId16" Type="http://schemas.openxmlformats.org/officeDocument/2006/relationships/image" Target="../media/image17.png"/><Relationship Id="rId1" Type="http://schemas.openxmlformats.org/officeDocument/2006/relationships/video" Target="NULL" TargetMode="Externa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notesSlide" Target="../notesSlides/notesSlide6.xml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Kapitel </a:t>
            </a:r>
            <a:r>
              <a:rPr lang="de-DE" dirty="0" smtClean="0"/>
              <a:t>8 </a:t>
            </a:r>
            <a:r>
              <a:rPr lang="de-DE" dirty="0"/>
              <a:t>– Vielfalt </a:t>
            </a:r>
            <a:r>
              <a:rPr lang="de-DE" dirty="0" smtClean="0"/>
              <a:t>zeigen auf einer Multimediawand</a:t>
            </a:r>
            <a:endParaRPr lang="de-DE" dirty="0"/>
          </a:p>
        </p:txBody>
      </p:sp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27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chwarzes Rechteck"/>
          <p:cNvSpPr/>
          <p:nvPr/>
        </p:nvSpPr>
        <p:spPr>
          <a:xfrm>
            <a:off x="107504" y="80267"/>
            <a:ext cx="8928000" cy="475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 extrusionH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705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Fertige Folie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55387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Video_gr.wmv">
            <a:hlinkClick r:id="" action="ppaction://media"/>
          </p:cNvPr>
          <p:cNvPicPr>
            <a:picLocks noChangeAspect="1"/>
          </p:cNvPicPr>
          <p:nvPr>
            <a:videoFile r:link="rId1"/>
            <p:custDataLst>
              <p:tags r:id="rId2"/>
            </p:custDataLst>
            <p:extLst>
              <p:ext uri="{DAA4B4D4-6D71-4841-9C94-3DE7FCFB9230}">
                <p14:media xmlns:p14="http://schemas.microsoft.com/office/powerpoint/2010/main" r:embed="rId3">
                  <p14:trim end="1278.0788"/>
                </p14:media>
              </p:ext>
            </p:extLst>
          </p:nvPr>
        </p:nvPicPr>
        <p:blipFill rotWithShape="1">
          <a:blip r:embed="rId7"/>
          <a:srcRect t="3631" b="3098"/>
          <a:stretch>
            <a:fillRect/>
          </a:stretch>
        </p:blipFill>
        <p:spPr>
          <a:xfrm>
            <a:off x="166102" y="145406"/>
            <a:ext cx="8784000" cy="4608513"/>
          </a:xfrm>
          <a:prstGeom prst="rect">
            <a:avLst/>
          </a:prstGeom>
        </p:spPr>
      </p:pic>
      <p:grpSp>
        <p:nvGrpSpPr>
          <p:cNvPr id="143" name="Gruppieren Mosaik"/>
          <p:cNvGrpSpPr/>
          <p:nvPr/>
        </p:nvGrpSpPr>
        <p:grpSpPr>
          <a:xfrm>
            <a:off x="168694" y="145735"/>
            <a:ext cx="8784000" cy="4608000"/>
            <a:chOff x="168694" y="145735"/>
            <a:chExt cx="8784000" cy="4608000"/>
          </a:xfrm>
        </p:grpSpPr>
        <p:sp>
          <p:nvSpPr>
            <p:cNvPr id="93" name="Rechteck F5"/>
            <p:cNvSpPr/>
            <p:nvPr/>
          </p:nvSpPr>
          <p:spPr>
            <a:xfrm>
              <a:off x="7548694" y="3889735"/>
              <a:ext cx="1404000" cy="86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4" name="Rechteck E5"/>
            <p:cNvSpPr/>
            <p:nvPr/>
          </p:nvSpPr>
          <p:spPr>
            <a:xfrm>
              <a:off x="6072694" y="3889735"/>
              <a:ext cx="1404000" cy="864000"/>
            </a:xfrm>
            <a:prstGeom prst="rect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5" name="Rechteck D5"/>
            <p:cNvSpPr/>
            <p:nvPr/>
          </p:nvSpPr>
          <p:spPr>
            <a:xfrm>
              <a:off x="4596694" y="3889735"/>
              <a:ext cx="1404000" cy="86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6" name="Rechteck C5"/>
            <p:cNvSpPr/>
            <p:nvPr/>
          </p:nvSpPr>
          <p:spPr>
            <a:xfrm>
              <a:off x="3120694" y="3889735"/>
              <a:ext cx="1404000" cy="86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7" name="Rechteck B5"/>
            <p:cNvSpPr/>
            <p:nvPr/>
          </p:nvSpPr>
          <p:spPr>
            <a:xfrm>
              <a:off x="1644694" y="3889735"/>
              <a:ext cx="1404000" cy="864000"/>
            </a:xfrm>
            <a:prstGeom prst="rect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8" name="Rechteck A5"/>
            <p:cNvSpPr/>
            <p:nvPr/>
          </p:nvSpPr>
          <p:spPr>
            <a:xfrm>
              <a:off x="168694" y="3889735"/>
              <a:ext cx="1404000" cy="86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9" name="Rechteck F4"/>
            <p:cNvSpPr/>
            <p:nvPr/>
          </p:nvSpPr>
          <p:spPr>
            <a:xfrm>
              <a:off x="7548694" y="2953735"/>
              <a:ext cx="1404000" cy="864000"/>
            </a:xfrm>
            <a:prstGeom prst="rect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0" name="Rechteck E4"/>
            <p:cNvSpPr/>
            <p:nvPr/>
          </p:nvSpPr>
          <p:spPr>
            <a:xfrm>
              <a:off x="6072694" y="2953735"/>
              <a:ext cx="1404000" cy="86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1" name="Rechteck D4"/>
            <p:cNvSpPr/>
            <p:nvPr/>
          </p:nvSpPr>
          <p:spPr>
            <a:xfrm>
              <a:off x="4596694" y="2953735"/>
              <a:ext cx="1404000" cy="86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2" name="Rechteck C4"/>
            <p:cNvSpPr/>
            <p:nvPr/>
          </p:nvSpPr>
          <p:spPr>
            <a:xfrm>
              <a:off x="3120694" y="2953735"/>
              <a:ext cx="1404000" cy="86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3" name="Rechteck B4"/>
            <p:cNvSpPr/>
            <p:nvPr/>
          </p:nvSpPr>
          <p:spPr>
            <a:xfrm>
              <a:off x="1644694" y="2953735"/>
              <a:ext cx="1404000" cy="86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4" name="Rechteck A4"/>
            <p:cNvSpPr/>
            <p:nvPr/>
          </p:nvSpPr>
          <p:spPr>
            <a:xfrm>
              <a:off x="168694" y="2953735"/>
              <a:ext cx="1404000" cy="864000"/>
            </a:xfrm>
            <a:prstGeom prst="rect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5" name="Rechteck F3"/>
            <p:cNvSpPr/>
            <p:nvPr/>
          </p:nvSpPr>
          <p:spPr>
            <a:xfrm>
              <a:off x="7548694" y="2017735"/>
              <a:ext cx="1404000" cy="86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6" name="Rechteck E3"/>
            <p:cNvSpPr/>
            <p:nvPr/>
          </p:nvSpPr>
          <p:spPr>
            <a:xfrm>
              <a:off x="6072694" y="2017735"/>
              <a:ext cx="1404000" cy="86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7" name="Rechteck D3"/>
            <p:cNvSpPr/>
            <p:nvPr/>
          </p:nvSpPr>
          <p:spPr>
            <a:xfrm>
              <a:off x="4596694" y="2017735"/>
              <a:ext cx="1404000" cy="86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8" name="Rechteck C3"/>
            <p:cNvSpPr/>
            <p:nvPr/>
          </p:nvSpPr>
          <p:spPr>
            <a:xfrm>
              <a:off x="3120694" y="2017735"/>
              <a:ext cx="1404000" cy="864000"/>
            </a:xfrm>
            <a:prstGeom prst="rect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9" name="Rechteck B3"/>
            <p:cNvSpPr/>
            <p:nvPr/>
          </p:nvSpPr>
          <p:spPr>
            <a:xfrm>
              <a:off x="1644694" y="2017735"/>
              <a:ext cx="1404000" cy="86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0" name="Rechteck A3"/>
            <p:cNvSpPr/>
            <p:nvPr/>
          </p:nvSpPr>
          <p:spPr>
            <a:xfrm>
              <a:off x="168694" y="2017735"/>
              <a:ext cx="1404000" cy="86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1" name="Rechteck F2"/>
            <p:cNvSpPr/>
            <p:nvPr/>
          </p:nvSpPr>
          <p:spPr>
            <a:xfrm>
              <a:off x="7548694" y="1081735"/>
              <a:ext cx="1404000" cy="86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2" name="Rechteck E2"/>
            <p:cNvSpPr/>
            <p:nvPr/>
          </p:nvSpPr>
          <p:spPr>
            <a:xfrm>
              <a:off x="6072694" y="1081735"/>
              <a:ext cx="1404000" cy="864000"/>
            </a:xfrm>
            <a:prstGeom prst="rect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3" name="Rechteck D2"/>
            <p:cNvSpPr/>
            <p:nvPr/>
          </p:nvSpPr>
          <p:spPr>
            <a:xfrm>
              <a:off x="4596694" y="1081735"/>
              <a:ext cx="1404000" cy="86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4" name="Rechteck C2"/>
            <p:cNvSpPr/>
            <p:nvPr/>
          </p:nvSpPr>
          <p:spPr>
            <a:xfrm>
              <a:off x="3120694" y="1081735"/>
              <a:ext cx="1404000" cy="86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5" name="Rechteck B2"/>
            <p:cNvSpPr/>
            <p:nvPr/>
          </p:nvSpPr>
          <p:spPr>
            <a:xfrm>
              <a:off x="1644694" y="1081735"/>
              <a:ext cx="1404000" cy="86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6" name="Rechteck A2"/>
            <p:cNvSpPr/>
            <p:nvPr/>
          </p:nvSpPr>
          <p:spPr>
            <a:xfrm>
              <a:off x="168694" y="1081735"/>
              <a:ext cx="1404000" cy="86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7" name="Rechteck F1"/>
            <p:cNvSpPr/>
            <p:nvPr/>
          </p:nvSpPr>
          <p:spPr>
            <a:xfrm>
              <a:off x="7548694" y="145735"/>
              <a:ext cx="1404000" cy="86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8" name="Rechteck E1"/>
            <p:cNvSpPr/>
            <p:nvPr/>
          </p:nvSpPr>
          <p:spPr>
            <a:xfrm>
              <a:off x="6072694" y="145735"/>
              <a:ext cx="1404000" cy="86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9" name="Rechteck D1"/>
            <p:cNvSpPr/>
            <p:nvPr/>
          </p:nvSpPr>
          <p:spPr>
            <a:xfrm>
              <a:off x="4596694" y="145735"/>
              <a:ext cx="1404000" cy="864000"/>
            </a:xfrm>
            <a:prstGeom prst="rect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0" name="Rechteck C1"/>
            <p:cNvSpPr/>
            <p:nvPr/>
          </p:nvSpPr>
          <p:spPr>
            <a:xfrm>
              <a:off x="3120694" y="145735"/>
              <a:ext cx="1404000" cy="86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1" name="Rechteck B1"/>
            <p:cNvSpPr/>
            <p:nvPr/>
          </p:nvSpPr>
          <p:spPr>
            <a:xfrm>
              <a:off x="1644694" y="145735"/>
              <a:ext cx="1404000" cy="864000"/>
            </a:xfrm>
            <a:prstGeom prst="rect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2" name="Rechteck A1"/>
            <p:cNvSpPr/>
            <p:nvPr/>
          </p:nvSpPr>
          <p:spPr>
            <a:xfrm>
              <a:off x="168694" y="145735"/>
              <a:ext cx="1404000" cy="86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2" name="Rechteck F5"/>
          <p:cNvSpPr/>
          <p:nvPr/>
        </p:nvSpPr>
        <p:spPr>
          <a:xfrm>
            <a:off x="7547600" y="3889662"/>
            <a:ext cx="1404000" cy="864000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extrusionH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E5"/>
          <p:cNvSpPr/>
          <p:nvPr/>
        </p:nvSpPr>
        <p:spPr>
          <a:xfrm>
            <a:off x="6071600" y="3889662"/>
            <a:ext cx="1404000" cy="864000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extrusionH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4" name="Gruppieren 5"/>
          <p:cNvGrpSpPr/>
          <p:nvPr/>
        </p:nvGrpSpPr>
        <p:grpSpPr>
          <a:xfrm>
            <a:off x="6071600" y="2953662"/>
            <a:ext cx="2880000" cy="864000"/>
            <a:chOff x="1643600" y="145662"/>
            <a:chExt cx="2880000" cy="864000"/>
          </a:xfrm>
          <a:blipFill>
            <a:blip r:embed="rId10"/>
            <a:stretch>
              <a:fillRect/>
            </a:stretch>
          </a:blipFill>
        </p:grpSpPr>
        <p:sp>
          <p:nvSpPr>
            <p:cNvPr id="35" name="Rechteck F4"/>
            <p:cNvSpPr/>
            <p:nvPr/>
          </p:nvSpPr>
          <p:spPr>
            <a:xfrm>
              <a:off x="3119600" y="145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Rechteck E4"/>
            <p:cNvSpPr/>
            <p:nvPr/>
          </p:nvSpPr>
          <p:spPr>
            <a:xfrm>
              <a:off x="1643600" y="145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7" name="Gruppieren 4"/>
          <p:cNvGrpSpPr/>
          <p:nvPr/>
        </p:nvGrpSpPr>
        <p:grpSpPr>
          <a:xfrm>
            <a:off x="167600" y="2953662"/>
            <a:ext cx="4356000" cy="1800000"/>
            <a:chOff x="4595600" y="2017662"/>
            <a:chExt cx="4356000" cy="1800000"/>
          </a:xfrm>
          <a:blipFill>
            <a:blip r:embed="rId11"/>
            <a:stretch>
              <a:fillRect/>
            </a:stretch>
          </a:blipFill>
        </p:grpSpPr>
        <p:sp>
          <p:nvSpPr>
            <p:cNvPr id="38" name="Rechteck C5"/>
            <p:cNvSpPr/>
            <p:nvPr/>
          </p:nvSpPr>
          <p:spPr>
            <a:xfrm>
              <a:off x="7547600" y="2953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B5"/>
            <p:cNvSpPr/>
            <p:nvPr/>
          </p:nvSpPr>
          <p:spPr>
            <a:xfrm>
              <a:off x="6071600" y="2953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Rechteck A5"/>
            <p:cNvSpPr/>
            <p:nvPr/>
          </p:nvSpPr>
          <p:spPr>
            <a:xfrm>
              <a:off x="4595600" y="2953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Rechteck C4"/>
            <p:cNvSpPr/>
            <p:nvPr/>
          </p:nvSpPr>
          <p:spPr>
            <a:xfrm>
              <a:off x="7547600" y="2017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Rechteck B4"/>
            <p:cNvSpPr/>
            <p:nvPr/>
          </p:nvSpPr>
          <p:spPr>
            <a:xfrm>
              <a:off x="6071600" y="2017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3" name="Rechteck A4"/>
            <p:cNvSpPr/>
            <p:nvPr/>
          </p:nvSpPr>
          <p:spPr>
            <a:xfrm>
              <a:off x="4595600" y="2017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4" name="Gruppieren 3"/>
          <p:cNvGrpSpPr/>
          <p:nvPr/>
        </p:nvGrpSpPr>
        <p:grpSpPr>
          <a:xfrm>
            <a:off x="1643600" y="2017662"/>
            <a:ext cx="2880000" cy="864000"/>
            <a:chOff x="1331621" y="7934064"/>
            <a:chExt cx="2880000" cy="864000"/>
          </a:xfrm>
          <a:blipFill>
            <a:blip r:embed="rId12"/>
            <a:stretch>
              <a:fillRect/>
            </a:stretch>
          </a:blipFill>
        </p:grpSpPr>
        <p:sp>
          <p:nvSpPr>
            <p:cNvPr id="45" name="Rechteck C3"/>
            <p:cNvSpPr/>
            <p:nvPr/>
          </p:nvSpPr>
          <p:spPr>
            <a:xfrm>
              <a:off x="2807621" y="7934064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Rechteck B3"/>
            <p:cNvSpPr/>
            <p:nvPr/>
          </p:nvSpPr>
          <p:spPr>
            <a:xfrm>
              <a:off x="1331621" y="7934064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47" name="Rechteck A3"/>
          <p:cNvSpPr/>
          <p:nvPr/>
        </p:nvSpPr>
        <p:spPr>
          <a:xfrm>
            <a:off x="167600" y="2017662"/>
            <a:ext cx="1404000" cy="864000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extrusionH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8" name="Gruppieren 2"/>
          <p:cNvGrpSpPr/>
          <p:nvPr/>
        </p:nvGrpSpPr>
        <p:grpSpPr>
          <a:xfrm>
            <a:off x="6072951" y="1081662"/>
            <a:ext cx="2880000" cy="1800000"/>
            <a:chOff x="683732" y="-3083056"/>
            <a:chExt cx="2880000" cy="1800000"/>
          </a:xfrm>
          <a:blipFill>
            <a:blip r:embed="rId14"/>
            <a:stretch>
              <a:fillRect/>
            </a:stretch>
          </a:blipFill>
        </p:grpSpPr>
        <p:sp>
          <p:nvSpPr>
            <p:cNvPr id="49" name="Rechteck F3"/>
            <p:cNvSpPr/>
            <p:nvPr/>
          </p:nvSpPr>
          <p:spPr>
            <a:xfrm>
              <a:off x="2159732" y="-2147056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Rechteck E3"/>
            <p:cNvSpPr/>
            <p:nvPr/>
          </p:nvSpPr>
          <p:spPr>
            <a:xfrm>
              <a:off x="683732" y="-2147056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F2"/>
            <p:cNvSpPr/>
            <p:nvPr/>
          </p:nvSpPr>
          <p:spPr>
            <a:xfrm>
              <a:off x="2159732" y="-3083056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2" name="Rechteck E2"/>
            <p:cNvSpPr/>
            <p:nvPr/>
          </p:nvSpPr>
          <p:spPr>
            <a:xfrm>
              <a:off x="683732" y="-3083056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53" name="Rechteck A2"/>
          <p:cNvSpPr/>
          <p:nvPr/>
        </p:nvSpPr>
        <p:spPr>
          <a:xfrm>
            <a:off x="167600" y="1081662"/>
            <a:ext cx="1404000" cy="864000"/>
          </a:xfrm>
          <a:prstGeom prst="rect">
            <a:avLst/>
          </a:prstGeom>
          <a:blipFill dpi="0" rotWithShape="1">
            <a:blip r:embed="rId15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extrusionH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F1"/>
          <p:cNvSpPr/>
          <p:nvPr/>
        </p:nvSpPr>
        <p:spPr>
          <a:xfrm>
            <a:off x="7547600" y="145662"/>
            <a:ext cx="1404000" cy="864000"/>
          </a:xfrm>
          <a:prstGeom prst="rect">
            <a:avLst/>
          </a:prstGeom>
          <a:blipFill>
            <a:blip r:embed="rId16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extrusionH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E1"/>
          <p:cNvSpPr/>
          <p:nvPr/>
        </p:nvSpPr>
        <p:spPr>
          <a:xfrm>
            <a:off x="6071600" y="145662"/>
            <a:ext cx="1404000" cy="864000"/>
          </a:xfrm>
          <a:prstGeom prst="rect">
            <a:avLst/>
          </a:prstGeom>
          <a:blipFill>
            <a:blip r:embed="rId17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extrusionH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6" name="Video_kl.wmv">
            <a:hlinkClick r:id="" action="ppaction://media"/>
          </p:cNvPr>
          <p:cNvPicPr>
            <a:picLocks noChangeAspect="1"/>
          </p:cNvPicPr>
          <p:nvPr>
            <a:videoFile r:link="rId1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3">
                  <p14:trim st="1227.852" end="4539.3318"/>
                </p14:media>
              </p:ext>
            </p:extLst>
          </p:nvPr>
        </p:nvPicPr>
        <p:blipFill rotWithShape="1">
          <a:blip r:embed="rId18"/>
          <a:srcRect l="53725" t="3631" r="30439" b="3098"/>
          <a:stretch>
            <a:fillRect/>
          </a:stretch>
        </p:blipFill>
        <p:spPr>
          <a:xfrm>
            <a:off x="4595600" y="145662"/>
            <a:ext cx="1391087" cy="4608513"/>
          </a:xfrm>
          <a:prstGeom prst="rect">
            <a:avLst/>
          </a:prstGeom>
        </p:spPr>
      </p:pic>
      <p:grpSp>
        <p:nvGrpSpPr>
          <p:cNvPr id="57" name="Gruppieren 1"/>
          <p:cNvGrpSpPr/>
          <p:nvPr/>
        </p:nvGrpSpPr>
        <p:grpSpPr>
          <a:xfrm>
            <a:off x="1643600" y="145662"/>
            <a:ext cx="2880000" cy="1800000"/>
            <a:chOff x="6071600" y="145662"/>
            <a:chExt cx="2880000" cy="1800000"/>
          </a:xfrm>
          <a:blipFill>
            <a:blip r:embed="rId13"/>
            <a:stretch>
              <a:fillRect/>
            </a:stretch>
          </a:blipFill>
        </p:grpSpPr>
        <p:sp>
          <p:nvSpPr>
            <p:cNvPr id="58" name="Rechteck C2"/>
            <p:cNvSpPr/>
            <p:nvPr/>
          </p:nvSpPr>
          <p:spPr>
            <a:xfrm>
              <a:off x="7547600" y="1081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Rechteck B2"/>
            <p:cNvSpPr/>
            <p:nvPr/>
          </p:nvSpPr>
          <p:spPr>
            <a:xfrm>
              <a:off x="6071600" y="1081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Rechteck C1"/>
            <p:cNvSpPr/>
            <p:nvPr/>
          </p:nvSpPr>
          <p:spPr>
            <a:xfrm>
              <a:off x="7547600" y="145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Rechteck B1"/>
            <p:cNvSpPr/>
            <p:nvPr/>
          </p:nvSpPr>
          <p:spPr>
            <a:xfrm>
              <a:off x="6071600" y="145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62" name="Rechteck A1"/>
          <p:cNvSpPr/>
          <p:nvPr/>
        </p:nvSpPr>
        <p:spPr>
          <a:xfrm>
            <a:off x="167600" y="145662"/>
            <a:ext cx="1404000" cy="864000"/>
          </a:xfrm>
          <a:prstGeom prst="rect">
            <a:avLst/>
          </a:prstGeom>
          <a:blipFill>
            <a:blip r:embed="rId19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extrusionH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6" name="Gitter S1"/>
          <p:cNvSpPr/>
          <p:nvPr/>
        </p:nvSpPr>
        <p:spPr>
          <a:xfrm>
            <a:off x="99340" y="80267"/>
            <a:ext cx="8928000" cy="4752000"/>
          </a:xfrm>
          <a:custGeom>
            <a:avLst/>
            <a:gdLst/>
            <a:ahLst/>
            <a:cxnLst/>
            <a:rect l="l" t="t" r="r" b="b"/>
            <a:pathLst>
              <a:path w="8928000" h="4752000">
                <a:moveTo>
                  <a:pt x="7445547" y="3809395"/>
                </a:moveTo>
                <a:lnTo>
                  <a:pt x="7445547" y="4680000"/>
                </a:lnTo>
                <a:lnTo>
                  <a:pt x="8856000" y="4680000"/>
                </a:lnTo>
                <a:lnTo>
                  <a:pt x="8856000" y="3809395"/>
                </a:lnTo>
                <a:close/>
                <a:moveTo>
                  <a:pt x="5969547" y="3809395"/>
                </a:moveTo>
                <a:lnTo>
                  <a:pt x="5969547" y="4680000"/>
                </a:lnTo>
                <a:lnTo>
                  <a:pt x="7373547" y="4680000"/>
                </a:lnTo>
                <a:lnTo>
                  <a:pt x="7373547" y="3809395"/>
                </a:lnTo>
                <a:close/>
                <a:moveTo>
                  <a:pt x="4493547" y="3809395"/>
                </a:moveTo>
                <a:lnTo>
                  <a:pt x="4493547" y="4680000"/>
                </a:lnTo>
                <a:lnTo>
                  <a:pt x="5897547" y="4680000"/>
                </a:lnTo>
                <a:lnTo>
                  <a:pt x="5897547" y="3809395"/>
                </a:lnTo>
                <a:close/>
                <a:moveTo>
                  <a:pt x="3017547" y="3809395"/>
                </a:moveTo>
                <a:lnTo>
                  <a:pt x="3017547" y="4680000"/>
                </a:lnTo>
                <a:lnTo>
                  <a:pt x="4421547" y="4680000"/>
                </a:lnTo>
                <a:lnTo>
                  <a:pt x="4421547" y="3809395"/>
                </a:lnTo>
                <a:close/>
                <a:moveTo>
                  <a:pt x="1541547" y="3809395"/>
                </a:moveTo>
                <a:lnTo>
                  <a:pt x="1541547" y="4680000"/>
                </a:lnTo>
                <a:lnTo>
                  <a:pt x="2945547" y="4680000"/>
                </a:lnTo>
                <a:lnTo>
                  <a:pt x="2945547" y="3809395"/>
                </a:lnTo>
                <a:close/>
                <a:moveTo>
                  <a:pt x="72000" y="3809395"/>
                </a:moveTo>
                <a:lnTo>
                  <a:pt x="72000" y="4680000"/>
                </a:lnTo>
                <a:lnTo>
                  <a:pt x="1469547" y="4680000"/>
                </a:lnTo>
                <a:lnTo>
                  <a:pt x="1469547" y="3809395"/>
                </a:lnTo>
                <a:close/>
                <a:moveTo>
                  <a:pt x="7445547" y="2873395"/>
                </a:moveTo>
                <a:lnTo>
                  <a:pt x="7445547" y="3737395"/>
                </a:lnTo>
                <a:lnTo>
                  <a:pt x="8856000" y="3737395"/>
                </a:lnTo>
                <a:lnTo>
                  <a:pt x="8856000" y="2873395"/>
                </a:lnTo>
                <a:close/>
                <a:moveTo>
                  <a:pt x="5969547" y="2873395"/>
                </a:moveTo>
                <a:lnTo>
                  <a:pt x="5969547" y="3737395"/>
                </a:lnTo>
                <a:lnTo>
                  <a:pt x="7373547" y="3737395"/>
                </a:lnTo>
                <a:lnTo>
                  <a:pt x="7373547" y="2873395"/>
                </a:lnTo>
                <a:close/>
                <a:moveTo>
                  <a:pt x="4493547" y="2873395"/>
                </a:moveTo>
                <a:lnTo>
                  <a:pt x="4493547" y="3737395"/>
                </a:lnTo>
                <a:lnTo>
                  <a:pt x="5897547" y="3737395"/>
                </a:lnTo>
                <a:lnTo>
                  <a:pt x="5897547" y="2873395"/>
                </a:lnTo>
                <a:close/>
                <a:moveTo>
                  <a:pt x="3017547" y="2873395"/>
                </a:moveTo>
                <a:lnTo>
                  <a:pt x="3017547" y="3737395"/>
                </a:lnTo>
                <a:lnTo>
                  <a:pt x="4421547" y="3737395"/>
                </a:lnTo>
                <a:lnTo>
                  <a:pt x="4421547" y="2873395"/>
                </a:lnTo>
                <a:close/>
                <a:moveTo>
                  <a:pt x="1541547" y="2873395"/>
                </a:moveTo>
                <a:lnTo>
                  <a:pt x="1541547" y="3737395"/>
                </a:lnTo>
                <a:lnTo>
                  <a:pt x="2945547" y="3737395"/>
                </a:lnTo>
                <a:lnTo>
                  <a:pt x="2945547" y="2873395"/>
                </a:lnTo>
                <a:close/>
                <a:moveTo>
                  <a:pt x="72000" y="2873395"/>
                </a:moveTo>
                <a:lnTo>
                  <a:pt x="72000" y="3737395"/>
                </a:lnTo>
                <a:lnTo>
                  <a:pt x="1469547" y="3737395"/>
                </a:lnTo>
                <a:lnTo>
                  <a:pt x="1469547" y="2873395"/>
                </a:lnTo>
                <a:close/>
                <a:moveTo>
                  <a:pt x="7445547" y="1937395"/>
                </a:moveTo>
                <a:lnTo>
                  <a:pt x="7445547" y="2801395"/>
                </a:lnTo>
                <a:lnTo>
                  <a:pt x="8856000" y="2801395"/>
                </a:lnTo>
                <a:lnTo>
                  <a:pt x="8856000" y="1937395"/>
                </a:lnTo>
                <a:close/>
                <a:moveTo>
                  <a:pt x="5969547" y="1937395"/>
                </a:moveTo>
                <a:lnTo>
                  <a:pt x="5969547" y="2801395"/>
                </a:lnTo>
                <a:lnTo>
                  <a:pt x="7373547" y="2801395"/>
                </a:lnTo>
                <a:lnTo>
                  <a:pt x="7373547" y="1937395"/>
                </a:lnTo>
                <a:close/>
                <a:moveTo>
                  <a:pt x="4493547" y="1937395"/>
                </a:moveTo>
                <a:lnTo>
                  <a:pt x="4493547" y="2801395"/>
                </a:lnTo>
                <a:lnTo>
                  <a:pt x="5897547" y="2801395"/>
                </a:lnTo>
                <a:lnTo>
                  <a:pt x="5897547" y="1937395"/>
                </a:lnTo>
                <a:close/>
                <a:moveTo>
                  <a:pt x="3017547" y="1937395"/>
                </a:moveTo>
                <a:lnTo>
                  <a:pt x="3017547" y="2801395"/>
                </a:lnTo>
                <a:lnTo>
                  <a:pt x="4421547" y="2801395"/>
                </a:lnTo>
                <a:lnTo>
                  <a:pt x="4421547" y="1937395"/>
                </a:lnTo>
                <a:close/>
                <a:moveTo>
                  <a:pt x="1541547" y="1937395"/>
                </a:moveTo>
                <a:lnTo>
                  <a:pt x="1541547" y="2801395"/>
                </a:lnTo>
                <a:lnTo>
                  <a:pt x="2945547" y="2801395"/>
                </a:lnTo>
                <a:lnTo>
                  <a:pt x="2945547" y="1937395"/>
                </a:lnTo>
                <a:close/>
                <a:moveTo>
                  <a:pt x="72000" y="1937395"/>
                </a:moveTo>
                <a:lnTo>
                  <a:pt x="72000" y="2801395"/>
                </a:lnTo>
                <a:lnTo>
                  <a:pt x="1469547" y="2801395"/>
                </a:lnTo>
                <a:lnTo>
                  <a:pt x="1469547" y="1937395"/>
                </a:lnTo>
                <a:close/>
                <a:moveTo>
                  <a:pt x="7445547" y="1001395"/>
                </a:moveTo>
                <a:lnTo>
                  <a:pt x="7445547" y="1865395"/>
                </a:lnTo>
                <a:lnTo>
                  <a:pt x="8856000" y="1865395"/>
                </a:lnTo>
                <a:lnTo>
                  <a:pt x="8856000" y="1001395"/>
                </a:lnTo>
                <a:close/>
                <a:moveTo>
                  <a:pt x="5969547" y="1001395"/>
                </a:moveTo>
                <a:lnTo>
                  <a:pt x="5969547" y="1865395"/>
                </a:lnTo>
                <a:lnTo>
                  <a:pt x="7373547" y="1865395"/>
                </a:lnTo>
                <a:lnTo>
                  <a:pt x="7373547" y="1001395"/>
                </a:lnTo>
                <a:close/>
                <a:moveTo>
                  <a:pt x="4493547" y="1001395"/>
                </a:moveTo>
                <a:lnTo>
                  <a:pt x="4493547" y="1865395"/>
                </a:lnTo>
                <a:lnTo>
                  <a:pt x="5897547" y="1865395"/>
                </a:lnTo>
                <a:lnTo>
                  <a:pt x="5897547" y="1001395"/>
                </a:lnTo>
                <a:close/>
                <a:moveTo>
                  <a:pt x="3017547" y="1001395"/>
                </a:moveTo>
                <a:lnTo>
                  <a:pt x="3017547" y="1865395"/>
                </a:lnTo>
                <a:lnTo>
                  <a:pt x="4421547" y="1865395"/>
                </a:lnTo>
                <a:lnTo>
                  <a:pt x="4421547" y="1001395"/>
                </a:lnTo>
                <a:close/>
                <a:moveTo>
                  <a:pt x="1541547" y="1001395"/>
                </a:moveTo>
                <a:lnTo>
                  <a:pt x="1541547" y="1865395"/>
                </a:lnTo>
                <a:lnTo>
                  <a:pt x="2945547" y="1865395"/>
                </a:lnTo>
                <a:lnTo>
                  <a:pt x="2945547" y="1001395"/>
                </a:lnTo>
                <a:close/>
                <a:moveTo>
                  <a:pt x="72000" y="1001395"/>
                </a:moveTo>
                <a:lnTo>
                  <a:pt x="72000" y="1865395"/>
                </a:lnTo>
                <a:lnTo>
                  <a:pt x="1469547" y="1865395"/>
                </a:lnTo>
                <a:lnTo>
                  <a:pt x="1469547" y="1001395"/>
                </a:lnTo>
                <a:close/>
                <a:moveTo>
                  <a:pt x="7445547" y="72000"/>
                </a:moveTo>
                <a:lnTo>
                  <a:pt x="7445547" y="929395"/>
                </a:lnTo>
                <a:lnTo>
                  <a:pt x="8856000" y="929395"/>
                </a:lnTo>
                <a:lnTo>
                  <a:pt x="8856000" y="72000"/>
                </a:lnTo>
                <a:close/>
                <a:moveTo>
                  <a:pt x="5969547" y="72000"/>
                </a:moveTo>
                <a:lnTo>
                  <a:pt x="5969547" y="929395"/>
                </a:lnTo>
                <a:lnTo>
                  <a:pt x="7373547" y="929395"/>
                </a:lnTo>
                <a:lnTo>
                  <a:pt x="7373547" y="72000"/>
                </a:lnTo>
                <a:close/>
                <a:moveTo>
                  <a:pt x="4493547" y="72000"/>
                </a:moveTo>
                <a:lnTo>
                  <a:pt x="4493547" y="929395"/>
                </a:lnTo>
                <a:lnTo>
                  <a:pt x="5897547" y="929395"/>
                </a:lnTo>
                <a:lnTo>
                  <a:pt x="5897547" y="72000"/>
                </a:lnTo>
                <a:close/>
                <a:moveTo>
                  <a:pt x="3017547" y="72000"/>
                </a:moveTo>
                <a:lnTo>
                  <a:pt x="3017547" y="929395"/>
                </a:lnTo>
                <a:lnTo>
                  <a:pt x="4421547" y="929395"/>
                </a:lnTo>
                <a:lnTo>
                  <a:pt x="4421547" y="72000"/>
                </a:lnTo>
                <a:close/>
                <a:moveTo>
                  <a:pt x="1541547" y="72000"/>
                </a:moveTo>
                <a:lnTo>
                  <a:pt x="1541547" y="929395"/>
                </a:lnTo>
                <a:lnTo>
                  <a:pt x="2945547" y="929395"/>
                </a:lnTo>
                <a:lnTo>
                  <a:pt x="2945547" y="72000"/>
                </a:lnTo>
                <a:close/>
                <a:moveTo>
                  <a:pt x="72000" y="72000"/>
                </a:moveTo>
                <a:lnTo>
                  <a:pt x="72000" y="929395"/>
                </a:lnTo>
                <a:lnTo>
                  <a:pt x="1469547" y="929395"/>
                </a:lnTo>
                <a:lnTo>
                  <a:pt x="1469547" y="72000"/>
                </a:lnTo>
                <a:close/>
                <a:moveTo>
                  <a:pt x="0" y="0"/>
                </a:moveTo>
                <a:lnTo>
                  <a:pt x="72000" y="0"/>
                </a:lnTo>
                <a:lnTo>
                  <a:pt x="1469547" y="0"/>
                </a:lnTo>
                <a:lnTo>
                  <a:pt x="1541547" y="0"/>
                </a:lnTo>
                <a:lnTo>
                  <a:pt x="2945547" y="0"/>
                </a:lnTo>
                <a:lnTo>
                  <a:pt x="3017547" y="0"/>
                </a:lnTo>
                <a:lnTo>
                  <a:pt x="4421547" y="0"/>
                </a:lnTo>
                <a:lnTo>
                  <a:pt x="4493547" y="0"/>
                </a:lnTo>
                <a:lnTo>
                  <a:pt x="5897547" y="0"/>
                </a:lnTo>
                <a:lnTo>
                  <a:pt x="5969547" y="0"/>
                </a:lnTo>
                <a:lnTo>
                  <a:pt x="7373547" y="0"/>
                </a:lnTo>
                <a:lnTo>
                  <a:pt x="7445547" y="0"/>
                </a:lnTo>
                <a:lnTo>
                  <a:pt x="8856000" y="0"/>
                </a:lnTo>
                <a:lnTo>
                  <a:pt x="8928000" y="0"/>
                </a:lnTo>
                <a:lnTo>
                  <a:pt x="8928000" y="72000"/>
                </a:lnTo>
                <a:lnTo>
                  <a:pt x="8928000" y="929395"/>
                </a:lnTo>
                <a:lnTo>
                  <a:pt x="8928000" y="1001395"/>
                </a:lnTo>
                <a:lnTo>
                  <a:pt x="8928000" y="1865395"/>
                </a:lnTo>
                <a:lnTo>
                  <a:pt x="8928000" y="1937395"/>
                </a:lnTo>
                <a:lnTo>
                  <a:pt x="8928000" y="2801395"/>
                </a:lnTo>
                <a:lnTo>
                  <a:pt x="8928000" y="2873395"/>
                </a:lnTo>
                <a:lnTo>
                  <a:pt x="8928000" y="3737395"/>
                </a:lnTo>
                <a:lnTo>
                  <a:pt x="8928000" y="3809395"/>
                </a:lnTo>
                <a:lnTo>
                  <a:pt x="8928000" y="4680000"/>
                </a:lnTo>
                <a:lnTo>
                  <a:pt x="8928000" y="4752000"/>
                </a:lnTo>
                <a:lnTo>
                  <a:pt x="8856000" y="4752000"/>
                </a:lnTo>
                <a:lnTo>
                  <a:pt x="7445547" y="4752000"/>
                </a:lnTo>
                <a:lnTo>
                  <a:pt x="7373547" y="4752000"/>
                </a:lnTo>
                <a:lnTo>
                  <a:pt x="5969547" y="4752000"/>
                </a:lnTo>
                <a:lnTo>
                  <a:pt x="5897547" y="4752000"/>
                </a:lnTo>
                <a:lnTo>
                  <a:pt x="4493547" y="4752000"/>
                </a:lnTo>
                <a:lnTo>
                  <a:pt x="4421547" y="4752000"/>
                </a:lnTo>
                <a:lnTo>
                  <a:pt x="3017547" y="4752000"/>
                </a:lnTo>
                <a:lnTo>
                  <a:pt x="2945547" y="4752000"/>
                </a:lnTo>
                <a:lnTo>
                  <a:pt x="1541547" y="4752000"/>
                </a:lnTo>
                <a:lnTo>
                  <a:pt x="1469547" y="4752000"/>
                </a:lnTo>
                <a:lnTo>
                  <a:pt x="72000" y="4752000"/>
                </a:lnTo>
                <a:lnTo>
                  <a:pt x="0" y="4752000"/>
                </a:lnTo>
                <a:lnTo>
                  <a:pt x="0" y="4680000"/>
                </a:lnTo>
                <a:lnTo>
                  <a:pt x="0" y="3809395"/>
                </a:lnTo>
                <a:lnTo>
                  <a:pt x="0" y="3737395"/>
                </a:lnTo>
                <a:lnTo>
                  <a:pt x="0" y="2873395"/>
                </a:lnTo>
                <a:lnTo>
                  <a:pt x="0" y="2801395"/>
                </a:lnTo>
                <a:lnTo>
                  <a:pt x="0" y="1937395"/>
                </a:lnTo>
                <a:lnTo>
                  <a:pt x="0" y="1865395"/>
                </a:lnTo>
                <a:lnTo>
                  <a:pt x="0" y="1001395"/>
                </a:lnTo>
                <a:lnTo>
                  <a:pt x="0" y="929395"/>
                </a:lnTo>
                <a:lnTo>
                  <a:pt x="0" y="72000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4" name="Schwarzes Rechteck"/>
          <p:cNvSpPr/>
          <p:nvPr/>
        </p:nvSpPr>
        <p:spPr>
          <a:xfrm>
            <a:off x="99340" y="80267"/>
            <a:ext cx="8928000" cy="475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723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500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5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2027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6027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6527"/>
                            </p:stCondLst>
                            <p:childTnLst>
                              <p:par>
                                <p:cTn id="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8027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8527"/>
                            </p:stCondLst>
                            <p:childTnLst>
                              <p:par>
                                <p:cTn id="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27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527"/>
                            </p:stCondLst>
                            <p:childTnLst>
                              <p:par>
                                <p:cTn id="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2027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2527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4027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4527"/>
                            </p:stCondLst>
                            <p:childTnLst>
                              <p:par>
                                <p:cTn id="1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6027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6527"/>
                            </p:stCondLst>
                            <p:childTnLst>
                              <p:par>
                                <p:cTn id="110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8027"/>
                            </p:stCondLst>
                            <p:childTnLst>
                              <p:par>
                                <p:cTn id="1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9527"/>
                            </p:stCondLst>
                            <p:childTnLst>
                              <p:par>
                                <p:cTn id="1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6516" fill="hold"/>
                                        <p:tgtEl>
                                          <p:spTgt spid="1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20" display="0">
                  <p:stCondLst>
                    <p:cond delay="indefinite"/>
                  </p:stCondLst>
                </p:cTn>
                <p:tgtEl>
                  <p:spTgt spid="56"/>
                </p:tgtEl>
              </p:cMediaNode>
            </p:video>
            <p:video>
              <p:cMediaNode vol="80000" mute="1">
                <p:cTn id="121" fill="hold" display="0">
                  <p:stCondLst>
                    <p:cond delay="indefinite"/>
                  </p:stCondLst>
                </p:cTn>
                <p:tgtEl>
                  <p:spTgt spid="123"/>
                </p:tgtEl>
              </p:cMediaNode>
            </p:video>
          </p:childTnLst>
        </p:cTn>
      </p:par>
    </p:tnLst>
    <p:bldLst>
      <p:bldP spid="32" grpId="0" animBg="1"/>
      <p:bldP spid="32" grpId="1" animBg="1"/>
      <p:bldP spid="33" grpId="0" animBg="1"/>
      <p:bldP spid="33" grpId="1" animBg="1"/>
      <p:bldP spid="47" grpId="0" animBg="1"/>
      <p:bldP spid="47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62" grpId="0" animBg="1"/>
      <p:bldP spid="62" grpId="1" animBg="1"/>
      <p:bldP spid="1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Bausteine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51119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445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hteck F5"/>
          <p:cNvSpPr/>
          <p:nvPr/>
        </p:nvSpPr>
        <p:spPr>
          <a:xfrm>
            <a:off x="7547600" y="3889662"/>
            <a:ext cx="1404000" cy="8640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extrusionH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E5"/>
          <p:cNvSpPr/>
          <p:nvPr/>
        </p:nvSpPr>
        <p:spPr>
          <a:xfrm>
            <a:off x="6071600" y="3889662"/>
            <a:ext cx="1404000" cy="86400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extrusionH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4" name="Gruppieren 5"/>
          <p:cNvGrpSpPr/>
          <p:nvPr/>
        </p:nvGrpSpPr>
        <p:grpSpPr>
          <a:xfrm>
            <a:off x="6071600" y="2953662"/>
            <a:ext cx="2880000" cy="864000"/>
            <a:chOff x="1643600" y="145662"/>
            <a:chExt cx="2880000" cy="864000"/>
          </a:xfrm>
          <a:blipFill>
            <a:blip r:embed="rId8"/>
            <a:stretch>
              <a:fillRect/>
            </a:stretch>
          </a:blipFill>
        </p:grpSpPr>
        <p:sp>
          <p:nvSpPr>
            <p:cNvPr id="35" name="Rechteck F4"/>
            <p:cNvSpPr/>
            <p:nvPr/>
          </p:nvSpPr>
          <p:spPr>
            <a:xfrm>
              <a:off x="3119600" y="145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Rechteck E4"/>
            <p:cNvSpPr/>
            <p:nvPr/>
          </p:nvSpPr>
          <p:spPr>
            <a:xfrm>
              <a:off x="1643600" y="145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7" name="Gruppieren 4"/>
          <p:cNvGrpSpPr/>
          <p:nvPr/>
        </p:nvGrpSpPr>
        <p:grpSpPr>
          <a:xfrm>
            <a:off x="167600" y="2953662"/>
            <a:ext cx="4356000" cy="1800000"/>
            <a:chOff x="4595600" y="2017662"/>
            <a:chExt cx="4356000" cy="1800000"/>
          </a:xfrm>
          <a:blipFill>
            <a:blip r:embed="rId9"/>
            <a:stretch>
              <a:fillRect/>
            </a:stretch>
          </a:blipFill>
        </p:grpSpPr>
        <p:sp>
          <p:nvSpPr>
            <p:cNvPr id="38" name="Rechteck C5"/>
            <p:cNvSpPr/>
            <p:nvPr/>
          </p:nvSpPr>
          <p:spPr>
            <a:xfrm>
              <a:off x="7547600" y="2953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B5"/>
            <p:cNvSpPr/>
            <p:nvPr/>
          </p:nvSpPr>
          <p:spPr>
            <a:xfrm>
              <a:off x="6071600" y="2953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Rechteck A5"/>
            <p:cNvSpPr/>
            <p:nvPr/>
          </p:nvSpPr>
          <p:spPr>
            <a:xfrm>
              <a:off x="4595600" y="2953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Rechteck C4"/>
            <p:cNvSpPr/>
            <p:nvPr/>
          </p:nvSpPr>
          <p:spPr>
            <a:xfrm>
              <a:off x="7547600" y="2017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Rechteck B4"/>
            <p:cNvSpPr/>
            <p:nvPr/>
          </p:nvSpPr>
          <p:spPr>
            <a:xfrm>
              <a:off x="6071600" y="2017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3" name="Rechteck A4"/>
            <p:cNvSpPr/>
            <p:nvPr/>
          </p:nvSpPr>
          <p:spPr>
            <a:xfrm>
              <a:off x="4595600" y="2017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4" name="Gruppieren 3"/>
          <p:cNvGrpSpPr/>
          <p:nvPr/>
        </p:nvGrpSpPr>
        <p:grpSpPr>
          <a:xfrm>
            <a:off x="1643600" y="2017662"/>
            <a:ext cx="2880000" cy="864000"/>
            <a:chOff x="1331621" y="7934064"/>
            <a:chExt cx="2880000" cy="864000"/>
          </a:xfrm>
          <a:blipFill>
            <a:blip r:embed="rId10"/>
            <a:stretch>
              <a:fillRect/>
            </a:stretch>
          </a:blipFill>
        </p:grpSpPr>
        <p:sp>
          <p:nvSpPr>
            <p:cNvPr id="45" name="Rechteck C3"/>
            <p:cNvSpPr/>
            <p:nvPr/>
          </p:nvSpPr>
          <p:spPr>
            <a:xfrm>
              <a:off x="2807621" y="7934064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Rechteck B3"/>
            <p:cNvSpPr/>
            <p:nvPr/>
          </p:nvSpPr>
          <p:spPr>
            <a:xfrm>
              <a:off x="1331621" y="7934064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47" name="Rechteck A3"/>
          <p:cNvSpPr/>
          <p:nvPr/>
        </p:nvSpPr>
        <p:spPr>
          <a:xfrm>
            <a:off x="167600" y="2017662"/>
            <a:ext cx="1404000" cy="864000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extrusionH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8" name="Gruppieren 2"/>
          <p:cNvGrpSpPr/>
          <p:nvPr/>
        </p:nvGrpSpPr>
        <p:grpSpPr>
          <a:xfrm>
            <a:off x="6072951" y="1081662"/>
            <a:ext cx="2880000" cy="1800000"/>
            <a:chOff x="683732" y="-3083056"/>
            <a:chExt cx="2880000" cy="1800000"/>
          </a:xfrm>
          <a:blipFill>
            <a:blip r:embed="rId12"/>
            <a:stretch>
              <a:fillRect/>
            </a:stretch>
          </a:blipFill>
        </p:grpSpPr>
        <p:sp>
          <p:nvSpPr>
            <p:cNvPr id="49" name="Rechteck F3"/>
            <p:cNvSpPr/>
            <p:nvPr/>
          </p:nvSpPr>
          <p:spPr>
            <a:xfrm>
              <a:off x="2159732" y="-2147056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Rechteck E3"/>
            <p:cNvSpPr/>
            <p:nvPr/>
          </p:nvSpPr>
          <p:spPr>
            <a:xfrm>
              <a:off x="683732" y="-2147056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F2"/>
            <p:cNvSpPr/>
            <p:nvPr/>
          </p:nvSpPr>
          <p:spPr>
            <a:xfrm>
              <a:off x="2159732" y="-3083056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2" name="Rechteck E2"/>
            <p:cNvSpPr/>
            <p:nvPr/>
          </p:nvSpPr>
          <p:spPr>
            <a:xfrm>
              <a:off x="683732" y="-3083056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53" name="Rechteck A2"/>
          <p:cNvSpPr/>
          <p:nvPr/>
        </p:nvSpPr>
        <p:spPr>
          <a:xfrm>
            <a:off x="167600" y="1081662"/>
            <a:ext cx="1404000" cy="864000"/>
          </a:xfrm>
          <a:prstGeom prst="rect">
            <a:avLst/>
          </a:prstGeom>
          <a:blipFill dpi="0" rotWithShape="1">
            <a:blip r:embed="rId13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extrusionH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F1"/>
          <p:cNvSpPr/>
          <p:nvPr/>
        </p:nvSpPr>
        <p:spPr>
          <a:xfrm>
            <a:off x="7547600" y="145662"/>
            <a:ext cx="1404000" cy="864000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extrusionH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E1"/>
          <p:cNvSpPr/>
          <p:nvPr/>
        </p:nvSpPr>
        <p:spPr>
          <a:xfrm>
            <a:off x="6071600" y="145662"/>
            <a:ext cx="1404000" cy="864000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extrusionH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6" name="Video_kl.wmv">
            <a:hlinkClick r:id="" action="ppaction://media"/>
          </p:cNvPr>
          <p:cNvPicPr>
            <a:picLocks noChangeAspect="1"/>
          </p:cNvPicPr>
          <p:nvPr>
            <a:videoFile r:link="rId1"/>
            <p:custDataLst>
              <p:tags r:id="rId2"/>
            </p:custDataLst>
            <p:extLst>
              <p:ext uri="{DAA4B4D4-6D71-4841-9C94-3DE7FCFB9230}">
                <p14:media xmlns:p14="http://schemas.microsoft.com/office/powerpoint/2010/main" r:embed="rId3">
                  <p14:trim st="1227.852" end="4539.3318"/>
                </p14:media>
              </p:ext>
            </p:extLst>
          </p:nvPr>
        </p:nvPicPr>
        <p:blipFill rotWithShape="1">
          <a:blip r:embed="rId16"/>
          <a:srcRect l="53725" t="3631" r="30439" b="3098"/>
          <a:stretch>
            <a:fillRect/>
          </a:stretch>
        </p:blipFill>
        <p:spPr>
          <a:xfrm>
            <a:off x="4595600" y="145662"/>
            <a:ext cx="1391087" cy="4608513"/>
          </a:xfrm>
          <a:prstGeom prst="rect">
            <a:avLst/>
          </a:prstGeom>
        </p:spPr>
      </p:pic>
      <p:grpSp>
        <p:nvGrpSpPr>
          <p:cNvPr id="57" name="Gruppieren 1"/>
          <p:cNvGrpSpPr/>
          <p:nvPr/>
        </p:nvGrpSpPr>
        <p:grpSpPr>
          <a:xfrm>
            <a:off x="1643600" y="145662"/>
            <a:ext cx="2880000" cy="1800000"/>
            <a:chOff x="6071600" y="145662"/>
            <a:chExt cx="2880000" cy="1800000"/>
          </a:xfrm>
          <a:blipFill>
            <a:blip r:embed="rId11"/>
            <a:stretch>
              <a:fillRect/>
            </a:stretch>
          </a:blipFill>
        </p:grpSpPr>
        <p:sp>
          <p:nvSpPr>
            <p:cNvPr id="58" name="Rechteck C2"/>
            <p:cNvSpPr/>
            <p:nvPr/>
          </p:nvSpPr>
          <p:spPr>
            <a:xfrm>
              <a:off x="7547600" y="1081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Rechteck B2"/>
            <p:cNvSpPr/>
            <p:nvPr/>
          </p:nvSpPr>
          <p:spPr>
            <a:xfrm>
              <a:off x="6071600" y="1081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Rechteck C1"/>
            <p:cNvSpPr/>
            <p:nvPr/>
          </p:nvSpPr>
          <p:spPr>
            <a:xfrm>
              <a:off x="7547600" y="145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Rechteck B1"/>
            <p:cNvSpPr/>
            <p:nvPr/>
          </p:nvSpPr>
          <p:spPr>
            <a:xfrm>
              <a:off x="6071600" y="145662"/>
              <a:ext cx="1404000" cy="86400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62" name="Rechteck A1"/>
          <p:cNvSpPr/>
          <p:nvPr/>
        </p:nvSpPr>
        <p:spPr>
          <a:xfrm>
            <a:off x="167600" y="145662"/>
            <a:ext cx="1404000" cy="864000"/>
          </a:xfrm>
          <a:prstGeom prst="rect">
            <a:avLst/>
          </a:prstGeom>
          <a:blipFill>
            <a:blip r:embed="rId17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extrusionH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518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0"/>
                            </p:stCondLst>
                            <p:childTnLst>
                              <p:par>
                                <p:cTn id="5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2027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527"/>
                            </p:stCondLst>
                            <p:childTnLst>
                              <p:par>
                                <p:cTn id="6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27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527"/>
                            </p:stCondLst>
                            <p:childTnLst>
                              <p:par>
                                <p:cTn id="6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027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7527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9027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9527"/>
                            </p:stCondLst>
                            <p:childTnLst>
                              <p:par>
                                <p:cTn id="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1027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1527"/>
                            </p:stCondLst>
                            <p:childTnLst>
                              <p:par>
                                <p:cTn id="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3027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3527"/>
                            </p:stCondLst>
                            <p:childTnLst>
                              <p:par>
                                <p:cTn id="1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27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527"/>
                            </p:stCondLst>
                            <p:childTnLst>
                              <p:par>
                                <p:cTn id="108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11" display="0">
                  <p:stCondLst>
                    <p:cond delay="indefinite"/>
                  </p:stCondLst>
                </p:cTn>
                <p:tgtEl>
                  <p:spTgt spid="56"/>
                </p:tgtEl>
              </p:cMediaNode>
            </p:video>
          </p:childTnLst>
        </p:cTn>
      </p:par>
    </p:tnLst>
    <p:bldLst>
      <p:bldP spid="32" grpId="0" animBg="1"/>
      <p:bldP spid="32" grpId="1" animBg="1"/>
      <p:bldP spid="33" grpId="0" animBg="1"/>
      <p:bldP spid="33" grpId="1" animBg="1"/>
      <p:bldP spid="47" grpId="0" animBg="1"/>
      <p:bldP spid="47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62" grpId="0" animBg="1"/>
      <p:bldP spid="6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Mosaik"/>
          <p:cNvGrpSpPr/>
          <p:nvPr/>
        </p:nvGrpSpPr>
        <p:grpSpPr>
          <a:xfrm>
            <a:off x="167600" y="145662"/>
            <a:ext cx="8784000" cy="4608000"/>
            <a:chOff x="167600" y="145662"/>
            <a:chExt cx="8784000" cy="4608000"/>
          </a:xfrm>
        </p:grpSpPr>
        <p:sp>
          <p:nvSpPr>
            <p:cNvPr id="39" name="Rechteck F5"/>
            <p:cNvSpPr/>
            <p:nvPr/>
          </p:nvSpPr>
          <p:spPr>
            <a:xfrm>
              <a:off x="7547600" y="3889662"/>
              <a:ext cx="1404000" cy="86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E5"/>
            <p:cNvSpPr/>
            <p:nvPr/>
          </p:nvSpPr>
          <p:spPr>
            <a:xfrm>
              <a:off x="6071600" y="3889662"/>
              <a:ext cx="1404000" cy="864000"/>
            </a:xfrm>
            <a:prstGeom prst="rect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Rechteck D5"/>
            <p:cNvSpPr/>
            <p:nvPr/>
          </p:nvSpPr>
          <p:spPr>
            <a:xfrm>
              <a:off x="4595600" y="3889662"/>
              <a:ext cx="1404000" cy="86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Rechteck C5"/>
            <p:cNvSpPr/>
            <p:nvPr/>
          </p:nvSpPr>
          <p:spPr>
            <a:xfrm>
              <a:off x="3119600" y="3889662"/>
              <a:ext cx="1404000" cy="86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Rechteck B5"/>
            <p:cNvSpPr/>
            <p:nvPr/>
          </p:nvSpPr>
          <p:spPr>
            <a:xfrm>
              <a:off x="1643600" y="3889662"/>
              <a:ext cx="1404000" cy="864000"/>
            </a:xfrm>
            <a:prstGeom prst="rect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Rechteck A5"/>
            <p:cNvSpPr/>
            <p:nvPr/>
          </p:nvSpPr>
          <p:spPr>
            <a:xfrm>
              <a:off x="167600" y="3889662"/>
              <a:ext cx="1404000" cy="86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F4"/>
            <p:cNvSpPr/>
            <p:nvPr/>
          </p:nvSpPr>
          <p:spPr>
            <a:xfrm>
              <a:off x="7547600" y="2953662"/>
              <a:ext cx="1404000" cy="864000"/>
            </a:xfrm>
            <a:prstGeom prst="rect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E4"/>
            <p:cNvSpPr/>
            <p:nvPr/>
          </p:nvSpPr>
          <p:spPr>
            <a:xfrm>
              <a:off x="6071600" y="2953662"/>
              <a:ext cx="1404000" cy="86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hteck D4"/>
            <p:cNvSpPr/>
            <p:nvPr/>
          </p:nvSpPr>
          <p:spPr>
            <a:xfrm>
              <a:off x="4595600" y="2953662"/>
              <a:ext cx="1404000" cy="86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C4"/>
            <p:cNvSpPr/>
            <p:nvPr/>
          </p:nvSpPr>
          <p:spPr>
            <a:xfrm>
              <a:off x="3119600" y="2953662"/>
              <a:ext cx="1404000" cy="86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B4"/>
            <p:cNvSpPr/>
            <p:nvPr/>
          </p:nvSpPr>
          <p:spPr>
            <a:xfrm>
              <a:off x="1643600" y="2953662"/>
              <a:ext cx="1404000" cy="86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A4"/>
            <p:cNvSpPr/>
            <p:nvPr/>
          </p:nvSpPr>
          <p:spPr>
            <a:xfrm>
              <a:off x="167600" y="2953662"/>
              <a:ext cx="1404000" cy="864000"/>
            </a:xfrm>
            <a:prstGeom prst="rect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F3"/>
            <p:cNvSpPr/>
            <p:nvPr/>
          </p:nvSpPr>
          <p:spPr>
            <a:xfrm>
              <a:off x="7547600" y="2017662"/>
              <a:ext cx="1404000" cy="86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Rechteck E3"/>
            <p:cNvSpPr/>
            <p:nvPr/>
          </p:nvSpPr>
          <p:spPr>
            <a:xfrm>
              <a:off x="6071600" y="2017662"/>
              <a:ext cx="1404000" cy="86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Rechteck D3"/>
            <p:cNvSpPr/>
            <p:nvPr/>
          </p:nvSpPr>
          <p:spPr>
            <a:xfrm>
              <a:off x="4595600" y="2017662"/>
              <a:ext cx="1404000" cy="86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C3"/>
            <p:cNvSpPr/>
            <p:nvPr/>
          </p:nvSpPr>
          <p:spPr>
            <a:xfrm>
              <a:off x="3119600" y="2017662"/>
              <a:ext cx="1404000" cy="864000"/>
            </a:xfrm>
            <a:prstGeom prst="rect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B3"/>
            <p:cNvSpPr/>
            <p:nvPr/>
          </p:nvSpPr>
          <p:spPr>
            <a:xfrm>
              <a:off x="1643600" y="2017662"/>
              <a:ext cx="1404000" cy="86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A3"/>
            <p:cNvSpPr/>
            <p:nvPr/>
          </p:nvSpPr>
          <p:spPr>
            <a:xfrm>
              <a:off x="167600" y="2017662"/>
              <a:ext cx="1404000" cy="86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hteck F2"/>
            <p:cNvSpPr/>
            <p:nvPr/>
          </p:nvSpPr>
          <p:spPr>
            <a:xfrm>
              <a:off x="7547600" y="1081662"/>
              <a:ext cx="1404000" cy="86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hteck E2"/>
            <p:cNvSpPr/>
            <p:nvPr/>
          </p:nvSpPr>
          <p:spPr>
            <a:xfrm>
              <a:off x="6071600" y="1081662"/>
              <a:ext cx="1404000" cy="864000"/>
            </a:xfrm>
            <a:prstGeom prst="rect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D2"/>
            <p:cNvSpPr/>
            <p:nvPr/>
          </p:nvSpPr>
          <p:spPr>
            <a:xfrm>
              <a:off x="4595600" y="1081662"/>
              <a:ext cx="1404000" cy="86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C2"/>
            <p:cNvSpPr/>
            <p:nvPr/>
          </p:nvSpPr>
          <p:spPr>
            <a:xfrm>
              <a:off x="3119600" y="1081662"/>
              <a:ext cx="1404000" cy="86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B2"/>
            <p:cNvSpPr/>
            <p:nvPr/>
          </p:nvSpPr>
          <p:spPr>
            <a:xfrm>
              <a:off x="1643600" y="1081662"/>
              <a:ext cx="1404000" cy="86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Rechteck A2"/>
            <p:cNvSpPr/>
            <p:nvPr/>
          </p:nvSpPr>
          <p:spPr>
            <a:xfrm>
              <a:off x="167600" y="1081662"/>
              <a:ext cx="1404000" cy="86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hteck F1"/>
            <p:cNvSpPr/>
            <p:nvPr/>
          </p:nvSpPr>
          <p:spPr>
            <a:xfrm>
              <a:off x="7547600" y="145662"/>
              <a:ext cx="1404000" cy="86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Rechteck E1"/>
            <p:cNvSpPr/>
            <p:nvPr/>
          </p:nvSpPr>
          <p:spPr>
            <a:xfrm>
              <a:off x="6071600" y="145662"/>
              <a:ext cx="1404000" cy="86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Rechteck D1"/>
            <p:cNvSpPr/>
            <p:nvPr/>
          </p:nvSpPr>
          <p:spPr>
            <a:xfrm>
              <a:off x="4595600" y="145662"/>
              <a:ext cx="1404000" cy="864000"/>
            </a:xfrm>
            <a:prstGeom prst="rect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Rechteck C1"/>
            <p:cNvSpPr/>
            <p:nvPr/>
          </p:nvSpPr>
          <p:spPr>
            <a:xfrm>
              <a:off x="3119600" y="145662"/>
              <a:ext cx="1404000" cy="86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" name="Rechteck B1"/>
            <p:cNvSpPr/>
            <p:nvPr/>
          </p:nvSpPr>
          <p:spPr>
            <a:xfrm>
              <a:off x="1643600" y="145662"/>
              <a:ext cx="1404000" cy="864000"/>
            </a:xfrm>
            <a:prstGeom prst="rect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" name="Rechteck A1"/>
            <p:cNvSpPr/>
            <p:nvPr/>
          </p:nvSpPr>
          <p:spPr>
            <a:xfrm>
              <a:off x="167600" y="145662"/>
              <a:ext cx="1404000" cy="86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orthographicFront"/>
              <a:lightRig rig="threePt" dir="t"/>
            </a:scene3d>
            <a:sp3d extrusionH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31224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Video_gr.wmv">
            <a:hlinkClick r:id="" action="ppaction://media"/>
          </p:cNvPr>
          <p:cNvPicPr>
            <a:picLocks noChangeAspect="1"/>
          </p:cNvPicPr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t="3631" b="3098"/>
          <a:stretch/>
        </p:blipFill>
        <p:spPr>
          <a:xfrm>
            <a:off x="166102" y="145406"/>
            <a:ext cx="8784000" cy="460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08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95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0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itter S1"/>
          <p:cNvSpPr/>
          <p:nvPr/>
        </p:nvSpPr>
        <p:spPr>
          <a:xfrm>
            <a:off x="99340" y="80267"/>
            <a:ext cx="8928000" cy="4752000"/>
          </a:xfrm>
          <a:custGeom>
            <a:avLst/>
            <a:gdLst/>
            <a:ahLst/>
            <a:cxnLst/>
            <a:rect l="l" t="t" r="r" b="b"/>
            <a:pathLst>
              <a:path w="8928000" h="4752000">
                <a:moveTo>
                  <a:pt x="7445547" y="3809395"/>
                </a:moveTo>
                <a:lnTo>
                  <a:pt x="7445547" y="4680000"/>
                </a:lnTo>
                <a:lnTo>
                  <a:pt x="8856000" y="4680000"/>
                </a:lnTo>
                <a:lnTo>
                  <a:pt x="8856000" y="3809395"/>
                </a:lnTo>
                <a:close/>
                <a:moveTo>
                  <a:pt x="5969547" y="3809395"/>
                </a:moveTo>
                <a:lnTo>
                  <a:pt x="5969547" y="4680000"/>
                </a:lnTo>
                <a:lnTo>
                  <a:pt x="7373547" y="4680000"/>
                </a:lnTo>
                <a:lnTo>
                  <a:pt x="7373547" y="3809395"/>
                </a:lnTo>
                <a:close/>
                <a:moveTo>
                  <a:pt x="4493547" y="3809395"/>
                </a:moveTo>
                <a:lnTo>
                  <a:pt x="4493547" y="4680000"/>
                </a:lnTo>
                <a:lnTo>
                  <a:pt x="5897547" y="4680000"/>
                </a:lnTo>
                <a:lnTo>
                  <a:pt x="5897547" y="3809395"/>
                </a:lnTo>
                <a:close/>
                <a:moveTo>
                  <a:pt x="3017547" y="3809395"/>
                </a:moveTo>
                <a:lnTo>
                  <a:pt x="3017547" y="4680000"/>
                </a:lnTo>
                <a:lnTo>
                  <a:pt x="4421547" y="4680000"/>
                </a:lnTo>
                <a:lnTo>
                  <a:pt x="4421547" y="3809395"/>
                </a:lnTo>
                <a:close/>
                <a:moveTo>
                  <a:pt x="1541547" y="3809395"/>
                </a:moveTo>
                <a:lnTo>
                  <a:pt x="1541547" y="4680000"/>
                </a:lnTo>
                <a:lnTo>
                  <a:pt x="2945547" y="4680000"/>
                </a:lnTo>
                <a:lnTo>
                  <a:pt x="2945547" y="3809395"/>
                </a:lnTo>
                <a:close/>
                <a:moveTo>
                  <a:pt x="72000" y="3809395"/>
                </a:moveTo>
                <a:lnTo>
                  <a:pt x="72000" y="4680000"/>
                </a:lnTo>
                <a:lnTo>
                  <a:pt x="1469547" y="4680000"/>
                </a:lnTo>
                <a:lnTo>
                  <a:pt x="1469547" y="3809395"/>
                </a:lnTo>
                <a:close/>
                <a:moveTo>
                  <a:pt x="7445547" y="2873395"/>
                </a:moveTo>
                <a:lnTo>
                  <a:pt x="7445547" y="3737395"/>
                </a:lnTo>
                <a:lnTo>
                  <a:pt x="8856000" y="3737395"/>
                </a:lnTo>
                <a:lnTo>
                  <a:pt x="8856000" y="2873395"/>
                </a:lnTo>
                <a:close/>
                <a:moveTo>
                  <a:pt x="5969547" y="2873395"/>
                </a:moveTo>
                <a:lnTo>
                  <a:pt x="5969547" y="3737395"/>
                </a:lnTo>
                <a:lnTo>
                  <a:pt x="7373547" y="3737395"/>
                </a:lnTo>
                <a:lnTo>
                  <a:pt x="7373547" y="2873395"/>
                </a:lnTo>
                <a:close/>
                <a:moveTo>
                  <a:pt x="4493547" y="2873395"/>
                </a:moveTo>
                <a:lnTo>
                  <a:pt x="4493547" y="3737395"/>
                </a:lnTo>
                <a:lnTo>
                  <a:pt x="5897547" y="3737395"/>
                </a:lnTo>
                <a:lnTo>
                  <a:pt x="5897547" y="2873395"/>
                </a:lnTo>
                <a:close/>
                <a:moveTo>
                  <a:pt x="3017547" y="2873395"/>
                </a:moveTo>
                <a:lnTo>
                  <a:pt x="3017547" y="3737395"/>
                </a:lnTo>
                <a:lnTo>
                  <a:pt x="4421547" y="3737395"/>
                </a:lnTo>
                <a:lnTo>
                  <a:pt x="4421547" y="2873395"/>
                </a:lnTo>
                <a:close/>
                <a:moveTo>
                  <a:pt x="1541547" y="2873395"/>
                </a:moveTo>
                <a:lnTo>
                  <a:pt x="1541547" y="3737395"/>
                </a:lnTo>
                <a:lnTo>
                  <a:pt x="2945547" y="3737395"/>
                </a:lnTo>
                <a:lnTo>
                  <a:pt x="2945547" y="2873395"/>
                </a:lnTo>
                <a:close/>
                <a:moveTo>
                  <a:pt x="72000" y="2873395"/>
                </a:moveTo>
                <a:lnTo>
                  <a:pt x="72000" y="3737395"/>
                </a:lnTo>
                <a:lnTo>
                  <a:pt x="1469547" y="3737395"/>
                </a:lnTo>
                <a:lnTo>
                  <a:pt x="1469547" y="2873395"/>
                </a:lnTo>
                <a:close/>
                <a:moveTo>
                  <a:pt x="7445547" y="1937395"/>
                </a:moveTo>
                <a:lnTo>
                  <a:pt x="7445547" y="2801395"/>
                </a:lnTo>
                <a:lnTo>
                  <a:pt x="8856000" y="2801395"/>
                </a:lnTo>
                <a:lnTo>
                  <a:pt x="8856000" y="1937395"/>
                </a:lnTo>
                <a:close/>
                <a:moveTo>
                  <a:pt x="5969547" y="1937395"/>
                </a:moveTo>
                <a:lnTo>
                  <a:pt x="5969547" y="2801395"/>
                </a:lnTo>
                <a:lnTo>
                  <a:pt x="7373547" y="2801395"/>
                </a:lnTo>
                <a:lnTo>
                  <a:pt x="7373547" y="1937395"/>
                </a:lnTo>
                <a:close/>
                <a:moveTo>
                  <a:pt x="4493547" y="1937395"/>
                </a:moveTo>
                <a:lnTo>
                  <a:pt x="4493547" y="2801395"/>
                </a:lnTo>
                <a:lnTo>
                  <a:pt x="5897547" y="2801395"/>
                </a:lnTo>
                <a:lnTo>
                  <a:pt x="5897547" y="1937395"/>
                </a:lnTo>
                <a:close/>
                <a:moveTo>
                  <a:pt x="3017547" y="1937395"/>
                </a:moveTo>
                <a:lnTo>
                  <a:pt x="3017547" y="2801395"/>
                </a:lnTo>
                <a:lnTo>
                  <a:pt x="4421547" y="2801395"/>
                </a:lnTo>
                <a:lnTo>
                  <a:pt x="4421547" y="1937395"/>
                </a:lnTo>
                <a:close/>
                <a:moveTo>
                  <a:pt x="1541547" y="1937395"/>
                </a:moveTo>
                <a:lnTo>
                  <a:pt x="1541547" y="2801395"/>
                </a:lnTo>
                <a:lnTo>
                  <a:pt x="2945547" y="2801395"/>
                </a:lnTo>
                <a:lnTo>
                  <a:pt x="2945547" y="1937395"/>
                </a:lnTo>
                <a:close/>
                <a:moveTo>
                  <a:pt x="72000" y="1937395"/>
                </a:moveTo>
                <a:lnTo>
                  <a:pt x="72000" y="2801395"/>
                </a:lnTo>
                <a:lnTo>
                  <a:pt x="1469547" y="2801395"/>
                </a:lnTo>
                <a:lnTo>
                  <a:pt x="1469547" y="1937395"/>
                </a:lnTo>
                <a:close/>
                <a:moveTo>
                  <a:pt x="7445547" y="1001395"/>
                </a:moveTo>
                <a:lnTo>
                  <a:pt x="7445547" y="1865395"/>
                </a:lnTo>
                <a:lnTo>
                  <a:pt x="8856000" y="1865395"/>
                </a:lnTo>
                <a:lnTo>
                  <a:pt x="8856000" y="1001395"/>
                </a:lnTo>
                <a:close/>
                <a:moveTo>
                  <a:pt x="5969547" y="1001395"/>
                </a:moveTo>
                <a:lnTo>
                  <a:pt x="5969547" y="1865395"/>
                </a:lnTo>
                <a:lnTo>
                  <a:pt x="7373547" y="1865395"/>
                </a:lnTo>
                <a:lnTo>
                  <a:pt x="7373547" y="1001395"/>
                </a:lnTo>
                <a:close/>
                <a:moveTo>
                  <a:pt x="4493547" y="1001395"/>
                </a:moveTo>
                <a:lnTo>
                  <a:pt x="4493547" y="1865395"/>
                </a:lnTo>
                <a:lnTo>
                  <a:pt x="5897547" y="1865395"/>
                </a:lnTo>
                <a:lnTo>
                  <a:pt x="5897547" y="1001395"/>
                </a:lnTo>
                <a:close/>
                <a:moveTo>
                  <a:pt x="3017547" y="1001395"/>
                </a:moveTo>
                <a:lnTo>
                  <a:pt x="3017547" y="1865395"/>
                </a:lnTo>
                <a:lnTo>
                  <a:pt x="4421547" y="1865395"/>
                </a:lnTo>
                <a:lnTo>
                  <a:pt x="4421547" y="1001395"/>
                </a:lnTo>
                <a:close/>
                <a:moveTo>
                  <a:pt x="1541547" y="1001395"/>
                </a:moveTo>
                <a:lnTo>
                  <a:pt x="1541547" y="1865395"/>
                </a:lnTo>
                <a:lnTo>
                  <a:pt x="2945547" y="1865395"/>
                </a:lnTo>
                <a:lnTo>
                  <a:pt x="2945547" y="1001395"/>
                </a:lnTo>
                <a:close/>
                <a:moveTo>
                  <a:pt x="72000" y="1001395"/>
                </a:moveTo>
                <a:lnTo>
                  <a:pt x="72000" y="1865395"/>
                </a:lnTo>
                <a:lnTo>
                  <a:pt x="1469547" y="1865395"/>
                </a:lnTo>
                <a:lnTo>
                  <a:pt x="1469547" y="1001395"/>
                </a:lnTo>
                <a:close/>
                <a:moveTo>
                  <a:pt x="7445547" y="72000"/>
                </a:moveTo>
                <a:lnTo>
                  <a:pt x="7445547" y="929395"/>
                </a:lnTo>
                <a:lnTo>
                  <a:pt x="8856000" y="929395"/>
                </a:lnTo>
                <a:lnTo>
                  <a:pt x="8856000" y="72000"/>
                </a:lnTo>
                <a:close/>
                <a:moveTo>
                  <a:pt x="5969547" y="72000"/>
                </a:moveTo>
                <a:lnTo>
                  <a:pt x="5969547" y="929395"/>
                </a:lnTo>
                <a:lnTo>
                  <a:pt x="7373547" y="929395"/>
                </a:lnTo>
                <a:lnTo>
                  <a:pt x="7373547" y="72000"/>
                </a:lnTo>
                <a:close/>
                <a:moveTo>
                  <a:pt x="4493547" y="72000"/>
                </a:moveTo>
                <a:lnTo>
                  <a:pt x="4493547" y="929395"/>
                </a:lnTo>
                <a:lnTo>
                  <a:pt x="5897547" y="929395"/>
                </a:lnTo>
                <a:lnTo>
                  <a:pt x="5897547" y="72000"/>
                </a:lnTo>
                <a:close/>
                <a:moveTo>
                  <a:pt x="3017547" y="72000"/>
                </a:moveTo>
                <a:lnTo>
                  <a:pt x="3017547" y="929395"/>
                </a:lnTo>
                <a:lnTo>
                  <a:pt x="4421547" y="929395"/>
                </a:lnTo>
                <a:lnTo>
                  <a:pt x="4421547" y="72000"/>
                </a:lnTo>
                <a:close/>
                <a:moveTo>
                  <a:pt x="1541547" y="72000"/>
                </a:moveTo>
                <a:lnTo>
                  <a:pt x="1541547" y="929395"/>
                </a:lnTo>
                <a:lnTo>
                  <a:pt x="2945547" y="929395"/>
                </a:lnTo>
                <a:lnTo>
                  <a:pt x="2945547" y="72000"/>
                </a:lnTo>
                <a:close/>
                <a:moveTo>
                  <a:pt x="72000" y="72000"/>
                </a:moveTo>
                <a:lnTo>
                  <a:pt x="72000" y="929395"/>
                </a:lnTo>
                <a:lnTo>
                  <a:pt x="1469547" y="929395"/>
                </a:lnTo>
                <a:lnTo>
                  <a:pt x="1469547" y="72000"/>
                </a:lnTo>
                <a:close/>
                <a:moveTo>
                  <a:pt x="0" y="0"/>
                </a:moveTo>
                <a:lnTo>
                  <a:pt x="72000" y="0"/>
                </a:lnTo>
                <a:lnTo>
                  <a:pt x="1469547" y="0"/>
                </a:lnTo>
                <a:lnTo>
                  <a:pt x="1541547" y="0"/>
                </a:lnTo>
                <a:lnTo>
                  <a:pt x="2945547" y="0"/>
                </a:lnTo>
                <a:lnTo>
                  <a:pt x="3017547" y="0"/>
                </a:lnTo>
                <a:lnTo>
                  <a:pt x="4421547" y="0"/>
                </a:lnTo>
                <a:lnTo>
                  <a:pt x="4493547" y="0"/>
                </a:lnTo>
                <a:lnTo>
                  <a:pt x="5897547" y="0"/>
                </a:lnTo>
                <a:lnTo>
                  <a:pt x="5969547" y="0"/>
                </a:lnTo>
                <a:lnTo>
                  <a:pt x="7373547" y="0"/>
                </a:lnTo>
                <a:lnTo>
                  <a:pt x="7445547" y="0"/>
                </a:lnTo>
                <a:lnTo>
                  <a:pt x="8856000" y="0"/>
                </a:lnTo>
                <a:lnTo>
                  <a:pt x="8928000" y="0"/>
                </a:lnTo>
                <a:lnTo>
                  <a:pt x="8928000" y="72000"/>
                </a:lnTo>
                <a:lnTo>
                  <a:pt x="8928000" y="929395"/>
                </a:lnTo>
                <a:lnTo>
                  <a:pt x="8928000" y="1001395"/>
                </a:lnTo>
                <a:lnTo>
                  <a:pt x="8928000" y="1865395"/>
                </a:lnTo>
                <a:lnTo>
                  <a:pt x="8928000" y="1937395"/>
                </a:lnTo>
                <a:lnTo>
                  <a:pt x="8928000" y="2801395"/>
                </a:lnTo>
                <a:lnTo>
                  <a:pt x="8928000" y="2873395"/>
                </a:lnTo>
                <a:lnTo>
                  <a:pt x="8928000" y="3737395"/>
                </a:lnTo>
                <a:lnTo>
                  <a:pt x="8928000" y="3809395"/>
                </a:lnTo>
                <a:lnTo>
                  <a:pt x="8928000" y="4680000"/>
                </a:lnTo>
                <a:lnTo>
                  <a:pt x="8928000" y="4752000"/>
                </a:lnTo>
                <a:lnTo>
                  <a:pt x="8856000" y="4752000"/>
                </a:lnTo>
                <a:lnTo>
                  <a:pt x="7445547" y="4752000"/>
                </a:lnTo>
                <a:lnTo>
                  <a:pt x="7373547" y="4752000"/>
                </a:lnTo>
                <a:lnTo>
                  <a:pt x="5969547" y="4752000"/>
                </a:lnTo>
                <a:lnTo>
                  <a:pt x="5897547" y="4752000"/>
                </a:lnTo>
                <a:lnTo>
                  <a:pt x="4493547" y="4752000"/>
                </a:lnTo>
                <a:lnTo>
                  <a:pt x="4421547" y="4752000"/>
                </a:lnTo>
                <a:lnTo>
                  <a:pt x="3017547" y="4752000"/>
                </a:lnTo>
                <a:lnTo>
                  <a:pt x="2945547" y="4752000"/>
                </a:lnTo>
                <a:lnTo>
                  <a:pt x="1541547" y="4752000"/>
                </a:lnTo>
                <a:lnTo>
                  <a:pt x="1469547" y="4752000"/>
                </a:lnTo>
                <a:lnTo>
                  <a:pt x="72000" y="4752000"/>
                </a:lnTo>
                <a:lnTo>
                  <a:pt x="0" y="4752000"/>
                </a:lnTo>
                <a:lnTo>
                  <a:pt x="0" y="4680000"/>
                </a:lnTo>
                <a:lnTo>
                  <a:pt x="0" y="3809395"/>
                </a:lnTo>
                <a:lnTo>
                  <a:pt x="0" y="3737395"/>
                </a:lnTo>
                <a:lnTo>
                  <a:pt x="0" y="2873395"/>
                </a:lnTo>
                <a:lnTo>
                  <a:pt x="0" y="2801395"/>
                </a:lnTo>
                <a:lnTo>
                  <a:pt x="0" y="1937395"/>
                </a:lnTo>
                <a:lnTo>
                  <a:pt x="0" y="1865395"/>
                </a:lnTo>
                <a:lnTo>
                  <a:pt x="0" y="1001395"/>
                </a:lnTo>
                <a:lnTo>
                  <a:pt x="0" y="929395"/>
                </a:lnTo>
                <a:lnTo>
                  <a:pt x="0" y="72000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149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cbba0ade-038c-47ac-832b-c53dd68f18f2"/>
  <p:tag name="MEDIACAPTIONSPROMPTED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cbba0ade-038c-47ac-832b-c53dd68f18f2"/>
  <p:tag name="MEDIACAPTIONSPROMPTED" val="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cbba0ade-038c-47ac-832b-c53dd68f18f2"/>
  <p:tag name="MEDIACAPTIONSPROMPTED" val="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cbba0ade-038c-47ac-832b-c53dd68f18f2"/>
  <p:tag name="MEDIACAPTIONSPROMPTED" val="False"/>
</p:tagLst>
</file>

<file path=ppt/theme/theme1.xml><?xml version="1.0" encoding="utf-8"?>
<a:theme xmlns:a="http://schemas.openxmlformats.org/drawingml/2006/main" name="MMI_Multimedia-Wand">
  <a:themeElements>
    <a:clrScheme name="BN_colors">
      <a:dk1>
        <a:srgbClr val="000000"/>
      </a:dk1>
      <a:lt1>
        <a:srgbClr val="FFFFFF"/>
      </a:lt1>
      <a:dk2>
        <a:srgbClr val="EEECF0"/>
      </a:dk2>
      <a:lt2>
        <a:srgbClr val="A0BED2"/>
      </a:lt2>
      <a:accent1>
        <a:srgbClr val="5678B3"/>
      </a:accent1>
      <a:accent2>
        <a:srgbClr val="934E35"/>
      </a:accent2>
      <a:accent3>
        <a:srgbClr val="C9B064"/>
      </a:accent3>
      <a:accent4>
        <a:srgbClr val="5A6638"/>
      </a:accent4>
      <a:accent5>
        <a:srgbClr val="8B7C55"/>
      </a:accent5>
      <a:accent6>
        <a:srgbClr val="3C3F4D"/>
      </a:accent6>
      <a:hlink>
        <a:srgbClr val="4068B0"/>
      </a:hlink>
      <a:folHlink>
        <a:srgbClr val="A60046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Anwendertage-2011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00000"/>
              </a:schemeClr>
            </a:gs>
            <a:gs pos="35000">
              <a:schemeClr val="phClr">
                <a:tint val="40000"/>
                <a:satMod val="300000"/>
              </a:schemeClr>
            </a:gs>
            <a:gs pos="100000">
              <a:schemeClr val="phClr">
                <a:tint val="20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8000"/>
                <a:shade val="98000"/>
                <a:satMod val="110000"/>
              </a:schemeClr>
            </a:gs>
            <a:gs pos="35000">
              <a:schemeClr val="phClr">
                <a:shade val="95000"/>
                <a:satMod val="110000"/>
              </a:schemeClr>
            </a:gs>
            <a:gs pos="100000">
              <a:schemeClr val="phClr">
                <a:shade val="60000"/>
                <a:satMod val="11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1000000"/>
            </a:lightRig>
          </a:scene3d>
          <a:sp3d>
            <a:bevelT w="101600" h="12700"/>
          </a:sp3d>
        </a:effectStyle>
      </a:effectStyleLst>
      <a:bgFillStyleLst>
        <a:solidFill>
          <a:schemeClr val="phClr">
            <a:hueMod val="101000"/>
            <a:satMod val="85000"/>
          </a:schemeClr>
        </a:solidFill>
        <a:gradFill rotWithShape="1">
          <a:gsLst>
            <a:gs pos="0">
              <a:schemeClr val="phClr">
                <a:tint val="40000"/>
                <a:shade val="100000"/>
                <a:hueMod val="110000"/>
                <a:satMod val="120000"/>
              </a:schemeClr>
            </a:gs>
            <a:gs pos="80000">
              <a:schemeClr val="phClr">
                <a:shade val="50000"/>
                <a:satMod val="1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0"/>
                <a:shade val="100000"/>
                <a:alpha val="100000"/>
                <a:hueMod val="115000"/>
                <a:satMod val="120000"/>
              </a:schemeClr>
            </a:gs>
            <a:gs pos="20000">
              <a:schemeClr val="phClr">
                <a:tint val="20000"/>
                <a:shade val="100000"/>
                <a:hueMod val="110000"/>
                <a:satMod val="120000"/>
              </a:schemeClr>
            </a:gs>
            <a:gs pos="100000">
              <a:schemeClr val="phClr">
                <a:tint val="100000"/>
                <a:shade val="100000"/>
                <a:hueMod val="100000"/>
              </a:schemeClr>
            </a:gs>
          </a:gsLst>
          <a:path path="circle">
            <a:fillToRect l="180000" t="12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0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MMI_Vorlage03">
  <a:themeElements>
    <a:clrScheme name="MMI_Colors">
      <a:dk1>
        <a:srgbClr val="000000"/>
      </a:dk1>
      <a:lt1>
        <a:srgbClr val="FFFFFF"/>
      </a:lt1>
      <a:dk2>
        <a:srgbClr val="EEECF0"/>
      </a:dk2>
      <a:lt2>
        <a:srgbClr val="A0BED2"/>
      </a:lt2>
      <a:accent1>
        <a:srgbClr val="4068B0"/>
      </a:accent1>
      <a:accent2>
        <a:srgbClr val="DA652A"/>
      </a:accent2>
      <a:accent3>
        <a:srgbClr val="56A4AE"/>
      </a:accent3>
      <a:accent4>
        <a:srgbClr val="A5A5A5"/>
      </a:accent4>
      <a:accent5>
        <a:srgbClr val="F8BA20"/>
      </a:accent5>
      <a:accent6>
        <a:srgbClr val="5DB040"/>
      </a:accent6>
      <a:hlink>
        <a:srgbClr val="4068B0"/>
      </a:hlink>
      <a:folHlink>
        <a:srgbClr val="A60046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Anwendertage-2011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00000"/>
              </a:schemeClr>
            </a:gs>
            <a:gs pos="35000">
              <a:schemeClr val="phClr">
                <a:tint val="40000"/>
                <a:satMod val="300000"/>
              </a:schemeClr>
            </a:gs>
            <a:gs pos="100000">
              <a:schemeClr val="phClr">
                <a:tint val="20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8000"/>
                <a:shade val="98000"/>
                <a:satMod val="110000"/>
              </a:schemeClr>
            </a:gs>
            <a:gs pos="35000">
              <a:schemeClr val="phClr">
                <a:shade val="95000"/>
                <a:satMod val="110000"/>
              </a:schemeClr>
            </a:gs>
            <a:gs pos="100000">
              <a:schemeClr val="phClr">
                <a:shade val="60000"/>
                <a:satMod val="11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1000000"/>
            </a:lightRig>
          </a:scene3d>
          <a:sp3d>
            <a:bevelT w="101600" h="12700"/>
          </a:sp3d>
        </a:effectStyle>
      </a:effectStyleLst>
      <a:bgFillStyleLst>
        <a:solidFill>
          <a:schemeClr val="phClr">
            <a:hueMod val="101000"/>
            <a:satMod val="85000"/>
          </a:schemeClr>
        </a:solidFill>
        <a:gradFill rotWithShape="1">
          <a:gsLst>
            <a:gs pos="0">
              <a:schemeClr val="phClr">
                <a:tint val="40000"/>
                <a:shade val="100000"/>
                <a:hueMod val="110000"/>
                <a:satMod val="120000"/>
              </a:schemeClr>
            </a:gs>
            <a:gs pos="80000">
              <a:schemeClr val="phClr">
                <a:shade val="50000"/>
                <a:satMod val="1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0"/>
                <a:shade val="100000"/>
                <a:alpha val="100000"/>
                <a:hueMod val="115000"/>
                <a:satMod val="120000"/>
              </a:schemeClr>
            </a:gs>
            <a:gs pos="20000">
              <a:schemeClr val="phClr">
                <a:tint val="20000"/>
                <a:shade val="100000"/>
                <a:hueMod val="110000"/>
                <a:satMod val="120000"/>
              </a:schemeClr>
            </a:gs>
            <a:gs pos="100000">
              <a:schemeClr val="phClr">
                <a:tint val="100000"/>
                <a:shade val="100000"/>
                <a:hueMod val="100000"/>
              </a:schemeClr>
            </a:gs>
          </a:gsLst>
          <a:path path="circle">
            <a:fillToRect l="180000" t="12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000" dirty="0" smtClean="0"/>
        </a:defPPr>
      </a:lstStyle>
    </a:txDef>
  </a:objectDefaults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367</Words>
  <Application>Microsoft Office PowerPoint</Application>
  <PresentationFormat>Bildschirmpräsentation (16:10)</PresentationFormat>
  <Paragraphs>35</Paragraphs>
  <Slides>10</Slides>
  <Notes>10</Notes>
  <HiddenSlides>0</HiddenSlides>
  <MMClips>4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10</vt:i4>
      </vt:variant>
    </vt:vector>
  </HeadingPairs>
  <TitlesOfParts>
    <vt:vector size="12" baseType="lpstr">
      <vt:lpstr>MMI_Multimedia-Wand</vt:lpstr>
      <vt:lpstr>MMI_Vorlage03</vt:lpstr>
      <vt:lpstr>Kapitel 8 – Vielfalt zeigen auf einer Multimediawand</vt:lpstr>
      <vt:lpstr>Fertige Folie</vt:lpstr>
      <vt:lpstr>PowerPoint-Präsentation</vt:lpstr>
      <vt:lpstr>Bausteine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Ute Simon</dc:creator>
  <cp:lastModifiedBy>F W</cp:lastModifiedBy>
  <cp:revision>66</cp:revision>
  <dcterms:created xsi:type="dcterms:W3CDTF">2012-03-15T18:43:28Z</dcterms:created>
  <dcterms:modified xsi:type="dcterms:W3CDTF">2012-05-31T17:46:36Z</dcterms:modified>
  <cp:version>42</cp:version>
</cp:coreProperties>
</file>