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D41"/>
    <a:srgbClr val="172E31"/>
    <a:srgbClr val="AA1414"/>
    <a:srgbClr val="3F7C84"/>
    <a:srgbClr val="FFFFFF"/>
    <a:srgbClr val="1157A2"/>
    <a:srgbClr val="728D9E"/>
    <a:srgbClr val="D25F37"/>
    <a:srgbClr val="FAC8A0"/>
    <a:srgbClr val="FAD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20" autoAdjust="0"/>
  </p:normalViewPr>
  <p:slideViewPr>
    <p:cSldViewPr showGuides="1">
      <p:cViewPr>
        <p:scale>
          <a:sx n="101" d="100"/>
          <a:sy n="101" d="100"/>
        </p:scale>
        <p:origin x="-1074" y="-72"/>
      </p:cViewPr>
      <p:guideLst>
        <p:guide orient="horz" pos="3252"/>
        <p:guide orient="horz" pos="1755"/>
        <p:guide orient="horz" pos="1936"/>
        <p:guide pos="385"/>
        <p:guide pos="5602"/>
        <p:guide pos="2880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36" d="100"/>
          <a:sy n="136" d="100"/>
        </p:scale>
        <p:origin x="-180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6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443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1" dirty="0" smtClean="0"/>
              <a:t>Copyright: </a:t>
            </a:r>
            <a:r>
              <a:rPr lang="de-DE" sz="1000" b="0" dirty="0" smtClean="0"/>
              <a:t>Karte</a:t>
            </a:r>
            <a:r>
              <a:rPr lang="de-DE" sz="1000" b="0" baseline="0" dirty="0" smtClean="0"/>
              <a:t> von </a:t>
            </a:r>
            <a:r>
              <a:rPr lang="de-DE" sz="1000" b="0" baseline="0" dirty="0" err="1" smtClean="0"/>
              <a:t>Openstreetmap</a:t>
            </a:r>
            <a:r>
              <a:rPr lang="de-DE" sz="1000" b="0" baseline="0" dirty="0" smtClean="0"/>
              <a:t>, </a:t>
            </a:r>
            <a:r>
              <a:rPr lang="de-DE" sz="1000" b="0" dirty="0" smtClean="0"/>
              <a:t>http://www.openstreetmap.de/karte.html, veröffentlicht unter CC-BY-SA</a:t>
            </a:r>
            <a:r>
              <a:rPr lang="de-DE" sz="1000" b="0" baseline="0" dirty="0" smtClean="0"/>
              <a:t> 2.0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0" baseline="0" dirty="0" smtClean="0"/>
              <a:t>Rahmen von 123rf.com, Alexander </a:t>
            </a:r>
            <a:r>
              <a:rPr lang="de-DE" sz="1000" b="0" baseline="0" dirty="0" err="1" smtClean="0"/>
              <a:t>Sidorov</a:t>
            </a:r>
            <a:r>
              <a:rPr lang="de-DE" sz="1000" b="0" baseline="0" dirty="0" smtClean="0"/>
              <a:t>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dirty="0" smtClean="0"/>
              <a:t>Die Fotos und das</a:t>
            </a:r>
            <a:r>
              <a:rPr lang="de-DE" sz="1000" baseline="0" dirty="0" smtClean="0"/>
              <a:t> Video</a:t>
            </a:r>
            <a:r>
              <a:rPr lang="de-DE" sz="1000" dirty="0" smtClean="0"/>
              <a:t> wurden selbst aufgenommen, Fotografin: Ute Simon (Die Fotos und das Video sind unter einer Creative-Commons-Lizenz vom Typ Namensnennung-Nicht-kommerziell-Weitergabe unter gleichen Bedingungen 3.0 Deutschland zugänglich. Um eine Kopie dieser Lizenz einzusehen, konsultieren Sie http://creativecommons.org/licenses/by-nc-sa/3.0/de/)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411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JPG"/><Relationship Id="rId18" Type="http://schemas.openxmlformats.org/officeDocument/2006/relationships/image" Target="../media/image14.png"/><Relationship Id="rId3" Type="http://schemas.microsoft.com/office/2007/relationships/media" Target="../media/media2.wmv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openxmlformats.org/officeDocument/2006/relationships/image" Target="../media/image13.png"/><Relationship Id="rId2" Type="http://schemas.microsoft.com/office/2007/relationships/media" Target="../media/media1.wmv"/><Relationship Id="rId16" Type="http://schemas.openxmlformats.org/officeDocument/2006/relationships/image" Target="../media/image12.jpeg"/><Relationship Id="rId1" Type="http://schemas.openxmlformats.org/officeDocument/2006/relationships/video" Target="NULL" TargetMode="Externa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15" Type="http://schemas.microsoft.com/office/2007/relationships/hdphoto" Target="../media/hdphoto4.wdp"/><Relationship Id="rId10" Type="http://schemas.openxmlformats.org/officeDocument/2006/relationships/image" Target="../media/image8.png"/><Relationship Id="rId4" Type="http://schemas.openxmlformats.org/officeDocument/2006/relationships/video" Target="../media/media2.wmv"/><Relationship Id="rId9" Type="http://schemas.openxmlformats.org/officeDocument/2006/relationships/image" Target="../media/image7.png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10 </a:t>
            </a:r>
            <a:r>
              <a:rPr lang="de-DE" smtClean="0"/>
              <a:t>– Details </a:t>
            </a:r>
            <a:r>
              <a:rPr lang="de-DE" dirty="0" smtClean="0"/>
              <a:t>mit Videos veranschaulichen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146547"/>
            <a:ext cx="8207372" cy="688256"/>
          </a:xfrm>
        </p:spPr>
        <p:txBody>
          <a:bodyPr/>
          <a:lstStyle/>
          <a:p>
            <a:r>
              <a:rPr lang="de-DE" sz="4000" smtClean="0"/>
              <a:t>Kurpark Bad Nauheim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371714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Rahmen re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4"/>
          <a:stretch/>
        </p:blipFill>
        <p:spPr>
          <a:xfrm>
            <a:off x="4500000" y="0"/>
            <a:ext cx="4657574" cy="5715000"/>
          </a:xfrm>
          <a:prstGeom prst="rect">
            <a:avLst/>
          </a:prstGeom>
        </p:spPr>
      </p:pic>
      <p:pic>
        <p:nvPicPr>
          <p:cNvPr id="15" name="Rahmen li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4756"/>
          <a:stretch/>
        </p:blipFill>
        <p:spPr>
          <a:xfrm>
            <a:off x="-13575" y="0"/>
            <a:ext cx="4589169" cy="5715000"/>
          </a:xfrm>
          <a:prstGeom prst="rect">
            <a:avLst/>
          </a:prstGeom>
        </p:spPr>
      </p:pic>
      <p:pic>
        <p:nvPicPr>
          <p:cNvPr id="1026" name="Bad Nauheim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980" y="147239"/>
            <a:ext cx="567055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arte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4" b="4833"/>
          <a:stretch/>
        </p:blipFill>
        <p:spPr>
          <a:xfrm>
            <a:off x="644959" y="1024490"/>
            <a:ext cx="7272000" cy="4115376"/>
          </a:xfrm>
          <a:prstGeom prst="roundRect">
            <a:avLst>
              <a:gd name="adj" fmla="val 2741"/>
            </a:avLst>
          </a:prstGeom>
          <a:ln w="19050">
            <a:solidFill>
              <a:schemeClr val="accent1">
                <a:lumMod val="75000"/>
              </a:schemeClr>
            </a:solidFill>
          </a:ln>
        </p:spPr>
      </p:pic>
      <p:sp>
        <p:nvSpPr>
          <p:cNvPr id="1461" name="Button Siesmayer"/>
          <p:cNvSpPr/>
          <p:nvPr/>
        </p:nvSpPr>
        <p:spPr>
          <a:xfrm>
            <a:off x="1763688" y="4033729"/>
            <a:ext cx="360000" cy="360000"/>
          </a:xfrm>
          <a:prstGeom prst="ellipse">
            <a:avLst/>
          </a:prstGeom>
          <a:solidFill>
            <a:schemeClr val="accent1">
              <a:lumMod val="75000"/>
              <a:alpha val="30196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54" name="Button Planeten Uranus"/>
          <p:cNvSpPr/>
          <p:nvPr/>
        </p:nvSpPr>
        <p:spPr>
          <a:xfrm>
            <a:off x="2330344" y="3767457"/>
            <a:ext cx="360000" cy="360000"/>
          </a:xfrm>
          <a:prstGeom prst="ellipse">
            <a:avLst/>
          </a:prstGeom>
          <a:solidFill>
            <a:schemeClr val="accent1">
              <a:lumMod val="75000"/>
              <a:alpha val="30196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53" name="Button Kastanienrondell"/>
          <p:cNvSpPr/>
          <p:nvPr/>
        </p:nvSpPr>
        <p:spPr>
          <a:xfrm>
            <a:off x="2875187" y="3710591"/>
            <a:ext cx="360000" cy="360000"/>
          </a:xfrm>
          <a:prstGeom prst="ellipse">
            <a:avLst/>
          </a:prstGeom>
          <a:solidFill>
            <a:schemeClr val="accent1">
              <a:lumMod val="75000"/>
              <a:alpha val="30196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60" name="Button Eingang"/>
          <p:cNvSpPr/>
          <p:nvPr/>
        </p:nvSpPr>
        <p:spPr>
          <a:xfrm>
            <a:off x="2923183" y="4683311"/>
            <a:ext cx="360000" cy="360000"/>
          </a:xfrm>
          <a:prstGeom prst="ellipse">
            <a:avLst/>
          </a:prstGeom>
          <a:solidFill>
            <a:schemeClr val="accent1">
              <a:lumMod val="75000"/>
              <a:alpha val="30196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Button Karte"/>
          <p:cNvGrpSpPr/>
          <p:nvPr/>
        </p:nvGrpSpPr>
        <p:grpSpPr>
          <a:xfrm>
            <a:off x="8140206" y="1026755"/>
            <a:ext cx="576000" cy="576000"/>
            <a:chOff x="3635896" y="1536937"/>
            <a:chExt cx="982134" cy="982134"/>
          </a:xfrm>
        </p:grpSpPr>
        <p:sp>
          <p:nvSpPr>
            <p:cNvPr id="29" name="Abgerundetes Rechteck 28"/>
            <p:cNvSpPr/>
            <p:nvPr/>
          </p:nvSpPr>
          <p:spPr>
            <a:xfrm>
              <a:off x="3635896" y="1536937"/>
              <a:ext cx="982134" cy="982134"/>
            </a:xfrm>
            <a:prstGeom prst="roundRect">
              <a:avLst>
                <a:gd name="adj" fmla="val 13282"/>
              </a:avLst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50000">
                  <a:schemeClr val="accent4">
                    <a:lumMod val="89000"/>
                  </a:schemeClr>
                </a:gs>
                <a:gs pos="100000">
                  <a:schemeClr val="accent4">
                    <a:lumMod val="50000"/>
                    <a:lumOff val="5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rtlCol="0" anchor="t"/>
            <a:lstStyle/>
            <a:p>
              <a:pPr algn="ctr">
                <a:lnSpc>
                  <a:spcPct val="80000"/>
                </a:lnSpc>
              </a:pPr>
              <a:r>
                <a:rPr lang="de-DE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Karte</a:t>
              </a:r>
              <a:endParaRPr lang="de-DE" sz="16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731" y="1928817"/>
              <a:ext cx="518944" cy="54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Bild Siesmayer"/>
          <p:cNvGrpSpPr/>
          <p:nvPr/>
        </p:nvGrpSpPr>
        <p:grpSpPr>
          <a:xfrm>
            <a:off x="608959" y="1012178"/>
            <a:ext cx="7344000" cy="4140000"/>
            <a:chOff x="657212" y="1008147"/>
            <a:chExt cx="7344000" cy="4140000"/>
          </a:xfrm>
        </p:grpSpPr>
        <p:pic>
          <p:nvPicPr>
            <p:cNvPr id="33" name="Grafik 32"/>
            <p:cNvPicPr>
              <a:picLocks noChangeAspect="1"/>
            </p:cNvPicPr>
            <p:nvPr/>
          </p:nvPicPr>
          <p:blipFill rotWithShape="1">
            <a:blip r:embed="rId11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-10000"/>
                      </a14:imgEffect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9" b="54096"/>
            <a:stretch/>
          </p:blipFill>
          <p:spPr>
            <a:xfrm>
              <a:off x="657212" y="1025510"/>
              <a:ext cx="7344000" cy="4105275"/>
            </a:xfrm>
            <a:prstGeom prst="roundRect">
              <a:avLst>
                <a:gd name="adj" fmla="val 3405"/>
              </a:avLst>
            </a:prstGeom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Grafik 3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4040" y="1008147"/>
              <a:ext cx="3105000" cy="4140000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6" name="Bild Planeten Uranus"/>
          <p:cNvGrpSpPr/>
          <p:nvPr/>
        </p:nvGrpSpPr>
        <p:grpSpPr>
          <a:xfrm>
            <a:off x="608959" y="1012178"/>
            <a:ext cx="7344000" cy="4140000"/>
            <a:chOff x="657212" y="1016733"/>
            <a:chExt cx="7344000" cy="4140000"/>
          </a:xfrm>
        </p:grpSpPr>
        <p:pic>
          <p:nvPicPr>
            <p:cNvPr id="27" name="Grafik 26"/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-10000"/>
                      </a14:imgEffect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" t="12669" r="-253" b="45178"/>
            <a:stretch/>
          </p:blipFill>
          <p:spPr>
            <a:xfrm>
              <a:off x="657212" y="1016733"/>
              <a:ext cx="7344000" cy="4127688"/>
            </a:xfrm>
            <a:prstGeom prst="roundRect">
              <a:avLst>
                <a:gd name="adj" fmla="val 3411"/>
              </a:avLst>
            </a:prstGeom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Grafik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907" y="1016733"/>
              <a:ext cx="3105001" cy="4140000"/>
            </a:xfrm>
            <a:prstGeom prst="rect">
              <a:avLst/>
            </a:prstGeom>
            <a:ln w="19050">
              <a:noFill/>
            </a:ln>
            <a:effectLst/>
          </p:spPr>
        </p:pic>
      </p:grpSp>
      <p:pic>
        <p:nvPicPr>
          <p:cNvPr id="4" name="Video Kastanienrondell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4059.150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08959" y="1016678"/>
            <a:ext cx="7347199" cy="4132800"/>
          </a:xfrm>
          <a:prstGeom prst="roundRect">
            <a:avLst>
              <a:gd name="adj" fmla="val 3327"/>
            </a:avLst>
          </a:prstGeom>
          <a:ln w="1905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Video Eingang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05759" y="1016679"/>
            <a:ext cx="7347200" cy="4132800"/>
          </a:xfrm>
          <a:prstGeom prst="roundRect">
            <a:avLst>
              <a:gd name="adj" fmla="val 3328"/>
            </a:avLst>
          </a:prstGeom>
          <a:ln w="1905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 Siemayer"/>
          <p:cNvSpPr/>
          <p:nvPr/>
        </p:nvSpPr>
        <p:spPr>
          <a:xfrm>
            <a:off x="1456331" y="333028"/>
            <a:ext cx="5656664" cy="64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Siesmayer</a:t>
            </a:r>
            <a:r>
              <a:rPr lang="de-DE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-Denkmal</a:t>
            </a:r>
            <a:endParaRPr lang="de-DE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Text Planeten Uranus"/>
          <p:cNvSpPr/>
          <p:nvPr/>
        </p:nvSpPr>
        <p:spPr>
          <a:xfrm>
            <a:off x="1456331" y="333028"/>
            <a:ext cx="5656664" cy="64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Planetenwanderweg: Uranus</a:t>
            </a:r>
            <a:endParaRPr lang="de-DE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 Kastanienrondell"/>
          <p:cNvSpPr/>
          <p:nvPr/>
        </p:nvSpPr>
        <p:spPr>
          <a:xfrm>
            <a:off x="1456331" y="333028"/>
            <a:ext cx="5656664" cy="64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Kastanienrondell</a:t>
            </a:r>
            <a:endParaRPr lang="de-DE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 Eingang"/>
          <p:cNvSpPr/>
          <p:nvPr/>
        </p:nvSpPr>
        <p:spPr>
          <a:xfrm>
            <a:off x="1456331" y="333028"/>
            <a:ext cx="5656664" cy="64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Eingang</a:t>
            </a:r>
          </a:p>
        </p:txBody>
      </p:sp>
    </p:spTree>
    <p:extLst>
      <p:ext uri="{BB962C8B-B14F-4D97-AF65-F5344CB8AC3E}">
        <p14:creationId xmlns:p14="http://schemas.microsoft.com/office/powerpoint/2010/main" val="788473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5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64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1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486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7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>
                <p:cTn id="1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5" grpId="1" animBg="1"/>
      <p:bldP spid="5" grpId="2" animBg="1"/>
      <p:bldP spid="24" grpId="0" animBg="1"/>
      <p:bldP spid="24" grpId="1" animBg="1"/>
      <p:bldP spid="24" grpId="2" animBg="1"/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3" grpId="2" animBg="1"/>
      <p:bldP spid="23" grpId="3" animBg="1"/>
    </p:bld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87</Words>
  <Application>Microsoft Office PowerPoint</Application>
  <PresentationFormat>Bildschirmpräsentation (16:10)</PresentationFormat>
  <Paragraphs>13</Paragraphs>
  <Slides>3</Slides>
  <Notes>3</Notes>
  <HiddenSlides>0</HiddenSlides>
  <MMClips>2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MMI_Vorlage03</vt:lpstr>
      <vt:lpstr>Kapitel 10 – Details mit Videos veranschaulichen</vt:lpstr>
      <vt:lpstr>Kurpark Bad Nauheim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Ute Simon</dc:creator>
  <cp:lastModifiedBy>F W</cp:lastModifiedBy>
  <cp:revision>67</cp:revision>
  <dcterms:created xsi:type="dcterms:W3CDTF">2012-02-19T13:00:39Z</dcterms:created>
  <dcterms:modified xsi:type="dcterms:W3CDTF">2012-05-31T18:24:23Z</dcterms:modified>
  <cp:version>42</cp:version>
</cp:coreProperties>
</file>