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4"/>
  </p:notesMasterIdLst>
  <p:sldIdLst>
    <p:sldId id="256" r:id="rId2"/>
    <p:sldId id="257" r:id="rId3"/>
  </p:sldIdLst>
  <p:sldSz cx="9144000" cy="5715000" type="screen16x1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7A2"/>
    <a:srgbClr val="728D9E"/>
    <a:srgbClr val="FFFFFF"/>
    <a:srgbClr val="D25F37"/>
    <a:srgbClr val="FAC8A0"/>
    <a:srgbClr val="FAD7BE"/>
    <a:srgbClr val="D26038"/>
    <a:srgbClr val="D160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57" autoAdjust="0"/>
  </p:normalViewPr>
  <p:slideViewPr>
    <p:cSldViewPr showGuides="1">
      <p:cViewPr>
        <p:scale>
          <a:sx n="100" d="100"/>
          <a:sy n="100" d="100"/>
        </p:scale>
        <p:origin x="-1104" y="-180"/>
      </p:cViewPr>
      <p:guideLst>
        <p:guide orient="horz" pos="847"/>
        <p:guide orient="horz" pos="2072"/>
        <p:guide orient="horz" pos="3252"/>
        <p:guide orient="horz" pos="666"/>
        <p:guide orient="horz" pos="76"/>
        <p:guide orient="horz" pos="2753"/>
        <p:guide pos="2880"/>
        <p:guide pos="295"/>
        <p:guide pos="5465"/>
        <p:guide pos="748"/>
        <p:guide pos="50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26040-47AA-4BA2-8666-4B68419CA360}" type="datetimeFigureOut">
              <a:rPr lang="de-DE" smtClean="0"/>
              <a:t>31.05.2012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50CD3D-2DCB-4A16-A3A5-86D02E8774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Diese Folie verwendet eine Kurzfassung</a:t>
            </a:r>
            <a:r>
              <a:rPr lang="de-DE" baseline="0" dirty="0" smtClean="0"/>
              <a:t> der Präsentation Mode_mit_MUSIK.pptx aus Kapitel 5.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50CD3D-2DCB-4A16-A3A5-86D02E87746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69810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>
            <a:grpSpLocks noChangeAspect="1"/>
          </p:cNvGrpSpPr>
          <p:nvPr userDrawn="1"/>
        </p:nvGrpSpPr>
        <p:grpSpPr>
          <a:xfrm>
            <a:off x="3238055" y="971044"/>
            <a:ext cx="2667372" cy="1382400"/>
            <a:chOff x="10449303" y="-1540268"/>
            <a:chExt cx="3334213" cy="1728000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31801">
              <a:off x="11839516" y="-1125301"/>
              <a:ext cx="1944000" cy="972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25296" b="100000" l="0" r="100000">
                          <a14:backgroundMark x1="17105" y1="83004" x2="17105" y2="83004"/>
                          <a14:backgroundMark x1="24211" y1="88933" x2="24211" y2="88933"/>
                          <a14:backgroundMark x1="30000" y1="91700" x2="30000" y2="91700"/>
                          <a14:backgroundMark x1="36842" y1="91304" x2="36842" y2="9130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97494">
              <a:off x="10449303" y="-1393563"/>
              <a:ext cx="2016224" cy="134238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540000">
              <a:off x="11252928" y="-1540268"/>
              <a:ext cx="1742010" cy="1728000"/>
            </a:xfrm>
            <a:prstGeom prst="rect">
              <a:avLst/>
            </a:prstGeom>
            <a:effectLst/>
          </p:spPr>
        </p:pic>
      </p:grp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-36512" y="3001516"/>
            <a:ext cx="9216000" cy="1080120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>
            <a:lvl1pPr algn="ctr"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1" name="Untertitel 2"/>
          <p:cNvSpPr>
            <a:spLocks noGrp="1"/>
          </p:cNvSpPr>
          <p:nvPr>
            <p:ph type="subTitle" idx="1"/>
          </p:nvPr>
        </p:nvSpPr>
        <p:spPr>
          <a:xfrm>
            <a:off x="468313" y="4441825"/>
            <a:ext cx="8207375" cy="46800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1991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Inhaltsplatzhalter"/>
          <p:cNvSpPr>
            <a:spLocks noGrp="1"/>
          </p:cNvSpPr>
          <p:nvPr>
            <p:ph sz="quarter" idx="13"/>
          </p:nvPr>
        </p:nvSpPr>
        <p:spPr>
          <a:xfrm>
            <a:off x="468313" y="1345290"/>
            <a:ext cx="8207375" cy="3816000"/>
          </a:xfr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>
          <a:xfrm>
            <a:off x="2627744" y="5261168"/>
            <a:ext cx="3888472" cy="33263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 useBgFill="1">
        <p:nvSpPr>
          <p:cNvPr id="20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4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"/>
          <p:cNvSpPr>
            <a:spLocks noGrp="1"/>
          </p:cNvSpPr>
          <p:nvPr>
            <p:ph type="title" hasCustomPrompt="1"/>
          </p:nvPr>
        </p:nvSpPr>
        <p:spPr>
          <a:xfrm>
            <a:off x="468313" y="3084992"/>
            <a:ext cx="8207372" cy="811367"/>
          </a:xfrm>
          <a:noFill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defRPr lang="de-DE" sz="4800" b="1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  <a:ea typeface="+mn-ea"/>
                <a:cs typeface="+mn-cs"/>
              </a:defRPr>
            </a:lvl1pPr>
          </a:lstStyle>
          <a:p>
            <a:pPr marL="0" lvl="0" algn="ctr" defTabSz="914400"/>
            <a:r>
              <a:rPr lang="de-DE" dirty="0" smtClean="0"/>
              <a:t>Zwischenfolie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8202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1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Inhaltsplatzhalter rechts"/>
          <p:cNvSpPr>
            <a:spLocks noGrp="1"/>
          </p:cNvSpPr>
          <p:nvPr>
            <p:ph sz="half" idx="2"/>
          </p:nvPr>
        </p:nvSpPr>
        <p:spPr>
          <a:xfrm>
            <a:off x="47160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3" name="Inhaltsplatzhalter links"/>
          <p:cNvSpPr>
            <a:spLocks noGrp="1"/>
          </p:cNvSpPr>
          <p:nvPr>
            <p:ph sz="half" idx="1"/>
          </p:nvPr>
        </p:nvSpPr>
        <p:spPr>
          <a:xfrm>
            <a:off x="457200" y="1347138"/>
            <a:ext cx="3959688" cy="381461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4810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6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2" name="Datumsplatzhalter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6" name="Inhaltsplatzhalter rechts"/>
          <p:cNvSpPr>
            <a:spLocks noGrp="1"/>
          </p:cNvSpPr>
          <p:nvPr>
            <p:ph sz="quarter" idx="4"/>
          </p:nvPr>
        </p:nvSpPr>
        <p:spPr>
          <a:xfrm>
            <a:off x="4716020" y="2065412"/>
            <a:ext cx="395966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5" name="Textplatzhalter Überschrift rechts"/>
          <p:cNvSpPr>
            <a:spLocks noGrp="1"/>
          </p:cNvSpPr>
          <p:nvPr>
            <p:ph type="body" sz="quarter" idx="14"/>
          </p:nvPr>
        </p:nvSpPr>
        <p:spPr>
          <a:xfrm flipH="1">
            <a:off x="4716020" y="1344613"/>
            <a:ext cx="3959668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links"/>
          <p:cNvSpPr>
            <a:spLocks noGrp="1"/>
          </p:cNvSpPr>
          <p:nvPr>
            <p:ph sz="half" idx="2"/>
          </p:nvPr>
        </p:nvSpPr>
        <p:spPr>
          <a:xfrm>
            <a:off x="457200" y="2065412"/>
            <a:ext cx="3959118" cy="3097138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>
            <a:lvl1pPr>
              <a:defRPr lang="de-DE" smtClean="0"/>
            </a:lvl1pPr>
            <a:lvl2pPr>
              <a:defRPr lang="de-DE" smtClean="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4" name="Textplatzhalter Überschrift links"/>
          <p:cNvSpPr>
            <a:spLocks noGrp="1"/>
          </p:cNvSpPr>
          <p:nvPr>
            <p:ph type="body" sz="quarter" idx="13"/>
          </p:nvPr>
        </p:nvSpPr>
        <p:spPr>
          <a:xfrm flipH="1">
            <a:off x="468312" y="1344613"/>
            <a:ext cx="3958802" cy="504825"/>
          </a:xfrm>
          <a:prstGeom prst="round1Rect">
            <a:avLst>
              <a:gd name="adj" fmla="val 3654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none"/>
        </p:style>
        <p:txBody>
          <a:bodyPr lIns="144000" rIns="144000" anchor="ctr" anchorCtr="0"/>
          <a:lstStyle>
            <a:lvl1pPr marL="3175" indent="0">
              <a:buFontTx/>
              <a:buNone/>
              <a:defRPr>
                <a:solidFill>
                  <a:schemeClr val="bg1"/>
                </a:solidFill>
              </a:defRPr>
            </a:lvl1pPr>
            <a:lvl2pPr marL="585216" indent="0">
              <a:buFontTx/>
              <a:buNone/>
              <a:defRPr/>
            </a:lvl2pPr>
            <a:lvl3pPr marL="905256" indent="0">
              <a:buFontTx/>
              <a:buNone/>
              <a:defRPr/>
            </a:lvl3pPr>
            <a:lvl4pPr marL="1170432" indent="0">
              <a:buFontTx/>
              <a:buNone/>
              <a:defRPr/>
            </a:lvl4pPr>
            <a:lvl5pPr marL="1362456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85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eiß"/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 useBgFill="1">
        <p:nvSpPr>
          <p:cNvPr id="12" name="Kopfgrafik"/>
          <p:cNvSpPr/>
          <p:nvPr userDrawn="1"/>
        </p:nvSpPr>
        <p:spPr>
          <a:xfrm>
            <a:off x="0" y="0"/>
            <a:ext cx="9144000" cy="1561356"/>
          </a:xfrm>
          <a:custGeom>
            <a:avLst/>
            <a:gdLst/>
            <a:ahLst/>
            <a:cxnLst/>
            <a:rect l="l" t="t" r="r" b="b"/>
            <a:pathLst>
              <a:path w="9144000" h="1561356">
                <a:moveTo>
                  <a:pt x="0" y="0"/>
                </a:moveTo>
                <a:lnTo>
                  <a:pt x="9144000" y="0"/>
                </a:lnTo>
                <a:lnTo>
                  <a:pt x="9144000" y="1561356"/>
                </a:lnTo>
                <a:lnTo>
                  <a:pt x="9140877" y="1561356"/>
                </a:lnTo>
                <a:lnTo>
                  <a:pt x="9140877" y="1057300"/>
                </a:lnTo>
                <a:lnTo>
                  <a:pt x="468376" y="1057300"/>
                </a:lnTo>
                <a:cubicBezTo>
                  <a:pt x="218429" y="1057300"/>
                  <a:pt x="13908" y="1251786"/>
                  <a:pt x="0" y="1497820"/>
                </a:cubicBezTo>
                <a:close/>
              </a:path>
            </a:pathLst>
          </a:custGeom>
          <a:ln w="9525" cap="flat" cmpd="sng" algn="ctr">
            <a:noFill/>
            <a:prstDash val="soli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600000"/>
            </a:lightRig>
          </a:scene3d>
          <a:sp3d prstMaterial="plastic">
            <a:bevelT w="101600" h="190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Foliennummernplatzhalter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Fußzeilenplatzhalter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PowerPoint 2010 - Das Ideenbuch für Bilder, Sound und Video</a:t>
            </a:r>
            <a:endParaRPr lang="de-DE" dirty="0"/>
          </a:p>
        </p:txBody>
      </p:sp>
      <p:sp>
        <p:nvSpPr>
          <p:cNvPr id="6" name="Datumsplatzhalter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30.12.2011</a:t>
            </a:r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ohne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230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_weis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090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"/>
          <p:cNvSpPr>
            <a:spLocks noGrp="1"/>
          </p:cNvSpPr>
          <p:nvPr>
            <p:ph type="sldNum" sz="quarter" idx="4"/>
          </p:nvPr>
        </p:nvSpPr>
        <p:spPr>
          <a:xfrm>
            <a:off x="7914570" y="5289533"/>
            <a:ext cx="76111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76FFA7-9E00-4860-9855-164919AB3FA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Fußzeilenplatzhalter"/>
          <p:cNvSpPr>
            <a:spLocks noGrp="1"/>
          </p:cNvSpPr>
          <p:nvPr>
            <p:ph type="ftr" sz="quarter" idx="3"/>
          </p:nvPr>
        </p:nvSpPr>
        <p:spPr>
          <a:xfrm>
            <a:off x="2627784" y="5261168"/>
            <a:ext cx="3888472" cy="332636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ctr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Datumsplatzhalter"/>
          <p:cNvSpPr>
            <a:spLocks noGrp="1"/>
          </p:cNvSpPr>
          <p:nvPr>
            <p:ph type="dt" sz="half" idx="2"/>
          </p:nvPr>
        </p:nvSpPr>
        <p:spPr>
          <a:xfrm>
            <a:off x="467430" y="5289533"/>
            <a:ext cx="2087408" cy="304271"/>
          </a:xfrm>
          <a:prstGeom prst="rect">
            <a:avLst/>
          </a:prstGeom>
        </p:spPr>
        <p:txBody>
          <a:bodyPr vert="horz" lIns="72000" tIns="36000" rIns="72000" bIns="36000" anchor="b"/>
          <a:lstStyle>
            <a:lvl1pPr algn="l" eaLnBrk="1" latinLnBrk="0" hangingPunct="1">
              <a:defRPr kumimoji="0" sz="11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467688" y="1345810"/>
            <a:ext cx="8208000" cy="3816740"/>
          </a:xfrm>
          <a:prstGeom prst="rect">
            <a:avLst/>
          </a:prstGeom>
        </p:spPr>
        <p:txBody>
          <a:bodyPr vert="horz" lIns="72000" tIns="36000" rIns="72000" bIns="3600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22" name="Titelplatzhalter 1"/>
          <p:cNvSpPr>
            <a:spLocks noGrp="1"/>
          </p:cNvSpPr>
          <p:nvPr>
            <p:ph type="title"/>
          </p:nvPr>
        </p:nvSpPr>
        <p:spPr>
          <a:xfrm>
            <a:off x="468570" y="120651"/>
            <a:ext cx="8208000" cy="865188"/>
          </a:xfrm>
          <a:prstGeom prst="rect">
            <a:avLst/>
          </a:prstGeom>
        </p:spPr>
        <p:txBody>
          <a:bodyPr vert="horz" lIns="72000" tIns="36000" rIns="72000" bIns="36000" rtlCol="0" anchor="ctr">
            <a:noAutofit/>
          </a:bodyPr>
          <a:lstStyle/>
          <a:p>
            <a:pPr lvl="0" algn="l" defTabSz="914400"/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5" r:id="rId3"/>
    <p:sldLayoutId id="2147483676" r:id="rId4"/>
    <p:sldLayoutId id="2147483677" r:id="rId5"/>
    <p:sldLayoutId id="2147483679" r:id="rId6"/>
    <p:sldLayoutId id="2147483681" r:id="rId7"/>
    <p:sldLayoutId id="2147483684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lang="en-US" sz="3000" b="1" kern="1200" cap="none" baseline="0" dirty="0">
          <a:ln w="6350"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16000" indent="-216000" algn="l" rtl="0" eaLnBrk="1" latinLnBrk="0" hangingPunct="1">
        <a:spcBef>
          <a:spcPts val="1000"/>
        </a:spcBef>
        <a:buClr>
          <a:schemeClr val="accent1">
            <a:lumMod val="50000"/>
          </a:schemeClr>
        </a:buClr>
        <a:buSzPct val="100000"/>
        <a:buFont typeface="Wingdings" pitchFamily="2" charset="2"/>
        <a:buChar char="§"/>
        <a:defRPr kumimoji="0" lang="de-DE" sz="2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rtl="0" eaLnBrk="1" latinLnBrk="0" hangingPunct="1">
        <a:spcBef>
          <a:spcPts val="400"/>
        </a:spcBef>
        <a:buClrTx/>
        <a:buSzPct val="80000"/>
        <a:buFont typeface="Symbol" pitchFamily="18" charset="2"/>
        <a:buChar char="-"/>
        <a:defRPr kumimoji="0" lang="de-DE" sz="20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lang="de-DE" sz="18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lang="de-DE" sz="16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lang="en-US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3001516"/>
            <a:ext cx="9144000" cy="1080120"/>
          </a:xfrm>
        </p:spPr>
        <p:txBody>
          <a:bodyPr/>
          <a:lstStyle/>
          <a:p>
            <a:r>
              <a:rPr lang="de-DE" dirty="0" smtClean="0"/>
              <a:t>Kapitel 11 – Produktvorstellung </a:t>
            </a:r>
            <a:br>
              <a:rPr lang="de-DE" dirty="0" smtClean="0"/>
            </a:br>
            <a:r>
              <a:rPr lang="de-DE" dirty="0" smtClean="0"/>
              <a:t>als selbst produziertes Video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989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6FFA7-9E00-4860-9855-164919AB3FA7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5602621" y="1853799"/>
            <a:ext cx="3167584" cy="2731893"/>
          </a:xfrm>
          <a:prstGeom prst="rect">
            <a:avLst/>
          </a:prstGeom>
          <a:noFill/>
          <a:effectLst/>
        </p:spPr>
        <p:txBody>
          <a:bodyPr vert="horz" wrap="square" lIns="72000" tIns="36000" rIns="72000" bIns="36000" rtlCol="0" anchor="ctr">
            <a:spAutoFit/>
            <a:scene3d>
              <a:camera prst="orthographicFront"/>
              <a:lightRig rig="threePt" dir="t"/>
            </a:scene3d>
            <a:sp3d extrusionH="57150">
              <a:bevelT w="50800" h="12700"/>
            </a:sp3d>
          </a:bodyPr>
          <a:lstStyle>
            <a:lvl1pPr algn="ctr">
              <a:spcBef>
                <a:spcPct val="0"/>
              </a:spcBef>
              <a:buNone/>
              <a:defRPr kumimoji="0" lang="de-DE" sz="4800" b="1" cap="none" baseline="0" dirty="0">
                <a:ln w="6350" cmpd="sng">
                  <a:noFill/>
                  <a:prstDash val="solid"/>
                </a:ln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2000">
                      <a:schemeClr val="accent1"/>
                    </a:gs>
                    <a:gs pos="37000">
                      <a:schemeClr val="accent1">
                        <a:lumMod val="20000"/>
                        <a:lumOff val="80000"/>
                      </a:schemeClr>
                    </a:gs>
                    <a:gs pos="64000">
                      <a:schemeClr val="accent1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/>
                </a:gradFill>
                <a:effectLst>
                  <a:reflection blurRad="12700" stA="55000" endPos="64000" dist="50800" dir="5400000" sy="-100000" algn="bl" rotWithShape="0"/>
                </a:effectLst>
                <a:latin typeface="Arial Black" pitchFamily="34" charset="0"/>
              </a:defRPr>
            </a:lvl1pPr>
          </a:lstStyle>
          <a:p>
            <a:pPr>
              <a:lnSpc>
                <a:spcPct val="90000"/>
              </a:lnSpc>
            </a:pPr>
            <a:r>
              <a:rPr lang="de-DE" dirty="0">
                <a:effectLst>
                  <a:outerShdw blurRad="101600" dist="76200" dir="2700000" algn="tl" rotWithShape="0">
                    <a:prstClr val="black">
                      <a:alpha val="40000"/>
                    </a:prstClr>
                  </a:outerShdw>
                </a:effectLst>
              </a:rPr>
              <a:t>Herbst- und Winter-Mode</a:t>
            </a:r>
          </a:p>
        </p:txBody>
      </p:sp>
      <p:pic>
        <p:nvPicPr>
          <p:cNvPr id="2" name="Mode-Produktvideo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7544" y="2058133"/>
            <a:ext cx="4869860" cy="27435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5674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4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ashow-Video">
  <a:themeElements>
    <a:clrScheme name="MMI_Colors">
      <a:dk1>
        <a:srgbClr val="000000"/>
      </a:dk1>
      <a:lt1>
        <a:srgbClr val="FFFFFF"/>
      </a:lt1>
      <a:dk2>
        <a:srgbClr val="EEECF0"/>
      </a:dk2>
      <a:lt2>
        <a:srgbClr val="A0BED2"/>
      </a:lt2>
      <a:accent1>
        <a:srgbClr val="4068B0"/>
      </a:accent1>
      <a:accent2>
        <a:srgbClr val="DA652A"/>
      </a:accent2>
      <a:accent3>
        <a:srgbClr val="56A4AE"/>
      </a:accent3>
      <a:accent4>
        <a:srgbClr val="A5A5A5"/>
      </a:accent4>
      <a:accent5>
        <a:srgbClr val="F8BA20"/>
      </a:accent5>
      <a:accent6>
        <a:srgbClr val="5DB040"/>
      </a:accent6>
      <a:hlink>
        <a:srgbClr val="4068B0"/>
      </a:hlink>
      <a:folHlink>
        <a:srgbClr val="A60046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Anwendertage-2011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00000"/>
              </a:schemeClr>
            </a:gs>
            <a:gs pos="35000">
              <a:schemeClr val="phClr">
                <a:tint val="40000"/>
                <a:satMod val="300000"/>
              </a:schemeClr>
            </a:gs>
            <a:gs pos="100000">
              <a:schemeClr val="phClr">
                <a:tint val="20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8000"/>
                <a:shade val="98000"/>
                <a:satMod val="110000"/>
              </a:schemeClr>
            </a:gs>
            <a:gs pos="35000">
              <a:schemeClr val="phClr">
                <a:shade val="95000"/>
                <a:satMod val="110000"/>
              </a:schemeClr>
            </a:gs>
            <a:gs pos="100000">
              <a:schemeClr val="phClr">
                <a:shade val="60000"/>
                <a:satMod val="11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1000000"/>
            </a:lightRig>
          </a:scene3d>
          <a:sp3d>
            <a:bevelT w="101600" h="12700"/>
          </a:sp3d>
        </a:effectStyle>
      </a:effectStyleLst>
      <a:bgFillStyleLst>
        <a:solidFill>
          <a:schemeClr val="phClr">
            <a:hueMod val="101000"/>
            <a:satMod val="85000"/>
          </a:schemeClr>
        </a:solidFill>
        <a:gradFill rotWithShape="1">
          <a:gsLst>
            <a:gs pos="0">
              <a:schemeClr val="phClr">
                <a:tint val="40000"/>
                <a:shade val="100000"/>
                <a:hueMod val="110000"/>
                <a:satMod val="120000"/>
              </a:schemeClr>
            </a:gs>
            <a:gs pos="80000">
              <a:schemeClr val="phClr">
                <a:shade val="50000"/>
                <a:satMod val="1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0"/>
                <a:shade val="100000"/>
                <a:alpha val="100000"/>
                <a:hueMod val="115000"/>
                <a:satMod val="120000"/>
              </a:schemeClr>
            </a:gs>
            <a:gs pos="20000">
              <a:schemeClr val="phClr">
                <a:tint val="20000"/>
                <a:shade val="100000"/>
                <a:hueMod val="110000"/>
                <a:satMod val="120000"/>
              </a:schemeClr>
            </a:gs>
            <a:gs pos="100000">
              <a:schemeClr val="phClr">
                <a:tint val="100000"/>
                <a:shade val="100000"/>
                <a:hueMod val="100000"/>
              </a:schemeClr>
            </a:gs>
          </a:gsLst>
          <a:path path="circle">
            <a:fillToRect l="180000" t="12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Diashow-Video</Template>
  <TotalTime>0</TotalTime>
  <Words>21</Words>
  <Application>Microsoft Office PowerPoint</Application>
  <PresentationFormat>Bildschirmpräsentation (16:10)</PresentationFormat>
  <Paragraphs>5</Paragraphs>
  <Slides>2</Slides>
  <Notes>1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Diashow-Video</vt:lpstr>
      <vt:lpstr>Kapitel 11 – Produktvorstellung  als selbst produziertes Video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Produktvorstellung als selbst produziertes Video</dc:title>
  <dc:creator>Ute Simon</dc:creator>
  <cp:lastModifiedBy>F W</cp:lastModifiedBy>
  <cp:revision>7</cp:revision>
  <dcterms:created xsi:type="dcterms:W3CDTF">2012-05-01T15:09:10Z</dcterms:created>
  <dcterms:modified xsi:type="dcterms:W3CDTF">2012-05-31T18:31:10Z</dcterms:modified>
  <cp:version>42</cp:version>
</cp:coreProperties>
</file>