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56" r:id="rId6"/>
    <p:sldId id="264" r:id="rId7"/>
    <p:sldId id="265" r:id="rId8"/>
    <p:sldId id="258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C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4" d="100"/>
          <a:sy n="94" d="100"/>
        </p:scale>
        <p:origin x="-1284" y="-6"/>
      </p:cViewPr>
      <p:guideLst>
        <p:guide orient="horz" pos="2160"/>
        <p:guide orient="horz" pos="210"/>
        <p:guide orient="horz" pos="4110"/>
        <p:guide orient="horz" pos="663"/>
        <p:guide orient="horz" pos="754"/>
        <p:guide pos="3107"/>
        <p:guide pos="703"/>
        <p:guide pos="5556"/>
        <p:guide pos="612"/>
        <p:guide pos="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43782" y="333375"/>
            <a:ext cx="7777162" cy="940611"/>
          </a:xfrm>
        </p:spPr>
        <p:txBody>
          <a:bodyPr/>
          <a:lstStyle>
            <a:lvl1pPr>
              <a:defRPr sz="3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4732" y="5804545"/>
            <a:ext cx="7777162" cy="720080"/>
          </a:xfrm>
        </p:spPr>
        <p:txBody>
          <a:bodyPr anchor="b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0" y="0"/>
            <a:ext cx="971550" cy="6858000"/>
          </a:xfrm>
          <a:prstGeom prst="rect">
            <a:avLst/>
          </a:prstGeom>
          <a:blipFill>
            <a:blip r:embed="rId2"/>
            <a:srcRect/>
            <a:stretch>
              <a:fillRect l="-645979" r="-32084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8" name="Eine Ecke des Rechtecks abrunden 7"/>
          <p:cNvSpPr/>
          <p:nvPr userDrawn="1"/>
        </p:nvSpPr>
        <p:spPr>
          <a:xfrm flipH="1">
            <a:off x="107504" y="333375"/>
            <a:ext cx="680690" cy="676275"/>
          </a:xfrm>
          <a:prstGeom prst="round1Rect">
            <a:avLst>
              <a:gd name="adj" fmla="val 29234"/>
            </a:avLst>
          </a:prstGeom>
          <a:blipFill dpi="0" rotWithShape="0">
            <a:blip r:embed="rId3"/>
            <a:srcRect/>
            <a:stretch>
              <a:fillRect l="-1" t="1" r="-5786" b="-6478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96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1231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6842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4989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53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376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1221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2831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463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1260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D9B589-EAA5-4B51-9AF4-6B0678C5D877}" type="datetimeFigureOut">
              <a:rPr lang="de-DE" smtClean="0"/>
              <a:t>21.05.2012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D04E0-DE6C-4841-A5FB-0E9F84E4109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813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71550" cy="6858000"/>
          </a:xfrm>
          <a:prstGeom prst="rect">
            <a:avLst/>
          </a:prstGeom>
          <a:blipFill>
            <a:blip r:embed="rId13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l="-645979" r="-32084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6000" rIns="72000" bIns="36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43608" y="333374"/>
            <a:ext cx="7776542" cy="720000"/>
          </a:xfrm>
          <a:prstGeom prst="rect">
            <a:avLst/>
          </a:prstGeom>
        </p:spPr>
        <p:txBody>
          <a:bodyPr vert="horz" lIns="72000" tIns="36000" rIns="72000" bIns="3600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42988" y="1196752"/>
            <a:ext cx="7777162" cy="5328592"/>
          </a:xfrm>
          <a:prstGeom prst="rect">
            <a:avLst/>
          </a:prstGeom>
        </p:spPr>
        <p:txBody>
          <a:bodyPr vert="horz" lIns="72000" tIns="36000" rIns="72000" bIns="3600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Eine Ecke des Rechtecks abrunden 6"/>
          <p:cNvSpPr/>
          <p:nvPr/>
        </p:nvSpPr>
        <p:spPr>
          <a:xfrm flipH="1">
            <a:off x="107504" y="333375"/>
            <a:ext cx="680690" cy="676275"/>
          </a:xfrm>
          <a:prstGeom prst="round1Rect">
            <a:avLst>
              <a:gd name="adj" fmla="val 29234"/>
            </a:avLst>
          </a:prstGeom>
          <a:blipFill dpi="0" rotWithShape="0">
            <a:blip r:embed="rId14"/>
            <a:srcRect/>
            <a:stretch>
              <a:fillRect l="-1" t="1" r="-5786" b="-6478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7504" y="6237312"/>
            <a:ext cx="720080" cy="365125"/>
          </a:xfrm>
          <a:prstGeom prst="rect">
            <a:avLst/>
          </a:prstGeom>
        </p:spPr>
        <p:txBody>
          <a:bodyPr vert="horz" lIns="72000" tIns="36000" rIns="72000" bIns="36000" rtlCol="0" anchor="ctr"/>
          <a:lstStyle>
            <a:lvl1pPr algn="ctr"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D9ED04E0-DE6C-4841-A5FB-0E9F84E4109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1791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ts val="1200"/>
        </a:spcBef>
        <a:buClr>
          <a:schemeClr val="bg2">
            <a:lumMod val="50000"/>
          </a:schemeClr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69875" algn="l" defTabSz="914400" rtl="0" eaLnBrk="1" latinLnBrk="0" hangingPunct="1">
        <a:spcBef>
          <a:spcPts val="6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6450" indent="-268288" algn="l" defTabSz="914400" rtl="0" eaLnBrk="1" latinLnBrk="0" hangingPunct="1">
        <a:spcBef>
          <a:spcPts val="6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69875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4613" indent="-268288" algn="l" defTabSz="914400" rtl="0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mp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Dateien austauschen mit Microsoft SkyDrive</a:t>
            </a:r>
            <a:endParaRPr lang="de-DE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Ute Simon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721" y="1962855"/>
            <a:ext cx="4009628" cy="319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290599"/>
      </p:ext>
    </p:extLst>
  </p:cSld>
  <p:clrMapOvr>
    <a:masterClrMapping/>
  </p:clrMapOvr>
  <p:transition spd="slow" advTm="2342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SkyDrive?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Kostenloser Speicherplatz in der </a:t>
            </a:r>
            <a:r>
              <a:rPr lang="de-DE" dirty="0" err="1" smtClean="0"/>
              <a:t>Cloud</a:t>
            </a:r>
            <a:r>
              <a:rPr lang="de-DE" dirty="0" smtClean="0"/>
              <a:t> (7 GB)</a:t>
            </a:r>
          </a:p>
          <a:p>
            <a:r>
              <a:rPr lang="de-DE" dirty="0" smtClean="0"/>
              <a:t>Dateien austauschen zwischen mehreren Geräten und/oder mehreren Anwendern</a:t>
            </a:r>
          </a:p>
          <a:p>
            <a:r>
              <a:rPr lang="de-DE" dirty="0" smtClean="0"/>
              <a:t>Zugriff über Internet-Browser oder App</a:t>
            </a:r>
          </a:p>
          <a:p>
            <a:r>
              <a:rPr lang="de-DE" dirty="0" smtClean="0"/>
              <a:t>Dateien synchronisieren mit Windows Phone und iPhone</a:t>
            </a:r>
          </a:p>
          <a:p>
            <a:r>
              <a:rPr lang="de-DE" dirty="0" smtClean="0"/>
              <a:t>Präsentationen, Dokumente und Tabellen öffnen und bearbeiten mit </a:t>
            </a:r>
            <a:r>
              <a:rPr lang="de-DE" dirty="0" smtClean="0"/>
              <a:t>Web Apps</a:t>
            </a:r>
            <a:endParaRPr lang="de-DE" dirty="0" smtClean="0"/>
          </a:p>
          <a:p>
            <a:r>
              <a:rPr lang="de-DE" dirty="0" smtClean="0"/>
              <a:t>Bilder ansehen als Diashow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4996070"/>
      </p:ext>
    </p:extLst>
  </p:cSld>
  <p:clrMapOvr>
    <a:masterClrMapping/>
  </p:clrMapOvr>
  <p:transition spd="slow" advTm="10709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1: Die SkyDrive-Webseite</a:t>
            </a:r>
            <a:endParaRPr lang="de-DE" dirty="0"/>
          </a:p>
        </p:txBody>
      </p:sp>
      <p:pic>
        <p:nvPicPr>
          <p:cNvPr id="6" name="Snagit_PPT2F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13" y="1196752"/>
            <a:ext cx="7704137" cy="796632"/>
          </a:xfrm>
          <a:prstGeom prst="rect">
            <a:avLst/>
          </a:prstGeom>
        </p:spPr>
      </p:pic>
      <p:pic>
        <p:nvPicPr>
          <p:cNvPr id="14" name="Grafik 13" descr="Microsoft SkyDrive – Ihr kostenloser Speicherplatz für Dateien, Fotos und Musik - Windows Internet Explor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"/>
          <a:stretch/>
        </p:blipFill>
        <p:spPr>
          <a:xfrm>
            <a:off x="1116013" y="2420888"/>
            <a:ext cx="7704137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54945"/>
      </p:ext>
    </p:extLst>
  </p:cSld>
  <p:clrMapOvr>
    <a:masterClrMapping/>
  </p:clrMapOvr>
  <p:transition spd="slow" advTm="5375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2: Anmelden bei SkyDrive</a:t>
            </a:r>
            <a:endParaRPr lang="de-DE" dirty="0"/>
          </a:p>
        </p:txBody>
      </p:sp>
      <p:pic>
        <p:nvPicPr>
          <p:cNvPr id="7" name="Grafik 6" descr="Bildschirmausschnitt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" t="6577" r="-682" b="32053"/>
          <a:stretch/>
        </p:blipFill>
        <p:spPr>
          <a:xfrm>
            <a:off x="1208773" y="3125781"/>
            <a:ext cx="3100823" cy="447235"/>
          </a:xfrm>
          <a:prstGeom prst="rect">
            <a:avLst/>
          </a:prstGeom>
        </p:spPr>
      </p:pic>
      <p:pic>
        <p:nvPicPr>
          <p:cNvPr id="10" name="Snagit_PPTB65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0481" y="2858676"/>
            <a:ext cx="3583334" cy="3666668"/>
          </a:xfrm>
          <a:prstGeom prst="rect">
            <a:avLst/>
          </a:prstGeom>
        </p:spPr>
      </p:pic>
      <p:sp>
        <p:nvSpPr>
          <p:cNvPr id="11" name="Pfeil nach unten 10"/>
          <p:cNvSpPr/>
          <p:nvPr/>
        </p:nvSpPr>
        <p:spPr>
          <a:xfrm>
            <a:off x="2483768" y="2348880"/>
            <a:ext cx="275416" cy="648072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12" name="Pfeil nach unten 11"/>
          <p:cNvSpPr/>
          <p:nvPr/>
        </p:nvSpPr>
        <p:spPr>
          <a:xfrm rot="16200000">
            <a:off x="4398288" y="3025362"/>
            <a:ext cx="275416" cy="648072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4932363" y="5949280"/>
            <a:ext cx="1223813" cy="575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pic>
        <p:nvPicPr>
          <p:cNvPr id="9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13" y="1196752"/>
            <a:ext cx="7704137" cy="79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344023"/>
      </p:ext>
    </p:extLst>
  </p:cSld>
  <p:clrMapOvr>
    <a:masterClrMapping/>
  </p:clrMapOvr>
  <p:transition spd="slow" advTm="768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 descr="Dateien - SkyDrive - Windows Internet Explor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73" y="1196975"/>
            <a:ext cx="7702177" cy="41464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3: Ordner öffnen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2555776" y="3971462"/>
            <a:ext cx="1512168" cy="1952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pic>
        <p:nvPicPr>
          <p:cNvPr id="13" name="Grafik 12" descr="Multimedia-Ideenbuch - SkyDrive - Windows Internet Explor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0" t="13482" r="34120" b="18099"/>
          <a:stretch/>
        </p:blipFill>
        <p:spPr>
          <a:xfrm>
            <a:off x="4461988" y="3156584"/>
            <a:ext cx="4378112" cy="336804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8367703"/>
      </p:ext>
    </p:extLst>
  </p:cSld>
  <p:clrMapOvr>
    <a:masterClrMapping/>
  </p:clrMapOvr>
  <p:transition spd="slow" advTm="4083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52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4: Dokumente anzeigen</a:t>
            </a:r>
            <a:endParaRPr lang="de-DE" dirty="0"/>
          </a:p>
        </p:txBody>
      </p:sp>
      <p:pic>
        <p:nvPicPr>
          <p:cNvPr id="3" name="Grafik 2" descr="Mode_mit_MUSIK.pptx - Microsoft PowerPoint Web App - Windows Internet Explor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13" y="1222605"/>
            <a:ext cx="7704137" cy="4147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39022"/>
      </p:ext>
    </p:extLst>
  </p:cSld>
  <p:clrMapOvr>
    <a:masterClrMapping/>
  </p:clrMapOvr>
  <p:transition spd="slow" advTm="3887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Schritt 5: Dokumente erstellen</a:t>
            </a:r>
            <a:endParaRPr lang="de-DE" dirty="0"/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099" y="1223462"/>
            <a:ext cx="7604367" cy="67097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069" y="2467357"/>
            <a:ext cx="5820588" cy="1819529"/>
          </a:xfrm>
          <a:prstGeom prst="rect">
            <a:avLst/>
          </a:prstGeom>
        </p:spPr>
      </p:pic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14" y="4859807"/>
            <a:ext cx="7636853" cy="1653139"/>
          </a:xfrm>
          <a:prstGeom prst="rect">
            <a:avLst/>
          </a:prstGeom>
        </p:spPr>
      </p:pic>
      <p:sp>
        <p:nvSpPr>
          <p:cNvPr id="6" name="Pfeil nach unten 5"/>
          <p:cNvSpPr/>
          <p:nvPr/>
        </p:nvSpPr>
        <p:spPr>
          <a:xfrm>
            <a:off x="3923928" y="1894436"/>
            <a:ext cx="275416" cy="572921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7" name="Pfeil nach unten 6"/>
          <p:cNvSpPr/>
          <p:nvPr/>
        </p:nvSpPr>
        <p:spPr>
          <a:xfrm>
            <a:off x="3923928" y="4286886"/>
            <a:ext cx="275416" cy="572921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752148" y="1223462"/>
            <a:ext cx="648072" cy="6709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2195736" y="3573015"/>
            <a:ext cx="1080120" cy="53170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040223"/>
      </p:ext>
    </p:extLst>
  </p:cSld>
  <p:clrMapOvr>
    <a:masterClrMapping/>
  </p:clrMapOvr>
  <p:transition spd="slow" advTm="10526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Zusatzoption: SkyDrive-App installieren</a:t>
            </a:r>
            <a:endParaRPr lang="de-DE" dirty="0"/>
          </a:p>
        </p:txBody>
      </p:sp>
      <p:pic>
        <p:nvPicPr>
          <p:cNvPr id="4" name="Grafik 3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97" y="1068493"/>
            <a:ext cx="2965070" cy="785923"/>
          </a:xfrm>
          <a:prstGeom prst="rect">
            <a:avLst/>
          </a:prstGeom>
        </p:spPr>
      </p:pic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192819"/>
            <a:ext cx="5315692" cy="1524213"/>
          </a:xfrm>
          <a:prstGeom prst="rect">
            <a:avLst/>
          </a:prstGeom>
        </p:spPr>
      </p:pic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44" y="4273485"/>
            <a:ext cx="3200847" cy="117173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268" y="4048434"/>
            <a:ext cx="3857143" cy="247619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1128111" y="6063679"/>
            <a:ext cx="161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Installieren</a:t>
            </a:r>
            <a:endParaRPr lang="de-DE" sz="2400" b="1" dirty="0"/>
          </a:p>
        </p:txBody>
      </p:sp>
      <p:sp>
        <p:nvSpPr>
          <p:cNvPr id="9" name="Pfeil nach unten 8"/>
          <p:cNvSpPr/>
          <p:nvPr/>
        </p:nvSpPr>
        <p:spPr>
          <a:xfrm>
            <a:off x="1331640" y="1775959"/>
            <a:ext cx="275416" cy="572921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10" name="Pfeil nach unten 9"/>
          <p:cNvSpPr/>
          <p:nvPr/>
        </p:nvSpPr>
        <p:spPr>
          <a:xfrm>
            <a:off x="1331640" y="3645024"/>
            <a:ext cx="275416" cy="572921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11" name="Pfeil nach unten 10"/>
          <p:cNvSpPr/>
          <p:nvPr/>
        </p:nvSpPr>
        <p:spPr>
          <a:xfrm>
            <a:off x="1331640" y="5493295"/>
            <a:ext cx="275416" cy="572921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12" name="Pfeil nach unten 11"/>
          <p:cNvSpPr/>
          <p:nvPr/>
        </p:nvSpPr>
        <p:spPr>
          <a:xfrm rot="16200000">
            <a:off x="3629396" y="5952423"/>
            <a:ext cx="275416" cy="572921"/>
          </a:xfrm>
          <a:prstGeom prst="downArrow">
            <a:avLst>
              <a:gd name="adj1" fmla="val 50000"/>
              <a:gd name="adj2" fmla="val 5691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4935468" y="5470680"/>
            <a:ext cx="1640876" cy="264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9988962"/>
      </p:ext>
    </p:extLst>
  </p:cSld>
  <p:clrMapOvr>
    <a:masterClrMapping/>
  </p:clrMapOvr>
  <p:transition spd="slow" advTm="12502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Tutorial-Videos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72000" tIns="36000" rIns="72000" bIns="36000"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Tutorial-Videos</Template>
  <TotalTime>0</TotalTime>
  <Words>86</Words>
  <Application>Microsoft Office PowerPoint</Application>
  <PresentationFormat>Bildschirmpräsentation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Tutorial-Videos</vt:lpstr>
      <vt:lpstr>Dateien austauschen mit Microsoft SkyDrive</vt:lpstr>
      <vt:lpstr>Was ist SkyDrive?</vt:lpstr>
      <vt:lpstr>Schritt 1: Die SkyDrive-Webseite</vt:lpstr>
      <vt:lpstr>Schritt 2: Anmelden bei SkyDrive</vt:lpstr>
      <vt:lpstr>Schritt 3: Ordner öffnen</vt:lpstr>
      <vt:lpstr>Schritt 4: Dokumente anzeigen</vt:lpstr>
      <vt:lpstr>Schritt 5: Dokumente erstellen</vt:lpstr>
      <vt:lpstr>Zusatzoption: SkyDrive-App installieren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Dateien austauschen mit Microsoft SkyDrive</dc:title>
  <dc:creator>Ute Simon</dc:creator>
  <cp:lastModifiedBy>F W</cp:lastModifiedBy>
  <cp:revision>14</cp:revision>
  <dcterms:created xsi:type="dcterms:W3CDTF">2012-05-01T11:28:37Z</dcterms:created>
  <dcterms:modified xsi:type="dcterms:W3CDTF">2012-05-21T21:32:20Z</dcterms:modified>
  <cp:version>42</cp:version>
</cp:coreProperties>
</file>