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2241" autoAdjust="0"/>
    <p:restoredTop sz="86449" autoAdjust="0"/>
  </p:normalViewPr>
  <p:slideViewPr>
    <p:cSldViewPr>
      <p:cViewPr varScale="1">
        <p:scale>
          <a:sx n="67" d="100"/>
          <a:sy n="67" d="100"/>
        </p:scale>
        <p:origin x="162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9DB0-EEC2-4F9B-B67E-227031D79FEB}" type="datetimeFigureOut">
              <a:rPr lang="de-DE" smtClean="0"/>
              <a:pPr/>
              <a:t>30.12.2012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9DB0-EEC2-4F9B-B67E-227031D79FEB}" type="datetimeFigureOut">
              <a:rPr lang="de-DE" smtClean="0"/>
              <a:pPr/>
              <a:t>30.12.2012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9DB0-EEC2-4F9B-B67E-227031D79FEB}" type="datetimeFigureOut">
              <a:rPr lang="de-DE" smtClean="0"/>
              <a:pPr/>
              <a:t>30.12.2012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9DB0-EEC2-4F9B-B67E-227031D79FEB}" type="datetimeFigureOut">
              <a:rPr lang="de-DE" smtClean="0"/>
              <a:pPr/>
              <a:t>30.12.2012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9DB0-EEC2-4F9B-B67E-227031D79FEB}" type="datetimeFigureOut">
              <a:rPr lang="de-DE" smtClean="0"/>
              <a:pPr/>
              <a:t>30.12.2012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9DB0-EEC2-4F9B-B67E-227031D79FEB}" type="datetimeFigureOut">
              <a:rPr lang="de-DE" smtClean="0"/>
              <a:pPr/>
              <a:t>30.12.2012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9DB0-EEC2-4F9B-B67E-227031D79FEB}" type="datetimeFigureOut">
              <a:rPr lang="de-DE" smtClean="0"/>
              <a:pPr/>
              <a:t>30.12.2012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9DB0-EEC2-4F9B-B67E-227031D79FEB}" type="datetimeFigureOut">
              <a:rPr lang="de-DE" smtClean="0"/>
              <a:pPr/>
              <a:t>30.12.2012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9DB0-EEC2-4F9B-B67E-227031D79FEB}" type="datetimeFigureOut">
              <a:rPr lang="de-DE" smtClean="0"/>
              <a:pPr/>
              <a:t>30.12.2012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9DB0-EEC2-4F9B-B67E-227031D79FEB}" type="datetimeFigureOut">
              <a:rPr lang="de-DE" smtClean="0"/>
              <a:pPr/>
              <a:t>30.12.2012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ine Ecke des Rechtecks schneiden und abrunden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htwinkliges Dreieck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9DB0-EEC2-4F9B-B67E-227031D79FEB}" type="datetimeFigureOut">
              <a:rPr lang="de-DE" smtClean="0"/>
              <a:pPr/>
              <a:t>30.12.2012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10" name="Freihand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ihand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CDA9DB0-EEC2-4F9B-B67E-227031D79FEB}" type="datetimeFigureOut">
              <a:rPr lang="de-DE" smtClean="0"/>
              <a:pPr/>
              <a:t>30.12.2012</a:t>
            </a:fld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18CD7A-2FC8-4559-9835-8BA7BB756E63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2" name="Gruppieren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ihand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3" name="Freihand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Die Gliederungsansicht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Folien und Absätze verschieben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Absätze verschieben – Teil 1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Schritt 1</a:t>
            </a:r>
          </a:p>
          <a:p>
            <a:r>
              <a:rPr lang="de-DE" dirty="0" smtClean="0"/>
              <a:t>Schritt</a:t>
            </a:r>
            <a:r>
              <a:rPr lang="de-DE" baseline="0" dirty="0" smtClean="0"/>
              <a:t> 2</a:t>
            </a:r>
          </a:p>
          <a:p>
            <a:r>
              <a:rPr lang="de-DE" baseline="0" dirty="0" smtClean="0"/>
              <a:t>Schritt 3</a:t>
            </a:r>
          </a:p>
          <a:p>
            <a:r>
              <a:rPr lang="de-DE" baseline="0" smtClean="0"/>
              <a:t>Schritt </a:t>
            </a:r>
            <a:r>
              <a:rPr lang="de-DE" baseline="0" smtClean="0"/>
              <a:t>4</a:t>
            </a:r>
          </a:p>
          <a:p>
            <a:r>
              <a:rPr lang="de-DE" baseline="0" smtClean="0"/>
              <a:t>Schritt 5</a:t>
            </a:r>
            <a:endParaRPr lang="de-DE" baseline="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Absätze verschieben</a:t>
            </a:r>
            <a:r>
              <a:rPr lang="de-DE" baseline="0" dirty="0" smtClean="0"/>
              <a:t> – Teil 2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Schritt 6</a:t>
            </a:r>
          </a:p>
          <a:p>
            <a:r>
              <a:rPr lang="de-DE" dirty="0" smtClean="0"/>
              <a:t>Schritt </a:t>
            </a:r>
            <a:r>
              <a:rPr lang="de-DE" dirty="0" smtClean="0"/>
              <a:t>7</a:t>
            </a:r>
          </a:p>
          <a:p>
            <a:r>
              <a:rPr lang="de-DE" dirty="0" smtClean="0"/>
              <a:t>Schritt 8</a:t>
            </a:r>
            <a:endParaRPr lang="de-DE" baseline="0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yperion">
  <a:themeElements>
    <a:clrScheme name="Hyperion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Hyperion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yperio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32</Words>
  <Application>Microsoft Office PowerPoint</Application>
  <PresentationFormat>Breitbild</PresentationFormat>
  <Paragraphs>12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Calibri</vt:lpstr>
      <vt:lpstr>Constantia</vt:lpstr>
      <vt:lpstr>Wingdings 2</vt:lpstr>
      <vt:lpstr>Hyperion</vt:lpstr>
      <vt:lpstr>Die Gliederungsansicht</vt:lpstr>
      <vt:lpstr>Absätze verschieben – Teil 1</vt:lpstr>
      <vt:lpstr>Absätze verschieben – Teil 2</vt:lpstr>
    </vt:vector>
  </TitlesOfParts>
  <Company>rabbitsoft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Absätze verschieben</dc:title>
  <dc:creator>Klaus Fahnenstich</dc:creator>
  <cp:lastModifiedBy>Klaus Fahnenstich</cp:lastModifiedBy>
  <cp:revision>21</cp:revision>
  <dcterms:created xsi:type="dcterms:W3CDTF">2007-02-25T23:04:41Z</dcterms:created>
  <dcterms:modified xsi:type="dcterms:W3CDTF">2012-12-30T12:23:33Z</dcterms:modified>
</cp:coreProperties>
</file>