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73" r:id="rId2"/>
    <p:sldId id="274" r:id="rId3"/>
  </p:sldIdLst>
  <p:sldSz cx="12192000" cy="6858000"/>
  <p:notesSz cx="6858000" cy="9144000"/>
  <p:defaultTextStyle>
    <a:lvl1pPr marL="0" algn="l" rtl="0" latinLnBrk="0">
      <a:defRPr lang="de-DE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de-DE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de-DE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de-DE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de-DE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de-DE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de-DE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de-DE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de-DE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0A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9DCAF9ED-07DC-4A11-8D7F-57B35C25682E}" styleName="Medium Style 10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793D81CF-94F2-401A-BA57-92F5A7B2D0C5}" styleName="Medium Style 8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5FD0F851-EC5A-4D38-B0AD-8093EC10F338}" styleName="Light Style 6">
    <a:wholeTbl>
      <a:tcTxStyle>
        <a:fontRef idx="minor">
          <a:scrgbClr r="0" g="0" b="0"/>
        </a:fontRef>
        <a:schemeClr val="accent5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1FECB4D8-DB02-4DC6-A0A2-4F2EBAE1DC90}" styleName="Medium Style 1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3B4B98B0-60AC-42C2-AFA5-B58CD77FA1E5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0E3FDE45-AF77-4B5C-9715-49D594BDF05E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37" autoAdjust="0"/>
    <p:restoredTop sz="88069" autoAdjust="0"/>
  </p:normalViewPr>
  <p:slideViewPr>
    <p:cSldViewPr>
      <p:cViewPr varScale="1">
        <p:scale>
          <a:sx n="60" d="100"/>
          <a:sy n="60" d="100"/>
        </p:scale>
        <p:origin x="48" y="30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-Arbeitsblatt2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roundedCorners val="1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view3D>
      <c:rotX val="5"/>
      <c:rotY val="10"/>
      <c:rAngAx val="0"/>
    </c:view3D>
    <c:floor>
      <c:thickness val="0"/>
      <c:spPr>
        <a:noFill/>
        <a:ln w="9525">
          <a:noFill/>
        </a:ln>
      </c:spPr>
    </c:floor>
    <c:sideWall>
      <c:thickness val="0"/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3500000" scaled="0"/>
        </a:gradFill>
      </c:spPr>
    </c:sideWall>
    <c:backWall>
      <c:thickness val="0"/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3500000" scaled="0"/>
        </a:gradFill>
      </c:spPr>
    </c:backWall>
    <c:plotArea>
      <c:layout/>
      <c:bar3DChart>
        <c:barDir val="col"/>
        <c:grouping val="clustered"/>
        <c:varyColors val="1"/>
        <c:ser>
          <c:idx val="0"/>
          <c:order val="0"/>
          <c:tx>
            <c:strRef>
              <c:f>Blatt1!$B$1</c:f>
              <c:strCache>
                <c:ptCount val="1"/>
                <c:pt idx="0">
                  <c:v>Ost</c:v>
                </c:pt>
              </c:strCache>
            </c:strRef>
          </c:tx>
          <c:invertIfNegative val="1"/>
          <c:cat>
            <c:strRef>
              <c:f>Blatt1!$A$2:$A$5</c:f>
              <c:strCache>
                <c:ptCount val="4"/>
                <c:pt idx="0">
                  <c:v>1. Qrtl.</c:v>
                </c:pt>
                <c:pt idx="1">
                  <c:v>2. Qrtl.</c:v>
                </c:pt>
                <c:pt idx="2">
                  <c:v>3. Qrtl.</c:v>
                </c:pt>
                <c:pt idx="3">
                  <c:v>4. Qrtl.</c:v>
                </c:pt>
              </c:strCache>
            </c:strRef>
          </c:cat>
          <c:val>
            <c:numRef>
              <c:f>Blatt1!$B$2:$B$5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Blatt1!$C$1</c:f>
              <c:strCache>
                <c:ptCount val="1"/>
                <c:pt idx="0">
                  <c:v>West</c:v>
                </c:pt>
              </c:strCache>
            </c:strRef>
          </c:tx>
          <c:invertIfNegative val="1"/>
          <c:cat>
            <c:strRef>
              <c:f>Blatt1!$A$2:$A$5</c:f>
              <c:strCache>
                <c:ptCount val="4"/>
                <c:pt idx="0">
                  <c:v>1. Qrtl.</c:v>
                </c:pt>
                <c:pt idx="1">
                  <c:v>2. Qrtl.</c:v>
                </c:pt>
                <c:pt idx="2">
                  <c:v>3. Qrtl.</c:v>
                </c:pt>
                <c:pt idx="3">
                  <c:v>4. Qrtl.</c:v>
                </c:pt>
              </c:strCache>
            </c:strRef>
          </c:cat>
          <c:val>
            <c:numRef>
              <c:f>Blatt1!$C$2:$C$5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</c:ser>
        <c:ser>
          <c:idx val="2"/>
          <c:order val="2"/>
          <c:tx>
            <c:strRef>
              <c:f>Blatt1!$D$1</c:f>
              <c:strCache>
                <c:ptCount val="1"/>
                <c:pt idx="0">
                  <c:v>Nord</c:v>
                </c:pt>
              </c:strCache>
            </c:strRef>
          </c:tx>
          <c:invertIfNegative val="1"/>
          <c:cat>
            <c:strRef>
              <c:f>Blatt1!$A$2:$A$5</c:f>
              <c:strCache>
                <c:ptCount val="4"/>
                <c:pt idx="0">
                  <c:v>1. Qrtl.</c:v>
                </c:pt>
                <c:pt idx="1">
                  <c:v>2. Qrtl.</c:v>
                </c:pt>
                <c:pt idx="2">
                  <c:v>3. Qrtl.</c:v>
                </c:pt>
                <c:pt idx="3">
                  <c:v>4. Qrtl.</c:v>
                </c:pt>
              </c:strCache>
            </c:strRef>
          </c:cat>
          <c:val>
            <c:numRef>
              <c:f>Blatt1!$D$2:$D$5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ylinder"/>
        <c:axId val="-1178598560"/>
        <c:axId val="-1178606176"/>
        <c:axId val="0"/>
      </c:bar3DChart>
      <c:catAx>
        <c:axId val="-1178598560"/>
        <c:scaling>
          <c:orientation val="minMax"/>
        </c:scaling>
        <c:delete val="0"/>
        <c:axPos val="b"/>
        <c:numFmt formatCode="General" sourceLinked="0"/>
        <c:majorTickMark val="out"/>
        <c:minorTickMark val="cross"/>
        <c:tickLblPos val="nextTo"/>
        <c:crossAx val="-1178606176"/>
        <c:crosses val="autoZero"/>
        <c:auto val="1"/>
        <c:lblAlgn val="ctr"/>
        <c:lblOffset val="100"/>
        <c:noMultiLvlLbl val="1"/>
      </c:catAx>
      <c:valAx>
        <c:axId val="-11786061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cross"/>
        <c:tickLblPos val="nextTo"/>
        <c:crossAx val="-117859856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79315628290686402"/>
          <c:y val="5.1611270182967468E-2"/>
          <c:w val="0.14901869937723933"/>
          <c:h val="0.18126663771636289"/>
        </c:manualLayout>
      </c:layout>
      <c:overlay val="1"/>
      <c:spPr>
        <a:solidFill>
          <a:schemeClr val="bg1"/>
        </a:solidFill>
      </c:spPr>
    </c:legend>
    <c:plotVisOnly val="1"/>
    <c:dispBlanksAs val="zero"/>
    <c:showDLblsOverMax val="1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roundedCorners val="1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5"/>
      <c:rotY val="10"/>
      <c:rAngAx val="0"/>
    </c:view3D>
    <c:floor>
      <c:thickness val="0"/>
      <c:spPr>
        <a:noFill/>
        <a:ln w="9525">
          <a:noFill/>
        </a:ln>
      </c:spPr>
    </c:floor>
    <c:sideWall>
      <c:thickness val="0"/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3500000" scaled="0"/>
        </a:gradFill>
      </c:spPr>
    </c:sideWall>
    <c:backWall>
      <c:thickness val="0"/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3500000" scaled="0"/>
        </a:gradFill>
      </c:spPr>
    </c:backWall>
    <c:plotArea>
      <c:layout/>
      <c:bar3DChart>
        <c:barDir val="col"/>
        <c:grouping val="clustered"/>
        <c:varyColors val="1"/>
        <c:ser>
          <c:idx val="0"/>
          <c:order val="0"/>
          <c:tx>
            <c:strRef>
              <c:f>Blatt1!$B$1</c:f>
              <c:strCache>
                <c:ptCount val="1"/>
                <c:pt idx="0">
                  <c:v>Ost</c:v>
                </c:pt>
              </c:strCache>
            </c:strRef>
          </c:tx>
          <c:invertIfNegative val="1"/>
          <c:cat>
            <c:strRef>
              <c:f>Blatt1!$A$2:$A$5</c:f>
              <c:strCache>
                <c:ptCount val="4"/>
                <c:pt idx="0">
                  <c:v>1. Qrtl.</c:v>
                </c:pt>
                <c:pt idx="1">
                  <c:v>2. Qrtl.</c:v>
                </c:pt>
                <c:pt idx="2">
                  <c:v>3. Qrtl.</c:v>
                </c:pt>
                <c:pt idx="3">
                  <c:v>4. Qrtl.</c:v>
                </c:pt>
              </c:strCache>
            </c:strRef>
          </c:cat>
          <c:val>
            <c:numRef>
              <c:f>Blatt1!$B$2:$B$5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Blatt1!$C$1</c:f>
              <c:strCache>
                <c:ptCount val="1"/>
                <c:pt idx="0">
                  <c:v>West</c:v>
                </c:pt>
              </c:strCache>
            </c:strRef>
          </c:tx>
          <c:invertIfNegative val="1"/>
          <c:cat>
            <c:strRef>
              <c:f>Blatt1!$A$2:$A$5</c:f>
              <c:strCache>
                <c:ptCount val="4"/>
                <c:pt idx="0">
                  <c:v>1. Qrtl.</c:v>
                </c:pt>
                <c:pt idx="1">
                  <c:v>2. Qrtl.</c:v>
                </c:pt>
                <c:pt idx="2">
                  <c:v>3. Qrtl.</c:v>
                </c:pt>
                <c:pt idx="3">
                  <c:v>4. Qrtl.</c:v>
                </c:pt>
              </c:strCache>
            </c:strRef>
          </c:cat>
          <c:val>
            <c:numRef>
              <c:f>Blatt1!$C$2:$C$5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</c:ser>
        <c:ser>
          <c:idx val="2"/>
          <c:order val="2"/>
          <c:tx>
            <c:strRef>
              <c:f>Blatt1!$D$1</c:f>
              <c:strCache>
                <c:ptCount val="1"/>
                <c:pt idx="0">
                  <c:v>Nord</c:v>
                </c:pt>
              </c:strCache>
            </c:strRef>
          </c:tx>
          <c:invertIfNegative val="1"/>
          <c:cat>
            <c:strRef>
              <c:f>Blatt1!$A$2:$A$5</c:f>
              <c:strCache>
                <c:ptCount val="4"/>
                <c:pt idx="0">
                  <c:v>1. Qrtl.</c:v>
                </c:pt>
                <c:pt idx="1">
                  <c:v>2. Qrtl.</c:v>
                </c:pt>
                <c:pt idx="2">
                  <c:v>3. Qrtl.</c:v>
                </c:pt>
                <c:pt idx="3">
                  <c:v>4. Qrtl.</c:v>
                </c:pt>
              </c:strCache>
            </c:strRef>
          </c:cat>
          <c:val>
            <c:numRef>
              <c:f>Blatt1!$D$2:$D$5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ylinder"/>
        <c:axId val="-1178602912"/>
        <c:axId val="-1178600192"/>
        <c:axId val="0"/>
      </c:bar3DChart>
      <c:catAx>
        <c:axId val="-1178602912"/>
        <c:scaling>
          <c:orientation val="minMax"/>
        </c:scaling>
        <c:delete val="0"/>
        <c:axPos val="b"/>
        <c:numFmt formatCode="General" sourceLinked="0"/>
        <c:majorTickMark val="out"/>
        <c:minorTickMark val="cross"/>
        <c:tickLblPos val="nextTo"/>
        <c:crossAx val="-1178600192"/>
        <c:crosses val="autoZero"/>
        <c:auto val="1"/>
        <c:lblAlgn val="ctr"/>
        <c:lblOffset val="100"/>
        <c:noMultiLvlLbl val="1"/>
      </c:catAx>
      <c:valAx>
        <c:axId val="-11786001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cross"/>
        <c:tickLblPos val="nextTo"/>
        <c:crossAx val="-117860291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79315628290686402"/>
          <c:y val="5.1611270182967468E-2"/>
          <c:w val="0.14901869937723933"/>
          <c:h val="0.18126663771636289"/>
        </c:manualLayout>
      </c:layout>
      <c:overlay val="1"/>
      <c:spPr>
        <a:solidFill>
          <a:schemeClr val="bg1"/>
        </a:solidFill>
      </c:spPr>
    </c:legend>
    <c:plotVisOnly val="1"/>
    <c:dispBlanksAs val="zero"/>
    <c:showDLblsOverMax val="1"/>
  </c:chart>
  <c:txPr>
    <a:bodyPr/>
    <a:lstStyle/>
    <a:p>
      <a:pPr>
        <a:defRPr sz="1800"/>
      </a:pPr>
      <a:endParaRPr lang="de-DE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de-DE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31555DB1-8736-42A3-B48D-2B08FB93332A}" type="datetimeFigureOut">
              <a:rPr lang="de-DE" smtClean="0"/>
              <a:pPr/>
              <a:t>31.12.2012</a:t>
            </a:fld>
            <a:endParaRPr lang="de-DE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de-DE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5400D380-E0D7-4EB1-B91E-BFCC7DA7F29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9436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de-DE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0BDB199F-A56C-4049-BA04-1447030960FF}" type="datetimeFigureOut">
              <a:rPr lang="de-DE"/>
              <a:pPr/>
              <a:t>31.12.2012</a:t>
            </a:fld>
            <a:endParaRPr lang="de-DE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>
            <a:extLst/>
          </a:lstStyle>
          <a:p>
            <a:endParaRPr lang="de-DE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de-DE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B3A019F3-8596-4028-9847-CBD3A185B07A}" type="slidenum">
              <a:rPr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4847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de-DE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de-DE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de-DE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de-DE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de-DE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de-DE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de-DE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de-DE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de-DE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de-DE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02555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de-DE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6302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0"/>
          <p:cNvSpPr/>
          <p:nvPr userDrawn="1"/>
        </p:nvSpPr>
        <p:spPr>
          <a:xfrm>
            <a:off x="0" y="3505200"/>
            <a:ext cx="12192000" cy="1143000"/>
          </a:xfrm>
          <a:prstGeom prst="rect">
            <a:avLst/>
          </a:prstGeom>
          <a:solidFill>
            <a:schemeClr val="accent6">
              <a:shade val="75000"/>
            </a:schemeClr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de-DE" sz="1800"/>
          </a:p>
        </p:txBody>
      </p:sp>
      <p:sp>
        <p:nvSpPr>
          <p:cNvPr id="2" name="Rectangle 2"/>
          <p:cNvSpPr>
            <a:spLocks noGrp="1"/>
          </p:cNvSpPr>
          <p:nvPr>
            <p:ph type="ctrTitle"/>
          </p:nvPr>
        </p:nvSpPr>
        <p:spPr>
          <a:xfrm>
            <a:off x="304800" y="4114800"/>
            <a:ext cx="9652000" cy="533400"/>
          </a:xfrm>
          <a:noFill/>
        </p:spPr>
        <p:txBody>
          <a:bodyPr vert="horz"/>
          <a:lstStyle>
            <a:lvl1pPr algn="l" eaLnBrk="1" latinLnBrk="0" hangingPunct="1">
              <a:defRPr kumimoji="0" lang="de-DE" sz="2000" b="0" cap="all" spc="150" baseline="0">
                <a:solidFill>
                  <a:schemeClr val="bg1"/>
                </a:solidFill>
              </a:defRPr>
            </a:lvl1pPr>
            <a:extLst/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3" name="Rectangle 3"/>
          <p:cNvSpPr>
            <a:spLocks noGrp="1"/>
          </p:cNvSpPr>
          <p:nvPr>
            <p:ph type="subTitle" idx="1" hasCustomPrompt="1"/>
          </p:nvPr>
        </p:nvSpPr>
        <p:spPr>
          <a:xfrm>
            <a:off x="304800" y="4706112"/>
            <a:ext cx="9245600" cy="228600"/>
          </a:xfrm>
          <a:solidFill>
            <a:schemeClr val="bg1"/>
          </a:solidFill>
        </p:spPr>
        <p:txBody>
          <a:bodyPr/>
          <a:lstStyle>
            <a:lvl1pPr marL="0" indent="0" algn="l" eaLnBrk="1" latinLnBrk="0" hangingPunct="1">
              <a:buNone/>
              <a:defRPr kumimoji="0" lang="de-DE" sz="1100" b="1">
                <a:solidFill>
                  <a:schemeClr val="accent4">
                    <a:shade val="50000"/>
                  </a:schemeClr>
                </a:solidFill>
              </a:defRPr>
            </a:lvl1pPr>
            <a:lvl2pPr marL="457200" indent="0" algn="ctr" eaLnBrk="1" latinLnBrk="0" hangingPunct="1">
              <a:buNone/>
            </a:lvl2pPr>
            <a:lvl3pPr marL="914400" indent="0" algn="ctr" eaLnBrk="1" latinLnBrk="0" hangingPunct="1">
              <a:buNone/>
            </a:lvl3pPr>
            <a:lvl4pPr marL="1371600" indent="0" algn="ctr" eaLnBrk="1" latinLnBrk="0" hangingPunct="1">
              <a:buNone/>
            </a:lvl4pPr>
            <a:lvl5pPr marL="1828800" indent="0" algn="ctr" eaLnBrk="1" latinLnBrk="0" hangingPunct="1">
              <a:buNone/>
            </a:lvl5pPr>
            <a:lvl6pPr marL="2286000" indent="0" algn="ctr" eaLnBrk="1" latinLnBrk="0" hangingPunct="1">
              <a:buNone/>
            </a:lvl6pPr>
            <a:lvl7pPr marL="2743200" indent="0" algn="ctr" eaLnBrk="1" latinLnBrk="0" hangingPunct="1">
              <a:buNone/>
            </a:lvl7pPr>
            <a:lvl8pPr marL="3200400" indent="0" algn="ctr" eaLnBrk="1" latinLnBrk="0" hangingPunct="1">
              <a:buNone/>
            </a:lvl8pPr>
            <a:lvl9pPr marL="3657600" indent="0" algn="ctr" eaLnBrk="1" latinLnBrk="0" hangingPunct="1">
              <a:buNone/>
            </a:lvl9pPr>
            <a:extLst/>
          </a:lstStyle>
          <a:p>
            <a:r>
              <a:rPr kumimoji="0" lang="de-DE"/>
              <a:t>Zum Hinzufügen von Informationen zum Autor klicken</a:t>
            </a:r>
          </a:p>
        </p:txBody>
      </p:sp>
      <p:sp>
        <p:nvSpPr>
          <p:cNvPr id="15" name="Rectangle 15"/>
          <p:cNvSpPr>
            <a:spLocks noGrp="1"/>
          </p:cNvSpPr>
          <p:nvPr>
            <p:ph type="sldNum" sz="quarter" idx="11"/>
          </p:nvPr>
        </p:nvSpPr>
        <p:spPr>
          <a:xfrm>
            <a:off x="8636000" y="6477000"/>
            <a:ext cx="1361440" cy="304800"/>
          </a:xfrm>
        </p:spPr>
        <p:txBody>
          <a:bodyPr anchor="ctr"/>
          <a:lstStyle>
            <a:extLst/>
          </a:lstStyle>
          <a:p>
            <a:pPr algn="r"/>
            <a:fld id="{256D3EEF-DE4E-429D-8EC4-DDC531AFF587}" type="slidenum">
              <a:rPr kumimoji="0" lang="de-DE" sz="1000"/>
              <a:pPr algn="r"/>
              <a:t>‹Nr.›</a:t>
            </a:fld>
            <a:endParaRPr kumimoji="0" lang="de-DE"/>
          </a:p>
        </p:txBody>
      </p:sp>
      <p:sp>
        <p:nvSpPr>
          <p:cNvPr id="16" name="Rectangle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  <p:pic>
        <p:nvPicPr>
          <p:cNvPr id="30" name="ContosoLogo.jpg"/>
          <p:cNvPicPr>
            <a:picLocks noChangeAspect="1"/>
          </p:cNvPicPr>
          <p:nvPr/>
        </p:nvPicPr>
        <p:blipFill>
          <a:blip r:embed="rId2">
            <a:duotone>
              <a:schemeClr val="accent4"/>
              <a:srgbClr val="FFFFFF"/>
            </a:duotone>
          </a:blip>
          <a:stretch>
            <a:fillRect/>
          </a:stretch>
        </p:blipFill>
        <p:spPr>
          <a:xfrm>
            <a:off x="10261600" y="5791200"/>
            <a:ext cx="1828800" cy="100812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10"/>
          <p:cNvSpPr/>
          <p:nvPr userDrawn="1"/>
        </p:nvSpPr>
        <p:spPr>
          <a:xfrm>
            <a:off x="0" y="0"/>
            <a:ext cx="12192000" cy="40386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de-DE" sz="180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304800" y="6477000"/>
            <a:ext cx="2133600" cy="304800"/>
          </a:xfrm>
        </p:spPr>
        <p:txBody>
          <a:bodyPr anchor="ctr"/>
          <a:lstStyle>
            <a:lvl1pPr algn="l" eaLnBrk="1" latinLnBrk="0" hangingPunct="1">
              <a:defRPr kumimoji="0" lang="de-DE">
                <a:solidFill>
                  <a:srgbClr val="A0A0A0"/>
                </a:solidFill>
              </a:defRPr>
            </a:lvl1pPr>
            <a:extLst/>
          </a:lstStyle>
          <a:p>
            <a:fld id="{5A8D346D-A53F-433C-9D37-45A337EA482C}" type="datetime1">
              <a:rPr lang="de-DE"/>
              <a:pPr/>
              <a:t>31.12.2012</a:t>
            </a:fld>
            <a:endParaRPr kumimoji="0" lang="de-DE"/>
          </a:p>
        </p:txBody>
      </p:sp>
      <p:sp>
        <p:nvSpPr>
          <p:cNvPr id="12" name="Rectangle 11"/>
          <p:cNvSpPr/>
          <p:nvPr userDrawn="1"/>
        </p:nvSpPr>
        <p:spPr>
          <a:xfrm>
            <a:off x="0" y="4645880"/>
            <a:ext cx="12192000" cy="27432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de-DE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, 1 Oben, 2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406400" y="381000"/>
            <a:ext cx="107696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5" name="Rectangle 11"/>
          <p:cNvSpPr>
            <a:spLocks noGrp="1"/>
          </p:cNvSpPr>
          <p:nvPr>
            <p:ph sz="quarter" idx="15"/>
          </p:nvPr>
        </p:nvSpPr>
        <p:spPr>
          <a:xfrm>
            <a:off x="402336" y="609600"/>
            <a:ext cx="10765536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7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02336" y="3319272"/>
            <a:ext cx="5287264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8" name="Rectangle 11"/>
          <p:cNvSpPr>
            <a:spLocks noGrp="1"/>
          </p:cNvSpPr>
          <p:nvPr>
            <p:ph sz="quarter" idx="17"/>
          </p:nvPr>
        </p:nvSpPr>
        <p:spPr>
          <a:xfrm>
            <a:off x="402336" y="3547872"/>
            <a:ext cx="5287264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5888736" y="3319272"/>
            <a:ext cx="5287264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23" name="Rectangle 11"/>
          <p:cNvSpPr>
            <a:spLocks noGrp="1"/>
          </p:cNvSpPr>
          <p:nvPr>
            <p:ph sz="quarter" idx="21"/>
          </p:nvPr>
        </p:nvSpPr>
        <p:spPr>
          <a:xfrm>
            <a:off x="5888736" y="3547872"/>
            <a:ext cx="5287264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9" name="Rectangle 19"/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extLst/>
          </a:lstStyle>
          <a:p>
            <a:pPr algn="r"/>
            <a:fld id="{FEC9D3F2-7140-49B9-866C-D21246A5836E}" type="datetime1">
              <a:rPr lang="de-DE"/>
              <a:pPr algn="r"/>
              <a:t>31.12.2012</a:t>
            </a:fld>
            <a:endParaRPr kumimoji="0" lang="de-DE"/>
          </a:p>
        </p:txBody>
      </p:sp>
      <p:sp>
        <p:nvSpPr>
          <p:cNvPr id="20" name="Rectangle 20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de-DE" sz="1000"/>
              <a:pPr algn="r"/>
              <a:t>‹Nr.›</a:t>
            </a:fld>
            <a:endParaRPr kumimoji="0" lang="de-DE"/>
          </a:p>
        </p:txBody>
      </p:sp>
      <p:sp>
        <p:nvSpPr>
          <p:cNvPr id="22" name="Rectangle 22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,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406400" y="381000"/>
            <a:ext cx="5283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7" name="Rectangle 11"/>
          <p:cNvSpPr>
            <a:spLocks noGrp="1"/>
          </p:cNvSpPr>
          <p:nvPr>
            <p:ph sz="quarter" idx="15"/>
          </p:nvPr>
        </p:nvSpPr>
        <p:spPr>
          <a:xfrm>
            <a:off x="406400" y="609600"/>
            <a:ext cx="5283200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02336" y="3319272"/>
            <a:ext cx="5287264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20" name="Rectangle 11"/>
          <p:cNvSpPr>
            <a:spLocks noGrp="1"/>
          </p:cNvSpPr>
          <p:nvPr>
            <p:ph sz="quarter" idx="17"/>
          </p:nvPr>
        </p:nvSpPr>
        <p:spPr>
          <a:xfrm>
            <a:off x="402336" y="3547872"/>
            <a:ext cx="5287264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5892800" y="381000"/>
            <a:ext cx="5283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24" name="Rectangle 11"/>
          <p:cNvSpPr>
            <a:spLocks noGrp="1"/>
          </p:cNvSpPr>
          <p:nvPr>
            <p:ph sz="quarter" idx="19"/>
          </p:nvPr>
        </p:nvSpPr>
        <p:spPr>
          <a:xfrm>
            <a:off x="5892800" y="609600"/>
            <a:ext cx="5283200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5888736" y="3319272"/>
            <a:ext cx="5287264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26" name="Rectangle 11"/>
          <p:cNvSpPr>
            <a:spLocks noGrp="1"/>
          </p:cNvSpPr>
          <p:nvPr>
            <p:ph sz="quarter" idx="21"/>
          </p:nvPr>
        </p:nvSpPr>
        <p:spPr>
          <a:xfrm>
            <a:off x="5888736" y="3547872"/>
            <a:ext cx="5287264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23" name="Rectangle 23"/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extLst/>
          </a:lstStyle>
          <a:p>
            <a:pPr algn="r"/>
            <a:fld id="{CBEC585F-C108-48D6-9331-6628A0FBB73B}" type="datetime1">
              <a:rPr lang="de-DE"/>
              <a:pPr algn="r"/>
              <a:t>31.12.2012</a:t>
            </a:fld>
            <a:endParaRPr kumimoji="0" lang="de-DE"/>
          </a:p>
        </p:txBody>
      </p:sp>
      <p:sp>
        <p:nvSpPr>
          <p:cNvPr id="27" name="Rectangle 27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de-DE" sz="1000"/>
              <a:pPr algn="r"/>
              <a:t>‹Nr.›</a:t>
            </a:fld>
            <a:endParaRPr kumimoji="0" lang="de-DE"/>
          </a:p>
        </p:txBody>
      </p:sp>
      <p:sp>
        <p:nvSpPr>
          <p:cNvPr id="28" name="Rectangle 28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, 1 Links, 3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5892800" y="381000"/>
            <a:ext cx="5283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8" name="Rectangle 11"/>
          <p:cNvSpPr>
            <a:spLocks noGrp="1"/>
          </p:cNvSpPr>
          <p:nvPr>
            <p:ph sz="quarter" idx="16"/>
          </p:nvPr>
        </p:nvSpPr>
        <p:spPr>
          <a:xfrm>
            <a:off x="5892800" y="609600"/>
            <a:ext cx="52832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406400" y="381000"/>
            <a:ext cx="5287264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20" name="Rectangle 11"/>
          <p:cNvSpPr>
            <a:spLocks noGrp="1"/>
          </p:cNvSpPr>
          <p:nvPr>
            <p:ph sz="quarter" idx="15"/>
          </p:nvPr>
        </p:nvSpPr>
        <p:spPr>
          <a:xfrm>
            <a:off x="406400" y="609600"/>
            <a:ext cx="5283200" cy="56388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2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5888736" y="2340864"/>
            <a:ext cx="5283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3" name="Rectangle 11"/>
          <p:cNvSpPr>
            <a:spLocks noGrp="1"/>
          </p:cNvSpPr>
          <p:nvPr>
            <p:ph sz="quarter" idx="18"/>
          </p:nvPr>
        </p:nvSpPr>
        <p:spPr>
          <a:xfrm>
            <a:off x="5888736" y="2569464"/>
            <a:ext cx="52832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4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5892800" y="4291584"/>
            <a:ext cx="5283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5" name="Rectangle 11"/>
          <p:cNvSpPr>
            <a:spLocks noGrp="1"/>
          </p:cNvSpPr>
          <p:nvPr>
            <p:ph sz="quarter" idx="20"/>
          </p:nvPr>
        </p:nvSpPr>
        <p:spPr>
          <a:xfrm>
            <a:off x="5892800" y="4520184"/>
            <a:ext cx="52832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7" name="Rectangle 17"/>
          <p:cNvSpPr>
            <a:spLocks noGrp="1"/>
          </p:cNvSpPr>
          <p:nvPr>
            <p:ph type="dt" sz="half" idx="21"/>
          </p:nvPr>
        </p:nvSpPr>
        <p:spPr/>
        <p:txBody>
          <a:bodyPr/>
          <a:lstStyle>
            <a:extLst/>
          </a:lstStyle>
          <a:p>
            <a:pPr algn="r"/>
            <a:fld id="{7293A964-5F5E-47DC-ABD9-08A6A9FFD04F}" type="datetime1">
              <a:rPr lang="de-DE"/>
              <a:pPr algn="r"/>
              <a:t>31.12.2012</a:t>
            </a:fld>
            <a:endParaRPr kumimoji="0" lang="de-DE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de-DE" sz="1000"/>
              <a:pPr algn="r"/>
              <a:t>‹Nr.›</a:t>
            </a:fld>
            <a:endParaRPr kumimoji="0" lang="de-DE"/>
          </a:p>
        </p:txBody>
      </p:sp>
      <p:sp>
        <p:nvSpPr>
          <p:cNvPr id="21" name="Rectangle 21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, 3 Links, 1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5888736" y="381000"/>
            <a:ext cx="5287264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21" name="Rectangle 11"/>
          <p:cNvSpPr>
            <a:spLocks noGrp="1"/>
          </p:cNvSpPr>
          <p:nvPr>
            <p:ph sz="quarter" idx="15"/>
          </p:nvPr>
        </p:nvSpPr>
        <p:spPr>
          <a:xfrm>
            <a:off x="5888736" y="609600"/>
            <a:ext cx="5283200" cy="56388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9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406400" y="381000"/>
            <a:ext cx="5283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0" name="Rectangle 11"/>
          <p:cNvSpPr>
            <a:spLocks noGrp="1"/>
          </p:cNvSpPr>
          <p:nvPr>
            <p:ph sz="quarter" idx="16"/>
          </p:nvPr>
        </p:nvSpPr>
        <p:spPr>
          <a:xfrm>
            <a:off x="406400" y="609600"/>
            <a:ext cx="52832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402336" y="2340864"/>
            <a:ext cx="5283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4" name="Rectangle 11"/>
          <p:cNvSpPr>
            <a:spLocks noGrp="1"/>
          </p:cNvSpPr>
          <p:nvPr>
            <p:ph sz="quarter" idx="18"/>
          </p:nvPr>
        </p:nvSpPr>
        <p:spPr>
          <a:xfrm>
            <a:off x="402336" y="2569464"/>
            <a:ext cx="52832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406400" y="4291584"/>
            <a:ext cx="5283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6" name="Rectangle 11"/>
          <p:cNvSpPr>
            <a:spLocks noGrp="1"/>
          </p:cNvSpPr>
          <p:nvPr>
            <p:ph sz="quarter" idx="20"/>
          </p:nvPr>
        </p:nvSpPr>
        <p:spPr>
          <a:xfrm>
            <a:off x="406400" y="4520184"/>
            <a:ext cx="52832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7" name="Rectangle 17"/>
          <p:cNvSpPr>
            <a:spLocks noGrp="1"/>
          </p:cNvSpPr>
          <p:nvPr>
            <p:ph type="dt" sz="half" idx="21"/>
          </p:nvPr>
        </p:nvSpPr>
        <p:spPr/>
        <p:txBody>
          <a:bodyPr/>
          <a:lstStyle>
            <a:extLst/>
          </a:lstStyle>
          <a:p>
            <a:pPr algn="r"/>
            <a:fld id="{968C9C2A-D3B8-4543-8A47-F59C20C16D9A}" type="datetime1">
              <a:rPr lang="de-DE"/>
              <a:pPr algn="r"/>
              <a:t>31.12.2012</a:t>
            </a:fld>
            <a:endParaRPr kumimoji="0" lang="de-DE"/>
          </a:p>
        </p:txBody>
      </p:sp>
      <p:sp>
        <p:nvSpPr>
          <p:cNvPr id="19" name="Rectangle 19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de-DE" sz="1000"/>
              <a:pPr algn="r"/>
              <a:t>‹Nr.›</a:t>
            </a:fld>
            <a:endParaRPr kumimoji="0" lang="de-DE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, 2 Links, 3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2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406400" y="381000"/>
            <a:ext cx="5283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24" name="Rectangle 11"/>
          <p:cNvSpPr>
            <a:spLocks noGrp="1"/>
          </p:cNvSpPr>
          <p:nvPr>
            <p:ph sz="quarter" idx="15"/>
          </p:nvPr>
        </p:nvSpPr>
        <p:spPr>
          <a:xfrm>
            <a:off x="406400" y="609600"/>
            <a:ext cx="5283200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02336" y="3319272"/>
            <a:ext cx="5287264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26" name="Rectangle 11"/>
          <p:cNvSpPr>
            <a:spLocks noGrp="1"/>
          </p:cNvSpPr>
          <p:nvPr>
            <p:ph sz="quarter" idx="17"/>
          </p:nvPr>
        </p:nvSpPr>
        <p:spPr>
          <a:xfrm>
            <a:off x="402336" y="3547872"/>
            <a:ext cx="5287264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28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5892800" y="381000"/>
            <a:ext cx="5283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29" name="Rectangle 11"/>
          <p:cNvSpPr>
            <a:spLocks noGrp="1"/>
          </p:cNvSpPr>
          <p:nvPr>
            <p:ph sz="quarter" idx="18"/>
          </p:nvPr>
        </p:nvSpPr>
        <p:spPr>
          <a:xfrm>
            <a:off x="5892800" y="609600"/>
            <a:ext cx="52832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31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5888736" y="2340864"/>
            <a:ext cx="5283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32" name="Rectangle 11"/>
          <p:cNvSpPr>
            <a:spLocks noGrp="1"/>
          </p:cNvSpPr>
          <p:nvPr>
            <p:ph sz="quarter" idx="20"/>
          </p:nvPr>
        </p:nvSpPr>
        <p:spPr>
          <a:xfrm>
            <a:off x="5888736" y="2569464"/>
            <a:ext cx="52832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33" name="Rectangle 8"/>
          <p:cNvSpPr>
            <a:spLocks noGrp="1"/>
          </p:cNvSpPr>
          <p:nvPr>
            <p:ph type="body" sz="quarter" idx="21" hasCustomPrompt="1"/>
          </p:nvPr>
        </p:nvSpPr>
        <p:spPr>
          <a:xfrm>
            <a:off x="5892800" y="4291584"/>
            <a:ext cx="5283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34" name="Rectangle 11"/>
          <p:cNvSpPr>
            <a:spLocks noGrp="1"/>
          </p:cNvSpPr>
          <p:nvPr>
            <p:ph sz="quarter" idx="22"/>
          </p:nvPr>
        </p:nvSpPr>
        <p:spPr>
          <a:xfrm>
            <a:off x="5892800" y="4520184"/>
            <a:ext cx="52832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6" name="Rectangle 16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extLst/>
          </a:lstStyle>
          <a:p>
            <a:pPr algn="r"/>
            <a:fld id="{29ED4C97-3C5D-482A-99AD-AD992C3024DE}" type="datetime1">
              <a:rPr lang="de-DE"/>
              <a:pPr algn="r"/>
              <a:t>31.12.2012</a:t>
            </a:fld>
            <a:endParaRPr kumimoji="0" lang="de-DE"/>
          </a:p>
        </p:txBody>
      </p:sp>
      <p:sp>
        <p:nvSpPr>
          <p:cNvPr id="17" name="Rectangle 17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de-DE" sz="1000"/>
              <a:pPr algn="r"/>
              <a:t>‹Nr.›</a:t>
            </a:fld>
            <a:endParaRPr kumimoji="0" lang="de-DE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, 3 Links, 2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410464" y="381000"/>
            <a:ext cx="5283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22" name="Rectangle 11"/>
          <p:cNvSpPr>
            <a:spLocks noGrp="1"/>
          </p:cNvSpPr>
          <p:nvPr>
            <p:ph sz="quarter" idx="16"/>
          </p:nvPr>
        </p:nvSpPr>
        <p:spPr>
          <a:xfrm>
            <a:off x="410464" y="609600"/>
            <a:ext cx="52832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406400" y="2340864"/>
            <a:ext cx="5283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26" name="Rectangle 11"/>
          <p:cNvSpPr>
            <a:spLocks noGrp="1"/>
          </p:cNvSpPr>
          <p:nvPr>
            <p:ph sz="quarter" idx="18"/>
          </p:nvPr>
        </p:nvSpPr>
        <p:spPr>
          <a:xfrm>
            <a:off x="406400" y="2569464"/>
            <a:ext cx="52832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27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410464" y="4291584"/>
            <a:ext cx="5283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28" name="Rectangle 11"/>
          <p:cNvSpPr>
            <a:spLocks noGrp="1"/>
          </p:cNvSpPr>
          <p:nvPr>
            <p:ph sz="quarter" idx="20"/>
          </p:nvPr>
        </p:nvSpPr>
        <p:spPr>
          <a:xfrm>
            <a:off x="410464" y="4520184"/>
            <a:ext cx="5283200" cy="172821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2" name="Rectangle 8"/>
          <p:cNvSpPr>
            <a:spLocks noGrp="1"/>
          </p:cNvSpPr>
          <p:nvPr>
            <p:ph type="body" sz="quarter" idx="21" hasCustomPrompt="1"/>
          </p:nvPr>
        </p:nvSpPr>
        <p:spPr>
          <a:xfrm>
            <a:off x="5892800" y="381000"/>
            <a:ext cx="5283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3" name="Rectangle 11"/>
          <p:cNvSpPr>
            <a:spLocks noGrp="1"/>
          </p:cNvSpPr>
          <p:nvPr>
            <p:ph sz="quarter" idx="22"/>
          </p:nvPr>
        </p:nvSpPr>
        <p:spPr>
          <a:xfrm>
            <a:off x="5892800" y="609600"/>
            <a:ext cx="5283200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23" hasCustomPrompt="1"/>
          </p:nvPr>
        </p:nvSpPr>
        <p:spPr>
          <a:xfrm>
            <a:off x="5888736" y="3319272"/>
            <a:ext cx="5287264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6" name="Rectangle 11"/>
          <p:cNvSpPr>
            <a:spLocks noGrp="1"/>
          </p:cNvSpPr>
          <p:nvPr>
            <p:ph sz="quarter" idx="24"/>
          </p:nvPr>
        </p:nvSpPr>
        <p:spPr>
          <a:xfrm>
            <a:off x="5888736" y="3547872"/>
            <a:ext cx="5287264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7" name="Rectangle 17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extLst/>
          </a:lstStyle>
          <a:p>
            <a:pPr algn="r"/>
            <a:fld id="{3EF8FEE9-63ED-4C1B-8C25-9B47C2DA1E72}" type="datetime1">
              <a:rPr lang="de-DE"/>
              <a:pPr algn="r"/>
              <a:t>31.12.2012</a:t>
            </a:fld>
            <a:endParaRPr kumimoji="0" lang="de-DE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de-DE" sz="1000"/>
              <a:pPr algn="r"/>
              <a:t>‹Nr.›</a:t>
            </a:fld>
            <a:endParaRPr kumimoji="0" lang="de-DE"/>
          </a:p>
        </p:txBody>
      </p:sp>
      <p:sp>
        <p:nvSpPr>
          <p:cNvPr id="23" name="Rectangle 23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mbst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9" name="Rectangle 6"/>
          <p:cNvSpPr/>
          <p:nvPr/>
        </p:nvSpPr>
        <p:spPr>
          <a:xfrm>
            <a:off x="1828800" y="1447800"/>
            <a:ext cx="22352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de-DE" sz="1800"/>
          </a:p>
        </p:txBody>
      </p:sp>
      <p:sp>
        <p:nvSpPr>
          <p:cNvPr id="8" name="Rectangle 6"/>
          <p:cNvSpPr/>
          <p:nvPr/>
        </p:nvSpPr>
        <p:spPr>
          <a:xfrm>
            <a:off x="1828800" y="3886200"/>
            <a:ext cx="22352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de-DE" sz="1800"/>
          </a:p>
        </p:txBody>
      </p:sp>
      <p:sp>
        <p:nvSpPr>
          <p:cNvPr id="26" name="Rectangle 6"/>
          <p:cNvSpPr/>
          <p:nvPr/>
        </p:nvSpPr>
        <p:spPr>
          <a:xfrm>
            <a:off x="4673600" y="1447800"/>
            <a:ext cx="22352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de-DE" sz="1800"/>
          </a:p>
        </p:txBody>
      </p:sp>
      <p:sp>
        <p:nvSpPr>
          <p:cNvPr id="25" name="Rectangle 6"/>
          <p:cNvSpPr/>
          <p:nvPr/>
        </p:nvSpPr>
        <p:spPr>
          <a:xfrm>
            <a:off x="4673600" y="3886200"/>
            <a:ext cx="22352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de-DE" sz="1800"/>
          </a:p>
        </p:txBody>
      </p:sp>
      <p:sp>
        <p:nvSpPr>
          <p:cNvPr id="31" name="Rectangle 6"/>
          <p:cNvSpPr/>
          <p:nvPr/>
        </p:nvSpPr>
        <p:spPr>
          <a:xfrm>
            <a:off x="7518400" y="1447800"/>
            <a:ext cx="22352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de-DE" sz="1800"/>
          </a:p>
        </p:txBody>
      </p:sp>
      <p:sp>
        <p:nvSpPr>
          <p:cNvPr id="3" name="Rectangle 6"/>
          <p:cNvSpPr/>
          <p:nvPr/>
        </p:nvSpPr>
        <p:spPr>
          <a:xfrm>
            <a:off x="7518400" y="3886200"/>
            <a:ext cx="22352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de-DE" sz="1800"/>
          </a:p>
        </p:txBody>
      </p:sp>
      <p:sp>
        <p:nvSpPr>
          <p:cNvPr id="24" name="Rectangle 10"/>
          <p:cNvSpPr>
            <a:spLocks noGrp="1"/>
          </p:cNvSpPr>
          <p:nvPr>
            <p:ph type="pic" sz="quarter" idx="13" hasCustomPrompt="1"/>
          </p:nvPr>
        </p:nvSpPr>
        <p:spPr>
          <a:xfrm>
            <a:off x="2032000" y="1600200"/>
            <a:ext cx="1828800" cy="685800"/>
          </a:xfrm>
        </p:spPr>
        <p:txBody>
          <a:bodyPr/>
          <a:lstStyle>
            <a:extLst/>
          </a:lstStyle>
          <a:p>
            <a:r>
              <a:rPr kumimoji="0" lang="de-DE" baseline="0"/>
              <a:t> Firmenlogo</a:t>
            </a:r>
            <a:endParaRPr kumimoji="0" lang="de-DE"/>
          </a:p>
        </p:txBody>
      </p:sp>
      <p:sp>
        <p:nvSpPr>
          <p:cNvPr id="19" name="Rectangle 10"/>
          <p:cNvSpPr>
            <a:spLocks noGrp="1"/>
          </p:cNvSpPr>
          <p:nvPr>
            <p:ph type="pic" sz="quarter" idx="29" hasCustomPrompt="1"/>
          </p:nvPr>
        </p:nvSpPr>
        <p:spPr>
          <a:xfrm>
            <a:off x="2032000" y="4038600"/>
            <a:ext cx="1828800" cy="685800"/>
          </a:xfrm>
        </p:spPr>
        <p:txBody>
          <a:bodyPr/>
          <a:lstStyle>
            <a:extLst/>
          </a:lstStyle>
          <a:p>
            <a:r>
              <a:rPr kumimoji="0" lang="de-DE" baseline="0"/>
              <a:t> Firmenlogo</a:t>
            </a:r>
            <a:endParaRPr kumimoji="0" lang="de-DE"/>
          </a:p>
        </p:txBody>
      </p:sp>
      <p:sp>
        <p:nvSpPr>
          <p:cNvPr id="27" name="Rectangle 10"/>
          <p:cNvSpPr>
            <a:spLocks noGrp="1"/>
          </p:cNvSpPr>
          <p:nvPr>
            <p:ph type="pic" sz="quarter" idx="17" hasCustomPrompt="1"/>
          </p:nvPr>
        </p:nvSpPr>
        <p:spPr>
          <a:xfrm>
            <a:off x="4876800" y="1600200"/>
            <a:ext cx="1828800" cy="685800"/>
          </a:xfrm>
        </p:spPr>
        <p:txBody>
          <a:bodyPr/>
          <a:lstStyle>
            <a:extLst/>
          </a:lstStyle>
          <a:p>
            <a:r>
              <a:rPr kumimoji="0" lang="de-DE" baseline="0"/>
              <a:t> Firmenlogo</a:t>
            </a:r>
            <a:endParaRPr kumimoji="0" lang="de-DE"/>
          </a:p>
        </p:txBody>
      </p:sp>
      <p:sp>
        <p:nvSpPr>
          <p:cNvPr id="11" name="Rectangle 10"/>
          <p:cNvSpPr>
            <a:spLocks noGrp="1"/>
          </p:cNvSpPr>
          <p:nvPr>
            <p:ph type="pic" sz="quarter" idx="30" hasCustomPrompt="1"/>
          </p:nvPr>
        </p:nvSpPr>
        <p:spPr>
          <a:xfrm>
            <a:off x="4876800" y="4038600"/>
            <a:ext cx="1828800" cy="685800"/>
          </a:xfrm>
        </p:spPr>
        <p:txBody>
          <a:bodyPr/>
          <a:lstStyle>
            <a:extLst/>
          </a:lstStyle>
          <a:p>
            <a:r>
              <a:rPr kumimoji="0" lang="de-DE" baseline="0"/>
              <a:t> Firmenlogo</a:t>
            </a:r>
            <a:endParaRPr kumimoji="0" lang="de-DE"/>
          </a:p>
        </p:txBody>
      </p:sp>
      <p:sp>
        <p:nvSpPr>
          <p:cNvPr id="4" name="Rectangle 10"/>
          <p:cNvSpPr>
            <a:spLocks noGrp="1"/>
          </p:cNvSpPr>
          <p:nvPr>
            <p:ph type="pic" sz="quarter" idx="21" hasCustomPrompt="1"/>
          </p:nvPr>
        </p:nvSpPr>
        <p:spPr>
          <a:xfrm>
            <a:off x="7721600" y="1600200"/>
            <a:ext cx="1828800" cy="685800"/>
          </a:xfrm>
        </p:spPr>
        <p:txBody>
          <a:bodyPr/>
          <a:lstStyle>
            <a:extLst/>
          </a:lstStyle>
          <a:p>
            <a:r>
              <a:rPr kumimoji="0" lang="de-DE" baseline="0"/>
              <a:t> Firmenlogo</a:t>
            </a:r>
            <a:endParaRPr kumimoji="0" lang="de-DE"/>
          </a:p>
        </p:txBody>
      </p:sp>
      <p:sp>
        <p:nvSpPr>
          <p:cNvPr id="15" name="Rectangle 10"/>
          <p:cNvSpPr>
            <a:spLocks noGrp="1"/>
          </p:cNvSpPr>
          <p:nvPr>
            <p:ph type="pic" sz="quarter" idx="31" hasCustomPrompt="1"/>
          </p:nvPr>
        </p:nvSpPr>
        <p:spPr>
          <a:xfrm>
            <a:off x="7721600" y="4038600"/>
            <a:ext cx="1828800" cy="685800"/>
          </a:xfrm>
        </p:spPr>
        <p:txBody>
          <a:bodyPr/>
          <a:lstStyle>
            <a:extLst/>
          </a:lstStyle>
          <a:p>
            <a:r>
              <a:rPr kumimoji="0" lang="de-DE" baseline="0"/>
              <a:t> Firmenlogo</a:t>
            </a:r>
            <a:endParaRPr kumimoji="0" lang="de-DE"/>
          </a:p>
        </p:txBody>
      </p:sp>
      <p:sp>
        <p:nvSpPr>
          <p:cNvPr id="7" name="Rectangle 12"/>
          <p:cNvSpPr>
            <a:spLocks noGrp="1"/>
          </p:cNvSpPr>
          <p:nvPr>
            <p:ph type="body" sz="quarter" idx="14" hasCustomPrompt="1"/>
          </p:nvPr>
        </p:nvSpPr>
        <p:spPr>
          <a:xfrm>
            <a:off x="2032000" y="2895600"/>
            <a:ext cx="1828800" cy="304800"/>
          </a:xfrm>
        </p:spPr>
        <p:txBody>
          <a:bodyPr anchor="ctr"/>
          <a:lstStyle>
            <a:lvl1pPr algn="ctr" eaLnBrk="1" latinLnBrk="0" hangingPunct="1">
              <a:defRPr kumimoji="0" lang="de-DE" b="1"/>
            </a:lvl1pPr>
            <a:extLst/>
          </a:lstStyle>
          <a:p>
            <a:pPr lvl="0"/>
            <a:r>
              <a:rPr kumimoji="0" lang="de-DE"/>
              <a:t>Betrag</a:t>
            </a:r>
          </a:p>
        </p:txBody>
      </p:sp>
      <p:sp>
        <p:nvSpPr>
          <p:cNvPr id="28" name="Rectangle 12"/>
          <p:cNvSpPr>
            <a:spLocks noGrp="1"/>
          </p:cNvSpPr>
          <p:nvPr>
            <p:ph type="body" sz="quarter" idx="33" hasCustomPrompt="1"/>
          </p:nvPr>
        </p:nvSpPr>
        <p:spPr>
          <a:xfrm>
            <a:off x="2032000" y="5334000"/>
            <a:ext cx="1828800" cy="304800"/>
          </a:xfrm>
        </p:spPr>
        <p:txBody>
          <a:bodyPr anchor="ctr"/>
          <a:lstStyle>
            <a:lvl1pPr algn="ctr" eaLnBrk="1" latinLnBrk="0" hangingPunct="1">
              <a:defRPr kumimoji="0" lang="de-DE" b="1"/>
            </a:lvl1pPr>
            <a:extLst/>
          </a:lstStyle>
          <a:p>
            <a:pPr lvl="0"/>
            <a:r>
              <a:rPr kumimoji="0" lang="de-DE"/>
              <a:t>Betrag</a:t>
            </a:r>
          </a:p>
        </p:txBody>
      </p:sp>
      <p:sp>
        <p:nvSpPr>
          <p:cNvPr id="30" name="Rectangle 12"/>
          <p:cNvSpPr>
            <a:spLocks noGrp="1"/>
          </p:cNvSpPr>
          <p:nvPr>
            <p:ph type="body" sz="quarter" idx="18" hasCustomPrompt="1"/>
          </p:nvPr>
        </p:nvSpPr>
        <p:spPr>
          <a:xfrm>
            <a:off x="4876800" y="2895600"/>
            <a:ext cx="1828800" cy="304800"/>
          </a:xfrm>
        </p:spPr>
        <p:txBody>
          <a:bodyPr anchor="ctr"/>
          <a:lstStyle>
            <a:lvl1pPr algn="ctr" eaLnBrk="1" latinLnBrk="0" hangingPunct="1">
              <a:defRPr kumimoji="0" lang="de-DE" b="1"/>
            </a:lvl1pPr>
            <a:extLst/>
          </a:lstStyle>
          <a:p>
            <a:pPr lvl="0"/>
            <a:r>
              <a:rPr kumimoji="0" lang="de-DE"/>
              <a:t>Betrag</a:t>
            </a:r>
          </a:p>
        </p:txBody>
      </p:sp>
      <p:sp>
        <p:nvSpPr>
          <p:cNvPr id="13" name="Rectangle 12"/>
          <p:cNvSpPr>
            <a:spLocks noGrp="1"/>
          </p:cNvSpPr>
          <p:nvPr>
            <p:ph type="body" sz="quarter" idx="34" hasCustomPrompt="1"/>
          </p:nvPr>
        </p:nvSpPr>
        <p:spPr>
          <a:xfrm>
            <a:off x="4876800" y="5334000"/>
            <a:ext cx="1828800" cy="304800"/>
          </a:xfrm>
        </p:spPr>
        <p:txBody>
          <a:bodyPr anchor="ctr"/>
          <a:lstStyle>
            <a:lvl1pPr algn="ctr" eaLnBrk="1" latinLnBrk="0" hangingPunct="1">
              <a:defRPr kumimoji="0" lang="de-DE" b="1"/>
            </a:lvl1pPr>
            <a:extLst/>
          </a:lstStyle>
          <a:p>
            <a:pPr lvl="0"/>
            <a:r>
              <a:rPr kumimoji="0" lang="de-DE"/>
              <a:t>Betrag</a:t>
            </a:r>
          </a:p>
        </p:txBody>
      </p:sp>
      <p:sp>
        <p:nvSpPr>
          <p:cNvPr id="14" name="Rectangle 12"/>
          <p:cNvSpPr>
            <a:spLocks noGrp="1"/>
          </p:cNvSpPr>
          <p:nvPr>
            <p:ph type="body" sz="quarter" idx="22" hasCustomPrompt="1"/>
          </p:nvPr>
        </p:nvSpPr>
        <p:spPr>
          <a:xfrm>
            <a:off x="7721600" y="2895600"/>
            <a:ext cx="1828800" cy="304800"/>
          </a:xfrm>
        </p:spPr>
        <p:txBody>
          <a:bodyPr anchor="ctr"/>
          <a:lstStyle>
            <a:lvl1pPr algn="ctr" eaLnBrk="1" latinLnBrk="0" hangingPunct="1">
              <a:defRPr kumimoji="0" lang="de-DE" b="1"/>
            </a:lvl1pPr>
            <a:extLst/>
          </a:lstStyle>
          <a:p>
            <a:pPr lvl="0"/>
            <a:r>
              <a:rPr kumimoji="0" lang="de-DE"/>
              <a:t>Betrag</a:t>
            </a:r>
          </a:p>
        </p:txBody>
      </p:sp>
      <p:sp>
        <p:nvSpPr>
          <p:cNvPr id="2" name="Rectangle 12"/>
          <p:cNvSpPr>
            <a:spLocks noGrp="1"/>
          </p:cNvSpPr>
          <p:nvPr>
            <p:ph type="body" sz="quarter" idx="35" hasCustomPrompt="1"/>
          </p:nvPr>
        </p:nvSpPr>
        <p:spPr>
          <a:xfrm>
            <a:off x="7721600" y="5334000"/>
            <a:ext cx="1828800" cy="304800"/>
          </a:xfrm>
        </p:spPr>
        <p:txBody>
          <a:bodyPr anchor="ctr"/>
          <a:lstStyle>
            <a:lvl1pPr algn="ctr" eaLnBrk="1" latinLnBrk="0" hangingPunct="1">
              <a:defRPr kumimoji="0" lang="de-DE" b="1"/>
            </a:lvl1pPr>
            <a:extLst/>
          </a:lstStyle>
          <a:p>
            <a:pPr lvl="0"/>
            <a:r>
              <a:rPr kumimoji="0" lang="de-DE"/>
              <a:t>Betrag</a:t>
            </a:r>
          </a:p>
        </p:txBody>
      </p:sp>
      <p:sp>
        <p:nvSpPr>
          <p:cNvPr id="44" name="Rectangle 11"/>
          <p:cNvSpPr>
            <a:spLocks noGrp="1"/>
          </p:cNvSpPr>
          <p:nvPr>
            <p:ph type="body" sz="quarter" idx="15" hasCustomPrompt="1"/>
          </p:nvPr>
        </p:nvSpPr>
        <p:spPr>
          <a:xfrm>
            <a:off x="2032000" y="3200400"/>
            <a:ext cx="1828800" cy="152400"/>
          </a:xfrm>
        </p:spPr>
        <p:txBody>
          <a:bodyPr anchor="ctr">
            <a:noAutofit/>
          </a:bodyPr>
          <a:lstStyle>
            <a:lvl1pPr algn="ctr" eaLnBrk="1" latinLnBrk="0" hangingPunct="1">
              <a:defRPr kumimoji="0" lang="de-DE" sz="800" i="1"/>
            </a:lvl1pPr>
            <a:extLst/>
          </a:lstStyle>
          <a:p>
            <a:pPr lvl="0"/>
            <a:r>
              <a:rPr kumimoji="0" lang="de-DE"/>
              <a:t>Datum</a:t>
            </a:r>
          </a:p>
        </p:txBody>
      </p:sp>
      <p:sp>
        <p:nvSpPr>
          <p:cNvPr id="35" name="Rectangle 11"/>
          <p:cNvSpPr>
            <a:spLocks noGrp="1"/>
          </p:cNvSpPr>
          <p:nvPr>
            <p:ph type="body" sz="quarter" idx="37" hasCustomPrompt="1"/>
          </p:nvPr>
        </p:nvSpPr>
        <p:spPr>
          <a:xfrm>
            <a:off x="2032000" y="5638800"/>
            <a:ext cx="1828800" cy="152400"/>
          </a:xfrm>
        </p:spPr>
        <p:txBody>
          <a:bodyPr anchor="ctr">
            <a:noAutofit/>
          </a:bodyPr>
          <a:lstStyle>
            <a:lvl1pPr algn="ctr" eaLnBrk="1" latinLnBrk="0" hangingPunct="1">
              <a:defRPr kumimoji="0" lang="de-DE" sz="800" i="1"/>
            </a:lvl1pPr>
            <a:extLst/>
          </a:lstStyle>
          <a:p>
            <a:pPr lvl="0"/>
            <a:r>
              <a:rPr kumimoji="0" lang="de-DE"/>
              <a:t>Datum</a:t>
            </a:r>
          </a:p>
        </p:txBody>
      </p:sp>
      <p:sp>
        <p:nvSpPr>
          <p:cNvPr id="34" name="Rectangle 11"/>
          <p:cNvSpPr>
            <a:spLocks noGrp="1"/>
          </p:cNvSpPr>
          <p:nvPr>
            <p:ph type="body" sz="quarter" idx="19" hasCustomPrompt="1"/>
          </p:nvPr>
        </p:nvSpPr>
        <p:spPr>
          <a:xfrm>
            <a:off x="4876800" y="3200400"/>
            <a:ext cx="1828800" cy="152400"/>
          </a:xfrm>
        </p:spPr>
        <p:txBody>
          <a:bodyPr anchor="ctr">
            <a:noAutofit/>
          </a:bodyPr>
          <a:lstStyle>
            <a:lvl1pPr algn="ctr" eaLnBrk="1" latinLnBrk="0" hangingPunct="1">
              <a:defRPr kumimoji="0" lang="de-DE" sz="800" i="1"/>
            </a:lvl1pPr>
            <a:extLst/>
          </a:lstStyle>
          <a:p>
            <a:pPr lvl="0"/>
            <a:r>
              <a:rPr kumimoji="0" lang="de-DE"/>
              <a:t>Datum</a:t>
            </a:r>
          </a:p>
        </p:txBody>
      </p:sp>
      <p:sp>
        <p:nvSpPr>
          <p:cNvPr id="40" name="Rectangle 11"/>
          <p:cNvSpPr>
            <a:spLocks noGrp="1"/>
          </p:cNvSpPr>
          <p:nvPr>
            <p:ph type="body" sz="quarter" idx="38" hasCustomPrompt="1"/>
          </p:nvPr>
        </p:nvSpPr>
        <p:spPr>
          <a:xfrm>
            <a:off x="4876800" y="5638800"/>
            <a:ext cx="1828800" cy="152400"/>
          </a:xfrm>
        </p:spPr>
        <p:txBody>
          <a:bodyPr anchor="ctr">
            <a:noAutofit/>
          </a:bodyPr>
          <a:lstStyle>
            <a:lvl1pPr algn="ctr" eaLnBrk="1" latinLnBrk="0" hangingPunct="1">
              <a:defRPr kumimoji="0" lang="de-DE" sz="800" i="1"/>
            </a:lvl1pPr>
            <a:extLst/>
          </a:lstStyle>
          <a:p>
            <a:pPr lvl="0"/>
            <a:r>
              <a:rPr kumimoji="0" lang="de-DE"/>
              <a:t>Datum</a:t>
            </a:r>
          </a:p>
        </p:txBody>
      </p:sp>
      <p:sp>
        <p:nvSpPr>
          <p:cNvPr id="38" name="Rectangle 11"/>
          <p:cNvSpPr>
            <a:spLocks noGrp="1"/>
          </p:cNvSpPr>
          <p:nvPr>
            <p:ph type="body" sz="quarter" idx="23" hasCustomPrompt="1"/>
          </p:nvPr>
        </p:nvSpPr>
        <p:spPr>
          <a:xfrm>
            <a:off x="7721600" y="3200400"/>
            <a:ext cx="1828800" cy="152400"/>
          </a:xfrm>
        </p:spPr>
        <p:txBody>
          <a:bodyPr anchor="ctr">
            <a:noAutofit/>
          </a:bodyPr>
          <a:lstStyle>
            <a:lvl1pPr algn="ctr" eaLnBrk="1" latinLnBrk="0" hangingPunct="1">
              <a:defRPr kumimoji="0" lang="de-DE" sz="800" i="1"/>
            </a:lvl1pPr>
            <a:extLst/>
          </a:lstStyle>
          <a:p>
            <a:pPr lvl="0"/>
            <a:r>
              <a:rPr kumimoji="0" lang="de-DE"/>
              <a:t>Datum</a:t>
            </a:r>
          </a:p>
        </p:txBody>
      </p:sp>
      <p:sp>
        <p:nvSpPr>
          <p:cNvPr id="33" name="Rectangle 11"/>
          <p:cNvSpPr>
            <a:spLocks noGrp="1"/>
          </p:cNvSpPr>
          <p:nvPr>
            <p:ph type="body" sz="quarter" idx="39" hasCustomPrompt="1"/>
          </p:nvPr>
        </p:nvSpPr>
        <p:spPr>
          <a:xfrm>
            <a:off x="7721600" y="5638800"/>
            <a:ext cx="1828800" cy="152400"/>
          </a:xfrm>
        </p:spPr>
        <p:txBody>
          <a:bodyPr anchor="ctr">
            <a:noAutofit/>
          </a:bodyPr>
          <a:lstStyle>
            <a:lvl1pPr algn="ctr" eaLnBrk="1" latinLnBrk="0" hangingPunct="1">
              <a:defRPr kumimoji="0" lang="de-DE" sz="800" i="1"/>
            </a:lvl1pPr>
            <a:extLst/>
          </a:lstStyle>
          <a:p>
            <a:pPr lvl="0"/>
            <a:r>
              <a:rPr kumimoji="0" lang="de-DE"/>
              <a:t>Datum</a:t>
            </a:r>
          </a:p>
        </p:txBody>
      </p:sp>
      <p:sp>
        <p:nvSpPr>
          <p:cNvPr id="5" name="Rectangle 14"/>
          <p:cNvSpPr>
            <a:spLocks noGrp="1"/>
          </p:cNvSpPr>
          <p:nvPr>
            <p:ph type="body" sz="quarter" idx="16" hasCustomPrompt="1"/>
          </p:nvPr>
        </p:nvSpPr>
        <p:spPr>
          <a:xfrm>
            <a:off x="2032000" y="2286000"/>
            <a:ext cx="1828800" cy="609600"/>
          </a:xfrm>
        </p:spPr>
        <p:txBody>
          <a:bodyPr anchor="ctr"/>
          <a:lstStyle>
            <a:lvl1pPr algn="ctr" eaLnBrk="1" latinLnBrk="0" hangingPunct="1">
              <a:defRPr kumimoji="0" lang="de-DE" sz="800"/>
            </a:lvl1pPr>
            <a:extLst/>
          </a:lstStyle>
          <a:p>
            <a:pPr lvl="0"/>
            <a:r>
              <a:rPr kumimoji="0" lang="de-DE"/>
              <a:t>Beschreibung</a:t>
            </a:r>
          </a:p>
        </p:txBody>
      </p:sp>
      <p:sp>
        <p:nvSpPr>
          <p:cNvPr id="56" name="Rectangle 14"/>
          <p:cNvSpPr>
            <a:spLocks noGrp="1"/>
          </p:cNvSpPr>
          <p:nvPr>
            <p:ph type="body" sz="quarter" idx="41" hasCustomPrompt="1"/>
          </p:nvPr>
        </p:nvSpPr>
        <p:spPr>
          <a:xfrm>
            <a:off x="2032000" y="4724400"/>
            <a:ext cx="1828800" cy="609600"/>
          </a:xfrm>
        </p:spPr>
        <p:txBody>
          <a:bodyPr anchor="ctr"/>
          <a:lstStyle>
            <a:lvl1pPr algn="ctr" eaLnBrk="1" latinLnBrk="0" hangingPunct="1">
              <a:defRPr kumimoji="0" lang="de-DE" sz="800"/>
            </a:lvl1pPr>
            <a:extLst/>
          </a:lstStyle>
          <a:p>
            <a:pPr lvl="0"/>
            <a:r>
              <a:rPr kumimoji="0" lang="de-DE"/>
              <a:t>Beschreibung</a:t>
            </a:r>
          </a:p>
        </p:txBody>
      </p:sp>
      <p:sp>
        <p:nvSpPr>
          <p:cNvPr id="62" name="Rectangle 14"/>
          <p:cNvSpPr>
            <a:spLocks noGrp="1"/>
          </p:cNvSpPr>
          <p:nvPr>
            <p:ph type="body" sz="quarter" idx="20" hasCustomPrompt="1"/>
          </p:nvPr>
        </p:nvSpPr>
        <p:spPr>
          <a:xfrm>
            <a:off x="4876800" y="2286000"/>
            <a:ext cx="1828800" cy="609600"/>
          </a:xfrm>
        </p:spPr>
        <p:txBody>
          <a:bodyPr anchor="ctr"/>
          <a:lstStyle>
            <a:lvl1pPr algn="ctr" eaLnBrk="1" latinLnBrk="0" hangingPunct="1">
              <a:defRPr kumimoji="0" lang="de-DE" sz="800"/>
            </a:lvl1pPr>
            <a:extLst/>
          </a:lstStyle>
          <a:p>
            <a:pPr lvl="0"/>
            <a:r>
              <a:rPr kumimoji="0" lang="de-DE"/>
              <a:t>Beschreibung</a:t>
            </a:r>
          </a:p>
        </p:txBody>
      </p:sp>
      <p:sp>
        <p:nvSpPr>
          <p:cNvPr id="37" name="Rectangle 14"/>
          <p:cNvSpPr>
            <a:spLocks noGrp="1"/>
          </p:cNvSpPr>
          <p:nvPr>
            <p:ph type="body" sz="quarter" idx="42" hasCustomPrompt="1"/>
          </p:nvPr>
        </p:nvSpPr>
        <p:spPr>
          <a:xfrm>
            <a:off x="4876800" y="4724400"/>
            <a:ext cx="1828800" cy="609600"/>
          </a:xfrm>
        </p:spPr>
        <p:txBody>
          <a:bodyPr anchor="ctr"/>
          <a:lstStyle>
            <a:lvl1pPr algn="ctr" eaLnBrk="1" latinLnBrk="0" hangingPunct="1">
              <a:defRPr kumimoji="0" lang="de-DE" sz="800"/>
            </a:lvl1pPr>
            <a:extLst/>
          </a:lstStyle>
          <a:p>
            <a:pPr lvl="0"/>
            <a:r>
              <a:rPr kumimoji="0" lang="de-DE"/>
              <a:t>Beschreibung</a:t>
            </a:r>
          </a:p>
        </p:txBody>
      </p:sp>
      <p:sp>
        <p:nvSpPr>
          <p:cNvPr id="41" name="Rectangle 14"/>
          <p:cNvSpPr>
            <a:spLocks noGrp="1"/>
          </p:cNvSpPr>
          <p:nvPr>
            <p:ph type="body" sz="quarter" idx="24" hasCustomPrompt="1"/>
          </p:nvPr>
        </p:nvSpPr>
        <p:spPr>
          <a:xfrm>
            <a:off x="7721600" y="2286000"/>
            <a:ext cx="1828800" cy="609600"/>
          </a:xfrm>
        </p:spPr>
        <p:txBody>
          <a:bodyPr anchor="ctr"/>
          <a:lstStyle>
            <a:lvl1pPr algn="ctr" eaLnBrk="1" latinLnBrk="0" hangingPunct="1">
              <a:defRPr kumimoji="0" lang="de-DE" sz="800"/>
            </a:lvl1pPr>
            <a:extLst/>
          </a:lstStyle>
          <a:p>
            <a:pPr lvl="0"/>
            <a:r>
              <a:rPr kumimoji="0" lang="de-DE"/>
              <a:t>Beschreibung</a:t>
            </a:r>
          </a:p>
        </p:txBody>
      </p:sp>
      <p:sp>
        <p:nvSpPr>
          <p:cNvPr id="52" name="Rectangle 14"/>
          <p:cNvSpPr>
            <a:spLocks noGrp="1"/>
          </p:cNvSpPr>
          <p:nvPr>
            <p:ph type="body" sz="quarter" idx="43" hasCustomPrompt="1"/>
          </p:nvPr>
        </p:nvSpPr>
        <p:spPr>
          <a:xfrm>
            <a:off x="7721600" y="4724400"/>
            <a:ext cx="1828800" cy="609600"/>
          </a:xfrm>
        </p:spPr>
        <p:txBody>
          <a:bodyPr anchor="ctr"/>
          <a:lstStyle>
            <a:lvl1pPr algn="ctr" eaLnBrk="1" latinLnBrk="0" hangingPunct="1">
              <a:defRPr kumimoji="0" lang="de-DE" sz="800"/>
            </a:lvl1pPr>
            <a:extLst/>
          </a:lstStyle>
          <a:p>
            <a:pPr lvl="0"/>
            <a:r>
              <a:rPr kumimoji="0" lang="de-DE"/>
              <a:t>Beschreibung</a:t>
            </a:r>
          </a:p>
        </p:txBody>
      </p:sp>
      <p:sp>
        <p:nvSpPr>
          <p:cNvPr id="39" name="Rectangle 51"/>
          <p:cNvSpPr>
            <a:spLocks noGrp="1"/>
          </p:cNvSpPr>
          <p:nvPr>
            <p:ph type="body" sz="quarter" idx="46"/>
          </p:nvPr>
        </p:nvSpPr>
        <p:spPr>
          <a:xfrm>
            <a:off x="406400" y="381000"/>
            <a:ext cx="10769600" cy="838200"/>
          </a:xfrm>
        </p:spPr>
        <p:txBody>
          <a:bodyPr/>
          <a:lstStyle>
            <a:lvl1pPr eaLnBrk="1" latinLnBrk="0" hangingPunct="1">
              <a:defRPr kumimoji="0" lang="de-DE" sz="1200"/>
            </a:lvl1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</p:txBody>
      </p:sp>
      <p:sp>
        <p:nvSpPr>
          <p:cNvPr id="42" name="Rectangle 42"/>
          <p:cNvSpPr>
            <a:spLocks noGrp="1"/>
          </p:cNvSpPr>
          <p:nvPr>
            <p:ph type="dt" sz="half" idx="47"/>
          </p:nvPr>
        </p:nvSpPr>
        <p:spPr/>
        <p:txBody>
          <a:bodyPr/>
          <a:lstStyle>
            <a:extLst/>
          </a:lstStyle>
          <a:p>
            <a:pPr algn="r"/>
            <a:fld id="{E8BD303E-7304-41BE-B693-A76D7275A3B0}" type="datetime1">
              <a:rPr lang="de-DE"/>
              <a:pPr algn="r"/>
              <a:t>31.12.2012</a:t>
            </a:fld>
            <a:endParaRPr kumimoji="0" lang="de-DE"/>
          </a:p>
        </p:txBody>
      </p:sp>
      <p:sp>
        <p:nvSpPr>
          <p:cNvPr id="43" name="Rectangle 43"/>
          <p:cNvSpPr>
            <a:spLocks noGrp="1"/>
          </p:cNvSpPr>
          <p:nvPr>
            <p:ph type="sldNum" sz="quarter" idx="48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de-DE" sz="1000"/>
              <a:pPr algn="r"/>
              <a:t>‹Nr.›</a:t>
            </a:fld>
            <a:endParaRPr kumimoji="0" lang="de-DE"/>
          </a:p>
        </p:txBody>
      </p:sp>
      <p:sp>
        <p:nvSpPr>
          <p:cNvPr id="45" name="Rectangle 45"/>
          <p:cNvSpPr>
            <a:spLocks noGrp="1"/>
          </p:cNvSpPr>
          <p:nvPr>
            <p:ph type="ftr" sz="quarter" idx="49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gesordn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37" name="Rectangle 37"/>
          <p:cNvSpPr>
            <a:spLocks noGrp="1"/>
          </p:cNvSpPr>
          <p:nvPr>
            <p:ph type="body" sz="quarter" idx="13" hasCustomPrompt="1"/>
          </p:nvPr>
        </p:nvSpPr>
        <p:spPr>
          <a:xfrm>
            <a:off x="414528" y="381000"/>
            <a:ext cx="9847072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de-DE" sz="1100"/>
            </a:lvl1pPr>
            <a:extLst/>
          </a:lstStyle>
          <a:p>
            <a:pPr lvl="0"/>
            <a:r>
              <a:rPr kumimoji="0" lang="de-DE"/>
              <a:t>Tagesordnungspunkt durch Klicken hinzufügen</a:t>
            </a:r>
          </a:p>
        </p:txBody>
      </p:sp>
      <p:sp>
        <p:nvSpPr>
          <p:cNvPr id="43" name="Rectangle 37"/>
          <p:cNvSpPr>
            <a:spLocks noGrp="1"/>
          </p:cNvSpPr>
          <p:nvPr>
            <p:ph type="body" sz="quarter" idx="15" hasCustomPrompt="1"/>
          </p:nvPr>
        </p:nvSpPr>
        <p:spPr>
          <a:xfrm>
            <a:off x="406400" y="838200"/>
            <a:ext cx="9855200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de-DE" sz="1100"/>
            </a:lvl1pPr>
            <a:extLst/>
          </a:lstStyle>
          <a:p>
            <a:pPr lvl="0"/>
            <a:r>
              <a:rPr kumimoji="0" lang="de-DE"/>
              <a:t>Tagesordnungspunkt durch Klicken hinzufügen</a:t>
            </a:r>
          </a:p>
        </p:txBody>
      </p:sp>
      <p:sp>
        <p:nvSpPr>
          <p:cNvPr id="41" name="Rectangle 37"/>
          <p:cNvSpPr>
            <a:spLocks noGrp="1"/>
          </p:cNvSpPr>
          <p:nvPr>
            <p:ph type="body" sz="quarter" idx="17" hasCustomPrompt="1"/>
          </p:nvPr>
        </p:nvSpPr>
        <p:spPr>
          <a:xfrm>
            <a:off x="414528" y="1295400"/>
            <a:ext cx="9847072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de-DE" sz="1100"/>
            </a:lvl1pPr>
            <a:extLst/>
          </a:lstStyle>
          <a:p>
            <a:pPr lvl="0"/>
            <a:r>
              <a:rPr kumimoji="0" lang="de-DE"/>
              <a:t>Tagesordnungspunkt durch Klicken hinzufügen</a:t>
            </a:r>
          </a:p>
        </p:txBody>
      </p:sp>
      <p:sp>
        <p:nvSpPr>
          <p:cNvPr id="45" name="Rectangle 37"/>
          <p:cNvSpPr>
            <a:spLocks noGrp="1"/>
          </p:cNvSpPr>
          <p:nvPr>
            <p:ph type="body" sz="quarter" idx="19" hasCustomPrompt="1"/>
          </p:nvPr>
        </p:nvSpPr>
        <p:spPr>
          <a:xfrm>
            <a:off x="414528" y="1752600"/>
            <a:ext cx="9847072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de-DE" sz="1100" baseline="0"/>
            </a:lvl1pPr>
            <a:extLst/>
          </a:lstStyle>
          <a:p>
            <a:pPr lvl="0"/>
            <a:r>
              <a:rPr kumimoji="0" lang="de-DE"/>
              <a:t>Tagesordnungspunkt durch Klicken hinzufügen</a:t>
            </a:r>
          </a:p>
        </p:txBody>
      </p:sp>
      <p:sp>
        <p:nvSpPr>
          <p:cNvPr id="47" name="Rectangle 37"/>
          <p:cNvSpPr>
            <a:spLocks noGrp="1"/>
          </p:cNvSpPr>
          <p:nvPr>
            <p:ph type="body" sz="quarter" idx="21" hasCustomPrompt="1"/>
          </p:nvPr>
        </p:nvSpPr>
        <p:spPr>
          <a:xfrm>
            <a:off x="414528" y="2209800"/>
            <a:ext cx="9847072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de-DE" sz="1100" baseline="0"/>
            </a:lvl1pPr>
            <a:extLst/>
          </a:lstStyle>
          <a:p>
            <a:pPr lvl="0"/>
            <a:r>
              <a:rPr kumimoji="0" lang="de-DE"/>
              <a:t>Tagesordnungspunkt durch Klicken hinzufügen</a:t>
            </a:r>
          </a:p>
        </p:txBody>
      </p:sp>
      <p:sp>
        <p:nvSpPr>
          <p:cNvPr id="49" name="Rectangle 37"/>
          <p:cNvSpPr>
            <a:spLocks noGrp="1"/>
          </p:cNvSpPr>
          <p:nvPr>
            <p:ph type="body" sz="quarter" idx="23" hasCustomPrompt="1"/>
          </p:nvPr>
        </p:nvSpPr>
        <p:spPr>
          <a:xfrm>
            <a:off x="414528" y="2667000"/>
            <a:ext cx="9847072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de-DE" sz="1100"/>
            </a:lvl1pPr>
            <a:extLst/>
          </a:lstStyle>
          <a:p>
            <a:pPr lvl="0"/>
            <a:r>
              <a:rPr kumimoji="0" lang="de-DE"/>
              <a:t>Tagesordnungspunkt durch Klicken hinzufügen</a:t>
            </a:r>
          </a:p>
        </p:txBody>
      </p:sp>
      <p:sp>
        <p:nvSpPr>
          <p:cNvPr id="51" name="Rectangle 37"/>
          <p:cNvSpPr>
            <a:spLocks noGrp="1"/>
          </p:cNvSpPr>
          <p:nvPr>
            <p:ph type="body" sz="quarter" idx="25" hasCustomPrompt="1"/>
          </p:nvPr>
        </p:nvSpPr>
        <p:spPr>
          <a:xfrm>
            <a:off x="414528" y="3124200"/>
            <a:ext cx="9847072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de-DE" sz="1100"/>
            </a:lvl1pPr>
            <a:extLst/>
          </a:lstStyle>
          <a:p>
            <a:pPr lvl="0"/>
            <a:r>
              <a:rPr kumimoji="0" lang="de-DE"/>
              <a:t>Tagesordnungspunkt durch Klicken hinzufügen</a:t>
            </a:r>
          </a:p>
        </p:txBody>
      </p:sp>
      <p:sp>
        <p:nvSpPr>
          <p:cNvPr id="53" name="Rectangle 37"/>
          <p:cNvSpPr>
            <a:spLocks noGrp="1"/>
          </p:cNvSpPr>
          <p:nvPr>
            <p:ph type="body" sz="quarter" idx="27" hasCustomPrompt="1"/>
          </p:nvPr>
        </p:nvSpPr>
        <p:spPr>
          <a:xfrm>
            <a:off x="414528" y="3581400"/>
            <a:ext cx="9847072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de-DE" sz="1100"/>
            </a:lvl1pPr>
            <a:extLst/>
          </a:lstStyle>
          <a:p>
            <a:pPr lvl="0"/>
            <a:r>
              <a:rPr kumimoji="0" lang="de-DE"/>
              <a:t>Tagesordnungspunkt durch Klicken hinzufügen</a:t>
            </a:r>
          </a:p>
        </p:txBody>
      </p:sp>
      <p:sp>
        <p:nvSpPr>
          <p:cNvPr id="55" name="Rectangle 37"/>
          <p:cNvSpPr>
            <a:spLocks noGrp="1"/>
          </p:cNvSpPr>
          <p:nvPr>
            <p:ph type="body" sz="quarter" idx="29" hasCustomPrompt="1"/>
          </p:nvPr>
        </p:nvSpPr>
        <p:spPr>
          <a:xfrm>
            <a:off x="414528" y="4038600"/>
            <a:ext cx="9847072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de-DE" sz="1100" baseline="0"/>
            </a:lvl1pPr>
            <a:extLst/>
          </a:lstStyle>
          <a:p>
            <a:pPr lvl="0"/>
            <a:r>
              <a:rPr kumimoji="0" lang="de-DE"/>
              <a:t>Tagesordnungspunkt durch Klicken hinzufügen</a:t>
            </a:r>
          </a:p>
        </p:txBody>
      </p:sp>
      <p:sp>
        <p:nvSpPr>
          <p:cNvPr id="57" name="Rectangle 37"/>
          <p:cNvSpPr>
            <a:spLocks noGrp="1"/>
          </p:cNvSpPr>
          <p:nvPr>
            <p:ph type="body" sz="quarter" idx="31" hasCustomPrompt="1"/>
          </p:nvPr>
        </p:nvSpPr>
        <p:spPr>
          <a:xfrm>
            <a:off x="414528" y="4495800"/>
            <a:ext cx="9847072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de-DE" sz="1100"/>
            </a:lvl1pPr>
            <a:extLst/>
          </a:lstStyle>
          <a:p>
            <a:pPr lvl="0"/>
            <a:r>
              <a:rPr kumimoji="0" lang="de-DE"/>
              <a:t>Tagesordnungspunkt durch Klicken hinzufügen</a:t>
            </a:r>
          </a:p>
        </p:txBody>
      </p:sp>
      <p:sp>
        <p:nvSpPr>
          <p:cNvPr id="26" name="Rectangle 37"/>
          <p:cNvSpPr>
            <a:spLocks noGrp="1"/>
          </p:cNvSpPr>
          <p:nvPr>
            <p:ph type="body" sz="quarter" idx="33" hasCustomPrompt="1"/>
          </p:nvPr>
        </p:nvSpPr>
        <p:spPr>
          <a:xfrm>
            <a:off x="414528" y="4953000"/>
            <a:ext cx="9847072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de-DE" sz="1100"/>
            </a:lvl1pPr>
            <a:extLst/>
          </a:lstStyle>
          <a:p>
            <a:pPr lvl="0"/>
            <a:r>
              <a:rPr kumimoji="0" lang="de-DE"/>
              <a:t>Tagesordnungspunkt durch Klicken hinzufügen</a:t>
            </a:r>
          </a:p>
        </p:txBody>
      </p:sp>
      <p:sp>
        <p:nvSpPr>
          <p:cNvPr id="28" name="Rectangle 37"/>
          <p:cNvSpPr>
            <a:spLocks noGrp="1"/>
          </p:cNvSpPr>
          <p:nvPr>
            <p:ph type="body" sz="quarter" idx="35" hasCustomPrompt="1"/>
          </p:nvPr>
        </p:nvSpPr>
        <p:spPr>
          <a:xfrm>
            <a:off x="414528" y="5410200"/>
            <a:ext cx="9847072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de-DE" sz="1100"/>
            </a:lvl1pPr>
            <a:extLst/>
          </a:lstStyle>
          <a:p>
            <a:pPr lvl="0"/>
            <a:r>
              <a:rPr kumimoji="0" lang="de-DE"/>
              <a:t>Tagesordnungspunkt durch Klicken hinzufügen</a:t>
            </a:r>
          </a:p>
        </p:txBody>
      </p:sp>
      <p:sp>
        <p:nvSpPr>
          <p:cNvPr id="98" name="Rectangle 37"/>
          <p:cNvSpPr>
            <a:spLocks noGrp="1"/>
          </p:cNvSpPr>
          <p:nvPr>
            <p:ph type="body" sz="quarter" idx="14" hasCustomPrompt="1"/>
          </p:nvPr>
        </p:nvSpPr>
        <p:spPr>
          <a:xfrm>
            <a:off x="10261600" y="381000"/>
            <a:ext cx="9144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de-DE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Seite Nr.</a:t>
            </a:r>
          </a:p>
        </p:txBody>
      </p:sp>
      <p:sp>
        <p:nvSpPr>
          <p:cNvPr id="44" name="Rectangle 37"/>
          <p:cNvSpPr>
            <a:spLocks noGrp="1"/>
          </p:cNvSpPr>
          <p:nvPr>
            <p:ph type="body" sz="quarter" idx="16" hasCustomPrompt="1"/>
          </p:nvPr>
        </p:nvSpPr>
        <p:spPr>
          <a:xfrm>
            <a:off x="10261600" y="838200"/>
            <a:ext cx="9144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de-DE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Seite Nr.</a:t>
            </a:r>
          </a:p>
        </p:txBody>
      </p:sp>
      <p:sp>
        <p:nvSpPr>
          <p:cNvPr id="42" name="Rectangle 37"/>
          <p:cNvSpPr>
            <a:spLocks noGrp="1"/>
          </p:cNvSpPr>
          <p:nvPr>
            <p:ph type="body" sz="quarter" idx="18" hasCustomPrompt="1"/>
          </p:nvPr>
        </p:nvSpPr>
        <p:spPr>
          <a:xfrm>
            <a:off x="10261600" y="1295400"/>
            <a:ext cx="9144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de-DE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Seite Nr.</a:t>
            </a:r>
          </a:p>
        </p:txBody>
      </p:sp>
      <p:sp>
        <p:nvSpPr>
          <p:cNvPr id="46" name="Rectangle 37"/>
          <p:cNvSpPr>
            <a:spLocks noGrp="1"/>
          </p:cNvSpPr>
          <p:nvPr>
            <p:ph type="body" sz="quarter" idx="20" hasCustomPrompt="1"/>
          </p:nvPr>
        </p:nvSpPr>
        <p:spPr>
          <a:xfrm>
            <a:off x="10261600" y="1752600"/>
            <a:ext cx="9144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de-DE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Seite Nr.</a:t>
            </a:r>
          </a:p>
        </p:txBody>
      </p:sp>
      <p:sp>
        <p:nvSpPr>
          <p:cNvPr id="48" name="Rectangle 37"/>
          <p:cNvSpPr>
            <a:spLocks noGrp="1"/>
          </p:cNvSpPr>
          <p:nvPr>
            <p:ph type="body" sz="quarter" idx="22" hasCustomPrompt="1"/>
          </p:nvPr>
        </p:nvSpPr>
        <p:spPr>
          <a:xfrm>
            <a:off x="10261600" y="2209800"/>
            <a:ext cx="9144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de-DE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Seite Nr.</a:t>
            </a:r>
          </a:p>
        </p:txBody>
      </p:sp>
      <p:sp>
        <p:nvSpPr>
          <p:cNvPr id="50" name="Rectangle 37"/>
          <p:cNvSpPr>
            <a:spLocks noGrp="1"/>
          </p:cNvSpPr>
          <p:nvPr>
            <p:ph type="body" sz="quarter" idx="24" hasCustomPrompt="1"/>
          </p:nvPr>
        </p:nvSpPr>
        <p:spPr>
          <a:xfrm>
            <a:off x="10261600" y="2667000"/>
            <a:ext cx="9144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de-DE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Seite Nr.</a:t>
            </a:r>
          </a:p>
        </p:txBody>
      </p:sp>
      <p:sp>
        <p:nvSpPr>
          <p:cNvPr id="52" name="Rectangle 37"/>
          <p:cNvSpPr>
            <a:spLocks noGrp="1"/>
          </p:cNvSpPr>
          <p:nvPr>
            <p:ph type="body" sz="quarter" idx="26" hasCustomPrompt="1"/>
          </p:nvPr>
        </p:nvSpPr>
        <p:spPr>
          <a:xfrm>
            <a:off x="10261600" y="3124200"/>
            <a:ext cx="9144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de-DE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Seite Nr.</a:t>
            </a:r>
          </a:p>
        </p:txBody>
      </p:sp>
      <p:sp>
        <p:nvSpPr>
          <p:cNvPr id="54" name="Rectangle 37"/>
          <p:cNvSpPr>
            <a:spLocks noGrp="1"/>
          </p:cNvSpPr>
          <p:nvPr>
            <p:ph type="body" sz="quarter" idx="28" hasCustomPrompt="1"/>
          </p:nvPr>
        </p:nvSpPr>
        <p:spPr>
          <a:xfrm>
            <a:off x="10261600" y="3581400"/>
            <a:ext cx="9144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de-DE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Seite Nr.</a:t>
            </a:r>
          </a:p>
        </p:txBody>
      </p:sp>
      <p:sp>
        <p:nvSpPr>
          <p:cNvPr id="56" name="Rectangle 37"/>
          <p:cNvSpPr>
            <a:spLocks noGrp="1"/>
          </p:cNvSpPr>
          <p:nvPr>
            <p:ph type="body" sz="quarter" idx="30" hasCustomPrompt="1"/>
          </p:nvPr>
        </p:nvSpPr>
        <p:spPr>
          <a:xfrm>
            <a:off x="10261600" y="4038600"/>
            <a:ext cx="9144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de-DE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Seite Nr.</a:t>
            </a:r>
          </a:p>
        </p:txBody>
      </p:sp>
      <p:sp>
        <p:nvSpPr>
          <p:cNvPr id="58" name="Rectangle 37"/>
          <p:cNvSpPr>
            <a:spLocks noGrp="1"/>
          </p:cNvSpPr>
          <p:nvPr>
            <p:ph type="body" sz="quarter" idx="32" hasCustomPrompt="1"/>
          </p:nvPr>
        </p:nvSpPr>
        <p:spPr>
          <a:xfrm>
            <a:off x="10261600" y="4495800"/>
            <a:ext cx="9144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de-DE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Seite Nr.</a:t>
            </a:r>
          </a:p>
        </p:txBody>
      </p:sp>
      <p:sp>
        <p:nvSpPr>
          <p:cNvPr id="27" name="Rectangle 37"/>
          <p:cNvSpPr>
            <a:spLocks noGrp="1"/>
          </p:cNvSpPr>
          <p:nvPr>
            <p:ph type="body" sz="quarter" idx="34" hasCustomPrompt="1"/>
          </p:nvPr>
        </p:nvSpPr>
        <p:spPr>
          <a:xfrm>
            <a:off x="10261600" y="4953000"/>
            <a:ext cx="9144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de-DE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Seite Nr.</a:t>
            </a:r>
          </a:p>
        </p:txBody>
      </p:sp>
      <p:sp>
        <p:nvSpPr>
          <p:cNvPr id="29" name="Rectangle 37"/>
          <p:cNvSpPr>
            <a:spLocks noGrp="1"/>
          </p:cNvSpPr>
          <p:nvPr>
            <p:ph type="body" sz="quarter" idx="36" hasCustomPrompt="1"/>
          </p:nvPr>
        </p:nvSpPr>
        <p:spPr>
          <a:xfrm>
            <a:off x="10261600" y="5410200"/>
            <a:ext cx="9144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de-DE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Seite Nr.</a:t>
            </a:r>
          </a:p>
        </p:txBody>
      </p:sp>
      <p:sp>
        <p:nvSpPr>
          <p:cNvPr id="30" name="Rectangle 37"/>
          <p:cNvSpPr>
            <a:spLocks noGrp="1"/>
          </p:cNvSpPr>
          <p:nvPr>
            <p:ph type="body" sz="quarter" idx="37" hasCustomPrompt="1"/>
          </p:nvPr>
        </p:nvSpPr>
        <p:spPr>
          <a:xfrm>
            <a:off x="414528" y="5867400"/>
            <a:ext cx="9847072" cy="228600"/>
          </a:xfrm>
          <a:solidFill>
            <a:schemeClr val="tx2">
              <a:tint val="40000"/>
            </a:schemeClr>
          </a:solidFill>
        </p:spPr>
        <p:txBody>
          <a:bodyPr anchor="ctr">
            <a:noAutofit/>
          </a:bodyPr>
          <a:lstStyle>
            <a:lvl1pPr eaLnBrk="1" latinLnBrk="0" hangingPunct="1">
              <a:buFontTx/>
              <a:buNone/>
              <a:defRPr kumimoji="0" lang="de-DE" sz="1100"/>
            </a:lvl1pPr>
            <a:extLst/>
          </a:lstStyle>
          <a:p>
            <a:pPr lvl="0"/>
            <a:r>
              <a:rPr kumimoji="0" lang="de-DE"/>
              <a:t>Tagesordnungspunkt durch Klicken hinzufügen</a:t>
            </a:r>
          </a:p>
        </p:txBody>
      </p:sp>
      <p:sp>
        <p:nvSpPr>
          <p:cNvPr id="31" name="Rectangle 37"/>
          <p:cNvSpPr>
            <a:spLocks noGrp="1"/>
          </p:cNvSpPr>
          <p:nvPr>
            <p:ph type="body" sz="quarter" idx="38" hasCustomPrompt="1"/>
          </p:nvPr>
        </p:nvSpPr>
        <p:spPr>
          <a:xfrm>
            <a:off x="10261600" y="5867400"/>
            <a:ext cx="9144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de-DE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Seite Nr.</a:t>
            </a:r>
          </a:p>
        </p:txBody>
      </p:sp>
      <p:sp>
        <p:nvSpPr>
          <p:cNvPr id="32" name="Rectangle 32"/>
          <p:cNvSpPr>
            <a:spLocks noGrp="1"/>
          </p:cNvSpPr>
          <p:nvPr>
            <p:ph type="dt" sz="half" idx="39"/>
          </p:nvPr>
        </p:nvSpPr>
        <p:spPr/>
        <p:txBody>
          <a:bodyPr/>
          <a:lstStyle>
            <a:lvl1pPr eaLnBrk="1" latinLnBrk="0" hangingPunct="1">
              <a:defRPr kumimoji="0" lang="de-DE" sz="1100"/>
            </a:lvl1pPr>
            <a:extLst/>
          </a:lstStyle>
          <a:p>
            <a:pPr algn="r"/>
            <a:fld id="{F17F374F-8F2E-42FC-B8C0-8EDFCA32CD96}" type="datetime1">
              <a:rPr kumimoji="0" lang="de-DE" sz="1100"/>
              <a:pPr algn="r"/>
              <a:t>31.12.2012</a:t>
            </a:fld>
            <a:endParaRPr kumimoji="0" lang="de-DE" sz="1100"/>
          </a:p>
        </p:txBody>
      </p:sp>
      <p:sp>
        <p:nvSpPr>
          <p:cNvPr id="33" name="Rectangle 33"/>
          <p:cNvSpPr>
            <a:spLocks noGrp="1"/>
          </p:cNvSpPr>
          <p:nvPr>
            <p:ph type="sldNum" sz="quarter" idx="40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de-DE" sz="1000"/>
              <a:pPr algn="r"/>
              <a:t>‹Nr.›</a:t>
            </a:fld>
            <a:endParaRPr kumimoji="0" lang="de-DE"/>
          </a:p>
        </p:txBody>
      </p:sp>
      <p:sp>
        <p:nvSpPr>
          <p:cNvPr id="34" name="Rectangle 34"/>
          <p:cNvSpPr>
            <a:spLocks noGrp="1"/>
          </p:cNvSpPr>
          <p:nvPr>
            <p:ph type="ftr" sz="quarter" idx="41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4038600"/>
            <a:ext cx="12192000" cy="609600"/>
          </a:xfrm>
          <a:prstGeom prst="rect">
            <a:avLst/>
          </a:prstGeom>
          <a:solidFill>
            <a:schemeClr val="accent6">
              <a:shade val="75000"/>
            </a:schemeClr>
          </a:solidFill>
          <a:ln w="25400" cap="rnd" cmpd="sng" algn="ctr">
            <a:noFill/>
            <a:prstDash val="solid"/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de-DE" sz="1800"/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304800" y="4114800"/>
            <a:ext cx="9652000" cy="533400"/>
          </a:xfrm>
          <a:noFill/>
        </p:spPr>
        <p:txBody>
          <a:bodyPr vert="horz"/>
          <a:lstStyle>
            <a:lvl1pPr algn="l" eaLnBrk="1" latinLnBrk="0" hangingPunct="1">
              <a:defRPr kumimoji="0" lang="de-DE" sz="2000" b="0" cap="all" spc="150" baseline="0">
                <a:solidFill>
                  <a:schemeClr val="bg1"/>
                </a:solidFill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de-DE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>
          <a:xfrm>
            <a:off x="304800" y="6477000"/>
            <a:ext cx="2133600" cy="304800"/>
          </a:xfrm>
        </p:spPr>
        <p:txBody>
          <a:bodyPr anchor="ctr"/>
          <a:lstStyle>
            <a:lvl1pPr algn="l" eaLnBrk="1" latinLnBrk="0" hangingPunct="1">
              <a:defRPr kumimoji="0" lang="de-DE">
                <a:solidFill>
                  <a:srgbClr val="A0A0A0"/>
                </a:solidFill>
              </a:defRPr>
            </a:lvl1pPr>
            <a:extLst/>
          </a:lstStyle>
          <a:p>
            <a:fld id="{5A8D346D-A53F-433C-9D37-45A337EA482C}" type="datetime1">
              <a:rPr lang="de-DE"/>
              <a:pPr/>
              <a:t>31.12.2012</a:t>
            </a:fld>
            <a:endParaRPr kumimoji="0" lang="de-DE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>
          <a:xfrm>
            <a:off x="3606800" y="6477000"/>
            <a:ext cx="4978400" cy="304800"/>
          </a:xfrm>
        </p:spPr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  <a:extLst/>
          </a:lstStyle>
          <a:p>
            <a:endParaRPr kumimoji="0" lang="de-DE">
              <a:solidFill>
                <a:schemeClr val="bg1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36000" y="6477000"/>
            <a:ext cx="1361440" cy="304800"/>
          </a:xfrm>
        </p:spPr>
        <p:txBody>
          <a:bodyPr anchor="ctr"/>
          <a:lstStyle>
            <a:extLst/>
          </a:lstStyle>
          <a:p>
            <a:pPr algn="r"/>
            <a:fld id="{256D3EEF-DE4E-429D-8EC4-DDC531AFF587}" type="slidenum">
              <a:rPr kumimoji="0" lang="de-DE" sz="1000"/>
              <a:pPr algn="r"/>
              <a:t>‹Nr.›</a:t>
            </a:fld>
            <a:endParaRPr kumimoji="0" lang="de-DE"/>
          </a:p>
        </p:txBody>
      </p:sp>
      <p:pic>
        <p:nvPicPr>
          <p:cNvPr id="10" name="Rectangle 9"/>
          <p:cNvPicPr>
            <a:picLocks noChangeAspect="1"/>
          </p:cNvPicPr>
          <p:nvPr/>
        </p:nvPicPr>
        <p:blipFill>
          <a:blip r:embed="rId2">
            <a:duotone>
              <a:schemeClr val="accent4"/>
              <a:srgbClr val="FFFFFF"/>
            </a:duotone>
          </a:blip>
          <a:stretch>
            <a:fillRect/>
          </a:stretch>
        </p:blipFill>
        <p:spPr>
          <a:xfrm>
            <a:off x="10135616" y="6239257"/>
            <a:ext cx="1117600" cy="616077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/>
          <p:cNvSpPr/>
          <p:nvPr userDrawn="1"/>
        </p:nvSpPr>
        <p:spPr>
          <a:xfrm>
            <a:off x="0" y="4645880"/>
            <a:ext cx="12192000" cy="27432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de-DE" sz="180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406400" y="381000"/>
            <a:ext cx="107696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7" name="Rectangle 7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fld id="{F7F1F872-C5DE-403B-85F0-1024E6CA1886}" type="datetime1">
              <a:rPr lang="de-DE"/>
              <a:pPr algn="r"/>
              <a:t>31.12.2012</a:t>
            </a:fld>
            <a:endParaRPr kumimoji="0" lang="de-DE"/>
          </a:p>
        </p:txBody>
      </p:sp>
      <p:sp>
        <p:nvSpPr>
          <p:cNvPr id="8" name="Rectangl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de-DE" sz="1000"/>
              <a:pPr algn="r"/>
              <a:t>‹Nr.›</a:t>
            </a:fld>
            <a:endParaRPr kumimoji="0" lang="de-DE"/>
          </a:p>
        </p:txBody>
      </p:sp>
      <p:sp>
        <p:nvSpPr>
          <p:cNvPr id="9" name="Rectangle 9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6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/>
            <a:fld id="{73B9D0E9-7F95-4423-9114-95494EF8154E}" type="datetime1">
              <a:rPr lang="de-DE"/>
              <a:pPr algn="r"/>
              <a:t>31.12.2012</a:t>
            </a:fld>
            <a:endParaRPr kumimoji="0" lang="de-DE"/>
          </a:p>
        </p:txBody>
      </p:sp>
      <p:sp>
        <p:nvSpPr>
          <p:cNvPr id="8" name="Rectangl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de-DE" sz="1000"/>
              <a:pPr algn="r"/>
              <a:t>‹Nr.›</a:t>
            </a:fld>
            <a:endParaRPr kumimoji="0" lang="de-DE"/>
          </a:p>
        </p:txBody>
      </p:sp>
      <p:sp>
        <p:nvSpPr>
          <p:cNvPr id="9" name="Rectangle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,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8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406400" y="381000"/>
            <a:ext cx="107696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1" name="Rectangle 11"/>
          <p:cNvSpPr>
            <a:spLocks noGrp="1"/>
          </p:cNvSpPr>
          <p:nvPr>
            <p:ph sz="quarter" idx="15"/>
          </p:nvPr>
        </p:nvSpPr>
        <p:spPr>
          <a:xfrm>
            <a:off x="406400" y="609600"/>
            <a:ext cx="10769600" cy="56388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9" name="Rectangle 9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828FD173-2CB3-4214-8741-970D8D476901}" type="datetime1">
              <a:rPr lang="de-DE"/>
              <a:pPr algn="r"/>
              <a:t>31.12.2012</a:t>
            </a:fld>
            <a:endParaRPr kumimoji="0" lang="de-DE"/>
          </a:p>
        </p:txBody>
      </p:sp>
      <p:sp>
        <p:nvSpPr>
          <p:cNvPr id="10" name="Rectangle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de-DE" sz="1000"/>
              <a:pPr algn="r"/>
              <a:t>‹Nr.›</a:t>
            </a:fld>
            <a:endParaRPr kumimoji="0" lang="de-DE"/>
          </a:p>
        </p:txBody>
      </p:sp>
      <p:sp>
        <p:nvSpPr>
          <p:cNvPr id="12" name="Rectangle 12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,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31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406400" y="381000"/>
            <a:ext cx="5287264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9" name="Rectangle 11"/>
          <p:cNvSpPr>
            <a:spLocks noGrp="1"/>
          </p:cNvSpPr>
          <p:nvPr>
            <p:ph sz="quarter" idx="15"/>
          </p:nvPr>
        </p:nvSpPr>
        <p:spPr>
          <a:xfrm>
            <a:off x="406400" y="609600"/>
            <a:ext cx="5283200" cy="56388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4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5888736" y="381000"/>
            <a:ext cx="5287264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5" name="Rectangle 11"/>
          <p:cNvSpPr>
            <a:spLocks noGrp="1"/>
          </p:cNvSpPr>
          <p:nvPr>
            <p:ph sz="quarter" idx="17"/>
          </p:nvPr>
        </p:nvSpPr>
        <p:spPr>
          <a:xfrm>
            <a:off x="5888736" y="609600"/>
            <a:ext cx="5283200" cy="56388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3" name="Rectangle 1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extLst/>
          </a:lstStyle>
          <a:p>
            <a:pPr algn="r"/>
            <a:fld id="{A1704A40-8D3B-4404-9986-2B5D36474D63}" type="datetime1">
              <a:rPr lang="de-DE"/>
              <a:pPr algn="r"/>
              <a:t>31.12.2012</a:t>
            </a:fld>
            <a:endParaRPr kumimoji="0" lang="de-DE"/>
          </a:p>
        </p:txBody>
      </p:sp>
      <p:sp>
        <p:nvSpPr>
          <p:cNvPr id="16" name="Rectangle 1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de-DE" sz="1000"/>
              <a:pPr algn="r"/>
              <a:t>‹Nr.›</a:t>
            </a:fld>
            <a:endParaRPr kumimoji="0" lang="de-DE"/>
          </a:p>
        </p:txBody>
      </p:sp>
      <p:sp>
        <p:nvSpPr>
          <p:cNvPr id="17" name="Rectangle 17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, 2 links, 1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406400" y="381000"/>
            <a:ext cx="5283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8" name="Rectangle 11"/>
          <p:cNvSpPr>
            <a:spLocks noGrp="1"/>
          </p:cNvSpPr>
          <p:nvPr>
            <p:ph sz="quarter" idx="15"/>
          </p:nvPr>
        </p:nvSpPr>
        <p:spPr>
          <a:xfrm>
            <a:off x="406400" y="609600"/>
            <a:ext cx="5283200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02336" y="3319272"/>
            <a:ext cx="5287264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402336" y="3547872"/>
            <a:ext cx="5287264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20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5888736" y="381000"/>
            <a:ext cx="5287264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21" name="Rectangle 11"/>
          <p:cNvSpPr>
            <a:spLocks noGrp="1"/>
          </p:cNvSpPr>
          <p:nvPr>
            <p:ph sz="quarter" idx="19"/>
          </p:nvPr>
        </p:nvSpPr>
        <p:spPr>
          <a:xfrm>
            <a:off x="5888736" y="609600"/>
            <a:ext cx="5283200" cy="56388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3" name="Rectangle 13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fld id="{DE3B91AD-F2C9-43CB-A84C-1D5C130F2509}" type="datetime1">
              <a:rPr lang="de-DE"/>
              <a:pPr algn="r"/>
              <a:t>31.12.2012</a:t>
            </a:fld>
            <a:endParaRPr kumimoji="0" lang="de-DE"/>
          </a:p>
        </p:txBody>
      </p:sp>
      <p:sp>
        <p:nvSpPr>
          <p:cNvPr id="19" name="Rectangle 19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de-DE" sz="1000"/>
              <a:pPr algn="r"/>
              <a:t>‹Nr.›</a:t>
            </a:fld>
            <a:endParaRPr kumimoji="0" lang="de-DE"/>
          </a:p>
        </p:txBody>
      </p:sp>
      <p:sp>
        <p:nvSpPr>
          <p:cNvPr id="22" name="Rectangle 22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, 1 Links, 2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406400" y="381000"/>
            <a:ext cx="5287264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4" name="Rectangle 11"/>
          <p:cNvSpPr>
            <a:spLocks noGrp="1"/>
          </p:cNvSpPr>
          <p:nvPr>
            <p:ph sz="quarter" idx="15"/>
          </p:nvPr>
        </p:nvSpPr>
        <p:spPr>
          <a:xfrm>
            <a:off x="406400" y="609600"/>
            <a:ext cx="5283200" cy="56388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5892800" y="381000"/>
            <a:ext cx="5283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5892800" y="609600"/>
            <a:ext cx="5283200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5888736" y="3319272"/>
            <a:ext cx="5287264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de-DE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20" name="Rectangle 11"/>
          <p:cNvSpPr>
            <a:spLocks noGrp="1"/>
          </p:cNvSpPr>
          <p:nvPr>
            <p:ph sz="quarter" idx="19"/>
          </p:nvPr>
        </p:nvSpPr>
        <p:spPr>
          <a:xfrm>
            <a:off x="5888736" y="3547872"/>
            <a:ext cx="5287264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21" name="Rectangle 21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fld id="{27D93220-918A-400D-B3FA-D8B22567DEBB}" type="datetime1">
              <a:rPr lang="de-DE"/>
              <a:pPr algn="r"/>
              <a:t>31.12.2012</a:t>
            </a:fld>
            <a:endParaRPr kumimoji="0" lang="de-DE"/>
          </a:p>
        </p:txBody>
      </p:sp>
      <p:sp>
        <p:nvSpPr>
          <p:cNvPr id="22" name="Rectangle 22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de-DE" sz="1000"/>
              <a:pPr algn="r"/>
              <a:t>‹Nr.›</a:t>
            </a:fld>
            <a:endParaRPr kumimoji="0" lang="de-DE"/>
          </a:p>
        </p:txBody>
      </p:sp>
      <p:sp>
        <p:nvSpPr>
          <p:cNvPr id="23" name="Rectangle 23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0"/>
          <p:cNvSpPr/>
          <p:nvPr/>
        </p:nvSpPr>
        <p:spPr>
          <a:xfrm>
            <a:off x="11480800" y="0"/>
            <a:ext cx="711200" cy="68580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de-DE" sz="1800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11480800" y="381000"/>
            <a:ext cx="711200" cy="5867400"/>
          </a:xfrm>
          <a:prstGeom prst="rect">
            <a:avLst/>
          </a:prstGeom>
        </p:spPr>
        <p:txBody>
          <a:bodyPr vert="vert" anchor="ctr">
            <a:normAutofit/>
          </a:bodyPr>
          <a:lstStyle>
            <a:extLst/>
          </a:lstStyle>
          <a:p>
            <a:pPr eaLnBrk="1" latinLnBrk="0" hangingPunct="1"/>
            <a:r>
              <a:rPr kumimoji="0" lang="de-DE" smtClean="0"/>
              <a:t>Titelmasterformat durch Klicken bearbeiten</a:t>
            </a:r>
            <a:endParaRPr kumimoji="0" lang="en-US" smtClean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406400" y="381000"/>
            <a:ext cx="10769600" cy="5867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2"/>
          </p:nvPr>
        </p:nvSpPr>
        <p:spPr>
          <a:xfrm>
            <a:off x="9347200" y="76200"/>
            <a:ext cx="1828800" cy="228600"/>
          </a:xfrm>
          <a:prstGeom prst="rect">
            <a:avLst/>
          </a:prstGeom>
        </p:spPr>
        <p:txBody>
          <a:bodyPr vert="horz"/>
          <a:lstStyle>
            <a:lvl1pPr algn="ctr" eaLnBrk="1" latinLnBrk="0" hangingPunct="1">
              <a:defRPr kumimoji="0" lang="de-DE" sz="1000">
                <a:solidFill>
                  <a:schemeClr val="tx1">
                    <a:tint val="65000"/>
                  </a:schemeClr>
                </a:solidFill>
              </a:defRPr>
            </a:lvl1pPr>
            <a:extLst/>
          </a:lstStyle>
          <a:p>
            <a:pPr algn="r"/>
            <a:fld id="{CCD717AA-EA39-47F3-8A0A-15B3575EDB53}" type="datetime1">
              <a:rPr lang="de-DE"/>
              <a:pPr algn="r"/>
              <a:t>31.12.2012</a:t>
            </a:fld>
            <a:endParaRPr kumimoji="0" lang="de-DE" sz="100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4"/>
          </p:nvPr>
        </p:nvSpPr>
        <p:spPr>
          <a:xfrm>
            <a:off x="8672576" y="6473952"/>
            <a:ext cx="1320800" cy="304800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lang="de-DE" sz="1000"/>
            </a:lvl1pPr>
            <a:extLst/>
          </a:lstStyle>
          <a:p>
            <a:pPr algn="r"/>
            <a:fld id="{256D3EEF-DE4E-429D-8EC4-DDC531AFF587}" type="slidenum">
              <a:rPr kumimoji="0" lang="de-DE" sz="1000"/>
              <a:pPr algn="r"/>
              <a:t>‹Nr.›</a:t>
            </a:fld>
            <a:endParaRPr kumimoji="0" lang="de-DE" sz="1000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101600" cy="68580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de-DE" sz="1800"/>
          </a:p>
        </p:txBody>
      </p:sp>
      <p:sp>
        <p:nvSpPr>
          <p:cNvPr id="12" name="Rectangle 12"/>
          <p:cNvSpPr>
            <a:spLocks noGrp="1"/>
          </p:cNvSpPr>
          <p:nvPr>
            <p:ph type="ftr" sz="quarter" idx="3"/>
          </p:nvPr>
        </p:nvSpPr>
        <p:spPr>
          <a:xfrm>
            <a:off x="3606800" y="6477000"/>
            <a:ext cx="4978400" cy="3048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lang="de-DE" sz="1000">
                <a:solidFill>
                  <a:sysClr val="windowText" lastClr="000000"/>
                </a:solidFill>
              </a:defRPr>
            </a:lvl1pPr>
            <a:extLst/>
          </a:lstStyle>
          <a:p>
            <a:endParaRPr kumimoji="0" lang="de-DE" sz="1000">
              <a:solidFill>
                <a:sysClr val="windowText" lastClr="000000"/>
              </a:solidFill>
            </a:endParaRPr>
          </a:p>
        </p:txBody>
      </p:sp>
      <p:pic>
        <p:nvPicPr>
          <p:cNvPr id="24" name="ContosoLogo.jpg"/>
          <p:cNvPicPr>
            <a:picLocks noChangeAspect="1"/>
          </p:cNvPicPr>
          <p:nvPr/>
        </p:nvPicPr>
        <p:blipFill>
          <a:blip r:embed="rId18">
            <a:duotone>
              <a:schemeClr val="accent4"/>
              <a:srgbClr val="FFFFFF"/>
            </a:duotone>
          </a:blip>
          <a:stretch>
            <a:fillRect/>
          </a:stretch>
        </p:blipFill>
        <p:spPr>
          <a:xfrm>
            <a:off x="10135616" y="6239257"/>
            <a:ext cx="1117600" cy="616077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3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4" r:id="rId16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lang="de-DE" sz="2400" cap="small" spc="0" baseline="0">
          <a:solidFill>
            <a:schemeClr val="bg1"/>
          </a:solidFill>
          <a:latin typeface="+mj-lt"/>
          <a:ea typeface="+mj-ea"/>
          <a:cs typeface="+mj-cs"/>
        </a:defRPr>
      </a:lvl1pPr>
      <a:extLst/>
    </p:titleStyle>
    <p:bodyStyle>
      <a:lvl1pPr marL="0" marR="0" indent="0" algn="l" rtl="0" eaLnBrk="1" latinLnBrk="0" hangingPunct="1">
        <a:spcBef>
          <a:spcPct val="20000"/>
        </a:spcBef>
        <a:buFontTx/>
        <a:buNone/>
        <a:defRPr kumimoji="0" lang="de-DE" sz="1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Tx/>
        <a:buNone/>
        <a:defRPr kumimoji="0" lang="de-DE" sz="11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Tx/>
        <a:buNone/>
        <a:defRPr kumimoji="0" lang="de-DE" sz="11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Tx/>
        <a:buNone/>
        <a:defRPr kumimoji="0" lang="de-DE" sz="11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Tx/>
        <a:buNone/>
        <a:defRPr kumimoji="0" lang="de-DE" sz="11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kumimoji="0" lang="de-DE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kumimoji="0" lang="de-DE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kumimoji="0" lang="de-DE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kumimoji="0" lang="de-DE"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de-DE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de-DE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de-DE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de-DE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de-DE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de-DE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de-DE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de-DE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de-DE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de-DE"/>
              <a:t>Zusammenfassende Marktanalyse</a:t>
            </a:r>
          </a:p>
        </p:txBody>
      </p:sp>
      <p:sp>
        <p:nvSpPr>
          <p:cNvPr id="21" name="Rectangle 10"/>
          <p:cNvSpPr/>
          <p:nvPr/>
        </p:nvSpPr>
        <p:spPr>
          <a:xfrm>
            <a:off x="839416" y="27384"/>
            <a:ext cx="76200" cy="68580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de-DE"/>
          </a:p>
        </p:txBody>
      </p:sp>
      <p:sp>
        <p:nvSpPr>
          <p:cNvPr id="16" name="Rectangle 3"/>
          <p:cNvSpPr>
            <a:spLocks noGrp="1"/>
          </p:cNvSpPr>
          <p:nvPr>
            <p:ph type="body" sz="quarter" idx="16"/>
          </p:nvPr>
        </p:nvSpPr>
        <p:spPr>
          <a:xfrm>
            <a:off x="2024034" y="381000"/>
            <a:ext cx="7881966" cy="404794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algn="ctr"/>
            <a:r>
              <a:rPr lang="de-DE" sz="1800" dirty="0"/>
              <a:t>Marktdistribution</a:t>
            </a:r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sz="quarter" idx="17"/>
            <p:extLst>
              <p:ext uri="{D42A27DB-BD31-4B8C-83A1-F6EECF244321}">
                <p14:modId xmlns:p14="http://schemas.microsoft.com/office/powerpoint/2010/main" val="3443621546"/>
              </p:ext>
            </p:extLst>
          </p:nvPr>
        </p:nvGraphicFramePr>
        <p:xfrm>
          <a:off x="1991544" y="1285860"/>
          <a:ext cx="7914456" cy="51674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3337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de-DE"/>
              <a:t>Zusammenfassende Marktanalyse</a:t>
            </a:r>
          </a:p>
        </p:txBody>
      </p:sp>
      <p:sp>
        <p:nvSpPr>
          <p:cNvPr id="21" name="Rectangle 10"/>
          <p:cNvSpPr/>
          <p:nvPr/>
        </p:nvSpPr>
        <p:spPr>
          <a:xfrm>
            <a:off x="839416" y="0"/>
            <a:ext cx="76200" cy="68580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de-DE"/>
          </a:p>
        </p:txBody>
      </p:sp>
      <p:sp>
        <p:nvSpPr>
          <p:cNvPr id="16" name="Rectangle 3"/>
          <p:cNvSpPr>
            <a:spLocks noGrp="1"/>
          </p:cNvSpPr>
          <p:nvPr>
            <p:ph type="body" sz="quarter" idx="16"/>
          </p:nvPr>
        </p:nvSpPr>
        <p:spPr>
          <a:xfrm>
            <a:off x="2024034" y="381000"/>
            <a:ext cx="7881966" cy="404794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algn="ctr"/>
            <a:r>
              <a:rPr lang="de-DE" sz="1800" dirty="0"/>
              <a:t>Marktdistribution</a:t>
            </a:r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sz="quarter" idx="17"/>
            <p:extLst>
              <p:ext uri="{D42A27DB-BD31-4B8C-83A1-F6EECF244321}">
                <p14:modId xmlns:p14="http://schemas.microsoft.com/office/powerpoint/2010/main" val="4241446641"/>
              </p:ext>
            </p:extLst>
          </p:nvPr>
        </p:nvGraphicFramePr>
        <p:xfrm>
          <a:off x="1991544" y="1285860"/>
          <a:ext cx="8208912" cy="51674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95727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 uiExpand="1">
        <p:bldSub>
          <a:bldChart bld="series"/>
        </p:bldSub>
      </p:bldGraphic>
    </p:bldLst>
  </p:timing>
</p:sld>
</file>

<file path=ppt/theme/theme1.xml><?xml version="1.0" encoding="utf-8"?>
<a:theme xmlns:a="http://schemas.openxmlformats.org/drawingml/2006/main" name="Pitchbook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ivic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75000"/>
              <a:satMod val="250000"/>
            </a:schemeClr>
          </a:gs>
          <a:gs pos="20000">
            <a:schemeClr val="phClr">
              <a:shade val="85000"/>
              <a:satMod val="175000"/>
            </a:schemeClr>
          </a:gs>
          <a:gs pos="100000">
            <a:schemeClr val="phClr">
              <a:tint val="70000"/>
              <a:satMod val="175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0000"/>
              <a:satMod val="145000"/>
            </a:schemeClr>
          </a:gs>
          <a:gs pos="30000">
            <a:schemeClr val="phClr">
              <a:shade val="65000"/>
              <a:satMod val="155000"/>
            </a:schemeClr>
          </a:gs>
          <a:gs pos="100000">
            <a:schemeClr val="phClr">
              <a:tint val="60000"/>
              <a:satMod val="170000"/>
            </a:schemeClr>
          </a:gs>
        </a:gsLst>
        <a:lin ang="16200000" scaled="1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Pitchbook</Template>
  <TotalTime>0</TotalTime>
  <Words>8</Words>
  <Application>Microsoft Office PowerPoint</Application>
  <PresentationFormat>Breitbild</PresentationFormat>
  <Paragraphs>6</Paragraphs>
  <Slides>2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4" baseType="lpstr">
      <vt:lpstr>Calibri</vt:lpstr>
      <vt:lpstr>Pitchbook</vt:lpstr>
      <vt:lpstr>Zusammenfassende Marktanalyse</vt:lpstr>
      <vt:lpstr>Zusammenfassende Marktanalyse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Diagramme animieren</dc:title>
  <dc:creator>Klaus Fahnenstich</dc:creator>
  <cp:lastModifiedBy>Klaus Fahnenstich</cp:lastModifiedBy>
  <cp:revision>15</cp:revision>
  <dcterms:created xsi:type="dcterms:W3CDTF">2007-03-14T16:38:20Z</dcterms:created>
  <dcterms:modified xsi:type="dcterms:W3CDTF">2012-12-31T20:53:26Z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1031</vt:i4>
  </property>
  <property fmtid="{D5CDD505-2E9C-101B-9397-08002B2CF9AE}" pid="3" name="_Version">
    <vt:lpwstr>12.0.4518</vt:lpwstr>
  </property>
</Properties>
</file>