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8">
          <p15:clr>
            <a:srgbClr val="A4A3A4"/>
          </p15:clr>
        </p15:guide>
        <p15:guide id="2" pos="32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29" autoAdjust="0"/>
    <p:restoredTop sz="87500" autoAdjust="0"/>
  </p:normalViewPr>
  <p:slideViewPr>
    <p:cSldViewPr>
      <p:cViewPr varScale="1">
        <p:scale>
          <a:sx n="68" d="100"/>
          <a:sy n="68" d="100"/>
        </p:scale>
        <p:origin x="90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31.12.2012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066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31.12.2012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749550" y="533400"/>
            <a:ext cx="4735513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68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9550" y="533400"/>
            <a:ext cx="4735513" cy="2663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82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DE9FB1-EECD-464C-AEE8-DD79631C9ACD}" type="datetime1">
              <a:rPr lang="de-DE" smtClean="0"/>
              <a:t>31.12.2012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Ellipse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5A354F-5DC2-4B57-9656-3D92EED65AAD}" type="datetime1">
              <a:rPr lang="de-DE" smtClean="0"/>
              <a:t>31.12.2012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96194-85DE-4A22-88A1-DDCE8F0BDEBE}" type="datetime1">
              <a:rPr lang="de-DE" smtClean="0"/>
              <a:t>31.12.2012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21" y="1357298"/>
            <a:ext cx="142876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58736F3-D442-4C26-8BE6-1BC9F6BD54EA}" type="datetime1">
              <a:rPr lang="de-DE" smtClean="0"/>
              <a:t>31.12.2012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2010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857478" y="1428736"/>
            <a:ext cx="5619789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076E31-01F4-4F1C-BF0F-F8BEF7DE1998}" type="datetime1">
              <a:rPr lang="de-DE" smtClean="0"/>
              <a:t>31.12.2012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890BE-B257-424C-AEA3-7032378DA897}" type="datetime1">
              <a:rPr lang="de-DE" smtClean="0"/>
              <a:t>31.12.2012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8" name="Ellipse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Ellipse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00417-1E40-4B75-A2A5-DCA68BA4F6B3}" type="datetime1">
              <a:rPr lang="de-DE" smtClean="0"/>
              <a:t>31.12.2012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65976-76D7-4012-ABA6-0B4328A0381A}" type="datetime1">
              <a:rPr lang="de-DE" smtClean="0"/>
              <a:t>31.12.2012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8ED27C-3B2F-49A9-A85B-C9AB9AEAF67A}" type="datetime1">
              <a:rPr lang="de-DE" smtClean="0"/>
              <a:t>31.12.2012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25F40-CB42-4609-BE3A-DD510312CEC0}" type="datetime1">
              <a:rPr lang="de-DE" smtClean="0"/>
              <a:t>31.12.2012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238500" y="1143000"/>
            <a:ext cx="6667517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251E24-801E-4B4B-B8D5-F214CFE4EE33}" type="datetime1">
              <a:rPr lang="de-DE" smtClean="0"/>
              <a:t>31.12.2012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53F61-F988-4071-A6B9-A85AFE9DDE86}" type="datetime1">
              <a:rPr lang="de-DE" smtClean="0"/>
              <a:t>31.12.2012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2010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8" name="Ellipse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1" name="Rad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2" name="Rechteck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E77164EF-0D3B-4268-ADCE-75E47A147715}" type="datetime1">
              <a:rPr lang="de-DE" smtClean="0"/>
              <a:t>31.12.2012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2010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1356" y="3143249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41C41-6CFA-4459-83CC-EAFD3E8EF435}" type="datetime1">
              <a:rPr lang="de-DE" smtClean="0"/>
              <a:t>31.12.2012</a:t>
            </a:fld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006822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8</Words>
  <Application>Microsoft Office PowerPoint</Application>
  <PresentationFormat>Breitbild</PresentationFormat>
  <Paragraphs>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Gill Sans MT</vt:lpstr>
      <vt:lpstr>Verdana</vt:lpstr>
      <vt:lpstr>Wingdings 2</vt:lpstr>
      <vt:lpstr>Solstice</vt:lpstr>
      <vt:lpstr>Aachener Printen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2012-12-31T21:51:24Z</dcterms:created>
  <dcterms:modified xsi:type="dcterms:W3CDTF">2012-12-31T21:51:39Z</dcterms:modified>
  <cp:contentStatus/>
</cp:coreProperties>
</file>