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handoutMasterIdLst>
    <p:handoutMasterId r:id="rId11"/>
  </p:handoutMasterIdLst>
  <p:sldIdLst>
    <p:sldId id="257" r:id="rId2"/>
    <p:sldId id="258" r:id="rId3"/>
    <p:sldId id="259" r:id="rId4"/>
    <p:sldId id="272" r:id="rId5"/>
    <p:sldId id="260" r:id="rId6"/>
    <p:sldId id="262" r:id="rId7"/>
    <p:sldId id="270" r:id="rId8"/>
    <p:sldId id="269" r:id="rId9"/>
  </p:sldIdLst>
  <p:sldSz cx="12192000" cy="6858000"/>
  <p:notesSz cx="6858000" cy="9144000"/>
  <p:defaultTextStyle>
    <a:lvl1pPr marL="0" algn="l" rtl="0" latinLnBrk="0">
      <a:defRPr lang="de-DE" sz="1800" kern="1200">
        <a:solidFill>
          <a:schemeClr val="tx1"/>
        </a:solidFill>
        <a:latin typeface="+mn-lt"/>
        <a:ea typeface="+mn-ea"/>
        <a:cs typeface="+mn-cs"/>
      </a:defRPr>
    </a:lvl1pPr>
    <a:lvl2pPr marL="457200" algn="l" rtl="0" latinLnBrk="0">
      <a:defRPr lang="de-DE" sz="1800" kern="1200">
        <a:solidFill>
          <a:schemeClr val="tx1"/>
        </a:solidFill>
        <a:latin typeface="+mn-lt"/>
        <a:ea typeface="+mn-ea"/>
        <a:cs typeface="+mn-cs"/>
      </a:defRPr>
    </a:lvl2pPr>
    <a:lvl3pPr marL="914400" algn="l" rtl="0" latinLnBrk="0">
      <a:defRPr lang="de-DE" sz="1800" kern="1200">
        <a:solidFill>
          <a:schemeClr val="tx1"/>
        </a:solidFill>
        <a:latin typeface="+mn-lt"/>
        <a:ea typeface="+mn-ea"/>
        <a:cs typeface="+mn-cs"/>
      </a:defRPr>
    </a:lvl3pPr>
    <a:lvl4pPr marL="1371600" algn="l" rtl="0" latinLnBrk="0">
      <a:defRPr lang="de-DE" sz="1800" kern="1200">
        <a:solidFill>
          <a:schemeClr val="tx1"/>
        </a:solidFill>
        <a:latin typeface="+mn-lt"/>
        <a:ea typeface="+mn-ea"/>
        <a:cs typeface="+mn-cs"/>
      </a:defRPr>
    </a:lvl4pPr>
    <a:lvl5pPr marL="1828800" algn="l" rtl="0" latinLnBrk="0">
      <a:defRPr lang="de-DE" sz="1800" kern="1200">
        <a:solidFill>
          <a:schemeClr val="tx1"/>
        </a:solidFill>
        <a:latin typeface="+mn-lt"/>
        <a:ea typeface="+mn-ea"/>
        <a:cs typeface="+mn-cs"/>
      </a:defRPr>
    </a:lvl5pPr>
    <a:lvl6pPr marL="2286000" algn="l" rtl="0" latinLnBrk="0">
      <a:defRPr lang="de-DE" sz="1800" kern="1200">
        <a:solidFill>
          <a:schemeClr val="tx1"/>
        </a:solidFill>
        <a:latin typeface="+mn-lt"/>
        <a:ea typeface="+mn-ea"/>
        <a:cs typeface="+mn-cs"/>
      </a:defRPr>
    </a:lvl6pPr>
    <a:lvl7pPr marL="2743200" algn="l" rtl="0" latinLnBrk="0">
      <a:defRPr lang="de-DE" sz="1800" kern="1200">
        <a:solidFill>
          <a:schemeClr val="tx1"/>
        </a:solidFill>
        <a:latin typeface="+mn-lt"/>
        <a:ea typeface="+mn-ea"/>
        <a:cs typeface="+mn-cs"/>
      </a:defRPr>
    </a:lvl7pPr>
    <a:lvl8pPr marL="3200400" algn="l" rtl="0" latinLnBrk="0">
      <a:defRPr lang="de-DE" sz="1800" kern="1200">
        <a:solidFill>
          <a:schemeClr val="tx1"/>
        </a:solidFill>
        <a:latin typeface="+mn-lt"/>
        <a:ea typeface="+mn-ea"/>
        <a:cs typeface="+mn-cs"/>
      </a:defRPr>
    </a:lvl8pPr>
    <a:lvl9pPr marL="3657600" algn="l" rtl="0" latinLnBrk="0">
      <a:defRPr lang="de-DE" sz="1800" kern="1200">
        <a:solidFill>
          <a:schemeClr val="tx1"/>
        </a:solidFill>
        <a:latin typeface="+mn-lt"/>
        <a:ea typeface="+mn-ea"/>
        <a:cs typeface="+mn-cs"/>
      </a:defRPr>
    </a:lvl9pPr>
    <a:extLst/>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26358" autoAdjust="0"/>
    <p:restoredTop sz="86447" autoAdjust="0"/>
  </p:normalViewPr>
  <p:slideViewPr>
    <p:cSldViewPr>
      <p:cViewPr varScale="1">
        <p:scale>
          <a:sx n="62" d="100"/>
          <a:sy n="62" d="100"/>
        </p:scale>
        <p:origin x="30" y="11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latinLnBrk="0">
              <a:defRPr lang="de-DE" sz="1200"/>
            </a:lvl1pPr>
            <a:extLst/>
          </a:lstStyle>
          <a:p>
            <a:endParaRPr lang="de-DE"/>
          </a:p>
        </p:txBody>
      </p:sp>
      <p:sp>
        <p:nvSpPr>
          <p:cNvPr id="3" name="Rectangle 3"/>
          <p:cNvSpPr>
            <a:spLocks noGrp="1"/>
          </p:cNvSpPr>
          <p:nvPr>
            <p:ph type="dt" sz="quarter" idx="1"/>
          </p:nvPr>
        </p:nvSpPr>
        <p:spPr>
          <a:xfrm>
            <a:off x="3884613" y="0"/>
            <a:ext cx="2971800" cy="457200"/>
          </a:xfrm>
          <a:prstGeom prst="rect">
            <a:avLst/>
          </a:prstGeom>
        </p:spPr>
        <p:txBody>
          <a:bodyPr vert="horz" rtlCol="0"/>
          <a:lstStyle>
            <a:lvl1pPr algn="r" latinLnBrk="0">
              <a:defRPr lang="de-DE" sz="1200"/>
            </a:lvl1pPr>
            <a:extLst/>
          </a:lstStyle>
          <a:p>
            <a:fld id="{54D4857D-62A5-486B-9129-468003D7E020}" type="datetimeFigureOut">
              <a:rPr lang="de-DE" smtClean="0"/>
              <a:pPr/>
              <a:t>30.12.2012</a:t>
            </a:fld>
            <a:endParaRPr lang="de-DE"/>
          </a:p>
        </p:txBody>
      </p:sp>
      <p:sp>
        <p:nvSpPr>
          <p:cNvPr id="4" name="Rectangle 4"/>
          <p:cNvSpPr>
            <a:spLocks noGrp="1"/>
          </p:cNvSpPr>
          <p:nvPr>
            <p:ph type="ftr" sz="quarter" idx="2"/>
          </p:nvPr>
        </p:nvSpPr>
        <p:spPr>
          <a:xfrm>
            <a:off x="0" y="8685213"/>
            <a:ext cx="2971800" cy="457200"/>
          </a:xfrm>
          <a:prstGeom prst="rect">
            <a:avLst/>
          </a:prstGeom>
        </p:spPr>
        <p:txBody>
          <a:bodyPr vert="horz" rtlCol="0" anchor="b"/>
          <a:lstStyle>
            <a:lvl1pPr algn="l" latinLnBrk="0">
              <a:defRPr lang="de-DE" sz="1200"/>
            </a:lvl1pPr>
            <a:extLst/>
          </a:lstStyle>
          <a:p>
            <a:endParaRPr lang="de-DE"/>
          </a:p>
        </p:txBody>
      </p:sp>
      <p:sp>
        <p:nvSpPr>
          <p:cNvPr id="5" name="Rectangle 5"/>
          <p:cNvSpPr>
            <a:spLocks noGrp="1"/>
          </p:cNvSpPr>
          <p:nvPr>
            <p:ph type="sldNum" sz="quarter" idx="3"/>
          </p:nvPr>
        </p:nvSpPr>
        <p:spPr>
          <a:xfrm>
            <a:off x="3884613" y="8685213"/>
            <a:ext cx="2971800" cy="457200"/>
          </a:xfrm>
          <a:prstGeom prst="rect">
            <a:avLst/>
          </a:prstGeom>
        </p:spPr>
        <p:txBody>
          <a:bodyPr vert="horz" rtlCol="0" anchor="b"/>
          <a:lstStyle>
            <a:lvl1pPr algn="r" latinLnBrk="0">
              <a:defRPr lang="de-DE" sz="1200"/>
            </a:lvl1pPr>
            <a:extLst/>
          </a:lstStyle>
          <a:p>
            <a:fld id="{2EBE4566-6F3A-4CC1-BD6C-9C510D05F126}" type="slidenum">
              <a:rPr lang="de-DE" smtClean="0"/>
              <a:pPr/>
              <a:t>‹Nr.›</a:t>
            </a:fld>
            <a:endParaRPr lang="de-DE"/>
          </a:p>
        </p:txBody>
      </p:sp>
    </p:spTree>
    <p:extLst>
      <p:ext uri="{BB962C8B-B14F-4D97-AF65-F5344CB8AC3E}">
        <p14:creationId xmlns:p14="http://schemas.microsoft.com/office/powerpoint/2010/main" val="21545166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latinLnBrk="0">
              <a:defRPr lang="de-DE" sz="1200"/>
            </a:lvl1pPr>
            <a:extLst/>
          </a:lstStyle>
          <a:p>
            <a:endParaRPr lang="de-DE"/>
          </a:p>
        </p:txBody>
      </p:sp>
      <p:sp>
        <p:nvSpPr>
          <p:cNvPr id="3" name="Rectangle 3"/>
          <p:cNvSpPr>
            <a:spLocks noGrp="1"/>
          </p:cNvSpPr>
          <p:nvPr>
            <p:ph type="dt" idx="1"/>
          </p:nvPr>
        </p:nvSpPr>
        <p:spPr>
          <a:xfrm>
            <a:off x="3884613" y="0"/>
            <a:ext cx="2971800" cy="457200"/>
          </a:xfrm>
          <a:prstGeom prst="rect">
            <a:avLst/>
          </a:prstGeom>
        </p:spPr>
        <p:txBody>
          <a:bodyPr vert="horz" rtlCol="0"/>
          <a:lstStyle>
            <a:lvl1pPr algn="r" latinLnBrk="0">
              <a:defRPr lang="de-DE" sz="1200"/>
            </a:lvl1pPr>
            <a:extLst/>
          </a:lstStyle>
          <a:p>
            <a:fld id="{2D2EF2CE-B28C-4ED4-8FD0-48BB3F48846A}" type="datetimeFigureOut">
              <a:rPr lang="de-DE"/>
              <a:pPr/>
              <a:t>30.12.2012</a:t>
            </a:fld>
            <a:endParaRPr lang="de-DE"/>
          </a:p>
        </p:txBody>
      </p:sp>
      <p:sp>
        <p:nvSpPr>
          <p:cNvPr id="4" name="Rectangle 4"/>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rtlCol="0" anchor="ctr"/>
          <a:lstStyle>
            <a:extLst/>
          </a:lstStyle>
          <a:p>
            <a:endParaRPr lang="de-DE"/>
          </a:p>
        </p:txBody>
      </p:sp>
      <p:sp>
        <p:nvSpPr>
          <p:cNvPr id="5" name="Rectangle 5"/>
          <p:cNvSpPr>
            <a:spLocks noGrp="1"/>
          </p:cNvSpPr>
          <p:nvPr>
            <p:ph type="body" sz="quarter" idx="3"/>
          </p:nvPr>
        </p:nvSpPr>
        <p:spPr>
          <a:xfrm>
            <a:off x="685800" y="4343400"/>
            <a:ext cx="5486400" cy="4114800"/>
          </a:xfrm>
          <a:prstGeom prst="rect">
            <a:avLst/>
          </a:prstGeom>
        </p:spPr>
        <p:txBody>
          <a:bodyPr vert="horz" rtlCol="0">
            <a:normAutofit/>
          </a:bodyPr>
          <a:lstStyle>
            <a:extLs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6" name="Rectangle 6"/>
          <p:cNvSpPr>
            <a:spLocks noGrp="1"/>
          </p:cNvSpPr>
          <p:nvPr>
            <p:ph type="ftr" sz="quarter" idx="4"/>
          </p:nvPr>
        </p:nvSpPr>
        <p:spPr>
          <a:xfrm>
            <a:off x="0" y="8685213"/>
            <a:ext cx="2971800" cy="457200"/>
          </a:xfrm>
          <a:prstGeom prst="rect">
            <a:avLst/>
          </a:prstGeom>
        </p:spPr>
        <p:txBody>
          <a:bodyPr vert="horz" rtlCol="0" anchor="b"/>
          <a:lstStyle>
            <a:lvl1pPr algn="l" latinLnBrk="0">
              <a:defRPr lang="de-DE" sz="1200"/>
            </a:lvl1pPr>
            <a:extLst/>
          </a:lstStyle>
          <a:p>
            <a:endParaRPr lang="de-DE"/>
          </a:p>
        </p:txBody>
      </p:sp>
      <p:sp>
        <p:nvSpPr>
          <p:cNvPr id="7" name="Rectangle 7"/>
          <p:cNvSpPr>
            <a:spLocks noGrp="1"/>
          </p:cNvSpPr>
          <p:nvPr>
            <p:ph type="sldNum" sz="quarter" idx="5"/>
          </p:nvPr>
        </p:nvSpPr>
        <p:spPr>
          <a:xfrm>
            <a:off x="3884613" y="8685213"/>
            <a:ext cx="2971800" cy="457200"/>
          </a:xfrm>
          <a:prstGeom prst="rect">
            <a:avLst/>
          </a:prstGeom>
        </p:spPr>
        <p:txBody>
          <a:bodyPr vert="horz" rtlCol="0" anchor="b"/>
          <a:lstStyle>
            <a:lvl1pPr algn="r" latinLnBrk="0">
              <a:defRPr lang="de-DE" sz="1200"/>
            </a:lvl1pPr>
            <a:extLst/>
          </a:lstStyle>
          <a:p>
            <a:fld id="{61807874-5299-41B2-A37A-6AA3547857F4}" type="slidenum">
              <a:rPr/>
              <a:pPr/>
              <a:t>‹Nr.›</a:t>
            </a:fld>
            <a:endParaRPr lang="de-DE"/>
          </a:p>
        </p:txBody>
      </p:sp>
    </p:spTree>
    <p:extLst>
      <p:ext uri="{BB962C8B-B14F-4D97-AF65-F5344CB8AC3E}">
        <p14:creationId xmlns:p14="http://schemas.microsoft.com/office/powerpoint/2010/main" val="2672951284"/>
      </p:ext>
    </p:extLst>
  </p:cSld>
  <p:clrMap bg1="lt1" tx1="dk1" bg2="lt2" tx2="dk2" accent1="accent1" accent2="accent2" accent3="accent3" accent4="accent4" accent5="accent5" accent6="accent6" hlink="hlink" folHlink="folHlink"/>
  <p:notesStyle>
    <a:lvl1pPr marL="0" algn="l" rtl="0" latinLnBrk="0">
      <a:defRPr lang="de-DE" sz="1200" kern="1200">
        <a:solidFill>
          <a:schemeClr val="tx1"/>
        </a:solidFill>
        <a:latin typeface="+mn-lt"/>
        <a:ea typeface="+mn-ea"/>
        <a:cs typeface="+mn-cs"/>
      </a:defRPr>
    </a:lvl1pPr>
    <a:lvl2pPr marL="457200" algn="l" rtl="0" latinLnBrk="0">
      <a:defRPr lang="de-DE" sz="1200" kern="1200">
        <a:solidFill>
          <a:schemeClr val="tx1"/>
        </a:solidFill>
        <a:latin typeface="+mn-lt"/>
        <a:ea typeface="+mn-ea"/>
        <a:cs typeface="+mn-cs"/>
      </a:defRPr>
    </a:lvl2pPr>
    <a:lvl3pPr marL="914400" algn="l" rtl="0" latinLnBrk="0">
      <a:defRPr lang="de-DE" sz="1200" kern="1200">
        <a:solidFill>
          <a:schemeClr val="tx1"/>
        </a:solidFill>
        <a:latin typeface="+mn-lt"/>
        <a:ea typeface="+mn-ea"/>
        <a:cs typeface="+mn-cs"/>
      </a:defRPr>
    </a:lvl3pPr>
    <a:lvl4pPr marL="1371600" algn="l" rtl="0" latinLnBrk="0">
      <a:defRPr lang="de-DE" sz="1200" kern="1200">
        <a:solidFill>
          <a:schemeClr val="tx1"/>
        </a:solidFill>
        <a:latin typeface="+mn-lt"/>
        <a:ea typeface="+mn-ea"/>
        <a:cs typeface="+mn-cs"/>
      </a:defRPr>
    </a:lvl4pPr>
    <a:lvl5pPr marL="1828800" algn="l" rtl="0" latinLnBrk="0">
      <a:defRPr lang="de-DE" sz="1200" kern="1200">
        <a:solidFill>
          <a:schemeClr val="tx1"/>
        </a:solidFill>
        <a:latin typeface="+mn-lt"/>
        <a:ea typeface="+mn-ea"/>
        <a:cs typeface="+mn-cs"/>
      </a:defRPr>
    </a:lvl5pPr>
    <a:lvl6pPr marL="2286000" algn="l" rtl="0" latinLnBrk="0">
      <a:defRPr lang="de-DE" sz="1200" kern="1200">
        <a:solidFill>
          <a:schemeClr val="tx1"/>
        </a:solidFill>
        <a:latin typeface="+mn-lt"/>
        <a:ea typeface="+mn-ea"/>
        <a:cs typeface="+mn-cs"/>
      </a:defRPr>
    </a:lvl6pPr>
    <a:lvl7pPr marL="2743200" algn="l" rtl="0" latinLnBrk="0">
      <a:defRPr lang="de-DE" sz="1200" kern="1200">
        <a:solidFill>
          <a:schemeClr val="tx1"/>
        </a:solidFill>
        <a:latin typeface="+mn-lt"/>
        <a:ea typeface="+mn-ea"/>
        <a:cs typeface="+mn-cs"/>
      </a:defRPr>
    </a:lvl7pPr>
    <a:lvl8pPr marL="3200400" algn="l" rtl="0" latinLnBrk="0">
      <a:defRPr lang="de-DE" sz="1200" kern="1200">
        <a:solidFill>
          <a:schemeClr val="tx1"/>
        </a:solidFill>
        <a:latin typeface="+mn-lt"/>
        <a:ea typeface="+mn-ea"/>
        <a:cs typeface="+mn-cs"/>
      </a:defRPr>
    </a:lvl8pPr>
    <a:lvl9pPr marL="3657600" algn="l" rtl="0" latinLnBrk="0">
      <a:defRPr lang="de-DE"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a:xfrm>
            <a:off x="381000" y="685800"/>
            <a:ext cx="6096000" cy="3429000"/>
          </a:xfrm>
        </p:spPr>
      </p:sp>
      <p:sp>
        <p:nvSpPr>
          <p:cNvPr id="3" name="Rectangle 3"/>
          <p:cNvSpPr>
            <a:spLocks noGrp="1"/>
          </p:cNvSpPr>
          <p:nvPr>
            <p:ph type="body" idx="1"/>
          </p:nvPr>
        </p:nvSpPr>
        <p:spPr/>
        <p:txBody>
          <a:bodyPr/>
          <a:lstStyle>
            <a:extLst/>
          </a:lstStyle>
          <a:p>
            <a:endParaRPr lang="de-DE"/>
          </a:p>
        </p:txBody>
      </p:sp>
      <p:sp>
        <p:nvSpPr>
          <p:cNvPr id="4" name="Rectangle 4"/>
          <p:cNvSpPr>
            <a:spLocks noGrp="1"/>
          </p:cNvSpPr>
          <p:nvPr>
            <p:ph type="sldNum" sz="quarter" idx="10"/>
          </p:nvPr>
        </p:nvSpPr>
        <p:spPr/>
        <p:txBody>
          <a:bodyPr/>
          <a:lstStyle>
            <a:extLst/>
          </a:lstStyle>
          <a:p>
            <a:fld id="{61807874-5299-41B2-A37A-6AA3547857F4}" type="slidenum">
              <a:rPr lang="de-DE" smtClean="0"/>
              <a:pPr/>
              <a:t>1</a:t>
            </a:fld>
            <a:endParaRPr lang="de-DE"/>
          </a:p>
        </p:txBody>
      </p:sp>
    </p:spTree>
    <p:extLst>
      <p:ext uri="{BB962C8B-B14F-4D97-AF65-F5344CB8AC3E}">
        <p14:creationId xmlns:p14="http://schemas.microsoft.com/office/powerpoint/2010/main" val="1705755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a:xfrm>
            <a:off x="381000" y="685800"/>
            <a:ext cx="6096000" cy="3429000"/>
          </a:xfrm>
        </p:spPr>
      </p:sp>
      <p:sp>
        <p:nvSpPr>
          <p:cNvPr id="3" name="Rectangle 3"/>
          <p:cNvSpPr>
            <a:spLocks noGrp="1"/>
          </p:cNvSpPr>
          <p:nvPr>
            <p:ph type="body" idx="1"/>
          </p:nvPr>
        </p:nvSpPr>
        <p:spPr/>
        <p:txBody>
          <a:bodyPr/>
          <a:lstStyle>
            <a:extLst/>
          </a:lstStyle>
          <a:p>
            <a:endParaRPr lang="de-DE" dirty="0"/>
          </a:p>
        </p:txBody>
      </p:sp>
      <p:sp>
        <p:nvSpPr>
          <p:cNvPr id="4" name="Rectangle 4"/>
          <p:cNvSpPr>
            <a:spLocks noGrp="1"/>
          </p:cNvSpPr>
          <p:nvPr>
            <p:ph type="sldNum" sz="quarter" idx="10"/>
          </p:nvPr>
        </p:nvSpPr>
        <p:spPr/>
        <p:txBody>
          <a:bodyPr/>
          <a:lstStyle>
            <a:extLst/>
          </a:lstStyle>
          <a:p>
            <a:fld id="{61807874-5299-41B2-A37A-6AA3547857F4}" type="slidenum">
              <a:rPr lang="de-DE" smtClean="0"/>
              <a:pPr/>
              <a:t>2</a:t>
            </a:fld>
            <a:endParaRPr lang="de-DE"/>
          </a:p>
        </p:txBody>
      </p:sp>
    </p:spTree>
    <p:extLst>
      <p:ext uri="{BB962C8B-B14F-4D97-AF65-F5344CB8AC3E}">
        <p14:creationId xmlns:p14="http://schemas.microsoft.com/office/powerpoint/2010/main" val="339348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a:xfrm>
            <a:off x="381000" y="685800"/>
            <a:ext cx="6096000" cy="3429000"/>
          </a:xfrm>
        </p:spPr>
      </p:sp>
      <p:sp>
        <p:nvSpPr>
          <p:cNvPr id="3" name="Rectangle 3"/>
          <p:cNvSpPr>
            <a:spLocks noGrp="1"/>
          </p:cNvSpPr>
          <p:nvPr>
            <p:ph type="body" idx="1"/>
          </p:nvPr>
        </p:nvSpPr>
        <p:spPr/>
        <p:txBody>
          <a:bodyPr/>
          <a:lstStyle>
            <a:extLst/>
          </a:lstStyle>
          <a:p>
            <a:endParaRPr lang="de-DE"/>
          </a:p>
        </p:txBody>
      </p:sp>
      <p:sp>
        <p:nvSpPr>
          <p:cNvPr id="4" name="Rectangle 4"/>
          <p:cNvSpPr>
            <a:spLocks noGrp="1"/>
          </p:cNvSpPr>
          <p:nvPr>
            <p:ph type="sldNum" sz="quarter" idx="10"/>
          </p:nvPr>
        </p:nvSpPr>
        <p:spPr/>
        <p:txBody>
          <a:bodyPr/>
          <a:lstStyle>
            <a:extLst/>
          </a:lstStyle>
          <a:p>
            <a:fld id="{61807874-5299-41B2-A37A-6AA3547857F4}" type="slidenum">
              <a:rPr lang="de-DE" smtClean="0"/>
              <a:pPr/>
              <a:t>3</a:t>
            </a:fld>
            <a:endParaRPr lang="de-DE"/>
          </a:p>
        </p:txBody>
      </p:sp>
    </p:spTree>
    <p:extLst>
      <p:ext uri="{BB962C8B-B14F-4D97-AF65-F5344CB8AC3E}">
        <p14:creationId xmlns:p14="http://schemas.microsoft.com/office/powerpoint/2010/main" val="3644556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381000" y="685800"/>
            <a:ext cx="6096000" cy="3429000"/>
          </a:xfrm>
        </p:spPr>
      </p:sp>
      <p:sp>
        <p:nvSpPr>
          <p:cNvPr id="3" name="Rectangle 2"/>
          <p:cNvSpPr>
            <a:spLocks noGrp="1"/>
          </p:cNvSpPr>
          <p:nvPr>
            <p:ph type="body" idx="1"/>
          </p:nvPr>
        </p:nvSpPr>
        <p:spPr/>
        <p:txBody>
          <a:bodyPr/>
          <a:lstStyle>
            <a:extLst/>
          </a:lstStyle>
          <a:p>
            <a:endParaRPr lang="de-DE"/>
          </a:p>
        </p:txBody>
      </p:sp>
      <p:sp>
        <p:nvSpPr>
          <p:cNvPr id="4" name="Rectangle 3"/>
          <p:cNvSpPr>
            <a:spLocks noGrp="1"/>
          </p:cNvSpPr>
          <p:nvPr>
            <p:ph type="sldNum" sz="quarter" idx="10"/>
          </p:nvPr>
        </p:nvSpPr>
        <p:spPr/>
        <p:txBody>
          <a:bodyPr/>
          <a:lstStyle>
            <a:extLst/>
          </a:lstStyle>
          <a:p>
            <a:fld id="{61807874-5299-41B2-A37A-6AA3547857F4}" type="slidenum">
              <a:rPr lang="de-DE" smtClean="0"/>
              <a:pPr/>
              <a:t>4</a:t>
            </a:fld>
            <a:endParaRPr lang="de-DE"/>
          </a:p>
        </p:txBody>
      </p:sp>
    </p:spTree>
    <p:extLst>
      <p:ext uri="{BB962C8B-B14F-4D97-AF65-F5344CB8AC3E}">
        <p14:creationId xmlns:p14="http://schemas.microsoft.com/office/powerpoint/2010/main" val="27815226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a:xfrm>
            <a:off x="381000" y="685800"/>
            <a:ext cx="6096000" cy="3429000"/>
          </a:xfrm>
        </p:spPr>
      </p:sp>
      <p:sp>
        <p:nvSpPr>
          <p:cNvPr id="3" name="Rectangle 3"/>
          <p:cNvSpPr>
            <a:spLocks noGrp="1"/>
          </p:cNvSpPr>
          <p:nvPr>
            <p:ph type="body" idx="1"/>
          </p:nvPr>
        </p:nvSpPr>
        <p:spPr/>
        <p:txBody>
          <a:bodyPr/>
          <a:lstStyle>
            <a:extLst/>
          </a:lstStyle>
          <a:p>
            <a:endParaRPr lang="de-DE"/>
          </a:p>
        </p:txBody>
      </p:sp>
      <p:sp>
        <p:nvSpPr>
          <p:cNvPr id="4" name="Rectangle 4"/>
          <p:cNvSpPr>
            <a:spLocks noGrp="1"/>
          </p:cNvSpPr>
          <p:nvPr>
            <p:ph type="sldNum" sz="quarter" idx="10"/>
          </p:nvPr>
        </p:nvSpPr>
        <p:spPr/>
        <p:txBody>
          <a:bodyPr/>
          <a:lstStyle>
            <a:extLst/>
          </a:lstStyle>
          <a:p>
            <a:fld id="{61807874-5299-41B2-A37A-6AA3547857F4}" type="slidenum">
              <a:rPr lang="de-DE" smtClean="0"/>
              <a:pPr/>
              <a:t>5</a:t>
            </a:fld>
            <a:endParaRPr lang="de-DE"/>
          </a:p>
        </p:txBody>
      </p:sp>
    </p:spTree>
    <p:extLst>
      <p:ext uri="{BB962C8B-B14F-4D97-AF65-F5344CB8AC3E}">
        <p14:creationId xmlns:p14="http://schemas.microsoft.com/office/powerpoint/2010/main" val="3211212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a:xfrm>
            <a:off x="381000" y="685800"/>
            <a:ext cx="6096000" cy="3429000"/>
          </a:xfrm>
        </p:spPr>
      </p:sp>
      <p:sp>
        <p:nvSpPr>
          <p:cNvPr id="3" name="Rectangle 3"/>
          <p:cNvSpPr>
            <a:spLocks noGrp="1"/>
          </p:cNvSpPr>
          <p:nvPr>
            <p:ph type="body" idx="1"/>
          </p:nvPr>
        </p:nvSpPr>
        <p:spPr/>
        <p:txBody>
          <a:bodyPr/>
          <a:lstStyle>
            <a:extLst/>
          </a:lstStyle>
          <a:p>
            <a:endParaRPr lang="de-DE" dirty="0"/>
          </a:p>
        </p:txBody>
      </p:sp>
      <p:sp>
        <p:nvSpPr>
          <p:cNvPr id="4" name="Rectangle 4"/>
          <p:cNvSpPr>
            <a:spLocks noGrp="1"/>
          </p:cNvSpPr>
          <p:nvPr>
            <p:ph type="sldNum" sz="quarter" idx="10"/>
          </p:nvPr>
        </p:nvSpPr>
        <p:spPr/>
        <p:txBody>
          <a:bodyPr/>
          <a:lstStyle>
            <a:extLst/>
          </a:lstStyle>
          <a:p>
            <a:fld id="{61807874-5299-41B2-A37A-6AA3547857F4}" type="slidenum">
              <a:rPr lang="de-DE" smtClean="0"/>
              <a:pPr/>
              <a:t>6</a:t>
            </a:fld>
            <a:endParaRPr lang="de-DE"/>
          </a:p>
        </p:txBody>
      </p:sp>
    </p:spTree>
    <p:extLst>
      <p:ext uri="{BB962C8B-B14F-4D97-AF65-F5344CB8AC3E}">
        <p14:creationId xmlns:p14="http://schemas.microsoft.com/office/powerpoint/2010/main" val="2634606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381000" y="685800"/>
            <a:ext cx="6096000" cy="3429000"/>
          </a:xfrm>
        </p:spPr>
      </p:sp>
      <p:sp>
        <p:nvSpPr>
          <p:cNvPr id="3" name="Rectangle 2"/>
          <p:cNvSpPr>
            <a:spLocks noGrp="1"/>
          </p:cNvSpPr>
          <p:nvPr>
            <p:ph type="body" idx="1"/>
          </p:nvPr>
        </p:nvSpPr>
        <p:spPr/>
        <p:txBody>
          <a:bodyPr/>
          <a:lstStyle>
            <a:extLst/>
          </a:lstStyle>
          <a:p>
            <a:endParaRPr lang="de-DE" dirty="0"/>
          </a:p>
        </p:txBody>
      </p:sp>
      <p:sp>
        <p:nvSpPr>
          <p:cNvPr id="4" name="Rectangle 3"/>
          <p:cNvSpPr>
            <a:spLocks noGrp="1"/>
          </p:cNvSpPr>
          <p:nvPr>
            <p:ph type="sldNum" sz="quarter" idx="10"/>
          </p:nvPr>
        </p:nvSpPr>
        <p:spPr/>
        <p:txBody>
          <a:bodyPr/>
          <a:lstStyle>
            <a:extLst/>
          </a:lstStyle>
          <a:p>
            <a:fld id="{61807874-5299-41B2-A37A-6AA3547857F4}" type="slidenum">
              <a:rPr lang="de-DE" smtClean="0"/>
              <a:pPr/>
              <a:t>7</a:t>
            </a:fld>
            <a:endParaRPr lang="de-DE"/>
          </a:p>
        </p:txBody>
      </p:sp>
    </p:spTree>
    <p:extLst>
      <p:ext uri="{BB962C8B-B14F-4D97-AF65-F5344CB8AC3E}">
        <p14:creationId xmlns:p14="http://schemas.microsoft.com/office/powerpoint/2010/main" val="19627644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a:xfrm>
            <a:off x="381000" y="685800"/>
            <a:ext cx="6096000" cy="3429000"/>
          </a:xfrm>
        </p:spPr>
      </p:sp>
      <p:sp>
        <p:nvSpPr>
          <p:cNvPr id="3" name="Rectangle 3"/>
          <p:cNvSpPr>
            <a:spLocks noGrp="1"/>
          </p:cNvSpPr>
          <p:nvPr>
            <p:ph type="body" idx="1"/>
          </p:nvPr>
        </p:nvSpPr>
        <p:spPr/>
        <p:txBody>
          <a:bodyPr/>
          <a:lstStyle>
            <a:extLst/>
          </a:lstStyle>
          <a:p>
            <a:endParaRPr lang="de-DE" dirty="0"/>
          </a:p>
        </p:txBody>
      </p:sp>
      <p:sp>
        <p:nvSpPr>
          <p:cNvPr id="4" name="Rectangle 4"/>
          <p:cNvSpPr>
            <a:spLocks noGrp="1"/>
          </p:cNvSpPr>
          <p:nvPr>
            <p:ph type="sldNum" sz="quarter" idx="10"/>
          </p:nvPr>
        </p:nvSpPr>
        <p:spPr/>
        <p:txBody>
          <a:bodyPr/>
          <a:lstStyle>
            <a:extLst/>
          </a:lstStyle>
          <a:p>
            <a:fld id="{61807874-5299-41B2-A37A-6AA3547857F4}" type="slidenum">
              <a:rPr lang="de-DE" smtClean="0"/>
              <a:pPr/>
              <a:t>8</a:t>
            </a:fld>
            <a:endParaRPr lang="de-DE"/>
          </a:p>
        </p:txBody>
      </p:sp>
    </p:spTree>
    <p:extLst>
      <p:ext uri="{BB962C8B-B14F-4D97-AF65-F5344CB8AC3E}">
        <p14:creationId xmlns:p14="http://schemas.microsoft.com/office/powerpoint/2010/main" val="14098793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elfolie">
    <p:spTree>
      <p:nvGrpSpPr>
        <p:cNvPr id="1" name=""/>
        <p:cNvGrpSpPr/>
        <p:nvPr/>
      </p:nvGrpSpPr>
      <p:grpSpPr>
        <a:xfrm>
          <a:off x="0" y="0"/>
          <a:ext cx="0" cy="0"/>
          <a:chOff x="0" y="0"/>
          <a:chExt cx="0" cy="0"/>
        </a:xfrm>
      </p:grpSpPr>
      <p:sp>
        <p:nvSpPr>
          <p:cNvPr id="12" name="Rectangle 3"/>
          <p:cNvSpPr>
            <a:spLocks noGrp="1"/>
          </p:cNvSpPr>
          <p:nvPr>
            <p:ph type="subTitle" idx="1"/>
          </p:nvPr>
        </p:nvSpPr>
        <p:spPr>
          <a:xfrm>
            <a:off x="609600" y="5396132"/>
            <a:ext cx="10797736" cy="762000"/>
          </a:xfrm>
        </p:spPr>
        <p:txBody>
          <a:bodyPr/>
          <a:lstStyle>
            <a:lvl1pPr marL="0" indent="0" algn="r" eaLnBrk="1" latinLnBrk="0" hangingPunct="1">
              <a:buNone/>
              <a:defRPr kumimoji="0" lang="de-DE" sz="1400"/>
            </a:lvl1pPr>
            <a:lvl2pPr marL="457200" indent="0" algn="ctr" eaLnBrk="1" latinLnBrk="0" hangingPunct="1">
              <a:buNone/>
            </a:lvl2pPr>
            <a:lvl3pPr marL="914400" indent="0" algn="ctr" eaLnBrk="1" latinLnBrk="0" hangingPunct="1">
              <a:buNone/>
            </a:lvl3pPr>
            <a:lvl4pPr marL="1371600" indent="0" algn="ctr" eaLnBrk="1" latinLnBrk="0" hangingPunct="1">
              <a:buNone/>
            </a:lvl4pPr>
            <a:lvl5pPr marL="1828800" indent="0" algn="ctr" eaLnBrk="1" latinLnBrk="0" hangingPunct="1">
              <a:buNone/>
            </a:lvl5pPr>
            <a:lvl6pPr marL="2286000" indent="0" algn="ctr" eaLnBrk="1" latinLnBrk="0" hangingPunct="1">
              <a:buNone/>
            </a:lvl6pPr>
            <a:lvl7pPr marL="2743200" indent="0" algn="ctr" eaLnBrk="1" latinLnBrk="0" hangingPunct="1">
              <a:buNone/>
            </a:lvl7pPr>
            <a:lvl8pPr marL="3200400" indent="0" algn="ctr" eaLnBrk="1" latinLnBrk="0" hangingPunct="1">
              <a:buNone/>
            </a:lvl8pPr>
            <a:lvl9pPr marL="3657600" indent="0" algn="ctr" eaLnBrk="1" latinLnBrk="0" hangingPunct="1">
              <a:buNone/>
            </a:lvl9pPr>
            <a:extLst/>
          </a:lstStyle>
          <a:p>
            <a:pPr eaLnBrk="1" latinLnBrk="0" hangingPunct="1"/>
            <a:r>
              <a:rPr lang="de-DE" smtClean="0"/>
              <a:t>Formatvorlage des Untertitelmasters durch Klicken bearbeiten</a:t>
            </a:r>
            <a:endParaRPr/>
          </a:p>
        </p:txBody>
      </p:sp>
      <p:grpSp>
        <p:nvGrpSpPr>
          <p:cNvPr id="16" name="Group 23"/>
          <p:cNvGrpSpPr/>
          <p:nvPr/>
        </p:nvGrpSpPr>
        <p:grpSpPr>
          <a:xfrm>
            <a:off x="19987" y="1976657"/>
            <a:ext cx="2723213" cy="533400"/>
            <a:chOff x="0" y="2000250"/>
            <a:chExt cx="3733800" cy="533400"/>
          </a:xfrm>
        </p:grpSpPr>
        <p:sp>
          <p:nvSpPr>
            <p:cNvPr id="30" name="Rectangle 14"/>
            <p:cNvSpPr/>
            <p:nvPr/>
          </p:nvSpPr>
          <p:spPr>
            <a:xfrm>
              <a:off x="0" y="2381250"/>
              <a:ext cx="373380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de-DE" sz="1800"/>
            </a:p>
          </p:txBody>
        </p:sp>
        <p:sp>
          <p:nvSpPr>
            <p:cNvPr id="7" name="Rectangle 14"/>
            <p:cNvSpPr/>
            <p:nvPr/>
          </p:nvSpPr>
          <p:spPr>
            <a:xfrm>
              <a:off x="0" y="2305050"/>
              <a:ext cx="373380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kumimoji="0" lang="de-DE" sz="1800"/>
            </a:p>
          </p:txBody>
        </p:sp>
        <p:sp>
          <p:nvSpPr>
            <p:cNvPr id="21" name="Rectangle 14"/>
            <p:cNvSpPr/>
            <p:nvPr/>
          </p:nvSpPr>
          <p:spPr>
            <a:xfrm>
              <a:off x="0" y="2228850"/>
              <a:ext cx="373380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de-DE" sz="1800"/>
            </a:p>
          </p:txBody>
        </p:sp>
        <p:sp>
          <p:nvSpPr>
            <p:cNvPr id="8" name="Rectangle 14"/>
            <p:cNvSpPr/>
            <p:nvPr/>
          </p:nvSpPr>
          <p:spPr>
            <a:xfrm>
              <a:off x="0" y="2152650"/>
              <a:ext cx="373380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de-DE" sz="1800"/>
            </a:p>
          </p:txBody>
        </p:sp>
        <p:sp>
          <p:nvSpPr>
            <p:cNvPr id="6" name="Rectangle 14"/>
            <p:cNvSpPr/>
            <p:nvPr/>
          </p:nvSpPr>
          <p:spPr>
            <a:xfrm>
              <a:off x="0" y="2076450"/>
              <a:ext cx="373380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kumimoji="0" lang="de-DE" sz="1800"/>
            </a:p>
          </p:txBody>
        </p:sp>
        <p:sp>
          <p:nvSpPr>
            <p:cNvPr id="20" name="Rectangle 14"/>
            <p:cNvSpPr/>
            <p:nvPr/>
          </p:nvSpPr>
          <p:spPr>
            <a:xfrm>
              <a:off x="0" y="20002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sz="1800"/>
            </a:p>
          </p:txBody>
        </p:sp>
        <p:sp>
          <p:nvSpPr>
            <p:cNvPr id="13" name="Rectangle 14"/>
            <p:cNvSpPr/>
            <p:nvPr/>
          </p:nvSpPr>
          <p:spPr>
            <a:xfrm>
              <a:off x="0" y="24574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sz="1800"/>
            </a:p>
          </p:txBody>
        </p:sp>
      </p:grpSp>
      <p:grpSp>
        <p:nvGrpSpPr>
          <p:cNvPr id="29" name="Group 35"/>
          <p:cNvGrpSpPr/>
          <p:nvPr/>
        </p:nvGrpSpPr>
        <p:grpSpPr>
          <a:xfrm>
            <a:off x="11445407" y="1976658"/>
            <a:ext cx="736600" cy="542925"/>
            <a:chOff x="8667750" y="2000250"/>
            <a:chExt cx="476250" cy="542925"/>
          </a:xfrm>
        </p:grpSpPr>
        <p:sp>
          <p:nvSpPr>
            <p:cNvPr id="26" name="Rectangle 14"/>
            <p:cNvSpPr/>
            <p:nvPr/>
          </p:nvSpPr>
          <p:spPr>
            <a:xfrm>
              <a:off x="8667750" y="2381250"/>
              <a:ext cx="47625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de-DE" sz="1800"/>
            </a:p>
          </p:txBody>
        </p:sp>
        <p:sp>
          <p:nvSpPr>
            <p:cNvPr id="22" name="Rectangle 14"/>
            <p:cNvSpPr/>
            <p:nvPr/>
          </p:nvSpPr>
          <p:spPr>
            <a:xfrm>
              <a:off x="8667750" y="2305050"/>
              <a:ext cx="47625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kumimoji="0" lang="de-DE" sz="1800"/>
            </a:p>
          </p:txBody>
        </p:sp>
        <p:sp>
          <p:nvSpPr>
            <p:cNvPr id="17" name="Rectangle 14"/>
            <p:cNvSpPr/>
            <p:nvPr/>
          </p:nvSpPr>
          <p:spPr>
            <a:xfrm>
              <a:off x="8667750" y="2228850"/>
              <a:ext cx="47625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de-DE" sz="1800"/>
            </a:p>
          </p:txBody>
        </p:sp>
        <p:sp>
          <p:nvSpPr>
            <p:cNvPr id="28" name="Rectangle 14"/>
            <p:cNvSpPr/>
            <p:nvPr/>
          </p:nvSpPr>
          <p:spPr>
            <a:xfrm>
              <a:off x="8667750" y="2152650"/>
              <a:ext cx="47625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de-DE" sz="1800"/>
            </a:p>
          </p:txBody>
        </p:sp>
        <p:sp>
          <p:nvSpPr>
            <p:cNvPr id="15" name="Rectangle 14"/>
            <p:cNvSpPr/>
            <p:nvPr/>
          </p:nvSpPr>
          <p:spPr>
            <a:xfrm>
              <a:off x="8667750" y="2076450"/>
              <a:ext cx="47625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kumimoji="0" lang="de-DE" sz="1800"/>
            </a:p>
          </p:txBody>
        </p:sp>
        <p:sp>
          <p:nvSpPr>
            <p:cNvPr id="18" name="Rectangle 14"/>
            <p:cNvSpPr/>
            <p:nvPr/>
          </p:nvSpPr>
          <p:spPr>
            <a:xfrm>
              <a:off x="8667750" y="2000250"/>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sz="1800"/>
            </a:p>
          </p:txBody>
        </p:sp>
        <p:sp>
          <p:nvSpPr>
            <p:cNvPr id="9" name="Rectangle 14"/>
            <p:cNvSpPr/>
            <p:nvPr/>
          </p:nvSpPr>
          <p:spPr>
            <a:xfrm>
              <a:off x="8667750" y="2466975"/>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sz="1800"/>
            </a:p>
          </p:txBody>
        </p:sp>
      </p:grpSp>
      <p:sp>
        <p:nvSpPr>
          <p:cNvPr id="24" name="Oval 28"/>
          <p:cNvSpPr/>
          <p:nvPr userDrawn="1"/>
        </p:nvSpPr>
        <p:spPr>
          <a:xfrm>
            <a:off x="11430000" y="6038850"/>
            <a:ext cx="203200" cy="152400"/>
          </a:xfrm>
          <a:prstGeom prst="ellipse">
            <a:avLst/>
          </a:prstGeom>
          <a:effectLst/>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de-DE" sz="1800"/>
          </a:p>
        </p:txBody>
      </p:sp>
      <p:sp>
        <p:nvSpPr>
          <p:cNvPr id="23" name="Oval 28"/>
          <p:cNvSpPr/>
          <p:nvPr userDrawn="1"/>
        </p:nvSpPr>
        <p:spPr>
          <a:xfrm>
            <a:off x="11430000" y="6324600"/>
            <a:ext cx="203200" cy="152400"/>
          </a:xfrm>
          <a:prstGeom prst="ellipse">
            <a:avLst/>
          </a:prstGeom>
          <a:effectLst/>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de-DE" sz="1800"/>
          </a:p>
        </p:txBody>
      </p:sp>
      <p:sp>
        <p:nvSpPr>
          <p:cNvPr id="5" name="Oval 28"/>
          <p:cNvSpPr/>
          <p:nvPr userDrawn="1"/>
        </p:nvSpPr>
        <p:spPr>
          <a:xfrm>
            <a:off x="11430000" y="5476875"/>
            <a:ext cx="203200" cy="152400"/>
          </a:xfrm>
          <a:prstGeom prst="ellipse">
            <a:avLst/>
          </a:prstGeom>
          <a:effectLst/>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sz="1800"/>
          </a:p>
        </p:txBody>
      </p:sp>
      <p:sp>
        <p:nvSpPr>
          <p:cNvPr id="14" name="Oval 28"/>
          <p:cNvSpPr/>
          <p:nvPr userDrawn="1"/>
        </p:nvSpPr>
        <p:spPr>
          <a:xfrm>
            <a:off x="11430000" y="5753100"/>
            <a:ext cx="203200" cy="152400"/>
          </a:xfrm>
          <a:prstGeom prst="ellipse">
            <a:avLst/>
          </a:prstGeom>
          <a:effectLst/>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de-DE" sz="1800"/>
          </a:p>
        </p:txBody>
      </p:sp>
      <p:sp>
        <p:nvSpPr>
          <p:cNvPr id="19" name="Rectangle 34"/>
          <p:cNvSpPr>
            <a:spLocks noGrp="1"/>
          </p:cNvSpPr>
          <p:nvPr>
            <p:ph type="dt" sz="half" idx="10"/>
          </p:nvPr>
        </p:nvSpPr>
        <p:spPr/>
        <p:txBody>
          <a:bodyPr rtlCol="0"/>
          <a:lstStyle>
            <a:extLst/>
          </a:lstStyle>
          <a:p>
            <a:pPr algn="r"/>
            <a:fld id="{8F67D422-08A8-451B-9A67-21962FC4B660}" type="datetimeFigureOut">
              <a:rPr kumimoji="0" lang="de-DE" sz="1100"/>
              <a:pPr algn="r"/>
              <a:t>30.12.2012</a:t>
            </a:fld>
            <a:endParaRPr kumimoji="0" lang="de-DE"/>
          </a:p>
        </p:txBody>
      </p:sp>
      <p:sp>
        <p:nvSpPr>
          <p:cNvPr id="25" name="Rectangle 35"/>
          <p:cNvSpPr>
            <a:spLocks noGrp="1"/>
          </p:cNvSpPr>
          <p:nvPr>
            <p:ph type="sldNum" sz="quarter" idx="11"/>
          </p:nvPr>
        </p:nvSpPr>
        <p:spPr/>
        <p:txBody>
          <a:bodyPr rtlCol="0"/>
          <a:lstStyle>
            <a:extLst/>
          </a:lstStyle>
          <a:p>
            <a:fld id="{169B2101-2E9F-420A-91A3-890890D84497}" type="slidenum">
              <a:rPr kumimoji="0" lang="de-DE" sz="1200"/>
              <a:pPr/>
              <a:t>‹Nr.›</a:t>
            </a:fld>
            <a:endParaRPr kumimoji="0" lang="de-DE"/>
          </a:p>
        </p:txBody>
      </p:sp>
      <p:sp>
        <p:nvSpPr>
          <p:cNvPr id="31" name="Rectangle 36"/>
          <p:cNvSpPr>
            <a:spLocks noGrp="1"/>
          </p:cNvSpPr>
          <p:nvPr>
            <p:ph type="ftr" sz="quarter" idx="12"/>
          </p:nvPr>
        </p:nvSpPr>
        <p:spPr/>
        <p:txBody>
          <a:bodyPr rtlCol="0"/>
          <a:lstStyle>
            <a:extLst/>
          </a:lstStyle>
          <a:p>
            <a:endParaRPr kumimoji="0" lang="de-DE"/>
          </a:p>
        </p:txBody>
      </p:sp>
      <p:sp>
        <p:nvSpPr>
          <p:cNvPr id="33" name="Rectangle 32"/>
          <p:cNvSpPr>
            <a:spLocks noGrp="1"/>
          </p:cNvSpPr>
          <p:nvPr>
            <p:ph type="title" hasCustomPrompt="1"/>
          </p:nvPr>
        </p:nvSpPr>
        <p:spPr>
          <a:xfrm>
            <a:off x="2743201" y="281352"/>
            <a:ext cx="8678985" cy="3886200"/>
          </a:xfrm>
          <a:scene3d>
            <a:camera prst="orthographicFront"/>
            <a:lightRig rig="threePt" dir="t"/>
          </a:scene3d>
          <a:sp3d/>
        </p:spPr>
        <p:txBody>
          <a:bodyPr vert="horz" anchor="ctr">
            <a:normAutofit/>
          </a:bodyPr>
          <a:lstStyle>
            <a:lvl1pPr algn="ctr" eaLnBrk="1" latinLnBrk="0" hangingPunct="1">
              <a:lnSpc>
                <a:spcPct val="100000"/>
              </a:lnSpc>
              <a:defRPr kumimoji="0" lang="de-DE" sz="7200" b="1" i="0" u="none" strike="noStrike" kern="0" cap="none" spc="0" normalizeH="0" baseline="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r>
              <a:rPr kumimoji="0" lang="de-DE"/>
              <a:t>Titel anzeigen</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10" name="Rectangle 3"/>
          <p:cNvSpPr>
            <a:spLocks noGrp="1"/>
          </p:cNvSpPr>
          <p:nvPr>
            <p:ph idx="1"/>
          </p:nvPr>
        </p:nvSpPr>
        <p:spPr/>
        <p:txBody>
          <a:bodyPr/>
          <a:lstStyle>
            <a:extLs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a:p>
        </p:txBody>
      </p:sp>
      <p:sp>
        <p:nvSpPr>
          <p:cNvPr id="12" name="Rectangle 10"/>
          <p:cNvSpPr>
            <a:spLocks noGrp="1"/>
          </p:cNvSpPr>
          <p:nvPr>
            <p:ph type="dt" sz="half" idx="10"/>
          </p:nvPr>
        </p:nvSpPr>
        <p:spPr/>
        <p:txBody>
          <a:bodyPr rtlCol="0"/>
          <a:lstStyle>
            <a:extLst/>
          </a:lstStyle>
          <a:p>
            <a:pPr algn="r"/>
            <a:fld id="{8F67D422-08A8-451B-9A67-21962FC4B660}" type="datetimeFigureOut">
              <a:rPr kumimoji="0" lang="de-DE" sz="1100"/>
              <a:pPr algn="r"/>
              <a:t>30.12.2012</a:t>
            </a:fld>
            <a:endParaRPr kumimoji="0" lang="de-DE"/>
          </a:p>
        </p:txBody>
      </p:sp>
      <p:sp>
        <p:nvSpPr>
          <p:cNvPr id="27" name="Rectangle 11"/>
          <p:cNvSpPr>
            <a:spLocks noGrp="1"/>
          </p:cNvSpPr>
          <p:nvPr>
            <p:ph type="sldNum" sz="quarter" idx="11"/>
          </p:nvPr>
        </p:nvSpPr>
        <p:spPr/>
        <p:txBody>
          <a:bodyPr rtlCol="0"/>
          <a:lstStyle>
            <a:extLst/>
          </a:lstStyle>
          <a:p>
            <a:fld id="{169B2101-2E9F-420A-91A3-890890D84497}" type="slidenum">
              <a:rPr kumimoji="0" lang="de-DE" sz="1200"/>
              <a:pPr/>
              <a:t>‹Nr.›</a:t>
            </a:fld>
            <a:endParaRPr kumimoji="0" lang="de-DE"/>
          </a:p>
        </p:txBody>
      </p:sp>
      <p:sp>
        <p:nvSpPr>
          <p:cNvPr id="4" name="Rectangle 12"/>
          <p:cNvSpPr>
            <a:spLocks noGrp="1"/>
          </p:cNvSpPr>
          <p:nvPr>
            <p:ph type="ftr" sz="quarter" idx="12"/>
          </p:nvPr>
        </p:nvSpPr>
        <p:spPr/>
        <p:txBody>
          <a:bodyPr rtlCol="0"/>
          <a:lstStyle>
            <a:extLst/>
          </a:lstStyle>
          <a:p>
            <a:endParaRPr kumimoji="0" lang="de-DE"/>
          </a:p>
        </p:txBody>
      </p:sp>
      <p:sp>
        <p:nvSpPr>
          <p:cNvPr id="28" name="Rectangle 14"/>
          <p:cNvSpPr>
            <a:spLocks noGrp="1"/>
          </p:cNvSpPr>
          <p:nvPr>
            <p:ph type="title"/>
          </p:nvPr>
        </p:nvSpPr>
        <p:spPr/>
        <p:txBody>
          <a:bodyPr rtlCol="0" anchor="b"/>
          <a:lstStyle>
            <a:extLst/>
          </a:lstStyle>
          <a:p>
            <a:pPr eaLnBrk="1" latinLnBrk="0" hangingPunct="1"/>
            <a:r>
              <a:rPr lang="de-DE" smtClean="0"/>
              <a:t>Titelmasterformat durch Klicken bearbeiten</a:t>
            </a:r>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bschnittsüberschrift">
    <p:spTree>
      <p:nvGrpSpPr>
        <p:cNvPr id="1" name=""/>
        <p:cNvGrpSpPr/>
        <p:nvPr/>
      </p:nvGrpSpPr>
      <p:grpSpPr>
        <a:xfrm>
          <a:off x="0" y="0"/>
          <a:ext cx="0" cy="0"/>
          <a:chOff x="0" y="0"/>
          <a:chExt cx="0" cy="0"/>
        </a:xfrm>
      </p:grpSpPr>
      <p:sp>
        <p:nvSpPr>
          <p:cNvPr id="29" name="Rectangle 3"/>
          <p:cNvSpPr>
            <a:spLocks noGrp="1"/>
          </p:cNvSpPr>
          <p:nvPr>
            <p:ph type="dt" sz="half" idx="10"/>
          </p:nvPr>
        </p:nvSpPr>
        <p:spPr/>
        <p:txBody>
          <a:bodyPr rtlCol="0"/>
          <a:lstStyle>
            <a:extLst/>
          </a:lstStyle>
          <a:p>
            <a:pPr algn="r"/>
            <a:fld id="{8F67D422-08A8-451B-9A67-21962FC4B660}" type="datetimeFigureOut">
              <a:rPr kumimoji="0" lang="de-DE" sz="1100"/>
              <a:pPr algn="r"/>
              <a:t>30.12.2012</a:t>
            </a:fld>
            <a:endParaRPr kumimoji="0" lang="de-DE"/>
          </a:p>
        </p:txBody>
      </p:sp>
      <p:sp>
        <p:nvSpPr>
          <p:cNvPr id="26" name="Rectangle 4"/>
          <p:cNvSpPr>
            <a:spLocks noGrp="1"/>
          </p:cNvSpPr>
          <p:nvPr>
            <p:ph type="ftr" sz="quarter" idx="11"/>
          </p:nvPr>
        </p:nvSpPr>
        <p:spPr/>
        <p:txBody>
          <a:bodyPr rtlCol="0"/>
          <a:lstStyle>
            <a:extLst/>
          </a:lstStyle>
          <a:p>
            <a:endParaRPr kumimoji="0" lang="de-DE"/>
          </a:p>
        </p:txBody>
      </p:sp>
      <p:sp>
        <p:nvSpPr>
          <p:cNvPr id="12" name="Rectangle 5"/>
          <p:cNvSpPr>
            <a:spLocks noGrp="1"/>
          </p:cNvSpPr>
          <p:nvPr>
            <p:ph type="sldNum" sz="quarter" idx="12"/>
          </p:nvPr>
        </p:nvSpPr>
        <p:spPr/>
        <p:txBody>
          <a:bodyPr rtlCol="0"/>
          <a:lstStyle>
            <a:extLst/>
          </a:lstStyle>
          <a:p>
            <a:fld id="{169B2101-2E9F-420A-91A3-890890D84497}" type="slidenum">
              <a:rPr kumimoji="0" lang="de-DE" sz="1200"/>
              <a:pPr/>
              <a:t>‹Nr.›</a:t>
            </a:fld>
            <a:endParaRPr kumimoji="0" lang="de-DE"/>
          </a:p>
        </p:txBody>
      </p:sp>
      <p:sp>
        <p:nvSpPr>
          <p:cNvPr id="27" name="Rectangle 6"/>
          <p:cNvSpPr>
            <a:spLocks noGrp="1"/>
          </p:cNvSpPr>
          <p:nvPr>
            <p:ph type="title" hasCustomPrompt="1"/>
          </p:nvPr>
        </p:nvSpPr>
        <p:spPr>
          <a:xfrm>
            <a:off x="304800" y="1676400"/>
            <a:ext cx="10972800" cy="1143000"/>
          </a:xfrm>
        </p:spPr>
        <p:txBody>
          <a:bodyPr rtlCol="0" anchor="ctr">
            <a:normAutofit/>
          </a:bodyPr>
          <a:lstStyle>
            <a:lvl1pPr eaLnBrk="1" latinLnBrk="0" hangingPunct="1">
              <a:defRPr kumimoji="0" lang="de-DE" sz="4800" b="1" i="0" u="none" strike="noStrike" kern="0" cap="none" spc="0" normalizeH="0" baseline="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Trebuchet MS"/>
                <a:ea typeface="+mj-ea"/>
                <a:cs typeface="+mj-cs"/>
              </a:defRPr>
            </a:lvl1pPr>
            <a:extLst/>
          </a:lstStyle>
          <a:p>
            <a:r>
              <a:rPr kumimoji="0" lang="de-DE"/>
              <a:t>Abschnittstitel durch Klicken hinzufügen</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infache Frage und Antwort">
    <p:spTree>
      <p:nvGrpSpPr>
        <p:cNvPr id="1" name=""/>
        <p:cNvGrpSpPr/>
        <p:nvPr/>
      </p:nvGrpSpPr>
      <p:grpSpPr>
        <a:xfrm>
          <a:off x="0" y="0"/>
          <a:ext cx="0" cy="0"/>
          <a:chOff x="0" y="0"/>
          <a:chExt cx="0" cy="0"/>
        </a:xfrm>
      </p:grpSpPr>
      <p:sp>
        <p:nvSpPr>
          <p:cNvPr id="25" name="Rectangle 3"/>
          <p:cNvSpPr>
            <a:spLocks noGrp="1"/>
          </p:cNvSpPr>
          <p:nvPr>
            <p:ph type="dt" sz="half" idx="10"/>
          </p:nvPr>
        </p:nvSpPr>
        <p:spPr/>
        <p:txBody>
          <a:bodyPr vert="horz"/>
          <a:lstStyle>
            <a:lvl1pPr algn="r" eaLnBrk="1" latinLnBrk="0" hangingPunct="1">
              <a:defRPr kumimoji="0" lang="de-DE"/>
            </a:lvl1pPr>
            <a:extLst/>
          </a:lstStyle>
          <a:p>
            <a:fld id="{1BEBB2CB-903D-46EF-8227-E770ED8FF514}" type="datetimeFigureOut">
              <a:rPr lang="de-DE"/>
              <a:pPr/>
              <a:t>30.12.2012</a:t>
            </a:fld>
            <a:endParaRPr kumimoji="0" lang="de-DE"/>
          </a:p>
        </p:txBody>
      </p:sp>
      <p:sp>
        <p:nvSpPr>
          <p:cNvPr id="22" name="Rectangle 4"/>
          <p:cNvSpPr>
            <a:spLocks noGrp="1"/>
          </p:cNvSpPr>
          <p:nvPr>
            <p:ph type="ftr" sz="quarter" idx="11"/>
          </p:nvPr>
        </p:nvSpPr>
        <p:spPr/>
        <p:txBody>
          <a:bodyPr vert="horz"/>
          <a:lstStyle>
            <a:extLst/>
          </a:lstStyle>
          <a:p>
            <a:endParaRPr kumimoji="0" lang="de-DE"/>
          </a:p>
        </p:txBody>
      </p:sp>
      <p:sp>
        <p:nvSpPr>
          <p:cNvPr id="31" name="Rectangle 5"/>
          <p:cNvSpPr>
            <a:spLocks noGrp="1"/>
          </p:cNvSpPr>
          <p:nvPr>
            <p:ph type="sldNum" sz="quarter" idx="12"/>
          </p:nvPr>
        </p:nvSpPr>
        <p:spPr/>
        <p:txBody>
          <a:bodyPr vert="horz"/>
          <a:lstStyle>
            <a:extLst/>
          </a:lstStyle>
          <a:p>
            <a:fld id="{C75B88FA-3392-4D65-A457-DB2A9953195B}" type="slidenum">
              <a:rPr/>
              <a:pPr/>
              <a:t>‹Nr.›</a:t>
            </a:fld>
            <a:endParaRPr kumimoji="0" lang="de-DE"/>
          </a:p>
        </p:txBody>
      </p:sp>
      <p:sp>
        <p:nvSpPr>
          <p:cNvPr id="4" name="Rectangle 8"/>
          <p:cNvSpPr>
            <a:spLocks noGrp="1"/>
          </p:cNvSpPr>
          <p:nvPr>
            <p:ph type="title" hasCustomPrompt="1"/>
          </p:nvPr>
        </p:nvSpPr>
        <p:spPr>
          <a:xfrm>
            <a:off x="304800" y="457200"/>
            <a:ext cx="10972800" cy="1143000"/>
          </a:xfrm>
        </p:spPr>
        <p:txBody>
          <a:bodyPr rtlCol="0" anchor="ctr"/>
          <a:lstStyle>
            <a:lvl1pPr algn="l" eaLnBrk="1" latinLnBrk="0" hangingPunct="1">
              <a:defRPr kumimoji="0" lang="de-DE" i="1">
                <a:solidFill>
                  <a:schemeClr val="tx1">
                    <a:shade val="75000"/>
                  </a:schemeClr>
                </a:solidFill>
              </a:defRPr>
            </a:lvl1pPr>
            <a:extLst/>
          </a:lstStyle>
          <a:p>
            <a:r>
              <a:rPr kumimoji="0" lang="de-DE"/>
              <a:t>Frage durch Klicken hinzufügen</a:t>
            </a:r>
          </a:p>
        </p:txBody>
      </p:sp>
      <p:sp>
        <p:nvSpPr>
          <p:cNvPr id="13" name="Rectangle 13"/>
          <p:cNvSpPr>
            <a:spLocks noGrp="1"/>
          </p:cNvSpPr>
          <p:nvPr>
            <p:ph type="body" sz="quarter" idx="14" hasCustomPrompt="1"/>
          </p:nvPr>
        </p:nvSpPr>
        <p:spPr>
          <a:xfrm>
            <a:off x="304800" y="1676400"/>
            <a:ext cx="10972800" cy="1143000"/>
          </a:xfrm>
        </p:spPr>
        <p:txBody>
          <a:bodyPr rtlCol="0" anchor="ctr"/>
          <a:lstStyle>
            <a:lvl1pPr algn="ctr" eaLnBrk="1" latinLnBrk="0" hangingPunct="1">
              <a:buFontTx/>
              <a:buNone/>
              <a:defRPr kumimoji="0" lang="de-DE" sz="4800" b="1" i="0" u="none" strike="noStrike" kern="0" cap="none" spc="0" normalizeH="0" baseline="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pPr lvl="0"/>
            <a:r>
              <a:rPr kumimoji="0" lang="de-DE"/>
              <a:t>Antwort durch Klicken hinzufügen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500" fill="hold"/>
                                        <p:tgtEl>
                                          <p:spTgt spid="4"/>
                                        </p:tgtEl>
                                        <p:attrNameLst>
                                          <p:attrName>style.color</p:attrName>
                                        </p:attrNameLst>
                                      </p:cBhvr>
                                      <p:to>
                                        <a:srgbClr val="969696"/>
                                      </p:to>
                                    </p:animClr>
                                  </p:childTnLst>
                                </p:cTn>
                              </p:par>
                            </p:childTnLst>
                          </p:cTn>
                        </p:par>
                        <p:par>
                          <p:cTn id="7" fill="hold">
                            <p:stCondLst>
                              <p:cond delay="500"/>
                            </p:stCondLst>
                            <p:childTnLst>
                              <p:par>
                                <p:cTn id="8" presetID="45" presetClass="entr" presetSubtype="0" fill="hold" grpId="0" nodeType="afterEffect">
                                  <p:stCondLst>
                                    <p:cond delay="0"/>
                                  </p:stCondLst>
                                  <p:iterate type="lt">
                                    <p:tmPct val="10000"/>
                                  </p:iterate>
                                  <p:childTnLst>
                                    <p:set>
                                      <p:cBhvr>
                                        <p:cTn id="9" dur="1" fill="hold">
                                          <p:stCondLst>
                                            <p:cond delay="0"/>
                                          </p:stCondLst>
                                        </p:cTn>
                                        <p:tgtEl>
                                          <p:spTgt spid="13">
                                            <p:txEl>
                                              <p:pRg st="0" end="0"/>
                                            </p:txEl>
                                          </p:spTgt>
                                        </p:tgtEl>
                                        <p:attrNameLst>
                                          <p:attrName>style.visibility</p:attrName>
                                        </p:attrNameLst>
                                      </p:cBhvr>
                                      <p:to>
                                        <p:strVal val="visible"/>
                                      </p:to>
                                    </p:set>
                                    <p:animEffect transition="in" filter="fade">
                                      <p:cBhvr>
                                        <p:cTn id="10" dur="1000"/>
                                        <p:tgtEl>
                                          <p:spTgt spid="13">
                                            <p:txEl>
                                              <p:pRg st="0" end="0"/>
                                            </p:txEl>
                                          </p:spTgt>
                                        </p:tgtEl>
                                      </p:cBhvr>
                                    </p:animEffect>
                                    <p:anim calcmode="lin" valueType="num">
                                      <p:cBhvr>
                                        <p:cTn id="11" dur="1000" fill="hold"/>
                                        <p:tgtEl>
                                          <p:spTgt spid="13">
                                            <p:txEl>
                                              <p:pRg st="0" end="0"/>
                                            </p:txEl>
                                          </p:spTgt>
                                        </p:tgtEl>
                                        <p:attrNameLst>
                                          <p:attrName>ppt_w</p:attrName>
                                        </p:attrNameLst>
                                      </p:cBhvr>
                                      <p:tavLst>
                                        <p:tav tm="0" fmla="#ppt_w*sin(2.5*pi*$)">
                                          <p:val>
                                            <p:fltVal val="0"/>
                                          </p:val>
                                        </p:tav>
                                        <p:tav tm="100000">
                                          <p:val>
                                            <p:fltVal val="1"/>
                                          </p:val>
                                        </p:tav>
                                      </p:tavLst>
                                    </p:anim>
                                    <p:anim calcmode="lin" valueType="num">
                                      <p:cBhvr>
                                        <p:cTn id="12" dur="10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build="p">
        <p:tmplLst>
          <p:tmpl lvl="1">
            <p:tnLst>
              <p:par>
                <p:cTn presetID="45" presetClass="entr" presetSubtype="0" fill="hold" nodeType="afterEffect">
                  <p:stCondLst>
                    <p:cond delay="0"/>
                  </p:stCondLst>
                  <p:iterate type="lt">
                    <p:tmPct val="10000"/>
                  </p:iterate>
                  <p:childTnLst>
                    <p:set>
                      <p:cBhvr>
                        <p:cTn dur="1" fill="hold">
                          <p:stCondLst>
                            <p:cond delay="0"/>
                          </p:stCondLst>
                        </p:cTn>
                        <p:tgtEl>
                          <p:spTgt spid="13"/>
                        </p:tgtEl>
                        <p:attrNameLst>
                          <p:attrName>style.visibility</p:attrName>
                        </p:attrNameLst>
                      </p:cBhvr>
                      <p:to>
                        <p:strVal val="visible"/>
                      </p:to>
                    </p:set>
                    <p:animEffect transition="in" filter="fade">
                      <p:cBhvr>
                        <p:cTn dur="1000"/>
                        <p:tgtEl>
                          <p:spTgt spid="13"/>
                        </p:tgtEl>
                      </p:cBhvr>
                    </p:animEffect>
                    <p:anim calcmode="lin" valueType="num">
                      <p:cBhvr>
                        <p:cTn dur="1000" fill="hold"/>
                        <p:tgtEl>
                          <p:spTgt spid="13"/>
                        </p:tgtEl>
                        <p:attrNameLst>
                          <p:attrName>ppt_w</p:attrName>
                        </p:attrNameLst>
                      </p:cBhvr>
                      <p:tavLst>
                        <p:tav tm="0" fmla="#ppt_w*sin(2.5*pi*$)">
                          <p:val>
                            <p:fltVal val="0"/>
                          </p:val>
                        </p:tav>
                        <p:tav tm="100000">
                          <p:val>
                            <p:fltVal val="1"/>
                          </p:val>
                        </p:tav>
                      </p:tavLst>
                    </p:anim>
                    <p:anim calcmode="lin" valueType="num">
                      <p:cBhvr>
                        <p:cTn dur="1000" fill="hold"/>
                        <p:tgtEl>
                          <p:spTgt spid="13"/>
                        </p:tgtEl>
                        <p:attrNameLst>
                          <p:attrName>ppt_h</p:attrName>
                        </p:attrNameLst>
                      </p:cBhvr>
                      <p:tavLst>
                        <p:tav tm="0">
                          <p:val>
                            <p:strVal val="#ppt_h"/>
                          </p:val>
                        </p:tav>
                        <p:tav tm="100000">
                          <p:val>
                            <p:strVal val="#ppt_h"/>
                          </p:val>
                        </p:tav>
                      </p:tavLst>
                    </p:anim>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etaillierte Frage und Antwort">
    <p:spTree>
      <p:nvGrpSpPr>
        <p:cNvPr id="1" name=""/>
        <p:cNvGrpSpPr/>
        <p:nvPr/>
      </p:nvGrpSpPr>
      <p:grpSpPr>
        <a:xfrm>
          <a:off x="0" y="0"/>
          <a:ext cx="0" cy="0"/>
          <a:chOff x="0" y="0"/>
          <a:chExt cx="0" cy="0"/>
        </a:xfrm>
      </p:grpSpPr>
      <p:sp>
        <p:nvSpPr>
          <p:cNvPr id="27" name="Rectangle 3"/>
          <p:cNvSpPr>
            <a:spLocks noGrp="1"/>
          </p:cNvSpPr>
          <p:nvPr>
            <p:ph type="dt" sz="half" idx="10"/>
          </p:nvPr>
        </p:nvSpPr>
        <p:spPr/>
        <p:txBody>
          <a:bodyPr vert="horz"/>
          <a:lstStyle>
            <a:lvl1pPr algn="r" eaLnBrk="1" latinLnBrk="0" hangingPunct="1">
              <a:defRPr kumimoji="0" lang="de-DE"/>
            </a:lvl1pPr>
            <a:extLst/>
          </a:lstStyle>
          <a:p>
            <a:fld id="{1BEBB2CB-903D-46EF-8227-E770ED8FF514}" type="datetimeFigureOut">
              <a:rPr lang="de-DE"/>
              <a:pPr/>
              <a:t>30.12.2012</a:t>
            </a:fld>
            <a:endParaRPr kumimoji="0" lang="de-DE"/>
          </a:p>
        </p:txBody>
      </p:sp>
      <p:sp>
        <p:nvSpPr>
          <p:cNvPr id="28" name="Rectangle 4"/>
          <p:cNvSpPr>
            <a:spLocks noGrp="1"/>
          </p:cNvSpPr>
          <p:nvPr>
            <p:ph type="ftr" sz="quarter" idx="11"/>
          </p:nvPr>
        </p:nvSpPr>
        <p:spPr/>
        <p:txBody>
          <a:bodyPr vert="horz"/>
          <a:lstStyle>
            <a:extLst/>
          </a:lstStyle>
          <a:p>
            <a:endParaRPr kumimoji="0" lang="de-DE"/>
          </a:p>
        </p:txBody>
      </p:sp>
      <p:sp>
        <p:nvSpPr>
          <p:cNvPr id="10" name="Rectangle 5"/>
          <p:cNvSpPr>
            <a:spLocks noGrp="1"/>
          </p:cNvSpPr>
          <p:nvPr>
            <p:ph type="sldNum" sz="quarter" idx="12"/>
          </p:nvPr>
        </p:nvSpPr>
        <p:spPr/>
        <p:txBody>
          <a:bodyPr vert="horz"/>
          <a:lstStyle>
            <a:extLst/>
          </a:lstStyle>
          <a:p>
            <a:fld id="{C75B88FA-3392-4D65-A457-DB2A9953195B}" type="slidenum">
              <a:rPr/>
              <a:pPr/>
              <a:t>‹Nr.›</a:t>
            </a:fld>
            <a:endParaRPr kumimoji="0" lang="de-DE"/>
          </a:p>
        </p:txBody>
      </p:sp>
      <p:sp>
        <p:nvSpPr>
          <p:cNvPr id="31" name="Rectangle 8"/>
          <p:cNvSpPr>
            <a:spLocks noGrp="1"/>
          </p:cNvSpPr>
          <p:nvPr>
            <p:ph type="title" hasCustomPrompt="1"/>
          </p:nvPr>
        </p:nvSpPr>
        <p:spPr>
          <a:xfrm>
            <a:off x="304800" y="457200"/>
            <a:ext cx="10972800" cy="1143000"/>
          </a:xfrm>
        </p:spPr>
        <p:txBody>
          <a:bodyPr rtlCol="0" anchor="ctr"/>
          <a:lstStyle>
            <a:lvl1pPr algn="l" eaLnBrk="1" latinLnBrk="0" hangingPunct="1">
              <a:defRPr kumimoji="0" lang="de-DE" i="1">
                <a:solidFill>
                  <a:schemeClr val="tx1">
                    <a:shade val="75000"/>
                  </a:schemeClr>
                </a:solidFill>
              </a:defRPr>
            </a:lvl1pPr>
            <a:extLst/>
          </a:lstStyle>
          <a:p>
            <a:r>
              <a:rPr kumimoji="0" lang="de-DE"/>
              <a:t>Frage durch Klicken hinzufügen</a:t>
            </a:r>
          </a:p>
        </p:txBody>
      </p:sp>
      <p:sp>
        <p:nvSpPr>
          <p:cNvPr id="25" name="Rectangle 13"/>
          <p:cNvSpPr>
            <a:spLocks noGrp="1"/>
          </p:cNvSpPr>
          <p:nvPr>
            <p:ph type="body" sz="quarter" idx="14" hasCustomPrompt="1"/>
          </p:nvPr>
        </p:nvSpPr>
        <p:spPr>
          <a:xfrm>
            <a:off x="304800" y="1676400"/>
            <a:ext cx="10972800" cy="1143000"/>
          </a:xfrm>
        </p:spPr>
        <p:txBody>
          <a:bodyPr rtlCol="0" anchor="ctr"/>
          <a:lstStyle>
            <a:lvl1pPr algn="ctr" eaLnBrk="1" latinLnBrk="0" hangingPunct="1">
              <a:buFontTx/>
              <a:buNone/>
              <a:defRPr kumimoji="0" lang="de-DE" sz="4800" b="1" i="0" u="none" strike="noStrike" kern="0" cap="none" spc="0" normalizeH="0" baseline="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pPr lvl="0"/>
            <a:r>
              <a:rPr kumimoji="0" lang="de-DE"/>
              <a:t>Antwort durch Klicken hinzufügen</a:t>
            </a:r>
          </a:p>
        </p:txBody>
      </p:sp>
      <p:sp>
        <p:nvSpPr>
          <p:cNvPr id="22" name="Rectangle 9"/>
          <p:cNvSpPr>
            <a:spLocks noGrp="1"/>
          </p:cNvSpPr>
          <p:nvPr>
            <p:ph type="body" sz="quarter" idx="15" hasCustomPrompt="1"/>
          </p:nvPr>
        </p:nvSpPr>
        <p:spPr>
          <a:xfrm>
            <a:off x="2438400" y="3124200"/>
            <a:ext cx="6807200" cy="1981200"/>
          </a:xfrm>
        </p:spPr>
        <p:txBody>
          <a:bodyPr vert="horz"/>
          <a:lstStyle>
            <a:lvl1pPr algn="ctr" eaLnBrk="1" latinLnBrk="0" hangingPunct="1">
              <a:buFontTx/>
              <a:buNone/>
              <a:defRPr kumimoji="0" lang="de-DE" i="1" baseline="0"/>
            </a:lvl1pPr>
            <a:extLst/>
          </a:lstStyle>
          <a:p>
            <a:pPr lvl="0"/>
            <a:r>
              <a:rPr kumimoji="0" lang="de-DE"/>
              <a:t>Detail zur Antwort durch Klicken hinzufügen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500" fill="hold"/>
                                        <p:tgtEl>
                                          <p:spTgt spid="31"/>
                                        </p:tgtEl>
                                        <p:attrNameLst>
                                          <p:attrName>style.color</p:attrName>
                                        </p:attrNameLst>
                                      </p:cBhvr>
                                      <p:to>
                                        <a:srgbClr val="969696"/>
                                      </p:to>
                                    </p:animClr>
                                  </p:childTnLst>
                                </p:cTn>
                              </p:par>
                            </p:childTnLst>
                          </p:cTn>
                        </p:par>
                        <p:par>
                          <p:cTn id="7" fill="hold">
                            <p:stCondLst>
                              <p:cond delay="500"/>
                            </p:stCondLst>
                            <p:childTnLst>
                              <p:par>
                                <p:cTn id="8" presetID="45" presetClass="entr" presetSubtype="0" fill="hold" grpId="0" nodeType="afterEffect">
                                  <p:stCondLst>
                                    <p:cond delay="0"/>
                                  </p:stCondLst>
                                  <p:iterate type="lt">
                                    <p:tmPct val="10000"/>
                                  </p:iterate>
                                  <p:childTnLst>
                                    <p:set>
                                      <p:cBhvr>
                                        <p:cTn id="9" dur="1" fill="hold">
                                          <p:stCondLst>
                                            <p:cond delay="0"/>
                                          </p:stCondLst>
                                        </p:cTn>
                                        <p:tgtEl>
                                          <p:spTgt spid="25">
                                            <p:txEl>
                                              <p:pRg st="0" end="0"/>
                                            </p:txEl>
                                          </p:spTgt>
                                        </p:tgtEl>
                                        <p:attrNameLst>
                                          <p:attrName>style.visibility</p:attrName>
                                        </p:attrNameLst>
                                      </p:cBhvr>
                                      <p:to>
                                        <p:strVal val="visible"/>
                                      </p:to>
                                    </p:set>
                                    <p:animEffect transition="in" filter="fade">
                                      <p:cBhvr>
                                        <p:cTn id="10" dur="1000"/>
                                        <p:tgtEl>
                                          <p:spTgt spid="25">
                                            <p:txEl>
                                              <p:pRg st="0" end="0"/>
                                            </p:txEl>
                                          </p:spTgt>
                                        </p:tgtEl>
                                      </p:cBhvr>
                                    </p:animEffect>
                                    <p:anim calcmode="lin" valueType="num">
                                      <p:cBhvr>
                                        <p:cTn id="11" dur="1000" fill="hold"/>
                                        <p:tgtEl>
                                          <p:spTgt spid="25">
                                            <p:txEl>
                                              <p:pRg st="0" end="0"/>
                                            </p:txEl>
                                          </p:spTgt>
                                        </p:tgtEl>
                                        <p:attrNameLst>
                                          <p:attrName>ppt_w</p:attrName>
                                        </p:attrNameLst>
                                      </p:cBhvr>
                                      <p:tavLst>
                                        <p:tav tm="0" fmla="#ppt_w*sin(2.5*pi*$)">
                                          <p:val>
                                            <p:fltVal val="0"/>
                                          </p:val>
                                        </p:tav>
                                        <p:tav tm="100000">
                                          <p:val>
                                            <p:fltVal val="1"/>
                                          </p:val>
                                        </p:tav>
                                      </p:tavLst>
                                    </p:anim>
                                    <p:anim calcmode="lin" valueType="num">
                                      <p:cBhvr>
                                        <p:cTn id="12" dur="1000" fill="hold"/>
                                        <p:tgtEl>
                                          <p:spTgt spid="25">
                                            <p:txEl>
                                              <p:pRg st="0" end="0"/>
                                            </p:txEl>
                                          </p:spTgt>
                                        </p:tgtEl>
                                        <p:attrNameLst>
                                          <p:attrName>ppt_h</p:attrName>
                                        </p:attrNameLst>
                                      </p:cBhvr>
                                      <p:tavLst>
                                        <p:tav tm="0">
                                          <p:val>
                                            <p:strVal val="#ppt_h"/>
                                          </p:val>
                                        </p:tav>
                                        <p:tav tm="100000">
                                          <p:val>
                                            <p:strVal val="#ppt_h"/>
                                          </p:val>
                                        </p:tav>
                                      </p:tavLst>
                                    </p:anim>
                                  </p:childTnLst>
                                </p:cTn>
                              </p:par>
                            </p:childTnLst>
                          </p:cTn>
                        </p:par>
                        <p:par>
                          <p:cTn id="13" fill="hold">
                            <p:stCondLst>
                              <p:cond delay="3000"/>
                            </p:stCondLst>
                            <p:childTnLst>
                              <p:par>
                                <p:cTn id="14" presetID="10" presetClass="entr" presetSubtype="0" fill="hold" grpId="0" nodeType="afterEffect">
                                  <p:stCondLst>
                                    <p:cond delay="0"/>
                                  </p:stCondLst>
                                  <p:childTnLst>
                                    <p:set>
                                      <p:cBhvr>
                                        <p:cTn id="15" dur="1" fill="hold">
                                          <p:stCondLst>
                                            <p:cond delay="0"/>
                                          </p:stCondLst>
                                        </p:cTn>
                                        <p:tgtEl>
                                          <p:spTgt spid="22">
                                            <p:txEl>
                                              <p:pRg st="0" end="0"/>
                                            </p:txEl>
                                          </p:spTgt>
                                        </p:tgtEl>
                                        <p:attrNameLst>
                                          <p:attrName>style.visibility</p:attrName>
                                        </p:attrNameLst>
                                      </p:cBhvr>
                                      <p:to>
                                        <p:strVal val="visible"/>
                                      </p:to>
                                    </p:set>
                                    <p:animEffect transition="in" filter="fade">
                                      <p:cBhvr>
                                        <p:cTn id="16" dur="10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25" grpId="0" build="p">
        <p:tmplLst>
          <p:tmpl lvl="1">
            <p:tnLst>
              <p:par>
                <p:cTn presetID="45" presetClass="entr" presetSubtype="0" fill="hold" nodeType="afterEffect">
                  <p:stCondLst>
                    <p:cond delay="0"/>
                  </p:stCondLst>
                  <p:iterate type="lt">
                    <p:tmPct val="10000"/>
                  </p:iterate>
                  <p:childTnLst>
                    <p:set>
                      <p:cBhvr>
                        <p:cTn dur="1" fill="hold">
                          <p:stCondLst>
                            <p:cond delay="0"/>
                          </p:stCondLst>
                        </p:cTn>
                        <p:tgtEl>
                          <p:spTgt spid="25"/>
                        </p:tgtEl>
                        <p:attrNameLst>
                          <p:attrName>style.visibility</p:attrName>
                        </p:attrNameLst>
                      </p:cBhvr>
                      <p:to>
                        <p:strVal val="visible"/>
                      </p:to>
                    </p:set>
                    <p:animEffect transition="in" filter="fade">
                      <p:cBhvr>
                        <p:cTn dur="1000"/>
                        <p:tgtEl>
                          <p:spTgt spid="25"/>
                        </p:tgtEl>
                      </p:cBhvr>
                    </p:animEffect>
                    <p:anim calcmode="lin" valueType="num">
                      <p:cBhvr>
                        <p:cTn dur="1000" fill="hold"/>
                        <p:tgtEl>
                          <p:spTgt spid="25"/>
                        </p:tgtEl>
                        <p:attrNameLst>
                          <p:attrName>ppt_w</p:attrName>
                        </p:attrNameLst>
                      </p:cBhvr>
                      <p:tavLst>
                        <p:tav tm="0" fmla="#ppt_w*sin(2.5*pi*$)">
                          <p:val>
                            <p:fltVal val="0"/>
                          </p:val>
                        </p:tav>
                        <p:tav tm="100000">
                          <p:val>
                            <p:fltVal val="1"/>
                          </p:val>
                        </p:tav>
                      </p:tavLst>
                    </p:anim>
                    <p:anim calcmode="lin" valueType="num">
                      <p:cBhvr>
                        <p:cTn dur="1000" fill="hold"/>
                        <p:tgtEl>
                          <p:spTgt spid="25"/>
                        </p:tgtEl>
                        <p:attrNameLst>
                          <p:attrName>ppt_h</p:attrName>
                        </p:attrNameLst>
                      </p:cBhvr>
                      <p:tavLst>
                        <p:tav tm="0">
                          <p:val>
                            <p:strVal val="#ppt_h"/>
                          </p:val>
                        </p:tav>
                        <p:tav tm="100000">
                          <p:val>
                            <p:strVal val="#ppt_h"/>
                          </p:val>
                        </p:tav>
                      </p:tavLst>
                    </p:anim>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1000"/>
                        <p:tgtEl>
                          <p:spTgt spid="22"/>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Wahr- oder Falsch-Antwort (Antwort: Wahr)">
    <p:spTree>
      <p:nvGrpSpPr>
        <p:cNvPr id="1" name=""/>
        <p:cNvGrpSpPr/>
        <p:nvPr/>
      </p:nvGrpSpPr>
      <p:grpSpPr>
        <a:xfrm>
          <a:off x="0" y="0"/>
          <a:ext cx="0" cy="0"/>
          <a:chOff x="0" y="0"/>
          <a:chExt cx="0" cy="0"/>
        </a:xfrm>
      </p:grpSpPr>
      <p:sp>
        <p:nvSpPr>
          <p:cNvPr id="22" name="Rectangle 3"/>
          <p:cNvSpPr>
            <a:spLocks noGrp="1"/>
          </p:cNvSpPr>
          <p:nvPr>
            <p:ph type="dt" sz="half" idx="10"/>
          </p:nvPr>
        </p:nvSpPr>
        <p:spPr/>
        <p:txBody>
          <a:bodyPr vert="horz"/>
          <a:lstStyle>
            <a:lvl1pPr algn="r" eaLnBrk="1" latinLnBrk="0" hangingPunct="1">
              <a:defRPr kumimoji="0" lang="de-DE"/>
            </a:lvl1pPr>
            <a:extLst/>
          </a:lstStyle>
          <a:p>
            <a:fld id="{1BEBB2CB-903D-46EF-8227-E770ED8FF514}" type="datetimeFigureOut">
              <a:rPr lang="de-DE"/>
              <a:pPr/>
              <a:t>30.12.2012</a:t>
            </a:fld>
            <a:endParaRPr kumimoji="0" lang="de-DE"/>
          </a:p>
        </p:txBody>
      </p:sp>
      <p:sp>
        <p:nvSpPr>
          <p:cNvPr id="11" name="Rectangle 4"/>
          <p:cNvSpPr>
            <a:spLocks noGrp="1"/>
          </p:cNvSpPr>
          <p:nvPr>
            <p:ph type="ftr" sz="quarter" idx="11"/>
          </p:nvPr>
        </p:nvSpPr>
        <p:spPr/>
        <p:txBody>
          <a:bodyPr vert="horz"/>
          <a:lstStyle>
            <a:extLst/>
          </a:lstStyle>
          <a:p>
            <a:endParaRPr kumimoji="0" lang="de-DE"/>
          </a:p>
        </p:txBody>
      </p:sp>
      <p:sp>
        <p:nvSpPr>
          <p:cNvPr id="10" name="Rectangle 5"/>
          <p:cNvSpPr>
            <a:spLocks noGrp="1"/>
          </p:cNvSpPr>
          <p:nvPr>
            <p:ph type="sldNum" sz="quarter" idx="12"/>
          </p:nvPr>
        </p:nvSpPr>
        <p:spPr/>
        <p:txBody>
          <a:bodyPr vert="horz"/>
          <a:lstStyle>
            <a:extLst/>
          </a:lstStyle>
          <a:p>
            <a:fld id="{C75B88FA-3392-4D65-A457-DB2A9953195B}" type="slidenum">
              <a:rPr/>
              <a:pPr/>
              <a:t>‹Nr.›</a:t>
            </a:fld>
            <a:endParaRPr kumimoji="0" lang="de-DE"/>
          </a:p>
        </p:txBody>
      </p:sp>
      <p:sp>
        <p:nvSpPr>
          <p:cNvPr id="27" name="Question"/>
          <p:cNvSpPr>
            <a:spLocks noGrp="1"/>
          </p:cNvSpPr>
          <p:nvPr>
            <p:ph type="title" hasCustomPrompt="1"/>
          </p:nvPr>
        </p:nvSpPr>
        <p:spPr>
          <a:xfrm>
            <a:off x="304800" y="457200"/>
            <a:ext cx="10972800" cy="1143000"/>
          </a:xfrm>
        </p:spPr>
        <p:txBody>
          <a:bodyPr rtlCol="0" anchor="ctr"/>
          <a:lstStyle>
            <a:lvl1pPr algn="l" eaLnBrk="1" latinLnBrk="0" hangingPunct="1">
              <a:defRPr kumimoji="0" lang="de-DE" i="1">
                <a:solidFill>
                  <a:schemeClr val="tx1">
                    <a:shade val="75000"/>
                  </a:schemeClr>
                </a:solidFill>
              </a:defRPr>
            </a:lvl1pPr>
            <a:extLst/>
          </a:lstStyle>
          <a:p>
            <a:r>
              <a:rPr kumimoji="0" lang="de-DE"/>
              <a:t>Frage durch Klicken hinzufügen</a:t>
            </a:r>
          </a:p>
        </p:txBody>
      </p:sp>
      <p:sp>
        <p:nvSpPr>
          <p:cNvPr id="8" name="Answer Base"/>
          <p:cNvSpPr txBox="1"/>
          <p:nvPr userDrawn="1"/>
        </p:nvSpPr>
        <p:spPr>
          <a:xfrm>
            <a:off x="243840" y="1676400"/>
            <a:ext cx="11094720" cy="1828800"/>
          </a:xfrm>
          <a:prstGeom prst="rect">
            <a:avLst/>
          </a:prstGeom>
          <a:noFill/>
        </p:spPr>
        <p:txBody>
          <a:bodyPr wrap="square">
            <a:noAutofit/>
          </a:bodyPr>
          <a:lstStyle>
            <a:extLst/>
          </a:lstStyle>
          <a:p>
            <a:pPr marL="0" indent="0" algn="ctr" latinLnBrk="0">
              <a:spcBef>
                <a:spcPct val="20000"/>
              </a:spcBef>
              <a:buNone/>
            </a:pPr>
            <a:r>
              <a:rPr kumimoji="0" lang="de-DE" sz="7200">
                <a:solidFill>
                  <a:schemeClr val="tx1">
                    <a:alpha val="40000"/>
                  </a:schemeClr>
                </a:solidFill>
              </a:rPr>
              <a:t>TRUE</a:t>
            </a:r>
            <a:r>
              <a:rPr kumimoji="0" lang="de-DE" sz="7200" baseline="0">
                <a:solidFill>
                  <a:schemeClr val="tx1">
                    <a:alpha val="40000"/>
                  </a:schemeClr>
                </a:solidFill>
              </a:rPr>
              <a:t> </a:t>
            </a:r>
            <a:r>
              <a:rPr kumimoji="0" lang="de-DE" sz="7200">
                <a:solidFill>
                  <a:schemeClr val="tx1">
                    <a:alpha val="40000"/>
                  </a:schemeClr>
                </a:solidFill>
              </a:rPr>
              <a:t>oder FALSE?</a:t>
            </a:r>
          </a:p>
        </p:txBody>
      </p:sp>
      <p:sp>
        <p:nvSpPr>
          <p:cNvPr id="7" name="Answer"/>
          <p:cNvSpPr/>
          <p:nvPr userDrawn="1"/>
        </p:nvSpPr>
        <p:spPr>
          <a:xfrm>
            <a:off x="243840" y="1676401"/>
            <a:ext cx="11094720" cy="1200329"/>
          </a:xfrm>
          <a:prstGeom prst="rect">
            <a:avLst/>
          </a:prstGeom>
        </p:spPr>
        <p:txBody>
          <a:bodyPr wrap="square">
            <a:spAutoFit/>
          </a:bodyPr>
          <a:lstStyle>
            <a:extLst/>
          </a:lstStyle>
          <a:p>
            <a:pPr indent="0" algn="ctr" latinLnBrk="0">
              <a:spcBef>
                <a:spcPct val="20000"/>
              </a:spcBef>
              <a:buNone/>
            </a:pPr>
            <a:r>
              <a:rPr kumimoji="0" lang="de-DE" sz="720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ea typeface="+mn-ea"/>
                <a:cs typeface="+mn-cs"/>
              </a:rPr>
              <a:t>TRUE </a:t>
            </a:r>
            <a:r>
              <a:rPr kumimoji="0" lang="de-DE" sz="7200">
                <a:solidFill>
                  <a:prstClr val="white">
                    <a:alpha val="40000"/>
                  </a:prstClr>
                </a:solidFill>
                <a:ea typeface="+mn-ea"/>
                <a:cs typeface="+mn-cs"/>
              </a:rPr>
              <a:t>oder FALSE?</a:t>
            </a:r>
            <a:endParaRPr kumimoji="0" lang="de-DE"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3000"/>
                                        <p:tgtEl>
                                          <p:spTgt spid="8"/>
                                        </p:tgtEl>
                                      </p:cBhvr>
                                    </p:animEffect>
                                    <p:set>
                                      <p:cBhvr>
                                        <p:cTn id="7" dur="1" fill="hold">
                                          <p:stCondLst>
                                            <p:cond delay="2999"/>
                                          </p:stCondLst>
                                        </p:cTn>
                                        <p:tgtEl>
                                          <p:spTgt spid="8"/>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Wahr- oder Falsch-Antwort (Antwort: Falsch)">
    <p:spTree>
      <p:nvGrpSpPr>
        <p:cNvPr id="1" name=""/>
        <p:cNvGrpSpPr/>
        <p:nvPr/>
      </p:nvGrpSpPr>
      <p:grpSpPr>
        <a:xfrm>
          <a:off x="0" y="0"/>
          <a:ext cx="0" cy="0"/>
          <a:chOff x="0" y="0"/>
          <a:chExt cx="0" cy="0"/>
        </a:xfrm>
      </p:grpSpPr>
      <p:sp>
        <p:nvSpPr>
          <p:cNvPr id="31" name="Rectangle 3"/>
          <p:cNvSpPr>
            <a:spLocks noGrp="1"/>
          </p:cNvSpPr>
          <p:nvPr>
            <p:ph type="dt" sz="half" idx="10"/>
          </p:nvPr>
        </p:nvSpPr>
        <p:spPr/>
        <p:txBody>
          <a:bodyPr vert="horz"/>
          <a:lstStyle>
            <a:lvl1pPr algn="r" eaLnBrk="1" latinLnBrk="0" hangingPunct="1">
              <a:defRPr kumimoji="0" lang="de-DE"/>
            </a:lvl1pPr>
            <a:extLst/>
          </a:lstStyle>
          <a:p>
            <a:fld id="{1BEBB2CB-903D-46EF-8227-E770ED8FF514}" type="datetimeFigureOut">
              <a:rPr lang="de-DE"/>
              <a:pPr/>
              <a:t>30.12.2012</a:t>
            </a:fld>
            <a:endParaRPr kumimoji="0" lang="de-DE"/>
          </a:p>
        </p:txBody>
      </p:sp>
      <p:sp>
        <p:nvSpPr>
          <p:cNvPr id="2" name="Rectangle 4"/>
          <p:cNvSpPr>
            <a:spLocks noGrp="1"/>
          </p:cNvSpPr>
          <p:nvPr>
            <p:ph type="ftr" sz="quarter" idx="11"/>
          </p:nvPr>
        </p:nvSpPr>
        <p:spPr/>
        <p:txBody>
          <a:bodyPr vert="horz"/>
          <a:lstStyle>
            <a:extLst/>
          </a:lstStyle>
          <a:p>
            <a:endParaRPr kumimoji="0" lang="de-DE"/>
          </a:p>
        </p:txBody>
      </p:sp>
      <p:sp>
        <p:nvSpPr>
          <p:cNvPr id="28" name="Rectangle 5"/>
          <p:cNvSpPr>
            <a:spLocks noGrp="1"/>
          </p:cNvSpPr>
          <p:nvPr>
            <p:ph type="sldNum" sz="quarter" idx="12"/>
          </p:nvPr>
        </p:nvSpPr>
        <p:spPr/>
        <p:txBody>
          <a:bodyPr vert="horz"/>
          <a:lstStyle>
            <a:extLst/>
          </a:lstStyle>
          <a:p>
            <a:fld id="{C75B88FA-3392-4D65-A457-DB2A9953195B}" type="slidenum">
              <a:rPr/>
              <a:pPr/>
              <a:t>‹Nr.›</a:t>
            </a:fld>
            <a:endParaRPr kumimoji="0" lang="de-DE"/>
          </a:p>
        </p:txBody>
      </p:sp>
      <p:sp>
        <p:nvSpPr>
          <p:cNvPr id="6" name="Question"/>
          <p:cNvSpPr>
            <a:spLocks noGrp="1"/>
          </p:cNvSpPr>
          <p:nvPr>
            <p:ph type="title" hasCustomPrompt="1"/>
          </p:nvPr>
        </p:nvSpPr>
        <p:spPr>
          <a:xfrm>
            <a:off x="304800" y="457200"/>
            <a:ext cx="10972800" cy="1143000"/>
          </a:xfrm>
        </p:spPr>
        <p:txBody>
          <a:bodyPr rtlCol="0" anchor="ctr"/>
          <a:lstStyle>
            <a:lvl1pPr algn="l" eaLnBrk="1" latinLnBrk="0" hangingPunct="1">
              <a:defRPr kumimoji="0" lang="de-DE" i="1">
                <a:solidFill>
                  <a:schemeClr val="tx1">
                    <a:shade val="75000"/>
                  </a:schemeClr>
                </a:solidFill>
              </a:defRPr>
            </a:lvl1pPr>
            <a:extLst/>
          </a:lstStyle>
          <a:p>
            <a:r>
              <a:rPr kumimoji="0" lang="de-DE"/>
              <a:t>Frage durch Klicken hinzufügen</a:t>
            </a:r>
          </a:p>
        </p:txBody>
      </p:sp>
      <p:sp>
        <p:nvSpPr>
          <p:cNvPr id="29" name="Answer Base"/>
          <p:cNvSpPr txBox="1"/>
          <p:nvPr userDrawn="1"/>
        </p:nvSpPr>
        <p:spPr>
          <a:xfrm>
            <a:off x="304800" y="1600200"/>
            <a:ext cx="10972800" cy="1293926"/>
          </a:xfrm>
          <a:prstGeom prst="rect">
            <a:avLst/>
          </a:prstGeom>
          <a:noFill/>
        </p:spPr>
        <p:txBody>
          <a:bodyPr wrap="square">
            <a:noAutofit/>
          </a:bodyPr>
          <a:lstStyle>
            <a:extLst/>
          </a:lstStyle>
          <a:p>
            <a:pPr marL="0" indent="0" algn="ctr" latinLnBrk="0">
              <a:spcBef>
                <a:spcPct val="20000"/>
              </a:spcBef>
              <a:buNone/>
            </a:pPr>
            <a:r>
              <a:rPr kumimoji="0" lang="de-DE" sz="7200">
                <a:solidFill>
                  <a:schemeClr val="tx1">
                    <a:alpha val="40000"/>
                  </a:schemeClr>
                </a:solidFill>
              </a:rPr>
              <a:t>TRUE</a:t>
            </a:r>
            <a:r>
              <a:rPr kumimoji="0" lang="de-DE" sz="7200" baseline="0">
                <a:solidFill>
                  <a:schemeClr val="tx1">
                    <a:alpha val="40000"/>
                  </a:schemeClr>
                </a:solidFill>
              </a:rPr>
              <a:t> </a:t>
            </a:r>
            <a:r>
              <a:rPr kumimoji="0" lang="de-DE" sz="7200">
                <a:solidFill>
                  <a:schemeClr val="tx1">
                    <a:alpha val="40000"/>
                  </a:schemeClr>
                </a:solidFill>
              </a:rPr>
              <a:t>oder FALSE?</a:t>
            </a:r>
          </a:p>
        </p:txBody>
      </p:sp>
      <p:sp>
        <p:nvSpPr>
          <p:cNvPr id="7" name="Answer"/>
          <p:cNvSpPr/>
          <p:nvPr userDrawn="1"/>
        </p:nvSpPr>
        <p:spPr>
          <a:xfrm>
            <a:off x="304800" y="1600201"/>
            <a:ext cx="10972800" cy="1200329"/>
          </a:xfrm>
          <a:prstGeom prst="rect">
            <a:avLst/>
          </a:prstGeom>
        </p:spPr>
        <p:txBody>
          <a:bodyPr wrap="square">
            <a:spAutoFit/>
          </a:bodyPr>
          <a:lstStyle>
            <a:extLst/>
          </a:lstStyle>
          <a:p>
            <a:pPr algn="ctr"/>
            <a:r>
              <a:rPr kumimoji="0" lang="de-DE" sz="7200">
                <a:solidFill>
                  <a:prstClr val="white">
                    <a:alpha val="40000"/>
                  </a:prstClr>
                </a:solidFill>
                <a:ea typeface="+mn-ea"/>
                <a:cs typeface="+mn-cs"/>
              </a:rPr>
              <a:t>TRUE oder </a:t>
            </a:r>
            <a:r>
              <a:rPr kumimoji="0" lang="de-DE" sz="720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ea typeface="+mn-ea"/>
                <a:cs typeface="+mn-cs"/>
              </a:rPr>
              <a:t>FALSE</a:t>
            </a:r>
            <a:r>
              <a:rPr kumimoji="0" lang="de-DE" sz="7200">
                <a:solidFill>
                  <a:prstClr val="white">
                    <a:alpha val="40000"/>
                  </a:prstClr>
                </a:solidFill>
                <a:ea typeface="+mn-ea"/>
                <a:cs typeface="+mn-cs"/>
              </a:rPr>
              <a:t>?</a:t>
            </a:r>
            <a:endParaRPr kumimoji="0" lang="de-DE"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3000"/>
                                        <p:tgtEl>
                                          <p:spTgt spid="29"/>
                                        </p:tgtEl>
                                      </p:cBhvr>
                                    </p:animEffect>
                                    <p:set>
                                      <p:cBhvr>
                                        <p:cTn id="7" dur="1" fill="hold">
                                          <p:stCondLst>
                                            <p:cond delay="2999"/>
                                          </p:stCondLst>
                                        </p:cTn>
                                        <p:tgtEl>
                                          <p:spTgt spid="29"/>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cSld name="Mehrere Auswahlmöglichkeiten">
    <p:spTree>
      <p:nvGrpSpPr>
        <p:cNvPr id="1" name=""/>
        <p:cNvGrpSpPr/>
        <p:nvPr/>
      </p:nvGrpSpPr>
      <p:grpSpPr>
        <a:xfrm>
          <a:off x="0" y="0"/>
          <a:ext cx="0" cy="0"/>
          <a:chOff x="0" y="0"/>
          <a:chExt cx="0" cy="0"/>
        </a:xfrm>
      </p:grpSpPr>
      <p:sp>
        <p:nvSpPr>
          <p:cNvPr id="11" name="Rectangle 2"/>
          <p:cNvSpPr>
            <a:spLocks noGrp="1"/>
          </p:cNvSpPr>
          <p:nvPr>
            <p:ph type="title" hasCustomPrompt="1"/>
          </p:nvPr>
        </p:nvSpPr>
        <p:spPr>
          <a:xfrm>
            <a:off x="914400" y="228600"/>
            <a:ext cx="10261600" cy="1371600"/>
          </a:xfrm>
        </p:spPr>
        <p:txBody>
          <a:bodyPr vert="horz"/>
          <a:lstStyle>
            <a:lvl1pPr algn="l" eaLnBrk="1" latinLnBrk="0" hangingPunct="1">
              <a:defRPr kumimoji="0" lang="de-DE" i="1" baseline="0"/>
            </a:lvl1pPr>
            <a:extLst/>
          </a:lstStyle>
          <a:p>
            <a:r>
              <a:rPr kumimoji="0" lang="de-DE"/>
              <a:t>Frage durch Klicken hinzufügen</a:t>
            </a:r>
          </a:p>
        </p:txBody>
      </p:sp>
      <p:sp>
        <p:nvSpPr>
          <p:cNvPr id="31" name="Rectangle 3"/>
          <p:cNvSpPr>
            <a:spLocks noGrp="1"/>
          </p:cNvSpPr>
          <p:nvPr>
            <p:ph type="dt" sz="half" idx="10"/>
          </p:nvPr>
        </p:nvSpPr>
        <p:spPr/>
        <p:txBody>
          <a:bodyPr vert="horz"/>
          <a:lstStyle>
            <a:lvl1pPr algn="r" eaLnBrk="1" latinLnBrk="0" hangingPunct="1">
              <a:defRPr kumimoji="0" lang="de-DE"/>
            </a:lvl1pPr>
            <a:extLst/>
          </a:lstStyle>
          <a:p>
            <a:fld id="{1BEBB2CB-903D-46EF-8227-E770ED8FF514}" type="datetimeFigureOut">
              <a:rPr lang="de-DE"/>
              <a:pPr/>
              <a:t>30.12.2012</a:t>
            </a:fld>
            <a:endParaRPr kumimoji="0" lang="de-DE"/>
          </a:p>
        </p:txBody>
      </p:sp>
      <p:sp>
        <p:nvSpPr>
          <p:cNvPr id="26" name="Rectangle 4"/>
          <p:cNvSpPr>
            <a:spLocks noGrp="1"/>
          </p:cNvSpPr>
          <p:nvPr>
            <p:ph type="ftr" sz="quarter" idx="11"/>
          </p:nvPr>
        </p:nvSpPr>
        <p:spPr/>
        <p:txBody>
          <a:bodyPr vert="horz"/>
          <a:lstStyle>
            <a:extLst/>
          </a:lstStyle>
          <a:p>
            <a:endParaRPr kumimoji="0" lang="de-DE"/>
          </a:p>
        </p:txBody>
      </p:sp>
      <p:sp>
        <p:nvSpPr>
          <p:cNvPr id="9" name="Rectangle 5"/>
          <p:cNvSpPr>
            <a:spLocks noGrp="1"/>
          </p:cNvSpPr>
          <p:nvPr>
            <p:ph type="sldNum" sz="quarter" idx="12"/>
          </p:nvPr>
        </p:nvSpPr>
        <p:spPr/>
        <p:txBody>
          <a:bodyPr vert="horz"/>
          <a:lstStyle>
            <a:extLst/>
          </a:lstStyle>
          <a:p>
            <a:fld id="{C75B88FA-3392-4D65-A457-DB2A9953195B}" type="slidenum">
              <a:rPr/>
              <a:pPr/>
              <a:t>‹Nr.›</a:t>
            </a:fld>
            <a:endParaRPr kumimoji="0" lang="de-DE"/>
          </a:p>
        </p:txBody>
      </p:sp>
      <p:sp>
        <p:nvSpPr>
          <p:cNvPr id="10" name="Rectangle 10"/>
          <p:cNvSpPr txBox="1"/>
          <p:nvPr userDrawn="1"/>
        </p:nvSpPr>
        <p:spPr>
          <a:xfrm>
            <a:off x="609600" y="2057401"/>
            <a:ext cx="914400" cy="492443"/>
          </a:xfrm>
          <a:prstGeom prst="rect">
            <a:avLst/>
          </a:prstGeom>
          <a:noFill/>
        </p:spPr>
        <p:txBody>
          <a:bodyPr wrap="square" tIns="91440" bIns="91440" rtlCol="0">
            <a:spAutoFit/>
          </a:bodyPr>
          <a:lstStyle>
            <a:extLst/>
          </a:lstStyle>
          <a:p>
            <a:pPr algn="r">
              <a:lnSpc>
                <a:spcPct val="100000"/>
              </a:lnSpc>
            </a:pPr>
            <a:r>
              <a:rPr kumimoji="0" lang="de-DE" sz="2000" b="1">
                <a:ln>
                  <a:solidFill>
                    <a:schemeClr val="tx2"/>
                  </a:solidFill>
                </a:ln>
                <a:solidFill>
                  <a:schemeClr val="bg2"/>
                </a:solidFill>
                <a:effectLst>
                  <a:outerShdw blurRad="50800" dist="50800" dir="2700000" algn="tl" rotWithShape="0">
                    <a:srgbClr val="000000">
                      <a:alpha val="43137"/>
                    </a:srgbClr>
                  </a:outerShdw>
                </a:effectLst>
              </a:rPr>
              <a:t>A.</a:t>
            </a:r>
          </a:p>
        </p:txBody>
      </p:sp>
      <p:sp>
        <p:nvSpPr>
          <p:cNvPr id="15" name="Rectangle 13"/>
          <p:cNvSpPr>
            <a:spLocks noGrp="1"/>
          </p:cNvSpPr>
          <p:nvPr>
            <p:ph type="body" sz="quarter" idx="17" hasCustomPrompt="1"/>
          </p:nvPr>
        </p:nvSpPr>
        <p:spPr>
          <a:xfrm>
            <a:off x="1524000" y="4800600"/>
            <a:ext cx="9448800" cy="457200"/>
          </a:xfrm>
        </p:spPr>
        <p:txBody>
          <a:bodyPr rtlCol="0" anchor="ctr"/>
          <a:lstStyle>
            <a:lvl1pPr marL="0" indent="0" eaLnBrk="1" latinLnBrk="0" hangingPunct="1">
              <a:buFontTx/>
              <a:buNone/>
              <a:defRPr kumimoji="0" lang="de-DE" i="0" baseline="0"/>
            </a:lvl1pPr>
            <a:extLst/>
          </a:lstStyle>
          <a:p>
            <a:pPr lvl="0"/>
            <a:r>
              <a:rPr kumimoji="0" lang="de-DE"/>
              <a:t>Falsche Antwort durch Klicken hinzufügen</a:t>
            </a:r>
          </a:p>
        </p:txBody>
      </p:sp>
      <p:sp>
        <p:nvSpPr>
          <p:cNvPr id="16" name="Rectangle 13"/>
          <p:cNvSpPr>
            <a:spLocks noGrp="1"/>
          </p:cNvSpPr>
          <p:nvPr>
            <p:ph type="body" sz="quarter" idx="18" hasCustomPrompt="1"/>
          </p:nvPr>
        </p:nvSpPr>
        <p:spPr>
          <a:xfrm>
            <a:off x="1524000" y="4114800"/>
            <a:ext cx="9448800" cy="457200"/>
          </a:xfrm>
        </p:spPr>
        <p:txBody>
          <a:bodyPr rtlCol="0" anchor="ctr"/>
          <a:lstStyle>
            <a:lvl1pPr marL="0" indent="0" eaLnBrk="1" latinLnBrk="0" hangingPunct="1">
              <a:buFontTx/>
              <a:buNone/>
              <a:defRPr kumimoji="0" lang="de-DE" i="0" baseline="0"/>
            </a:lvl1pPr>
            <a:extLst/>
          </a:lstStyle>
          <a:p>
            <a:pPr lvl="0"/>
            <a:r>
              <a:rPr kumimoji="0" lang="de-DE"/>
              <a:t>Falsche Antwort durch Klicken hinzufügen</a:t>
            </a:r>
          </a:p>
        </p:txBody>
      </p:sp>
      <p:sp>
        <p:nvSpPr>
          <p:cNvPr id="17" name="Rectangle 13"/>
          <p:cNvSpPr>
            <a:spLocks noGrp="1"/>
          </p:cNvSpPr>
          <p:nvPr>
            <p:ph type="body" sz="quarter" idx="19" hasCustomPrompt="1"/>
          </p:nvPr>
        </p:nvSpPr>
        <p:spPr>
          <a:xfrm>
            <a:off x="1524000" y="3429000"/>
            <a:ext cx="9448800" cy="457200"/>
          </a:xfrm>
        </p:spPr>
        <p:txBody>
          <a:bodyPr rtlCol="0" anchor="ctr"/>
          <a:lstStyle>
            <a:lvl1pPr marL="0" indent="0" eaLnBrk="1" latinLnBrk="0" hangingPunct="1">
              <a:buFontTx/>
              <a:buNone/>
              <a:defRPr kumimoji="0" lang="de-DE" i="0" baseline="0"/>
            </a:lvl1pPr>
            <a:extLst/>
          </a:lstStyle>
          <a:p>
            <a:pPr lvl="0"/>
            <a:r>
              <a:rPr kumimoji="0" lang="de-DE"/>
              <a:t>Falsche Antwort durch Klicken hinzufügen</a:t>
            </a:r>
          </a:p>
        </p:txBody>
      </p:sp>
      <p:sp>
        <p:nvSpPr>
          <p:cNvPr id="18" name="Rectangle 13"/>
          <p:cNvSpPr>
            <a:spLocks noGrp="1"/>
          </p:cNvSpPr>
          <p:nvPr>
            <p:ph type="body" sz="quarter" idx="20" hasCustomPrompt="1"/>
          </p:nvPr>
        </p:nvSpPr>
        <p:spPr>
          <a:xfrm>
            <a:off x="1524000" y="2743200"/>
            <a:ext cx="9448800" cy="457200"/>
          </a:xfrm>
        </p:spPr>
        <p:txBody>
          <a:bodyPr rtlCol="0" anchor="ctr"/>
          <a:lstStyle>
            <a:lvl1pPr marL="0" indent="0" eaLnBrk="1" latinLnBrk="0" hangingPunct="1">
              <a:buFontTx/>
              <a:buNone/>
              <a:defRPr kumimoji="0" lang="de-DE" i="0" baseline="0"/>
            </a:lvl1pPr>
            <a:extLst/>
          </a:lstStyle>
          <a:p>
            <a:pPr lvl="0"/>
            <a:r>
              <a:rPr kumimoji="0" lang="de-DE"/>
              <a:t>Falsche Antwort durch Klicken hinzufügen</a:t>
            </a:r>
          </a:p>
        </p:txBody>
      </p:sp>
      <p:sp>
        <p:nvSpPr>
          <p:cNvPr id="19" name="Rectangle 13"/>
          <p:cNvSpPr>
            <a:spLocks noGrp="1"/>
          </p:cNvSpPr>
          <p:nvPr>
            <p:ph type="body" sz="quarter" idx="21" hasCustomPrompt="1"/>
          </p:nvPr>
        </p:nvSpPr>
        <p:spPr>
          <a:xfrm>
            <a:off x="1524000" y="2057400"/>
            <a:ext cx="9448800" cy="457200"/>
          </a:xfrm>
        </p:spPr>
        <p:txBody>
          <a:bodyPr rtlCol="0" anchor="ctr"/>
          <a:lstStyle>
            <a:lvl1pPr marL="0" indent="0" eaLnBrk="1" latinLnBrk="0" hangingPunct="1">
              <a:buFontTx/>
              <a:buNone/>
              <a:defRPr kumimoji="0" lang="de-DE" i="0" baseline="0"/>
            </a:lvl1pPr>
            <a:extLst/>
          </a:lstStyle>
          <a:p>
            <a:pPr lvl="0"/>
            <a:r>
              <a:rPr kumimoji="0" lang="de-DE"/>
              <a:t>Richtige Antwort durch Klicken hinzufügen (Optionen anschließend neu anordnen)</a:t>
            </a:r>
          </a:p>
        </p:txBody>
      </p:sp>
      <p:sp>
        <p:nvSpPr>
          <p:cNvPr id="13" name="TextBox 12"/>
          <p:cNvSpPr txBox="1"/>
          <p:nvPr userDrawn="1"/>
        </p:nvSpPr>
        <p:spPr>
          <a:xfrm>
            <a:off x="609600" y="2707958"/>
            <a:ext cx="914400" cy="492443"/>
          </a:xfrm>
          <a:prstGeom prst="rect">
            <a:avLst/>
          </a:prstGeom>
          <a:noFill/>
        </p:spPr>
        <p:txBody>
          <a:bodyPr wrap="square" tIns="91440" bIns="91440" rtlCol="0">
            <a:spAutoFit/>
          </a:bodyPr>
          <a:lstStyle>
            <a:extLst/>
          </a:lstStyle>
          <a:p>
            <a:pPr algn="r">
              <a:lnSpc>
                <a:spcPct val="100000"/>
              </a:lnSpc>
            </a:pPr>
            <a:r>
              <a:rPr kumimoji="0" lang="de-DE" sz="2000" b="1">
                <a:ln>
                  <a:solidFill>
                    <a:schemeClr val="tx2"/>
                  </a:solidFill>
                </a:ln>
                <a:solidFill>
                  <a:schemeClr val="bg2"/>
                </a:solidFill>
                <a:effectLst>
                  <a:outerShdw blurRad="50800" dist="50800" dir="2700000" algn="tl" rotWithShape="0">
                    <a:srgbClr val="000000">
                      <a:alpha val="43137"/>
                    </a:srgbClr>
                  </a:outerShdw>
                </a:effectLst>
              </a:rPr>
              <a:t>B.</a:t>
            </a:r>
          </a:p>
        </p:txBody>
      </p:sp>
      <p:sp>
        <p:nvSpPr>
          <p:cNvPr id="14" name="TextBox 13"/>
          <p:cNvSpPr txBox="1"/>
          <p:nvPr userDrawn="1"/>
        </p:nvSpPr>
        <p:spPr>
          <a:xfrm>
            <a:off x="609600" y="3429001"/>
            <a:ext cx="914400" cy="492443"/>
          </a:xfrm>
          <a:prstGeom prst="rect">
            <a:avLst/>
          </a:prstGeom>
          <a:noFill/>
        </p:spPr>
        <p:txBody>
          <a:bodyPr wrap="square" tIns="91440" bIns="91440" rtlCol="0">
            <a:spAutoFit/>
          </a:bodyPr>
          <a:lstStyle>
            <a:extLst/>
          </a:lstStyle>
          <a:p>
            <a:pPr algn="r">
              <a:lnSpc>
                <a:spcPct val="100000"/>
              </a:lnSpc>
            </a:pPr>
            <a:r>
              <a:rPr kumimoji="0" lang="de-DE" sz="2000" b="1">
                <a:ln>
                  <a:solidFill>
                    <a:schemeClr val="tx2"/>
                  </a:solidFill>
                </a:ln>
                <a:solidFill>
                  <a:schemeClr val="bg2"/>
                </a:solidFill>
                <a:effectLst>
                  <a:outerShdw blurRad="50800" dist="50800" dir="2700000" algn="tl" rotWithShape="0">
                    <a:srgbClr val="000000">
                      <a:alpha val="43137"/>
                    </a:srgbClr>
                  </a:outerShdw>
                </a:effectLst>
              </a:rPr>
              <a:t>C.</a:t>
            </a:r>
          </a:p>
        </p:txBody>
      </p:sp>
      <p:sp>
        <p:nvSpPr>
          <p:cNvPr id="20" name="TextBox 19"/>
          <p:cNvSpPr txBox="1"/>
          <p:nvPr userDrawn="1"/>
        </p:nvSpPr>
        <p:spPr>
          <a:xfrm>
            <a:off x="609600" y="4114801"/>
            <a:ext cx="914400" cy="492443"/>
          </a:xfrm>
          <a:prstGeom prst="rect">
            <a:avLst/>
          </a:prstGeom>
          <a:noFill/>
        </p:spPr>
        <p:txBody>
          <a:bodyPr wrap="square" tIns="91440" bIns="91440" rtlCol="0">
            <a:spAutoFit/>
          </a:bodyPr>
          <a:lstStyle>
            <a:extLst/>
          </a:lstStyle>
          <a:p>
            <a:pPr algn="r">
              <a:lnSpc>
                <a:spcPct val="100000"/>
              </a:lnSpc>
            </a:pPr>
            <a:r>
              <a:rPr kumimoji="0" lang="de-DE" sz="2000" b="1">
                <a:ln>
                  <a:solidFill>
                    <a:schemeClr val="tx2"/>
                  </a:solidFill>
                </a:ln>
                <a:solidFill>
                  <a:schemeClr val="bg2"/>
                </a:solidFill>
                <a:effectLst>
                  <a:outerShdw blurRad="50800" dist="50800" dir="2700000" algn="tl" rotWithShape="0">
                    <a:srgbClr val="000000">
                      <a:alpha val="43137"/>
                    </a:srgbClr>
                  </a:outerShdw>
                </a:effectLst>
              </a:rPr>
              <a:t>D.</a:t>
            </a:r>
          </a:p>
        </p:txBody>
      </p:sp>
      <p:sp>
        <p:nvSpPr>
          <p:cNvPr id="21" name="TextBox 20"/>
          <p:cNvSpPr txBox="1"/>
          <p:nvPr userDrawn="1"/>
        </p:nvSpPr>
        <p:spPr>
          <a:xfrm>
            <a:off x="609600" y="4800601"/>
            <a:ext cx="914400" cy="492443"/>
          </a:xfrm>
          <a:prstGeom prst="rect">
            <a:avLst/>
          </a:prstGeom>
          <a:noFill/>
        </p:spPr>
        <p:txBody>
          <a:bodyPr wrap="square" tIns="91440" bIns="91440" rtlCol="0">
            <a:spAutoFit/>
          </a:bodyPr>
          <a:lstStyle>
            <a:extLst/>
          </a:lstStyle>
          <a:p>
            <a:pPr algn="r">
              <a:lnSpc>
                <a:spcPct val="100000"/>
              </a:lnSpc>
            </a:pPr>
            <a:r>
              <a:rPr kumimoji="0" lang="de-DE" sz="2000" b="1">
                <a:ln>
                  <a:solidFill>
                    <a:schemeClr val="tx2"/>
                  </a:solidFill>
                </a:ln>
                <a:solidFill>
                  <a:schemeClr val="bg2"/>
                </a:solidFill>
                <a:effectLst>
                  <a:outerShdw blurRad="50800" dist="50800" dir="2700000" algn="tl" rotWithShape="0">
                    <a:srgbClr val="000000">
                      <a:alpha val="43137"/>
                    </a:srgbClr>
                  </a:outerShdw>
                </a:effectLst>
              </a:rPr>
              <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1000"/>
                                        <p:tgtEl>
                                          <p:spTgt spid="18">
                                            <p:txEl>
                                              <p:pRg st="0" end="0"/>
                                            </p:txEl>
                                          </p:spTgt>
                                        </p:tgtEl>
                                      </p:cBhvr>
                                    </p:animEffect>
                                    <p:set>
                                      <p:cBhvr>
                                        <p:cTn id="7" dur="1" fill="hold">
                                          <p:stCondLst>
                                            <p:cond delay="999"/>
                                          </p:stCondLst>
                                        </p:cTn>
                                        <p:tgtEl>
                                          <p:spTgt spid="18">
                                            <p:txEl>
                                              <p:pRg st="0" end="0"/>
                                            </p:txEl>
                                          </p:spTgt>
                                        </p:tgtEl>
                                        <p:attrNameLst>
                                          <p:attrName>style.visibility</p:attrName>
                                        </p:attrNameLst>
                                      </p:cBhvr>
                                      <p:to>
                                        <p:strVal val="hidden"/>
                                      </p:to>
                                    </p:set>
                                  </p:childTnLst>
                                </p:cTn>
                              </p:par>
                            </p:childTnLst>
                          </p:cTn>
                        </p:par>
                        <p:par>
                          <p:cTn id="8" fill="hold">
                            <p:stCondLst>
                              <p:cond delay="1000"/>
                            </p:stCondLst>
                            <p:childTnLst>
                              <p:par>
                                <p:cTn id="9" presetID="10" presetClass="exit" presetSubtype="0" fill="hold" grpId="0" nodeType="afterEffect">
                                  <p:stCondLst>
                                    <p:cond delay="0"/>
                                  </p:stCondLst>
                                  <p:childTnLst>
                                    <p:animEffect transition="out" filter="fade">
                                      <p:cBhvr>
                                        <p:cTn id="10" dur="1000"/>
                                        <p:tgtEl>
                                          <p:spTgt spid="16">
                                            <p:txEl>
                                              <p:pRg st="0" end="0"/>
                                            </p:txEl>
                                          </p:spTgt>
                                        </p:tgtEl>
                                      </p:cBhvr>
                                    </p:animEffect>
                                    <p:set>
                                      <p:cBhvr>
                                        <p:cTn id="11" dur="1" fill="hold">
                                          <p:stCondLst>
                                            <p:cond delay="999"/>
                                          </p:stCondLst>
                                        </p:cTn>
                                        <p:tgtEl>
                                          <p:spTgt spid="16">
                                            <p:txEl>
                                              <p:pRg st="0" end="0"/>
                                            </p:txEl>
                                          </p:spTgt>
                                        </p:tgtEl>
                                        <p:attrNameLst>
                                          <p:attrName>style.visibility</p:attrName>
                                        </p:attrNameLst>
                                      </p:cBhvr>
                                      <p:to>
                                        <p:strVal val="hidden"/>
                                      </p:to>
                                    </p:set>
                                  </p:childTnLst>
                                </p:cTn>
                              </p:par>
                            </p:childTnLst>
                          </p:cTn>
                        </p:par>
                        <p:par>
                          <p:cTn id="12" fill="hold">
                            <p:stCondLst>
                              <p:cond delay="2000"/>
                            </p:stCondLst>
                            <p:childTnLst>
                              <p:par>
                                <p:cTn id="13" presetID="10" presetClass="exit" presetSubtype="0" fill="hold" grpId="0" nodeType="afterEffect">
                                  <p:stCondLst>
                                    <p:cond delay="0"/>
                                  </p:stCondLst>
                                  <p:childTnLst>
                                    <p:animEffect transition="out" filter="fade">
                                      <p:cBhvr>
                                        <p:cTn id="14" dur="1000"/>
                                        <p:tgtEl>
                                          <p:spTgt spid="15">
                                            <p:txEl>
                                              <p:pRg st="0" end="0"/>
                                            </p:txEl>
                                          </p:spTgt>
                                        </p:tgtEl>
                                      </p:cBhvr>
                                    </p:animEffect>
                                    <p:set>
                                      <p:cBhvr>
                                        <p:cTn id="15" dur="1" fill="hold">
                                          <p:stCondLst>
                                            <p:cond delay="999"/>
                                          </p:stCondLst>
                                        </p:cTn>
                                        <p:tgtEl>
                                          <p:spTgt spid="15">
                                            <p:txEl>
                                              <p:pRg st="0" end="0"/>
                                            </p:txEl>
                                          </p:spTgt>
                                        </p:tgtEl>
                                        <p:attrNameLst>
                                          <p:attrName>style.visibility</p:attrName>
                                        </p:attrNameLst>
                                      </p:cBhvr>
                                      <p:to>
                                        <p:strVal val="hidden"/>
                                      </p:to>
                                    </p:set>
                                  </p:childTnLst>
                                </p:cTn>
                              </p:par>
                            </p:childTnLst>
                          </p:cTn>
                        </p:par>
                        <p:par>
                          <p:cTn id="16" fill="hold">
                            <p:stCondLst>
                              <p:cond delay="3000"/>
                            </p:stCondLst>
                            <p:childTnLst>
                              <p:par>
                                <p:cTn id="17" presetID="10" presetClass="exit" presetSubtype="0" fill="hold" grpId="0" nodeType="afterEffect">
                                  <p:stCondLst>
                                    <p:cond delay="0"/>
                                  </p:stCondLst>
                                  <p:childTnLst>
                                    <p:animEffect transition="out" filter="fade">
                                      <p:cBhvr>
                                        <p:cTn id="18" dur="1000"/>
                                        <p:tgtEl>
                                          <p:spTgt spid="17">
                                            <p:txEl>
                                              <p:pRg st="0" end="0"/>
                                            </p:txEl>
                                          </p:spTgt>
                                        </p:tgtEl>
                                      </p:cBhvr>
                                    </p:animEffect>
                                    <p:set>
                                      <p:cBhvr>
                                        <p:cTn id="19" dur="1" fill="hold">
                                          <p:stCondLst>
                                            <p:cond delay="999"/>
                                          </p:stCondLst>
                                        </p:cTn>
                                        <p:tgtEl>
                                          <p:spTgt spid="17">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tmplLst>
          <p:tmpl lvl="1">
            <p:tnLst>
              <p:par>
                <p:cTn presetID="10" presetClass="exit" presetSubtype="0" fill="hold" nodeType="afterEffect">
                  <p:stCondLst>
                    <p:cond delay="0"/>
                  </p:stCondLst>
                  <p:childTnLst>
                    <p:animEffect transition="out" filter="fade">
                      <p:cBhvr>
                        <p:cTn dur="1000"/>
                        <p:tgtEl>
                          <p:spTgt spid="15"/>
                        </p:tgtEl>
                      </p:cBhvr>
                    </p:animEffect>
                    <p:set>
                      <p:cBhvr>
                        <p:cTn dur="1" fill="hold">
                          <p:stCondLst>
                            <p:cond delay="999"/>
                          </p:stCondLst>
                        </p:cTn>
                        <p:tgtEl>
                          <p:spTgt spid="15"/>
                        </p:tgtEl>
                        <p:attrNameLst>
                          <p:attrName>style.visibility</p:attrName>
                        </p:attrNameLst>
                      </p:cBhvr>
                      <p:to>
                        <p:strVal val="hidden"/>
                      </p:to>
                    </p:set>
                  </p:childTnLst>
                </p:cTn>
              </p:par>
            </p:tnLst>
          </p:tmpl>
        </p:tmplLst>
      </p:bldP>
      <p:bldP spid="16" grpId="0" build="p">
        <p:tmplLst>
          <p:tmpl lvl="1">
            <p:tnLst>
              <p:par>
                <p:cTn presetID="10" presetClass="exit" presetSubtype="0" fill="hold" nodeType="afterEffect">
                  <p:stCondLst>
                    <p:cond delay="0"/>
                  </p:stCondLst>
                  <p:childTnLst>
                    <p:animEffect transition="out" filter="fade">
                      <p:cBhvr>
                        <p:cTn dur="1000"/>
                        <p:tgtEl>
                          <p:spTgt spid="16"/>
                        </p:tgtEl>
                      </p:cBhvr>
                    </p:animEffect>
                    <p:set>
                      <p:cBhvr>
                        <p:cTn dur="1" fill="hold">
                          <p:stCondLst>
                            <p:cond delay="999"/>
                          </p:stCondLst>
                        </p:cTn>
                        <p:tgtEl>
                          <p:spTgt spid="16"/>
                        </p:tgtEl>
                        <p:attrNameLst>
                          <p:attrName>style.visibility</p:attrName>
                        </p:attrNameLst>
                      </p:cBhvr>
                      <p:to>
                        <p:strVal val="hidden"/>
                      </p:to>
                    </p:set>
                  </p:childTnLst>
                </p:cTn>
              </p:par>
            </p:tnLst>
          </p:tmpl>
        </p:tmplLst>
      </p:bldP>
      <p:bldP spid="17" grpId="0" build="p">
        <p:tmplLst>
          <p:tmpl lvl="1">
            <p:tnLst>
              <p:par>
                <p:cTn presetID="10" presetClass="exit" presetSubtype="0" fill="hold" nodeType="afterEffect">
                  <p:stCondLst>
                    <p:cond delay="0"/>
                  </p:stCondLst>
                  <p:childTnLst>
                    <p:animEffect transition="out" filter="fade">
                      <p:cBhvr>
                        <p:cTn dur="1000"/>
                        <p:tgtEl>
                          <p:spTgt spid="17"/>
                        </p:tgtEl>
                      </p:cBhvr>
                    </p:animEffect>
                    <p:set>
                      <p:cBhvr>
                        <p:cTn dur="1" fill="hold">
                          <p:stCondLst>
                            <p:cond delay="999"/>
                          </p:stCondLst>
                        </p:cTn>
                        <p:tgtEl>
                          <p:spTgt spid="17"/>
                        </p:tgtEl>
                        <p:attrNameLst>
                          <p:attrName>style.visibility</p:attrName>
                        </p:attrNameLst>
                      </p:cBhvr>
                      <p:to>
                        <p:strVal val="hidden"/>
                      </p:to>
                    </p:set>
                  </p:childTnLst>
                </p:cTn>
              </p:par>
            </p:tnLst>
          </p:tmpl>
        </p:tmplLst>
      </p:bldP>
      <p:bldP spid="18" grpId="0" build="p">
        <p:tmplLst>
          <p:tmpl lvl="1">
            <p:tnLst>
              <p:par>
                <p:cTn presetID="10" presetClass="exit" presetSubtype="0" fill="hold" nodeType="clickEffect">
                  <p:stCondLst>
                    <p:cond delay="0"/>
                  </p:stCondLst>
                  <p:childTnLst>
                    <p:animEffect transition="out" filter="fade">
                      <p:cBhvr>
                        <p:cTn dur="1000"/>
                        <p:tgtEl>
                          <p:spTgt spid="18"/>
                        </p:tgtEl>
                      </p:cBhvr>
                    </p:animEffect>
                    <p:set>
                      <p:cBhvr>
                        <p:cTn dur="1" fill="hold">
                          <p:stCondLst>
                            <p:cond delay="999"/>
                          </p:stCondLst>
                        </p:cTn>
                        <p:tgtEl>
                          <p:spTgt spid="18"/>
                        </p:tgtEl>
                        <p:attrNameLst>
                          <p:attrName>style.visibility</p:attrName>
                        </p:attrNameLst>
                      </p:cBhvr>
                      <p:to>
                        <p:strVal val="hidden"/>
                      </p:to>
                    </p:se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Elementübereinstimmung">
    <p:spTree>
      <p:nvGrpSpPr>
        <p:cNvPr id="1" name=""/>
        <p:cNvGrpSpPr/>
        <p:nvPr/>
      </p:nvGrpSpPr>
      <p:grpSpPr>
        <a:xfrm>
          <a:off x="0" y="0"/>
          <a:ext cx="0" cy="0"/>
          <a:chOff x="0" y="0"/>
          <a:chExt cx="0" cy="0"/>
        </a:xfrm>
      </p:grpSpPr>
      <p:sp>
        <p:nvSpPr>
          <p:cNvPr id="25" name="Rectangle 4"/>
          <p:cNvSpPr>
            <a:spLocks noGrp="1"/>
          </p:cNvSpPr>
          <p:nvPr>
            <p:ph type="ftr" sz="quarter" idx="11"/>
          </p:nvPr>
        </p:nvSpPr>
        <p:spPr/>
        <p:txBody>
          <a:bodyPr vert="horz"/>
          <a:lstStyle>
            <a:extLst/>
          </a:lstStyle>
          <a:p>
            <a:endParaRPr kumimoji="0" lang="de-DE"/>
          </a:p>
        </p:txBody>
      </p:sp>
      <p:sp>
        <p:nvSpPr>
          <p:cNvPr id="16" name="Rectangle 7"/>
          <p:cNvSpPr>
            <a:spLocks noGrp="1"/>
          </p:cNvSpPr>
          <p:nvPr>
            <p:ph type="body" sz="quarter" idx="13" hasCustomPrompt="1"/>
          </p:nvPr>
        </p:nvSpPr>
        <p:spPr>
          <a:xfrm>
            <a:off x="1219200" y="2057400"/>
            <a:ext cx="39624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Element 1 durch Klicken hinzufügen</a:t>
            </a:r>
          </a:p>
        </p:txBody>
      </p:sp>
      <p:sp>
        <p:nvSpPr>
          <p:cNvPr id="12" name="Rectangle 7"/>
          <p:cNvSpPr>
            <a:spLocks noGrp="1"/>
          </p:cNvSpPr>
          <p:nvPr>
            <p:ph type="body" sz="quarter" idx="14" hasCustomPrompt="1"/>
          </p:nvPr>
        </p:nvSpPr>
        <p:spPr>
          <a:xfrm>
            <a:off x="1219200" y="2971800"/>
            <a:ext cx="39624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Element 2 durch Klicken hinzufügen</a:t>
            </a:r>
          </a:p>
        </p:txBody>
      </p:sp>
      <p:sp>
        <p:nvSpPr>
          <p:cNvPr id="13" name="Rectangle 7"/>
          <p:cNvSpPr>
            <a:spLocks noGrp="1"/>
          </p:cNvSpPr>
          <p:nvPr>
            <p:ph type="body" sz="quarter" idx="15" hasCustomPrompt="1"/>
          </p:nvPr>
        </p:nvSpPr>
        <p:spPr>
          <a:xfrm>
            <a:off x="1219200" y="3886200"/>
            <a:ext cx="39624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Element 3 durch Klicken hinzufügen</a:t>
            </a:r>
          </a:p>
        </p:txBody>
      </p:sp>
      <p:sp>
        <p:nvSpPr>
          <p:cNvPr id="14" name="Rectangle 7"/>
          <p:cNvSpPr>
            <a:spLocks noGrp="1"/>
          </p:cNvSpPr>
          <p:nvPr>
            <p:ph type="body" sz="quarter" idx="16" hasCustomPrompt="1"/>
          </p:nvPr>
        </p:nvSpPr>
        <p:spPr>
          <a:xfrm>
            <a:off x="1219200" y="4800600"/>
            <a:ext cx="39624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Element 4 durch Klicken hinzufügen</a:t>
            </a:r>
          </a:p>
        </p:txBody>
      </p:sp>
      <p:sp>
        <p:nvSpPr>
          <p:cNvPr id="10" name="Rectangle 7"/>
          <p:cNvSpPr>
            <a:spLocks noGrp="1"/>
          </p:cNvSpPr>
          <p:nvPr>
            <p:ph type="body" sz="quarter" idx="17" hasCustomPrompt="1"/>
          </p:nvPr>
        </p:nvSpPr>
        <p:spPr>
          <a:xfrm>
            <a:off x="1219200" y="5715000"/>
            <a:ext cx="39624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Element 5 durch Klicken hinzufügen</a:t>
            </a:r>
          </a:p>
        </p:txBody>
      </p:sp>
      <p:sp>
        <p:nvSpPr>
          <p:cNvPr id="20" name="Rectangle 3"/>
          <p:cNvSpPr>
            <a:spLocks noGrp="1"/>
          </p:cNvSpPr>
          <p:nvPr>
            <p:ph type="dt" sz="half" idx="10"/>
          </p:nvPr>
        </p:nvSpPr>
        <p:spPr/>
        <p:txBody>
          <a:bodyPr vert="horz"/>
          <a:lstStyle>
            <a:lvl1pPr algn="r" eaLnBrk="1" latinLnBrk="0" hangingPunct="1">
              <a:defRPr kumimoji="0" lang="de-DE"/>
            </a:lvl1pPr>
            <a:extLst/>
          </a:lstStyle>
          <a:p>
            <a:fld id="{1BEBB2CB-903D-46EF-8227-E770ED8FF514}" type="datetimeFigureOut">
              <a:rPr lang="de-DE"/>
              <a:pPr/>
              <a:t>30.12.2012</a:t>
            </a:fld>
            <a:endParaRPr kumimoji="0" lang="de-DE"/>
          </a:p>
        </p:txBody>
      </p:sp>
      <p:sp>
        <p:nvSpPr>
          <p:cNvPr id="15" name="Rectangle 7"/>
          <p:cNvSpPr>
            <a:spLocks noGrp="1"/>
          </p:cNvSpPr>
          <p:nvPr>
            <p:ph type="body" sz="quarter" idx="18" hasCustomPrompt="1"/>
          </p:nvPr>
        </p:nvSpPr>
        <p:spPr>
          <a:xfrm>
            <a:off x="6400800" y="2057400"/>
            <a:ext cx="39624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Übereinstimmung 5 durch Klicken hinzufügen</a:t>
            </a:r>
          </a:p>
        </p:txBody>
      </p:sp>
      <p:sp>
        <p:nvSpPr>
          <p:cNvPr id="17" name="Rectangle 7"/>
          <p:cNvSpPr>
            <a:spLocks noGrp="1"/>
          </p:cNvSpPr>
          <p:nvPr>
            <p:ph type="body" sz="quarter" idx="19" hasCustomPrompt="1"/>
          </p:nvPr>
        </p:nvSpPr>
        <p:spPr>
          <a:xfrm>
            <a:off x="6400800" y="2971800"/>
            <a:ext cx="39624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Übereinstimmung 3 durch Klicken hinzufügen</a:t>
            </a:r>
          </a:p>
        </p:txBody>
      </p:sp>
      <p:sp>
        <p:nvSpPr>
          <p:cNvPr id="18" name="Rectangle 7"/>
          <p:cNvSpPr>
            <a:spLocks noGrp="1"/>
          </p:cNvSpPr>
          <p:nvPr>
            <p:ph type="body" sz="quarter" idx="20" hasCustomPrompt="1"/>
          </p:nvPr>
        </p:nvSpPr>
        <p:spPr>
          <a:xfrm>
            <a:off x="6400800" y="3886200"/>
            <a:ext cx="39624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Übereinstimmung 1 durch Klicken hinzufügen</a:t>
            </a:r>
          </a:p>
        </p:txBody>
      </p:sp>
      <p:sp>
        <p:nvSpPr>
          <p:cNvPr id="19" name="Rectangle 7"/>
          <p:cNvSpPr>
            <a:spLocks noGrp="1"/>
          </p:cNvSpPr>
          <p:nvPr>
            <p:ph type="body" sz="quarter" idx="21" hasCustomPrompt="1"/>
          </p:nvPr>
        </p:nvSpPr>
        <p:spPr>
          <a:xfrm>
            <a:off x="6400800" y="4800600"/>
            <a:ext cx="39624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Übereinstimmung 2 durch Klicken hinzufügen</a:t>
            </a:r>
          </a:p>
        </p:txBody>
      </p:sp>
      <p:sp>
        <p:nvSpPr>
          <p:cNvPr id="21" name="Rectangle 7"/>
          <p:cNvSpPr>
            <a:spLocks noGrp="1"/>
          </p:cNvSpPr>
          <p:nvPr>
            <p:ph type="body" sz="quarter" idx="22" hasCustomPrompt="1"/>
          </p:nvPr>
        </p:nvSpPr>
        <p:spPr>
          <a:xfrm>
            <a:off x="6400800" y="5715000"/>
            <a:ext cx="39624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Übereinstimmung 4 durch Klicken hinzufügen</a:t>
            </a:r>
          </a:p>
        </p:txBody>
      </p:sp>
      <p:sp>
        <p:nvSpPr>
          <p:cNvPr id="11" name="Rectangle 2"/>
          <p:cNvSpPr>
            <a:spLocks noGrp="1"/>
          </p:cNvSpPr>
          <p:nvPr>
            <p:ph type="title" hasCustomPrompt="1"/>
          </p:nvPr>
        </p:nvSpPr>
        <p:spPr/>
        <p:txBody>
          <a:bodyPr vert="horz"/>
          <a:lstStyle>
            <a:lvl1pPr algn="l" eaLnBrk="1" latinLnBrk="0" hangingPunct="1">
              <a:defRPr kumimoji="0" lang="de-DE" i="1" baseline="0"/>
            </a:lvl1pPr>
            <a:extLst/>
          </a:lstStyle>
          <a:p>
            <a:r>
              <a:rPr kumimoji="0" lang="de-DE"/>
              <a:t>Frage durch Klicken eingeben</a:t>
            </a:r>
          </a:p>
        </p:txBody>
      </p:sp>
      <p:sp>
        <p:nvSpPr>
          <p:cNvPr id="7" name="Rectangle 5"/>
          <p:cNvSpPr>
            <a:spLocks noGrp="1"/>
          </p:cNvSpPr>
          <p:nvPr>
            <p:ph type="sldNum" sz="quarter" idx="12"/>
          </p:nvPr>
        </p:nvSpPr>
        <p:spPr/>
        <p:txBody>
          <a:bodyPr vert="horz"/>
          <a:lstStyle>
            <a:extLst/>
          </a:lstStyle>
          <a:p>
            <a:fld id="{C75B88FA-3392-4D65-A457-DB2A9953195B}" type="slidenum">
              <a:rPr/>
              <a:pPr/>
              <a:t>‹Nr.›</a:t>
            </a:fld>
            <a:endParaRPr kumimoji="0" lang="de-DE"/>
          </a:p>
        </p:txBody>
      </p:sp>
      <p:cxnSp>
        <p:nvCxnSpPr>
          <p:cNvPr id="23" name="Straight Connector 23"/>
          <p:cNvCxnSpPr>
            <a:stCxn id="16" idx="3"/>
            <a:endCxn id="18" idx="1"/>
          </p:cNvCxnSpPr>
          <p:nvPr/>
        </p:nvCxnSpPr>
        <p:spPr>
          <a:xfrm>
            <a:off x="5181600" y="2286000"/>
            <a:ext cx="1219200" cy="18288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24" name="Straight Connector 23"/>
          <p:cNvCxnSpPr>
            <a:stCxn id="12" idx="3"/>
            <a:endCxn id="19" idx="1"/>
          </p:cNvCxnSpPr>
          <p:nvPr/>
        </p:nvCxnSpPr>
        <p:spPr>
          <a:xfrm>
            <a:off x="5181600" y="3200400"/>
            <a:ext cx="1219200" cy="18288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0" name="Straight Connector 23"/>
          <p:cNvCxnSpPr>
            <a:stCxn id="13" idx="3"/>
            <a:endCxn id="17" idx="1"/>
          </p:cNvCxnSpPr>
          <p:nvPr/>
        </p:nvCxnSpPr>
        <p:spPr>
          <a:xfrm flipV="1">
            <a:off x="5181600" y="3200400"/>
            <a:ext cx="1219200" cy="9144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4" name="Straight Connector 23"/>
          <p:cNvCxnSpPr>
            <a:stCxn id="14" idx="3"/>
            <a:endCxn id="21" idx="1"/>
          </p:cNvCxnSpPr>
          <p:nvPr/>
        </p:nvCxnSpPr>
        <p:spPr>
          <a:xfrm>
            <a:off x="5181600" y="5029200"/>
            <a:ext cx="1219200" cy="9144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9" name="Straight Connector 23"/>
          <p:cNvCxnSpPr>
            <a:stCxn id="10" idx="3"/>
            <a:endCxn id="15" idx="1"/>
          </p:cNvCxnSpPr>
          <p:nvPr/>
        </p:nvCxnSpPr>
        <p:spPr>
          <a:xfrm flipV="1">
            <a:off x="5181600" y="2286000"/>
            <a:ext cx="1219200" cy="36576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0" name="Rectangle 2"/>
          <p:cNvSpPr>
            <a:spLocks noGrp="1"/>
          </p:cNvSpPr>
          <p:nvPr>
            <p:ph type="title"/>
          </p:nvPr>
        </p:nvSpPr>
        <p:spPr>
          <a:xfrm>
            <a:off x="1219200" y="457200"/>
            <a:ext cx="10261600" cy="1143000"/>
          </a:xfrm>
          <a:prstGeom prst="rect">
            <a:avLst/>
          </a:prstGeom>
        </p:spPr>
        <p:txBody>
          <a:bodyPr vert="horz" anchor="b">
            <a:normAutofit/>
          </a:bodyPr>
          <a:lstStyle>
            <a:extLst/>
          </a:lstStyle>
          <a:p>
            <a:pPr eaLnBrk="1" latinLnBrk="0" hangingPunct="1"/>
            <a:r>
              <a:rPr kumimoji="0" lang="de-DE" smtClean="0"/>
              <a:t>Titelmasterformat durch Klicken bearbeiten</a:t>
            </a:r>
            <a:endParaRPr kumimoji="0" lang="en-US" smtClean="0"/>
          </a:p>
        </p:txBody>
      </p:sp>
      <p:sp>
        <p:nvSpPr>
          <p:cNvPr id="5" name="Rectangle 3"/>
          <p:cNvSpPr>
            <a:spLocks noGrp="1"/>
          </p:cNvSpPr>
          <p:nvPr>
            <p:ph type="body" idx="1"/>
          </p:nvPr>
        </p:nvSpPr>
        <p:spPr>
          <a:xfrm>
            <a:off x="1219200" y="1905000"/>
            <a:ext cx="9956800" cy="4221163"/>
          </a:xfrm>
          <a:prstGeom prst="rect">
            <a:avLst/>
          </a:prstGeom>
        </p:spPr>
        <p:txBody>
          <a:bodyPr vert="horz">
            <a:normAutofit/>
          </a:bodyPr>
          <a:lstStyle>
            <a:extLst/>
          </a:lstStyle>
          <a:p>
            <a:pPr lvl="0" eaLnBrk="1" latinLnBrk="0" hangingPunct="1"/>
            <a:r>
              <a:rPr kumimoji="0" lang="de-DE" smtClean="0"/>
              <a:t>Textmasterformate durch Klicken bearbeiten</a:t>
            </a:r>
          </a:p>
          <a:p>
            <a:pPr lvl="1" eaLnBrk="1" latinLnBrk="0" hangingPunct="1"/>
            <a:r>
              <a:rPr kumimoji="0" lang="de-DE" smtClean="0"/>
              <a:t>Zweite Ebene</a:t>
            </a:r>
          </a:p>
          <a:p>
            <a:pPr lvl="2" eaLnBrk="1" latinLnBrk="0" hangingPunct="1"/>
            <a:r>
              <a:rPr kumimoji="0" lang="de-DE" smtClean="0"/>
              <a:t>Dritte Ebene</a:t>
            </a:r>
          </a:p>
          <a:p>
            <a:pPr lvl="3" eaLnBrk="1" latinLnBrk="0" hangingPunct="1"/>
            <a:r>
              <a:rPr kumimoji="0" lang="de-DE" smtClean="0"/>
              <a:t>Vierte Ebene</a:t>
            </a:r>
          </a:p>
          <a:p>
            <a:pPr lvl="4" eaLnBrk="1" latinLnBrk="0" hangingPunct="1"/>
            <a:r>
              <a:rPr kumimoji="0" lang="de-DE" smtClean="0"/>
              <a:t>Fünfte Ebene</a:t>
            </a:r>
            <a:endParaRPr kumimoji="0" lang="en-US"/>
          </a:p>
        </p:txBody>
      </p:sp>
      <p:sp>
        <p:nvSpPr>
          <p:cNvPr id="29" name="Rectangle 4"/>
          <p:cNvSpPr>
            <a:spLocks noGrp="1"/>
          </p:cNvSpPr>
          <p:nvPr>
            <p:ph type="dt" sz="half" idx="2"/>
          </p:nvPr>
        </p:nvSpPr>
        <p:spPr>
          <a:xfrm>
            <a:off x="8940800" y="6248400"/>
            <a:ext cx="2438400" cy="323850"/>
          </a:xfrm>
          <a:prstGeom prst="rect">
            <a:avLst/>
          </a:prstGeom>
        </p:spPr>
        <p:txBody>
          <a:bodyPr vert="horz" anchor="ctr"/>
          <a:lstStyle>
            <a:lvl1pPr eaLnBrk="1" latinLnBrk="0" hangingPunct="1">
              <a:defRPr kumimoji="0" lang="de-DE" sz="1100"/>
            </a:lvl1pPr>
            <a:extLst/>
          </a:lstStyle>
          <a:p>
            <a:pPr algn="r"/>
            <a:fld id="{8F67D422-08A8-451B-9A67-21962FC4B660}" type="datetimeFigureOut">
              <a:rPr kumimoji="0" lang="de-DE" sz="1100"/>
              <a:pPr algn="r"/>
              <a:t>30.12.2012</a:t>
            </a:fld>
            <a:endParaRPr kumimoji="0" lang="de-DE" sz="1050"/>
          </a:p>
        </p:txBody>
      </p:sp>
      <p:sp>
        <p:nvSpPr>
          <p:cNvPr id="18" name="Rectangle 5"/>
          <p:cNvSpPr>
            <a:spLocks noGrp="1"/>
          </p:cNvSpPr>
          <p:nvPr>
            <p:ph type="ftr" sz="quarter" idx="3"/>
          </p:nvPr>
        </p:nvSpPr>
        <p:spPr>
          <a:xfrm>
            <a:off x="609600" y="6248400"/>
            <a:ext cx="4347848" cy="323850"/>
          </a:xfrm>
          <a:prstGeom prst="rect">
            <a:avLst/>
          </a:prstGeom>
        </p:spPr>
        <p:txBody>
          <a:bodyPr vert="horz"/>
          <a:lstStyle>
            <a:lvl1pPr eaLnBrk="1" latinLnBrk="0" hangingPunct="1">
              <a:defRPr kumimoji="0" lang="de-DE" sz="1200"/>
            </a:lvl1pPr>
            <a:extLst/>
          </a:lstStyle>
          <a:p>
            <a:endParaRPr kumimoji="0" lang="de-DE" sz="1200"/>
          </a:p>
        </p:txBody>
      </p:sp>
      <p:sp>
        <p:nvSpPr>
          <p:cNvPr id="7" name="Slide Number Placeholder 6"/>
          <p:cNvSpPr>
            <a:spLocks noGrp="1"/>
          </p:cNvSpPr>
          <p:nvPr>
            <p:ph type="sldNum" sz="quarter" idx="4"/>
          </p:nvPr>
        </p:nvSpPr>
        <p:spPr>
          <a:xfrm>
            <a:off x="11619915" y="6151098"/>
            <a:ext cx="572085" cy="457200"/>
          </a:xfrm>
          <a:prstGeom prst="rect">
            <a:avLst/>
          </a:prstGeom>
        </p:spPr>
        <p:txBody>
          <a:bodyPr vert="horz" anchor="ctr"/>
          <a:lstStyle>
            <a:lvl1pPr eaLnBrk="1" latinLnBrk="0" hangingPunct="1">
              <a:defRPr kumimoji="0" lang="de-DE" sz="1200"/>
            </a:lvl1pPr>
            <a:extLst/>
          </a:lstStyle>
          <a:p>
            <a:fld id="{169B2101-2E9F-420A-91A3-890890D84497}" type="slidenum">
              <a:rPr kumimoji="0" lang="de-DE" sz="1200"/>
              <a:pPr/>
              <a:t>‹Nr.›</a:t>
            </a:fld>
            <a:endParaRPr kumimoji="0" lang="de-DE" sz="1200"/>
          </a:p>
        </p:txBody>
      </p:sp>
      <p:grpSp>
        <p:nvGrpSpPr>
          <p:cNvPr id="2" name="Group 23"/>
          <p:cNvGrpSpPr/>
          <p:nvPr/>
        </p:nvGrpSpPr>
        <p:grpSpPr>
          <a:xfrm>
            <a:off x="15407" y="2000250"/>
            <a:ext cx="177800" cy="533400"/>
            <a:chOff x="0" y="2000250"/>
            <a:chExt cx="3733800" cy="533400"/>
          </a:xfrm>
        </p:grpSpPr>
        <p:sp>
          <p:nvSpPr>
            <p:cNvPr id="3" name="Rectangle 14"/>
            <p:cNvSpPr/>
            <p:nvPr/>
          </p:nvSpPr>
          <p:spPr>
            <a:xfrm>
              <a:off x="0" y="2381250"/>
              <a:ext cx="373380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de-DE" sz="1800"/>
            </a:p>
          </p:txBody>
        </p:sp>
        <p:sp>
          <p:nvSpPr>
            <p:cNvPr id="28" name="Rectangle 14"/>
            <p:cNvSpPr/>
            <p:nvPr/>
          </p:nvSpPr>
          <p:spPr>
            <a:xfrm>
              <a:off x="0" y="2305050"/>
              <a:ext cx="373380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kumimoji="0" lang="de-DE" sz="1800"/>
            </a:p>
          </p:txBody>
        </p:sp>
        <p:sp>
          <p:nvSpPr>
            <p:cNvPr id="4" name="Rectangle 14"/>
            <p:cNvSpPr/>
            <p:nvPr/>
          </p:nvSpPr>
          <p:spPr>
            <a:xfrm>
              <a:off x="0" y="2228850"/>
              <a:ext cx="373380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de-DE" sz="1800"/>
            </a:p>
          </p:txBody>
        </p:sp>
        <p:sp>
          <p:nvSpPr>
            <p:cNvPr id="12" name="Rectangle 14"/>
            <p:cNvSpPr/>
            <p:nvPr/>
          </p:nvSpPr>
          <p:spPr>
            <a:xfrm>
              <a:off x="0" y="2152650"/>
              <a:ext cx="373380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de-DE" sz="1800"/>
            </a:p>
          </p:txBody>
        </p:sp>
        <p:sp>
          <p:nvSpPr>
            <p:cNvPr id="9" name="Rectangle 14"/>
            <p:cNvSpPr/>
            <p:nvPr/>
          </p:nvSpPr>
          <p:spPr>
            <a:xfrm>
              <a:off x="0" y="2076450"/>
              <a:ext cx="373380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kumimoji="0" lang="de-DE" sz="1800"/>
            </a:p>
          </p:txBody>
        </p:sp>
        <p:sp>
          <p:nvSpPr>
            <p:cNvPr id="11" name="Rectangle 14"/>
            <p:cNvSpPr/>
            <p:nvPr/>
          </p:nvSpPr>
          <p:spPr>
            <a:xfrm>
              <a:off x="0" y="20002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sz="1800"/>
            </a:p>
          </p:txBody>
        </p:sp>
        <p:sp>
          <p:nvSpPr>
            <p:cNvPr id="31" name="Rectangle 14"/>
            <p:cNvSpPr/>
            <p:nvPr/>
          </p:nvSpPr>
          <p:spPr>
            <a:xfrm>
              <a:off x="0" y="24574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sz="1800"/>
            </a:p>
          </p:txBody>
        </p:sp>
      </p:grpSp>
      <p:grpSp>
        <p:nvGrpSpPr>
          <p:cNvPr id="10" name="Group 35"/>
          <p:cNvGrpSpPr/>
          <p:nvPr/>
        </p:nvGrpSpPr>
        <p:grpSpPr>
          <a:xfrm>
            <a:off x="11445407" y="2000251"/>
            <a:ext cx="736600" cy="542925"/>
            <a:chOff x="8667750" y="2000250"/>
            <a:chExt cx="476250" cy="542925"/>
          </a:xfrm>
        </p:grpSpPr>
        <p:sp>
          <p:nvSpPr>
            <p:cNvPr id="13" name="Rectangle 14"/>
            <p:cNvSpPr/>
            <p:nvPr/>
          </p:nvSpPr>
          <p:spPr>
            <a:xfrm>
              <a:off x="8667750" y="2381250"/>
              <a:ext cx="47625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de-DE" sz="1800"/>
            </a:p>
          </p:txBody>
        </p:sp>
        <p:sp>
          <p:nvSpPr>
            <p:cNvPr id="24" name="Rectangle 14"/>
            <p:cNvSpPr/>
            <p:nvPr/>
          </p:nvSpPr>
          <p:spPr>
            <a:xfrm>
              <a:off x="8667750" y="2305050"/>
              <a:ext cx="47625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kumimoji="0" lang="de-DE" sz="1800"/>
            </a:p>
          </p:txBody>
        </p:sp>
        <p:sp>
          <p:nvSpPr>
            <p:cNvPr id="19" name="Rectangle 14"/>
            <p:cNvSpPr/>
            <p:nvPr/>
          </p:nvSpPr>
          <p:spPr>
            <a:xfrm>
              <a:off x="8667750" y="2228850"/>
              <a:ext cx="47625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de-DE" sz="1800"/>
            </a:p>
          </p:txBody>
        </p:sp>
        <p:sp>
          <p:nvSpPr>
            <p:cNvPr id="30" name="Rectangle 14"/>
            <p:cNvSpPr/>
            <p:nvPr/>
          </p:nvSpPr>
          <p:spPr>
            <a:xfrm>
              <a:off x="8667750" y="2152650"/>
              <a:ext cx="47625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de-DE" sz="1800"/>
            </a:p>
          </p:txBody>
        </p:sp>
        <p:sp>
          <p:nvSpPr>
            <p:cNvPr id="17" name="Rectangle 14"/>
            <p:cNvSpPr/>
            <p:nvPr/>
          </p:nvSpPr>
          <p:spPr>
            <a:xfrm>
              <a:off x="8667750" y="2076450"/>
              <a:ext cx="47625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kumimoji="0" lang="de-DE" sz="1800"/>
            </a:p>
          </p:txBody>
        </p:sp>
        <p:sp>
          <p:nvSpPr>
            <p:cNvPr id="16" name="Rectangle 14"/>
            <p:cNvSpPr/>
            <p:nvPr/>
          </p:nvSpPr>
          <p:spPr>
            <a:xfrm>
              <a:off x="8667750" y="2000250"/>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sz="1800"/>
            </a:p>
          </p:txBody>
        </p:sp>
        <p:sp>
          <p:nvSpPr>
            <p:cNvPr id="15" name="Rectangle 14"/>
            <p:cNvSpPr/>
            <p:nvPr/>
          </p:nvSpPr>
          <p:spPr>
            <a:xfrm>
              <a:off x="8667750" y="2466975"/>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sz="1800"/>
            </a:p>
          </p:txBody>
        </p:sp>
      </p:grpSp>
      <p:sp>
        <p:nvSpPr>
          <p:cNvPr id="23" name="Oval 28"/>
          <p:cNvSpPr/>
          <p:nvPr/>
        </p:nvSpPr>
        <p:spPr>
          <a:xfrm>
            <a:off x="11430000" y="6324600"/>
            <a:ext cx="203200" cy="152400"/>
          </a:xfrm>
          <a:prstGeom prst="ellipse">
            <a:avLst/>
          </a:prstGeom>
          <a:effectLst/>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de-DE" sz="180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iming>
    <p:tnLst>
      <p:par>
        <p:cTn id="1" dur="indefinite" restart="never" nodeType="tmRoot"/>
      </p:par>
    </p:tnLst>
  </p:timing>
  <p:txStyles>
    <p:titleStyle>
      <a:lvl1pPr algn="l" rtl="0" eaLnBrk="1" latinLnBrk="0" hangingPunct="1">
        <a:spcBef>
          <a:spcPct val="0"/>
        </a:spcBef>
        <a:buNone/>
        <a:defRPr kumimoji="0" lang="de-DE" sz="3600">
          <a:solidFill>
            <a:schemeClr val="tx1"/>
          </a:solidFill>
          <a:latin typeface="+mj-lt"/>
          <a:ea typeface="+mj-ea"/>
          <a:cs typeface="+mj-cs"/>
        </a:defRPr>
      </a:lvl1pPr>
      <a:lvl2pPr eaLnBrk="1" latinLnBrk="0" hangingPunct="1">
        <a:defRPr kumimoji="0" lang="de-DE">
          <a:solidFill>
            <a:schemeClr val="tx2"/>
          </a:solidFill>
        </a:defRPr>
      </a:lvl2pPr>
      <a:lvl3pPr eaLnBrk="1" latinLnBrk="0" hangingPunct="1">
        <a:defRPr kumimoji="0" lang="de-DE">
          <a:solidFill>
            <a:schemeClr val="tx2"/>
          </a:solidFill>
        </a:defRPr>
      </a:lvl3pPr>
      <a:lvl4pPr eaLnBrk="1" latinLnBrk="0" hangingPunct="1">
        <a:defRPr kumimoji="0" lang="de-DE">
          <a:solidFill>
            <a:schemeClr val="tx2"/>
          </a:solidFill>
        </a:defRPr>
      </a:lvl4pPr>
      <a:lvl5pPr eaLnBrk="1" latinLnBrk="0" hangingPunct="1">
        <a:defRPr kumimoji="0" lang="de-DE">
          <a:solidFill>
            <a:schemeClr val="tx2"/>
          </a:solidFill>
        </a:defRPr>
      </a:lvl5pPr>
      <a:lvl6pPr eaLnBrk="1" latinLnBrk="0" hangingPunct="1">
        <a:defRPr kumimoji="0" lang="de-DE">
          <a:solidFill>
            <a:schemeClr val="tx2"/>
          </a:solidFill>
        </a:defRPr>
      </a:lvl6pPr>
      <a:lvl7pPr eaLnBrk="1" latinLnBrk="0" hangingPunct="1">
        <a:defRPr kumimoji="0" lang="de-DE">
          <a:solidFill>
            <a:schemeClr val="tx2"/>
          </a:solidFill>
        </a:defRPr>
      </a:lvl7pPr>
      <a:lvl8pPr eaLnBrk="1" latinLnBrk="0" hangingPunct="1">
        <a:defRPr kumimoji="0" lang="de-DE">
          <a:solidFill>
            <a:schemeClr val="tx2"/>
          </a:solidFill>
        </a:defRPr>
      </a:lvl8pPr>
      <a:lvl9pPr eaLnBrk="1" latinLnBrk="0" hangingPunct="1">
        <a:defRPr kumimoji="0" lang="de-DE">
          <a:solidFill>
            <a:schemeClr val="tx2"/>
          </a:solidFill>
        </a:defRPr>
      </a:lvl9pPr>
      <a:extLst/>
    </p:titleStyle>
    <p:bodyStyle>
      <a:lvl1pPr marL="342900" indent="-342900" algn="l" rtl="0" eaLnBrk="1" latinLnBrk="0" hangingPunct="1">
        <a:spcBef>
          <a:spcPct val="20000"/>
        </a:spcBef>
        <a:buChar char="•"/>
        <a:defRPr kumimoji="0" lang="de-DE" sz="2000">
          <a:solidFill>
            <a:schemeClr val="tx1"/>
          </a:solidFill>
          <a:latin typeface="+mn-lt"/>
          <a:ea typeface="+mn-ea"/>
          <a:cs typeface="+mn-cs"/>
        </a:defRPr>
      </a:lvl1pPr>
      <a:lvl2pPr marL="742950" indent="-285750" algn="l" rtl="0" eaLnBrk="1" latinLnBrk="0" hangingPunct="1">
        <a:spcBef>
          <a:spcPct val="20000"/>
        </a:spcBef>
        <a:buChar char="–"/>
        <a:defRPr kumimoji="0" lang="de-DE" sz="2000">
          <a:solidFill>
            <a:schemeClr val="tx1"/>
          </a:solidFill>
          <a:latin typeface="+mn-lt"/>
          <a:ea typeface="+mn-ea"/>
          <a:cs typeface="+mn-cs"/>
        </a:defRPr>
      </a:lvl2pPr>
      <a:lvl3pPr marL="1143000" indent="-228600" algn="l" rtl="0" eaLnBrk="1" latinLnBrk="0" hangingPunct="1">
        <a:spcBef>
          <a:spcPct val="20000"/>
        </a:spcBef>
        <a:buChar char="•"/>
        <a:defRPr kumimoji="0" lang="de-DE" sz="2000">
          <a:solidFill>
            <a:schemeClr val="tx1"/>
          </a:solidFill>
          <a:latin typeface="+mn-lt"/>
          <a:ea typeface="+mn-ea"/>
          <a:cs typeface="+mn-cs"/>
        </a:defRPr>
      </a:lvl3pPr>
      <a:lvl4pPr marL="1600200" indent="-228600" algn="l" rtl="0" eaLnBrk="1" latinLnBrk="0" hangingPunct="1">
        <a:spcBef>
          <a:spcPct val="20000"/>
        </a:spcBef>
        <a:buChar char="–"/>
        <a:defRPr kumimoji="0" lang="de-DE" sz="2000">
          <a:solidFill>
            <a:schemeClr val="tx1"/>
          </a:solidFill>
          <a:latin typeface="+mn-lt"/>
          <a:ea typeface="+mn-ea"/>
          <a:cs typeface="+mn-cs"/>
        </a:defRPr>
      </a:lvl4pPr>
      <a:lvl5pPr marL="2057400" indent="-228600" algn="l" rtl="0" eaLnBrk="1" latinLnBrk="0" hangingPunct="1">
        <a:spcBef>
          <a:spcPct val="20000"/>
        </a:spcBef>
        <a:buChar char="»"/>
        <a:defRPr kumimoji="0" lang="de-DE" sz="2000">
          <a:solidFill>
            <a:schemeClr val="tx1"/>
          </a:solidFill>
          <a:latin typeface="+mn-lt"/>
          <a:ea typeface="+mn-ea"/>
          <a:cs typeface="+mn-cs"/>
        </a:defRPr>
      </a:lvl5pPr>
      <a:lvl6pPr marL="2514600" indent="-228600" algn="l" rtl="0" eaLnBrk="1" latinLnBrk="0" hangingPunct="1">
        <a:spcBef>
          <a:spcPct val="20000"/>
        </a:spcBef>
        <a:buChar char="•"/>
        <a:defRPr kumimoji="0" lang="de-DE" sz="2000">
          <a:solidFill>
            <a:schemeClr val="tx1"/>
          </a:solidFill>
          <a:latin typeface="+mn-lt"/>
          <a:ea typeface="+mn-ea"/>
          <a:cs typeface="+mn-cs"/>
        </a:defRPr>
      </a:lvl6pPr>
      <a:lvl7pPr marL="2971800" indent="-228600" algn="l" rtl="0" eaLnBrk="1" latinLnBrk="0" hangingPunct="1">
        <a:spcBef>
          <a:spcPct val="20000"/>
        </a:spcBef>
        <a:buChar char="•"/>
        <a:defRPr kumimoji="0" lang="de-DE" sz="2000">
          <a:solidFill>
            <a:schemeClr val="tx1"/>
          </a:solidFill>
          <a:latin typeface="+mn-lt"/>
          <a:ea typeface="+mn-ea"/>
          <a:cs typeface="+mn-cs"/>
        </a:defRPr>
      </a:lvl7pPr>
      <a:lvl8pPr marL="3429000" indent="-228600" algn="l" rtl="0" eaLnBrk="1" latinLnBrk="0" hangingPunct="1">
        <a:spcBef>
          <a:spcPct val="20000"/>
        </a:spcBef>
        <a:buChar char="•"/>
        <a:defRPr kumimoji="0" lang="de-DE" sz="2000">
          <a:solidFill>
            <a:schemeClr val="tx1"/>
          </a:solidFill>
          <a:latin typeface="+mn-lt"/>
          <a:ea typeface="+mn-ea"/>
          <a:cs typeface="+mn-cs"/>
        </a:defRPr>
      </a:lvl8pPr>
      <a:lvl9pPr marL="3886200" indent="-228600" algn="l" rtl="0" eaLnBrk="1" latinLnBrk="0" hangingPunct="1">
        <a:spcBef>
          <a:spcPct val="20000"/>
        </a:spcBef>
        <a:buChar char="•"/>
        <a:defRPr kumimoji="0" lang="de-DE" sz="2000">
          <a:solidFill>
            <a:schemeClr val="tx1"/>
          </a:solidFill>
          <a:latin typeface="+mn-lt"/>
          <a:ea typeface="+mn-ea"/>
          <a:cs typeface="+mn-cs"/>
        </a:defRPr>
      </a:lvl9pPr>
      <a:extLst/>
    </p:bodyStyle>
    <p:otherStyle>
      <a:lvl1pPr marL="0" algn="l" rtl="0" eaLnBrk="1" latinLnBrk="0" hangingPunct="1">
        <a:defRPr kumimoji="0" lang="de-DE">
          <a:solidFill>
            <a:schemeClr val="tx1"/>
          </a:solidFill>
          <a:latin typeface="+mn-lt"/>
          <a:ea typeface="+mn-ea"/>
          <a:cs typeface="+mn-cs"/>
        </a:defRPr>
      </a:lvl1pPr>
      <a:lvl2pPr marL="457200" algn="l" rtl="0" eaLnBrk="1" latinLnBrk="0" hangingPunct="1">
        <a:defRPr kumimoji="0" lang="de-DE">
          <a:solidFill>
            <a:schemeClr val="tx1"/>
          </a:solidFill>
          <a:latin typeface="+mn-lt"/>
          <a:ea typeface="+mn-ea"/>
          <a:cs typeface="+mn-cs"/>
        </a:defRPr>
      </a:lvl2pPr>
      <a:lvl3pPr marL="914400" algn="l" rtl="0" eaLnBrk="1" latinLnBrk="0" hangingPunct="1">
        <a:defRPr kumimoji="0" lang="de-DE">
          <a:solidFill>
            <a:schemeClr val="tx1"/>
          </a:solidFill>
          <a:latin typeface="+mn-lt"/>
          <a:ea typeface="+mn-ea"/>
          <a:cs typeface="+mn-cs"/>
        </a:defRPr>
      </a:lvl3pPr>
      <a:lvl4pPr marL="1371600" algn="l" rtl="0" eaLnBrk="1" latinLnBrk="0" hangingPunct="1">
        <a:defRPr kumimoji="0" lang="de-DE">
          <a:solidFill>
            <a:schemeClr val="tx1"/>
          </a:solidFill>
          <a:latin typeface="+mn-lt"/>
          <a:ea typeface="+mn-ea"/>
          <a:cs typeface="+mn-cs"/>
        </a:defRPr>
      </a:lvl4pPr>
      <a:lvl5pPr marL="1828800" algn="l" rtl="0" eaLnBrk="1" latinLnBrk="0" hangingPunct="1">
        <a:defRPr kumimoji="0" lang="de-DE">
          <a:solidFill>
            <a:schemeClr val="tx1"/>
          </a:solidFill>
          <a:latin typeface="+mn-lt"/>
          <a:ea typeface="+mn-ea"/>
          <a:cs typeface="+mn-cs"/>
        </a:defRPr>
      </a:lvl5pPr>
      <a:lvl6pPr marL="2286000" algn="l" rtl="0" eaLnBrk="1" latinLnBrk="0" hangingPunct="1">
        <a:defRPr kumimoji="0" lang="de-DE">
          <a:solidFill>
            <a:schemeClr val="tx1"/>
          </a:solidFill>
          <a:latin typeface="+mn-lt"/>
          <a:ea typeface="+mn-ea"/>
          <a:cs typeface="+mn-cs"/>
        </a:defRPr>
      </a:lvl6pPr>
      <a:lvl7pPr marL="2743200" algn="l" rtl="0" eaLnBrk="1" latinLnBrk="0" hangingPunct="1">
        <a:defRPr kumimoji="0" lang="de-DE">
          <a:solidFill>
            <a:schemeClr val="tx1"/>
          </a:solidFill>
          <a:latin typeface="+mn-lt"/>
          <a:ea typeface="+mn-ea"/>
          <a:cs typeface="+mn-cs"/>
        </a:defRPr>
      </a:lvl7pPr>
      <a:lvl8pPr marL="3200400" algn="l" rtl="0" eaLnBrk="1" latinLnBrk="0" hangingPunct="1">
        <a:defRPr kumimoji="0" lang="de-DE">
          <a:solidFill>
            <a:schemeClr val="tx1"/>
          </a:solidFill>
          <a:latin typeface="+mn-lt"/>
          <a:ea typeface="+mn-ea"/>
          <a:cs typeface="+mn-cs"/>
        </a:defRPr>
      </a:lvl8pPr>
      <a:lvl9pPr marL="3657600" algn="l" rtl="0" eaLnBrk="1" latinLnBrk="0" hangingPunct="1">
        <a:defRPr kumimoji="0" lang="de-DE">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Oval 28"/>
          <p:cNvSpPr/>
          <p:nvPr/>
        </p:nvSpPr>
        <p:spPr>
          <a:xfrm>
            <a:off x="10096500" y="6038850"/>
            <a:ext cx="152400" cy="152400"/>
          </a:xfrm>
          <a:prstGeom prst="ellipse">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lang="de-DE"/>
          </a:p>
        </p:txBody>
      </p:sp>
      <p:sp>
        <p:nvSpPr>
          <p:cNvPr id="27" name="Oval 28"/>
          <p:cNvSpPr/>
          <p:nvPr/>
        </p:nvSpPr>
        <p:spPr>
          <a:xfrm>
            <a:off x="10096500" y="6324600"/>
            <a:ext cx="152400" cy="152400"/>
          </a:xfrm>
          <a:prstGeom prst="ellipse">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lang="de-DE"/>
          </a:p>
        </p:txBody>
      </p:sp>
      <p:sp>
        <p:nvSpPr>
          <p:cNvPr id="4" name="Oval 28"/>
          <p:cNvSpPr/>
          <p:nvPr/>
        </p:nvSpPr>
        <p:spPr>
          <a:xfrm>
            <a:off x="10096500" y="5476875"/>
            <a:ext cx="152400" cy="152400"/>
          </a:xfrm>
          <a:prstGeom prst="ellipse">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de-DE"/>
          </a:p>
        </p:txBody>
      </p:sp>
      <p:sp>
        <p:nvSpPr>
          <p:cNvPr id="12" name="Oval 28"/>
          <p:cNvSpPr/>
          <p:nvPr/>
        </p:nvSpPr>
        <p:spPr>
          <a:xfrm>
            <a:off x="10096500" y="5753100"/>
            <a:ext cx="152400" cy="152400"/>
          </a:xfrm>
          <a:prstGeom prst="ellipse">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lang="de-DE"/>
          </a:p>
        </p:txBody>
      </p:sp>
      <p:sp>
        <p:nvSpPr>
          <p:cNvPr id="10" name="Rectangle 24"/>
          <p:cNvSpPr>
            <a:spLocks noGrp="1"/>
          </p:cNvSpPr>
          <p:nvPr>
            <p:ph type="ctrTitle"/>
          </p:nvPr>
        </p:nvSpPr>
        <p:spPr/>
        <p:txBody>
          <a:bodyPr/>
          <a:lstStyle>
            <a:extLst/>
          </a:lstStyle>
          <a:p>
            <a:r>
              <a:rPr lang="de-DE" dirty="0"/>
              <a:t>Quizshow</a:t>
            </a:r>
          </a:p>
        </p:txBody>
      </p:sp>
      <p:sp>
        <p:nvSpPr>
          <p:cNvPr id="18" name="Rectangle 25"/>
          <p:cNvSpPr>
            <a:spLocks noGrp="1"/>
          </p:cNvSpPr>
          <p:nvPr>
            <p:ph type="subTitle" idx="1"/>
          </p:nvPr>
        </p:nvSpPr>
        <p:spPr/>
        <p:txBody>
          <a:bodyPr/>
          <a:lstStyle>
            <a:extLst/>
          </a:lstStyle>
          <a:p>
            <a:r>
              <a:rPr lang="de-DE" dirty="0"/>
              <a:t>Frage und Antwort </a:t>
            </a:r>
          </a:p>
          <a:p>
            <a:r>
              <a:rPr lang="de-DE" dirty="0"/>
              <a:t>Beispiele und Methoden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4"/>
          <p:cNvSpPr txBox="1"/>
          <p:nvPr/>
        </p:nvSpPr>
        <p:spPr>
          <a:xfrm>
            <a:off x="2438400" y="1066800"/>
            <a:ext cx="7543800" cy="523220"/>
          </a:xfrm>
          <a:prstGeom prst="rect">
            <a:avLst/>
          </a:prstGeom>
          <a:noFill/>
        </p:spPr>
        <p:txBody>
          <a:bodyPr wrap="square">
            <a:spAutoFit/>
          </a:bodyPr>
          <a:lstStyle>
            <a:extLst/>
          </a:lstStyle>
          <a:p>
            <a:endParaRPr lang="de-DE" sz="2800"/>
          </a:p>
        </p:txBody>
      </p:sp>
      <p:sp>
        <p:nvSpPr>
          <p:cNvPr id="28" name="Rectangle 6"/>
          <p:cNvSpPr>
            <a:spLocks noGrp="1"/>
          </p:cNvSpPr>
          <p:nvPr>
            <p:ph type="title"/>
          </p:nvPr>
        </p:nvSpPr>
        <p:spPr/>
        <p:txBody>
          <a:bodyPr/>
          <a:lstStyle>
            <a:extLst/>
          </a:lstStyle>
          <a:p>
            <a:r>
              <a:rPr lang="de-DE" dirty="0"/>
              <a:t>Verwendung </a:t>
            </a:r>
            <a:r>
              <a:rPr lang="de-DE" dirty="0" smtClean="0"/>
              <a:t>der </a:t>
            </a:r>
            <a:r>
              <a:rPr lang="de-DE" dirty="0"/>
              <a:t>Vorlage 'Quizshow'</a:t>
            </a:r>
          </a:p>
        </p:txBody>
      </p:sp>
      <p:sp>
        <p:nvSpPr>
          <p:cNvPr id="17" name="Rectangle 8"/>
          <p:cNvSpPr>
            <a:spLocks noGrp="1"/>
          </p:cNvSpPr>
          <p:nvPr>
            <p:ph idx="1"/>
          </p:nvPr>
        </p:nvSpPr>
        <p:spPr/>
        <p:txBody>
          <a:bodyPr/>
          <a:lstStyle>
            <a:extLst/>
          </a:lstStyle>
          <a:p>
            <a:r>
              <a:rPr lang="de-DE" dirty="0"/>
              <a:t>Frage &amp; Antwort-Layout aus der Gallery 'Neue Folie' auswählen</a:t>
            </a:r>
          </a:p>
          <a:p>
            <a:r>
              <a:rPr lang="de-DE" dirty="0" smtClean="0"/>
              <a:t>Die Platzhalteraufforderungen befolgen und die tatsächlichen Fragen und Antworten ausfüllen</a:t>
            </a:r>
          </a:p>
          <a:p>
            <a:r>
              <a:rPr lang="de-DE" dirty="0" smtClean="0"/>
              <a:t>Vorgeschlagene Verwendungsmöglichkeiten:</a:t>
            </a:r>
          </a:p>
          <a:p>
            <a:pPr lvl="0"/>
            <a:r>
              <a:rPr lang="de-DE" dirty="0" smtClean="0"/>
              <a:t>Die </a:t>
            </a:r>
            <a:r>
              <a:rPr lang="de-DE" dirty="0"/>
              <a:t>Präsentation in der Bildschirmpräsentation anzeigen, um die Animationen mit den Antworten anzuzeigen</a:t>
            </a:r>
          </a:p>
          <a:p>
            <a:pPr lvl="1"/>
            <a:r>
              <a:rPr lang="de-DE" dirty="0" smtClean="0"/>
              <a:t>Vertiefung </a:t>
            </a:r>
            <a:r>
              <a:rPr lang="de-DE" dirty="0" smtClean="0"/>
              <a:t>von Unterrichtsinhalten durch Teilnahme der Zuhörer</a:t>
            </a:r>
          </a:p>
          <a:p>
            <a:pPr lvl="1"/>
            <a:r>
              <a:rPr lang="de-DE" dirty="0" smtClean="0"/>
              <a:t>Einführung in ein Thema</a:t>
            </a:r>
          </a:p>
          <a:p>
            <a:pPr lvl="1"/>
            <a:r>
              <a:rPr lang="de-DE" dirty="0" smtClean="0"/>
              <a:t>Freizeitveranstaltungen</a:t>
            </a:r>
          </a:p>
          <a:p>
            <a:endParaRPr lang="de-DE" dirty="0"/>
          </a:p>
        </p:txBody>
      </p:sp>
      <p:pic>
        <p:nvPicPr>
          <p:cNvPr id="5" name="Picture 2" descr="C:\Users\Klaus\AppData\Local\Microsoft\Windows\Temporary Internet Files\Content.IE5\8FVQL3T5\MCj03188900000[1].wmf"/>
          <p:cNvPicPr>
            <a:picLocks noChangeAspect="1" noChangeArrowheads="1"/>
          </p:cNvPicPr>
          <p:nvPr/>
        </p:nvPicPr>
        <p:blipFill>
          <a:blip r:embed="rId3"/>
          <a:srcRect/>
          <a:stretch>
            <a:fillRect/>
          </a:stretch>
        </p:blipFill>
        <p:spPr bwMode="auto">
          <a:xfrm>
            <a:off x="8096265" y="4643446"/>
            <a:ext cx="1803197" cy="182422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8"/>
          <p:cNvSpPr>
            <a:spLocks noGrp="1"/>
          </p:cNvSpPr>
          <p:nvPr>
            <p:ph type="title"/>
          </p:nvPr>
        </p:nvSpPr>
        <p:spPr/>
        <p:txBody>
          <a:bodyPr>
            <a:normAutofit/>
          </a:bodyPr>
          <a:lstStyle>
            <a:extLst/>
          </a:lstStyle>
          <a:p>
            <a:r>
              <a:rPr lang="de-DE" dirty="0"/>
              <a:t>Beispiel für Fragen und Antworten</a:t>
            </a:r>
          </a:p>
        </p:txBody>
      </p:sp>
      <p:sp>
        <p:nvSpPr>
          <p:cNvPr id="4" name="Rectangle 25"/>
          <p:cNvSpPr txBox="1">
            <a:spLocks/>
          </p:cNvSpPr>
          <p:nvPr/>
        </p:nvSpPr>
        <p:spPr>
          <a:xfrm>
            <a:off x="2286000" y="2971800"/>
            <a:ext cx="7086600" cy="1295400"/>
          </a:xfrm>
          <a:prstGeom prst="rect">
            <a:avLst/>
          </a:prstGeom>
        </p:spPr>
        <p:txBody>
          <a:bodyPr vert="horz">
            <a:normAutofit fontScale="92500"/>
          </a:bodyPr>
          <a:lstStyle>
            <a:extLst/>
          </a:lstStyle>
          <a:p>
            <a:pPr marL="342900" indent="-342900">
              <a:spcBef>
                <a:spcPct val="20000"/>
              </a:spcBef>
              <a:buFont typeface="Arial"/>
              <a:buChar char="•"/>
              <a:defRPr lang="de-DE"/>
            </a:pPr>
            <a:r>
              <a:rPr lang="de-DE" sz="2000" kern="0" dirty="0"/>
              <a:t>Bei den folgenden Folien handelt es sich um Beispielfragen, für die die Layouts in der  Vorlage 'Quizshow' verwendet werden. Zeigen Sie diese in der Bildschirmpräsentation an, um die Antwortanimationen zu sehen.</a:t>
            </a:r>
          </a:p>
          <a:p>
            <a:pPr marL="342900" indent="-342900">
              <a:spcBef>
                <a:spcPct val="20000"/>
              </a:spcBef>
              <a:buFont typeface="Arial"/>
              <a:buChar char="•"/>
              <a:defRPr lang="de-DE"/>
            </a:pPr>
            <a:endParaRPr lang="de-DE" sz="2000" kern="0"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de-DE" dirty="0"/>
              <a:t>Die Sonne ist ein Stern.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2"/>
          <p:cNvSpPr>
            <a:spLocks noGrp="1"/>
          </p:cNvSpPr>
          <p:nvPr>
            <p:ph type="title"/>
          </p:nvPr>
        </p:nvSpPr>
        <p:spPr/>
        <p:txBody>
          <a:bodyPr>
            <a:normAutofit/>
          </a:bodyPr>
          <a:lstStyle>
            <a:extLst/>
          </a:lstStyle>
          <a:p>
            <a:r>
              <a:rPr lang="de-DE" dirty="0"/>
              <a:t>Wie lautet der Name unserer Galaxie?</a:t>
            </a:r>
          </a:p>
        </p:txBody>
      </p:sp>
      <p:sp>
        <p:nvSpPr>
          <p:cNvPr id="22" name="Rectangle 7"/>
          <p:cNvSpPr>
            <a:spLocks noGrp="1"/>
          </p:cNvSpPr>
          <p:nvPr>
            <p:ph type="body" sz="quarter" idx="14"/>
          </p:nvPr>
        </p:nvSpPr>
        <p:spPr/>
        <p:txBody>
          <a:bodyPr/>
          <a:lstStyle>
            <a:extLst/>
          </a:lstStyle>
          <a:p>
            <a:r>
              <a:rPr lang="de-DE" dirty="0"/>
              <a:t>Die </a:t>
            </a:r>
            <a:r>
              <a:rPr lang="de-DE" dirty="0" smtClean="0"/>
              <a:t>Milchstraße</a:t>
            </a:r>
            <a:endParaRPr lang="de-DE"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1"/>
          <p:cNvSpPr>
            <a:spLocks noGrp="1"/>
          </p:cNvSpPr>
          <p:nvPr>
            <p:ph type="title"/>
          </p:nvPr>
        </p:nvSpPr>
        <p:spPr/>
        <p:txBody>
          <a:bodyPr>
            <a:normAutofit fontScale="90000"/>
          </a:bodyPr>
          <a:lstStyle>
            <a:extLst/>
          </a:lstStyle>
          <a:p>
            <a:r>
              <a:rPr lang="de-DE" dirty="0"/>
              <a:t>Wie viele Planeten des Sonnensystems besitzen Ringe?</a:t>
            </a:r>
          </a:p>
        </p:txBody>
      </p:sp>
      <p:sp>
        <p:nvSpPr>
          <p:cNvPr id="24" name="Rectangle 6"/>
          <p:cNvSpPr>
            <a:spLocks noGrp="1"/>
          </p:cNvSpPr>
          <p:nvPr>
            <p:ph type="body" sz="quarter" idx="14"/>
          </p:nvPr>
        </p:nvSpPr>
        <p:spPr/>
        <p:txBody>
          <a:bodyPr/>
          <a:lstStyle>
            <a:extLst/>
          </a:lstStyle>
          <a:p>
            <a:r>
              <a:rPr lang="de-DE" dirty="0"/>
              <a:t>Vier Planeten.</a:t>
            </a:r>
          </a:p>
        </p:txBody>
      </p:sp>
      <p:sp>
        <p:nvSpPr>
          <p:cNvPr id="22" name="Rectangle 7"/>
          <p:cNvSpPr>
            <a:spLocks noGrp="1"/>
          </p:cNvSpPr>
          <p:nvPr>
            <p:ph type="body" sz="quarter" idx="15"/>
          </p:nvPr>
        </p:nvSpPr>
        <p:spPr/>
        <p:txBody>
          <a:bodyPr/>
          <a:lstStyle>
            <a:extLst/>
          </a:lstStyle>
          <a:p>
            <a:pPr marL="0" indent="0"/>
            <a:r>
              <a:rPr lang="de-DE" dirty="0"/>
              <a:t>Jupiter, Saturn, Uranus und Neptun besitzen Ringe.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p:cNvSpPr>
          <p:nvPr>
            <p:ph type="title"/>
          </p:nvPr>
        </p:nvSpPr>
        <p:spPr/>
        <p:txBody>
          <a:bodyPr/>
          <a:lstStyle>
            <a:extLst/>
          </a:lstStyle>
          <a:p>
            <a:r>
              <a:rPr lang="de-DE" dirty="0"/>
              <a:t>Was versteht man unter Trägheit?</a:t>
            </a:r>
          </a:p>
        </p:txBody>
      </p:sp>
      <p:sp>
        <p:nvSpPr>
          <p:cNvPr id="11" name="Rectangle 11"/>
          <p:cNvSpPr>
            <a:spLocks noGrp="1"/>
          </p:cNvSpPr>
          <p:nvPr>
            <p:ph type="body" sz="quarter" idx="17"/>
          </p:nvPr>
        </p:nvSpPr>
        <p:spPr/>
        <p:txBody>
          <a:bodyPr/>
          <a:lstStyle>
            <a:extLst/>
          </a:lstStyle>
          <a:p>
            <a:r>
              <a:rPr lang="de-DE" dirty="0"/>
              <a:t>Alle obigen Punkte</a:t>
            </a:r>
          </a:p>
        </p:txBody>
      </p:sp>
      <p:sp>
        <p:nvSpPr>
          <p:cNvPr id="12" name="Rectangle 12"/>
          <p:cNvSpPr>
            <a:spLocks noGrp="1"/>
          </p:cNvSpPr>
          <p:nvPr>
            <p:ph type="body" sz="quarter" idx="18"/>
          </p:nvPr>
        </p:nvSpPr>
        <p:spPr/>
        <p:txBody>
          <a:bodyPr/>
          <a:lstStyle>
            <a:extLst/>
          </a:lstStyle>
          <a:p>
            <a:r>
              <a:rPr lang="de-DE"/>
              <a:t>Die Fallgeschwindigkeit eines Gegenstands</a:t>
            </a:r>
          </a:p>
        </p:txBody>
      </p:sp>
      <p:sp>
        <p:nvSpPr>
          <p:cNvPr id="15" name="Rectangle 15"/>
          <p:cNvSpPr>
            <a:spLocks noGrp="1"/>
          </p:cNvSpPr>
          <p:nvPr>
            <p:ph type="body" sz="quarter" idx="19"/>
          </p:nvPr>
        </p:nvSpPr>
        <p:spPr>
          <a:xfrm>
            <a:off x="2667000" y="2057400"/>
            <a:ext cx="7086600" cy="457200"/>
          </a:xfrm>
        </p:spPr>
        <p:txBody>
          <a:bodyPr/>
          <a:lstStyle>
            <a:extLst/>
          </a:lstStyle>
          <a:p>
            <a:r>
              <a:rPr lang="de-DE" dirty="0"/>
              <a:t>Ein Maß für den elektrischen Widerstand</a:t>
            </a:r>
          </a:p>
        </p:txBody>
      </p:sp>
      <p:sp>
        <p:nvSpPr>
          <p:cNvPr id="16" name="Rectangle 16"/>
          <p:cNvSpPr>
            <a:spLocks noGrp="1"/>
          </p:cNvSpPr>
          <p:nvPr>
            <p:ph type="body" sz="quarter" idx="20"/>
          </p:nvPr>
        </p:nvSpPr>
        <p:spPr/>
        <p:txBody>
          <a:bodyPr/>
          <a:lstStyle>
            <a:extLst/>
          </a:lstStyle>
          <a:p>
            <a:r>
              <a:rPr lang="de-DE" dirty="0"/>
              <a:t>Das Verhältnis zwischen Masse und Geschwindigkeit</a:t>
            </a:r>
          </a:p>
        </p:txBody>
      </p:sp>
      <p:sp>
        <p:nvSpPr>
          <p:cNvPr id="17" name="Rectangle 17"/>
          <p:cNvSpPr>
            <a:spLocks noGrp="1"/>
          </p:cNvSpPr>
          <p:nvPr>
            <p:ph type="body" sz="quarter" idx="21"/>
          </p:nvPr>
        </p:nvSpPr>
        <p:spPr>
          <a:xfrm>
            <a:off x="2667000" y="3429000"/>
            <a:ext cx="7086600" cy="457200"/>
          </a:xfrm>
        </p:spPr>
        <p:txBody>
          <a:bodyPr/>
          <a:lstStyle>
            <a:extLst/>
          </a:lstStyle>
          <a:p>
            <a:r>
              <a:rPr lang="de-DE" dirty="0"/>
              <a:t>Der Widerstand gegen Bewegung oder Veränderung</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p:txBody>
          <a:bodyPr>
            <a:normAutofit/>
          </a:bodyPr>
          <a:lstStyle>
            <a:extLst/>
          </a:lstStyle>
          <a:p>
            <a:r>
              <a:rPr lang="de-DE" dirty="0"/>
              <a:t>Gerät an Messgröße anpassen:</a:t>
            </a:r>
          </a:p>
        </p:txBody>
      </p:sp>
      <p:sp>
        <p:nvSpPr>
          <p:cNvPr id="3" name="Rectangle 3"/>
          <p:cNvSpPr>
            <a:spLocks noGrp="1"/>
          </p:cNvSpPr>
          <p:nvPr>
            <p:ph type="body" sz="quarter" idx="13"/>
          </p:nvPr>
        </p:nvSpPr>
        <p:spPr/>
        <p:txBody>
          <a:bodyPr/>
          <a:lstStyle>
            <a:extLst/>
          </a:lstStyle>
          <a:p>
            <a:r>
              <a:rPr lang="de-DE"/>
              <a:t>Stoppuhr</a:t>
            </a:r>
          </a:p>
        </p:txBody>
      </p:sp>
      <p:sp>
        <p:nvSpPr>
          <p:cNvPr id="4" name="Rectangle 4"/>
          <p:cNvSpPr>
            <a:spLocks noGrp="1"/>
          </p:cNvSpPr>
          <p:nvPr>
            <p:ph type="body" sz="quarter" idx="14"/>
          </p:nvPr>
        </p:nvSpPr>
        <p:spPr/>
        <p:txBody>
          <a:bodyPr/>
          <a:lstStyle>
            <a:extLst/>
          </a:lstStyle>
          <a:p>
            <a:r>
              <a:rPr lang="de-DE"/>
              <a:t>Skalieren</a:t>
            </a:r>
          </a:p>
        </p:txBody>
      </p:sp>
      <p:sp>
        <p:nvSpPr>
          <p:cNvPr id="5" name="Rectangle 5"/>
          <p:cNvSpPr>
            <a:spLocks noGrp="1"/>
          </p:cNvSpPr>
          <p:nvPr>
            <p:ph type="body" sz="quarter" idx="15"/>
          </p:nvPr>
        </p:nvSpPr>
        <p:spPr/>
        <p:txBody>
          <a:bodyPr/>
          <a:lstStyle>
            <a:extLst/>
          </a:lstStyle>
          <a:p>
            <a:r>
              <a:rPr lang="de-DE" dirty="0"/>
              <a:t>Thermometer</a:t>
            </a:r>
          </a:p>
        </p:txBody>
      </p:sp>
      <p:sp>
        <p:nvSpPr>
          <p:cNvPr id="6" name="Rectangle 6"/>
          <p:cNvSpPr>
            <a:spLocks noGrp="1"/>
          </p:cNvSpPr>
          <p:nvPr>
            <p:ph type="body" sz="quarter" idx="16"/>
          </p:nvPr>
        </p:nvSpPr>
        <p:spPr/>
        <p:txBody>
          <a:bodyPr/>
          <a:lstStyle>
            <a:extLst/>
          </a:lstStyle>
          <a:p>
            <a:r>
              <a:rPr lang="de-DE"/>
              <a:t>Tachometer</a:t>
            </a:r>
          </a:p>
        </p:txBody>
      </p:sp>
      <p:sp>
        <p:nvSpPr>
          <p:cNvPr id="7" name="Rectangle 7"/>
          <p:cNvSpPr>
            <a:spLocks noGrp="1"/>
          </p:cNvSpPr>
          <p:nvPr>
            <p:ph type="body" sz="quarter" idx="17"/>
          </p:nvPr>
        </p:nvSpPr>
        <p:spPr/>
        <p:txBody>
          <a:bodyPr/>
          <a:lstStyle>
            <a:extLst/>
          </a:lstStyle>
          <a:p>
            <a:r>
              <a:rPr lang="de-DE"/>
              <a:t>Kilometerzähler</a:t>
            </a:r>
          </a:p>
        </p:txBody>
      </p:sp>
      <p:sp>
        <p:nvSpPr>
          <p:cNvPr id="8" name="Rectangle 8"/>
          <p:cNvSpPr>
            <a:spLocks noGrp="1"/>
          </p:cNvSpPr>
          <p:nvPr>
            <p:ph type="body" sz="quarter" idx="18"/>
          </p:nvPr>
        </p:nvSpPr>
        <p:spPr/>
        <p:txBody>
          <a:bodyPr/>
          <a:lstStyle>
            <a:extLst/>
          </a:lstStyle>
          <a:p>
            <a:r>
              <a:rPr lang="de-DE"/>
              <a:t>Entfernung</a:t>
            </a:r>
          </a:p>
        </p:txBody>
      </p:sp>
      <p:sp>
        <p:nvSpPr>
          <p:cNvPr id="9" name="Rectangle 9"/>
          <p:cNvSpPr>
            <a:spLocks noGrp="1"/>
          </p:cNvSpPr>
          <p:nvPr>
            <p:ph type="body" sz="quarter" idx="19"/>
          </p:nvPr>
        </p:nvSpPr>
        <p:spPr/>
        <p:txBody>
          <a:bodyPr/>
          <a:lstStyle>
            <a:extLst/>
          </a:lstStyle>
          <a:p>
            <a:r>
              <a:rPr lang="de-DE"/>
              <a:t>Temperatur</a:t>
            </a:r>
          </a:p>
        </p:txBody>
      </p:sp>
      <p:sp>
        <p:nvSpPr>
          <p:cNvPr id="10" name="Rectangle 10"/>
          <p:cNvSpPr>
            <a:spLocks noGrp="1"/>
          </p:cNvSpPr>
          <p:nvPr>
            <p:ph type="body" sz="quarter" idx="20"/>
          </p:nvPr>
        </p:nvSpPr>
        <p:spPr/>
        <p:txBody>
          <a:bodyPr/>
          <a:lstStyle>
            <a:extLst/>
          </a:lstStyle>
          <a:p>
            <a:r>
              <a:rPr lang="de-DE"/>
              <a:t>Verstrichene Zeit</a:t>
            </a:r>
          </a:p>
        </p:txBody>
      </p:sp>
      <p:sp>
        <p:nvSpPr>
          <p:cNvPr id="11" name="Rectangle 11"/>
          <p:cNvSpPr>
            <a:spLocks noGrp="1"/>
          </p:cNvSpPr>
          <p:nvPr>
            <p:ph type="body" sz="quarter" idx="21"/>
          </p:nvPr>
        </p:nvSpPr>
        <p:spPr/>
        <p:txBody>
          <a:bodyPr/>
          <a:lstStyle>
            <a:extLst/>
          </a:lstStyle>
          <a:p>
            <a:r>
              <a:rPr lang="de-DE"/>
              <a:t>Gewicht</a:t>
            </a:r>
          </a:p>
        </p:txBody>
      </p:sp>
      <p:sp>
        <p:nvSpPr>
          <p:cNvPr id="12" name="Rectangle 12"/>
          <p:cNvSpPr>
            <a:spLocks noGrp="1"/>
          </p:cNvSpPr>
          <p:nvPr>
            <p:ph type="body" sz="quarter" idx="22"/>
          </p:nvPr>
        </p:nvSpPr>
        <p:spPr/>
        <p:txBody>
          <a:bodyPr/>
          <a:lstStyle>
            <a:extLst/>
          </a:lstStyle>
          <a:p>
            <a:r>
              <a:rPr lang="de-DE"/>
              <a:t>Reisegeschwindigkeit</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izShow">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85000"/>
              </a:schemeClr>
            </a:gs>
            <a:gs pos="100000">
              <a:schemeClr val="phClr">
                <a:shade val="80000"/>
                <a:satMod val="150000"/>
              </a:schemeClr>
            </a:gs>
          </a:gsLst>
          <a:path path="circle">
            <a:fillToRect l="50000" t="50000" r="100000" b="100000"/>
          </a:path>
        </a:gradFill>
        <a:blipFill>
          <a:blip xmlns:r="http://schemas.openxmlformats.org/officeDocument/2006/relationships" r:embed="rId1">
            <a:duotone>
              <a:schemeClr val="phClr">
                <a:shade val="80000"/>
              </a:schemeClr>
              <a:schemeClr val="phClr">
                <a:tint val="70000"/>
              </a:schemeClr>
            </a:duotone>
          </a:blip>
          <a:tile tx="0" ty="0" sx="100000" sy="10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55000" dist="50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55000" dist="50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QuizShow</Template>
  <TotalTime>0</TotalTime>
  <Words>193</Words>
  <Application>Microsoft Office PowerPoint</Application>
  <PresentationFormat>Breitbild</PresentationFormat>
  <Paragraphs>44</Paragraphs>
  <Slides>8</Slides>
  <Notes>8</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8</vt:i4>
      </vt:variant>
    </vt:vector>
  </HeadingPairs>
  <TitlesOfParts>
    <vt:vector size="12" baseType="lpstr">
      <vt:lpstr>Arial</vt:lpstr>
      <vt:lpstr>Calibri</vt:lpstr>
      <vt:lpstr>Trebuchet MS</vt:lpstr>
      <vt:lpstr>QuizShow</vt:lpstr>
      <vt:lpstr>Quizshow</vt:lpstr>
      <vt:lpstr>Verwendung der Vorlage 'Quizshow'</vt:lpstr>
      <vt:lpstr>Beispiel für Fragen und Antworten</vt:lpstr>
      <vt:lpstr>Die Sonne ist ein Stern.</vt:lpstr>
      <vt:lpstr>Wie lautet der Name unserer Galaxie?</vt:lpstr>
      <vt:lpstr>Wie viele Planeten des Sonnensystems besitzen Ringe?</vt:lpstr>
      <vt:lpstr>Was versteht man unter Trägheit?</vt:lpstr>
      <vt:lpstr>Gerät an Messgröße anpassen:</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Quizshow</dc:title>
  <dc:creator>Klaus Fahnenstich</dc:creator>
  <cp:lastModifiedBy>Klaus Fahnenstich</cp:lastModifiedBy>
  <cp:revision>8</cp:revision>
  <dcterms:created xsi:type="dcterms:W3CDTF">2007-02-25T12:56:36Z</dcterms:created>
  <dcterms:modified xsi:type="dcterms:W3CDTF">2012-12-30T12:00:50Z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LCID">
    <vt:i4>1031</vt:i4>
  </property>
  <property fmtid="{D5CDD505-2E9C-101B-9397-08002B2CF9AE}" pid="3" name="_Version">
    <vt:lpwstr>12.0.4518</vt:lpwstr>
  </property>
</Properties>
</file>