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8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241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812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8024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640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0740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018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8995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2617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5297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1627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528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2993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693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5323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7187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1966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2BCD3-FFEC-40A1-85DB-944B40A7A791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B5F9D96-C6E1-4B4E-9E59-74380BB00F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689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4434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35770" y="1702956"/>
            <a:ext cx="7279796" cy="3866202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>
              <a:spcAft>
                <a:spcPts val="1200"/>
              </a:spcAft>
              <a:buSzPct val="120000"/>
              <a:buNone/>
            </a:pPr>
            <a:r>
              <a:rPr lang="de-DE" sz="3600" dirty="0"/>
              <a:t>Ursprung in Belgien </a:t>
            </a:r>
            <a:br>
              <a:rPr lang="de-DE" sz="3600" dirty="0"/>
            </a:br>
            <a:r>
              <a:rPr lang="de-DE" sz="3600" dirty="0"/>
              <a:t>(vor 1000 Jahren)</a:t>
            </a:r>
          </a:p>
          <a:p>
            <a:pPr marL="0" indent="0">
              <a:spcAft>
                <a:spcPts val="1200"/>
              </a:spcAft>
              <a:buSzPct val="120000"/>
              <a:buNone/>
            </a:pPr>
            <a:r>
              <a:rPr lang="de-DE" sz="3600" dirty="0"/>
              <a:t>Seit dem 15. Jahrhundert </a:t>
            </a:r>
            <a:br>
              <a:rPr lang="de-DE" sz="3600" dirty="0"/>
            </a:br>
            <a:r>
              <a:rPr lang="de-DE" sz="3600" dirty="0"/>
              <a:t>in Aachen</a:t>
            </a:r>
          </a:p>
          <a:p>
            <a:pPr marL="0" indent="0">
              <a:spcAft>
                <a:spcPts val="1200"/>
              </a:spcAft>
              <a:buSzPct val="120000"/>
              <a:buNone/>
            </a:pPr>
            <a:r>
              <a:rPr lang="de-DE" sz="3600" dirty="0"/>
              <a:t>Erster Verkauf in Apotheken</a:t>
            </a:r>
          </a:p>
          <a:p>
            <a:pPr marL="0" indent="0">
              <a:spcAft>
                <a:spcPts val="1200"/>
              </a:spcAft>
              <a:buSzPct val="120000"/>
              <a:buNone/>
            </a:pPr>
            <a:r>
              <a:rPr lang="de-DE" sz="3600" dirty="0"/>
              <a:t>Seit dem 19. Jahrhundert werden Printen mit Zuckerrübensirup gesüßt</a:t>
            </a:r>
          </a:p>
          <a:p>
            <a:pPr marL="0" indent="0">
              <a:spcAft>
                <a:spcPts val="1200"/>
              </a:spcAft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5546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14174" y="1730694"/>
            <a:ext cx="7959828" cy="401021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720000" indent="-720000">
              <a:buSzPct val="120000"/>
              <a:buBlip>
                <a:blip r:embed="rId2"/>
              </a:buBlip>
            </a:pPr>
            <a:r>
              <a:rPr lang="de-DE" sz="3600" dirty="0"/>
              <a:t>Ursprung in Belgien </a:t>
            </a:r>
            <a:br>
              <a:rPr lang="de-DE" sz="3600" dirty="0"/>
            </a:br>
            <a:r>
              <a:rPr lang="de-DE" sz="3600" dirty="0"/>
              <a:t>(vor 1000 Jahren)</a:t>
            </a:r>
          </a:p>
          <a:p>
            <a:pPr marL="720000" indent="-720000">
              <a:buSzPct val="120000"/>
              <a:buBlip>
                <a:blip r:embed="rId2"/>
              </a:buBlip>
            </a:pPr>
            <a:r>
              <a:rPr lang="de-DE" sz="3600" dirty="0"/>
              <a:t>Seit dem 15. Jahrhundert </a:t>
            </a:r>
            <a:br>
              <a:rPr lang="de-DE" sz="3600" dirty="0"/>
            </a:br>
            <a:r>
              <a:rPr lang="de-DE" sz="3600" dirty="0"/>
              <a:t>in Aachen</a:t>
            </a:r>
          </a:p>
          <a:p>
            <a:pPr marL="720000" indent="-720000">
              <a:buSzPct val="120000"/>
              <a:buBlip>
                <a:blip r:embed="rId2"/>
              </a:buBlip>
            </a:pPr>
            <a:r>
              <a:rPr lang="de-DE" sz="3600" dirty="0"/>
              <a:t>Erster Verkauf in Apotheken</a:t>
            </a:r>
          </a:p>
          <a:p>
            <a:pPr marL="720000" indent="-720000">
              <a:buSzPct val="120000"/>
              <a:buBlip>
                <a:blip r:embed="rId2"/>
              </a:buBlip>
            </a:pPr>
            <a:r>
              <a:rPr lang="de-DE" sz="3600" dirty="0"/>
              <a:t>Seit dem 19. Jahrhundert werden Printen mit Zuckerrübensirup gesüßt</a:t>
            </a:r>
          </a:p>
          <a:p>
            <a:pPr marL="720000" indent="-720000">
              <a:buBlip>
                <a:blip r:embed="rId2"/>
              </a:buBlip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922450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17</Words>
  <Application>Microsoft Office PowerPoint</Application>
  <PresentationFormat>Breitbild</PresentationFormat>
  <Paragraphs>12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Facette</vt:lpstr>
      <vt:lpstr>Aachener Printen</vt:lpstr>
      <vt:lpstr>Die Aachener Printe</vt:lpstr>
      <vt:lpstr>Die Aachener Printe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Aachener Printen</dc:title>
  <dc:creator>Klaus Fahnenstich</dc:creator>
  <cp:lastModifiedBy>Klaus Fahnenstich</cp:lastModifiedBy>
  <cp:revision>1</cp:revision>
  <dcterms:created xsi:type="dcterms:W3CDTF">2012-12-29T19:18:30Z</dcterms:created>
  <dcterms:modified xsi:type="dcterms:W3CDTF">2012-12-29T19:20:03Z</dcterms:modified>
</cp:coreProperties>
</file>