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8" autoAdjust="0"/>
    <p:restoredTop sz="94660"/>
  </p:normalViewPr>
  <p:slideViewPr>
    <p:cSldViewPr snapToGrid="0">
      <p:cViewPr varScale="1">
        <p:scale>
          <a:sx n="74" d="100"/>
          <a:sy n="74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12/29/2012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439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66322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353452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43146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743155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73072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12/29/2012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4775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12/29/2012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9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F684E-E6CA-45FA-8306-7E85D8419169}" type="datetimeFigureOut">
              <a:rPr lang="de-DE" smtClean="0"/>
              <a:pPr/>
              <a:t>29.12.2012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0710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12/29/2012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0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12/29/2012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549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12/29/2012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666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12/29/2012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363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12/29/2012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172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12/29/2012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766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12/29/2012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42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12/29/2012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61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12/29/2012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017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Aachener Printen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Wahrzeichen im Wandel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9490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7473" y="417514"/>
            <a:ext cx="7498080" cy="2082792"/>
          </a:xfrm>
        </p:spPr>
        <p:txBody>
          <a:bodyPr>
            <a:normAutofit/>
          </a:bodyPr>
          <a:lstStyle/>
          <a:p>
            <a:r>
              <a:rPr lang="de-DE" sz="4800" cap="none" dirty="0" smtClean="0"/>
              <a:t>Traumberuf Printenbäcker</a:t>
            </a:r>
            <a:br>
              <a:rPr lang="de-DE" sz="4800" cap="none" dirty="0" smtClean="0"/>
            </a:br>
            <a:r>
              <a:rPr lang="de-DE" sz="4800" kern="0" cap="none" dirty="0" smtClean="0"/>
              <a:t>Traumberuf Printenbäcker</a:t>
            </a:r>
            <a:endParaRPr lang="de-DE" sz="4800" kern="0" cap="non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42113" y="2654853"/>
            <a:ext cx="7498080" cy="3533780"/>
          </a:xfrm>
        </p:spPr>
        <p:txBody>
          <a:bodyPr>
            <a:normAutofit/>
          </a:bodyPr>
          <a:lstStyle/>
          <a:p>
            <a:r>
              <a:rPr lang="de-DE" sz="2800" dirty="0" smtClean="0"/>
              <a:t>Die </a:t>
            </a:r>
            <a:r>
              <a:rPr lang="de-DE" sz="2800" dirty="0"/>
              <a:t>Nacht </a:t>
            </a:r>
            <a:r>
              <a:rPr lang="de-DE" sz="2800" dirty="0" smtClean="0"/>
              <a:t>zum Tage machen</a:t>
            </a:r>
          </a:p>
          <a:p>
            <a:r>
              <a:rPr lang="de-DE" sz="2800" dirty="0" smtClean="0"/>
              <a:t>Naturprodukte</a:t>
            </a:r>
          </a:p>
          <a:p>
            <a:r>
              <a:rPr lang="de-DE" sz="2800" dirty="0" smtClean="0"/>
              <a:t>Traditionelle Herstellung</a:t>
            </a:r>
          </a:p>
          <a:p>
            <a:r>
              <a:rPr lang="de-DE" sz="2800" dirty="0" smtClean="0"/>
              <a:t>Arbeiten im Team</a:t>
            </a:r>
          </a:p>
          <a:p>
            <a:r>
              <a:rPr lang="de-DE" sz="2800" dirty="0" smtClean="0"/>
              <a:t>Freude am Backen</a:t>
            </a:r>
          </a:p>
          <a:p>
            <a:r>
              <a:rPr lang="de-DE" sz="2800" dirty="0" smtClean="0"/>
              <a:t>Freude an Vielfalt</a:t>
            </a:r>
          </a:p>
          <a:p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57028748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24</Words>
  <Application>Microsoft Office PowerPoint</Application>
  <PresentationFormat>Breitbild</PresentationFormat>
  <Paragraphs>9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Trebuchet MS</vt:lpstr>
      <vt:lpstr>Wingdings 3</vt:lpstr>
      <vt:lpstr>Facette</vt:lpstr>
      <vt:lpstr>Aachener Printen</vt:lpstr>
      <vt:lpstr>Traumberuf Printenbäcker Traumberuf Printenbäcker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Aachener Printen</dc:title>
  <dc:creator>Klaus Fahnenstich</dc:creator>
  <cp:lastModifiedBy>Klaus Fahnenstich</cp:lastModifiedBy>
  <cp:revision>2</cp:revision>
  <dcterms:created xsi:type="dcterms:W3CDTF">2012-12-29T19:02:48Z</dcterms:created>
  <dcterms:modified xsi:type="dcterms:W3CDTF">2012-12-29T19:17:22Z</dcterms:modified>
</cp:coreProperties>
</file>