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3784" autoAdjust="0"/>
    <p:restoredTop sz="86449" autoAdjust="0"/>
  </p:normalViewPr>
  <p:slideViewPr>
    <p:cSldViewPr>
      <p:cViewPr varScale="1">
        <p:scale>
          <a:sx n="64" d="100"/>
          <a:sy n="64" d="100"/>
        </p:scale>
        <p:origin x="96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120904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6604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6401859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6"/>
            <a:ext cx="58928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733800"/>
            <a:ext cx="58928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30478"/>
            <a:ext cx="120903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12192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12192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12192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621365"/>
            <a:ext cx="110744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600" y="4463568"/>
            <a:ext cx="11074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12/30/2012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‹Nr.›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273051"/>
            <a:ext cx="7315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3681984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2007129" y="3221207"/>
            <a:ext cx="3017520" cy="105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353568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353568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901952"/>
            <a:ext cx="316992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3552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7200" y="381000"/>
            <a:ext cx="74168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3681984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2007129" y="3221207"/>
            <a:ext cx="3017520" cy="105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353568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353568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" y="1905000"/>
            <a:ext cx="316992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6600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9136" y="137160"/>
            <a:ext cx="1182624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1240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12/30/2012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4831" y="6312409"/>
            <a:ext cx="4642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1240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‹Nr.›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Die Gliederungsansicht</a:t>
            </a:r>
            <a:endParaRPr lang="de-DE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Höher- und Tieferstufen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Technische Infrastruktur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Versorgung</a:t>
            </a:r>
          </a:p>
          <a:p>
            <a:pPr lvl="1"/>
            <a:r>
              <a:rPr lang="de-DE" dirty="0" smtClean="0"/>
              <a:t>Energie</a:t>
            </a:r>
          </a:p>
          <a:p>
            <a:pPr lvl="2"/>
            <a:r>
              <a:rPr lang="de-DE" dirty="0" smtClean="0"/>
              <a:t>Strom</a:t>
            </a:r>
          </a:p>
          <a:p>
            <a:pPr lvl="2"/>
            <a:r>
              <a:rPr lang="de-DE" dirty="0" smtClean="0"/>
              <a:t>Gas</a:t>
            </a:r>
          </a:p>
          <a:p>
            <a:pPr lvl="2"/>
            <a:r>
              <a:rPr lang="de-DE" dirty="0" smtClean="0"/>
              <a:t>Fernwärme</a:t>
            </a:r>
          </a:p>
          <a:p>
            <a:pPr lvl="1"/>
            <a:r>
              <a:rPr lang="de-DE" dirty="0" smtClean="0"/>
              <a:t>Wasserwirtschaft</a:t>
            </a:r>
          </a:p>
          <a:p>
            <a:pPr lvl="0"/>
            <a:r>
              <a:rPr lang="de-DE" dirty="0" smtClean="0"/>
              <a:t>Entsorgung</a:t>
            </a:r>
          </a:p>
          <a:p>
            <a:pPr lvl="1"/>
            <a:r>
              <a:rPr lang="de-DE" dirty="0" smtClean="0"/>
              <a:t>Müll</a:t>
            </a:r>
          </a:p>
          <a:p>
            <a:pPr lvl="1"/>
            <a:r>
              <a:rPr lang="de-DE" dirty="0" smtClean="0"/>
              <a:t>Abwasser</a:t>
            </a:r>
          </a:p>
          <a:p>
            <a:pPr lvl="1"/>
            <a:r>
              <a:rPr lang="de-DE" dirty="0" smtClean="0"/>
              <a:t>Wertstoffverwertung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oh">
  <a:themeElements>
    <a:clrScheme name="Stro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tro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17</Words>
  <Application>Microsoft Office PowerPoint</Application>
  <PresentationFormat>Breitbild</PresentationFormat>
  <Paragraphs>13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Tw Cen MT</vt:lpstr>
      <vt:lpstr>Stroh</vt:lpstr>
      <vt:lpstr>Die Gliederungsansicht</vt:lpstr>
      <vt:lpstr>Technische Infrastruktur</vt:lpstr>
    </vt:vector>
  </TitlesOfParts>
  <Company>rabbitsoft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Höher- und Tieferstufen</dc:title>
  <dc:creator>Klaus Fahnenstich</dc:creator>
  <cp:lastModifiedBy>Klaus Fahnenstich</cp:lastModifiedBy>
  <cp:revision>19</cp:revision>
  <dcterms:created xsi:type="dcterms:W3CDTF">2007-02-25T23:57:20Z</dcterms:created>
  <dcterms:modified xsi:type="dcterms:W3CDTF">2012-12-30T15:00:51Z</dcterms:modified>
</cp:coreProperties>
</file>