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458" autoAdjust="0"/>
    <p:restoredTop sz="94660"/>
  </p:normalViewPr>
  <p:slideViewPr>
    <p:cSldViewPr>
      <p:cViewPr varScale="1">
        <p:scale>
          <a:sx n="68" d="100"/>
          <a:sy n="68" d="100"/>
        </p:scale>
        <p:origin x="90" y="13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3048000" y="3124200"/>
            <a:ext cx="82296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3048000" y="5003322"/>
            <a:ext cx="82296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28" name="Datumsplatzhalt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10733828" y="1110597"/>
            <a:ext cx="2286000" cy="508000"/>
          </a:xfrm>
        </p:spPr>
        <p:txBody>
          <a:bodyPr/>
          <a:lstStyle/>
          <a:p>
            <a:fld id="{4D34E94A-6C14-4648-9EE1-DF08B96F4436}" type="datetimeFigureOut">
              <a:rPr lang="de-DE" smtClean="0"/>
              <a:t>01.01.2013</a:t>
            </a:fld>
            <a:endParaRPr lang="de-DE" dirty="0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10045959" y="4117661"/>
            <a:ext cx="3657600" cy="512064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0" name="Rechteck 9"/>
          <p:cNvSpPr/>
          <p:nvPr/>
        </p:nvSpPr>
        <p:spPr bwMode="auto">
          <a:xfrm>
            <a:off x="508000" y="0"/>
            <a:ext cx="8128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12" name="Rechteck 11"/>
          <p:cNvSpPr/>
          <p:nvPr/>
        </p:nvSpPr>
        <p:spPr bwMode="auto">
          <a:xfrm>
            <a:off x="368448" y="0"/>
            <a:ext cx="139552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14" name="Rechteck 13"/>
          <p:cNvSpPr/>
          <p:nvPr/>
        </p:nvSpPr>
        <p:spPr bwMode="auto">
          <a:xfrm>
            <a:off x="1320800" y="0"/>
            <a:ext cx="242496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19" name="Rechteck 18"/>
          <p:cNvSpPr/>
          <p:nvPr/>
        </p:nvSpPr>
        <p:spPr bwMode="auto">
          <a:xfrm>
            <a:off x="1521760" y="0"/>
            <a:ext cx="30704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11" name="Gerade Verbindung 10"/>
          <p:cNvSpPr>
            <a:spLocks noChangeShapeType="1"/>
          </p:cNvSpPr>
          <p:nvPr/>
        </p:nvSpPr>
        <p:spPr bwMode="auto">
          <a:xfrm>
            <a:off x="14179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 dirty="0"/>
          </a:p>
        </p:txBody>
      </p:sp>
      <p:sp>
        <p:nvSpPr>
          <p:cNvPr id="18" name="Gerade Verbindung 17"/>
          <p:cNvSpPr>
            <a:spLocks noChangeShapeType="1"/>
          </p:cNvSpPr>
          <p:nvPr/>
        </p:nvSpPr>
        <p:spPr bwMode="auto">
          <a:xfrm>
            <a:off x="12192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 dirty="0"/>
          </a:p>
        </p:txBody>
      </p:sp>
      <p:sp>
        <p:nvSpPr>
          <p:cNvPr id="20" name="Gerade Verbindung 19"/>
          <p:cNvSpPr>
            <a:spLocks noChangeShapeType="1"/>
          </p:cNvSpPr>
          <p:nvPr/>
        </p:nvSpPr>
        <p:spPr bwMode="auto">
          <a:xfrm>
            <a:off x="1138816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 dirty="0"/>
          </a:p>
        </p:txBody>
      </p:sp>
      <p:sp>
        <p:nvSpPr>
          <p:cNvPr id="16" name="Gerade Verbindung 15"/>
          <p:cNvSpPr>
            <a:spLocks noChangeShapeType="1"/>
          </p:cNvSpPr>
          <p:nvPr/>
        </p:nvSpPr>
        <p:spPr bwMode="auto">
          <a:xfrm>
            <a:off x="2302187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 dirty="0"/>
          </a:p>
        </p:txBody>
      </p:sp>
      <p:sp>
        <p:nvSpPr>
          <p:cNvPr id="15" name="Gerade Verbindung 14"/>
          <p:cNvSpPr>
            <a:spLocks noChangeShapeType="1"/>
          </p:cNvSpPr>
          <p:nvPr/>
        </p:nvSpPr>
        <p:spPr bwMode="auto">
          <a:xfrm>
            <a:off x="1422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 dirty="0"/>
          </a:p>
        </p:txBody>
      </p:sp>
      <p:sp>
        <p:nvSpPr>
          <p:cNvPr id="22" name="Gerade Verbindung 21"/>
          <p:cNvSpPr>
            <a:spLocks noChangeShapeType="1"/>
          </p:cNvSpPr>
          <p:nvPr/>
        </p:nvSpPr>
        <p:spPr bwMode="auto">
          <a:xfrm>
            <a:off x="1215180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 dirty="0"/>
          </a:p>
        </p:txBody>
      </p:sp>
      <p:sp>
        <p:nvSpPr>
          <p:cNvPr id="27" name="Rechteck 26"/>
          <p:cNvSpPr/>
          <p:nvPr/>
        </p:nvSpPr>
        <p:spPr bwMode="auto">
          <a:xfrm>
            <a:off x="1625600" y="0"/>
            <a:ext cx="1016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21" name="Ellipse 20"/>
          <p:cNvSpPr/>
          <p:nvPr/>
        </p:nvSpPr>
        <p:spPr bwMode="auto">
          <a:xfrm>
            <a:off x="812800" y="3429000"/>
            <a:ext cx="17272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23" name="Ellipse 22"/>
          <p:cNvSpPr/>
          <p:nvPr/>
        </p:nvSpPr>
        <p:spPr bwMode="auto">
          <a:xfrm>
            <a:off x="1746176" y="4866752"/>
            <a:ext cx="855232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24" name="Ellipse 23"/>
          <p:cNvSpPr/>
          <p:nvPr/>
        </p:nvSpPr>
        <p:spPr bwMode="auto">
          <a:xfrm>
            <a:off x="1454773" y="5500632"/>
            <a:ext cx="18288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26" name="Ellipse 25"/>
          <p:cNvSpPr/>
          <p:nvPr/>
        </p:nvSpPr>
        <p:spPr bwMode="auto">
          <a:xfrm>
            <a:off x="2218944" y="5788152"/>
            <a:ext cx="36576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25" name="Ellipse 24"/>
          <p:cNvSpPr/>
          <p:nvPr/>
        </p:nvSpPr>
        <p:spPr>
          <a:xfrm>
            <a:off x="2540000" y="4495800"/>
            <a:ext cx="48768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29" name="Foliennummernplatzhalter 28"/>
          <p:cNvSpPr>
            <a:spLocks noGrp="1"/>
          </p:cNvSpPr>
          <p:nvPr>
            <p:ph type="sldNum" sz="quarter" idx="12"/>
          </p:nvPr>
        </p:nvSpPr>
        <p:spPr bwMode="auto">
          <a:xfrm>
            <a:off x="1767392" y="4928702"/>
            <a:ext cx="812800" cy="517524"/>
          </a:xfrm>
        </p:spPr>
        <p:txBody>
          <a:bodyPr/>
          <a:lstStyle/>
          <a:p>
            <a:fld id="{891A123F-F273-45BF-A6E6-C2DD22F299D0}" type="slidenum">
              <a:rPr lang="de-DE" smtClean="0"/>
              <a:t>‹Nr.›</a:t>
            </a:fld>
            <a:endParaRPr lang="de-DE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E94A-6C14-4648-9EE1-DF08B96F4436}" type="datetimeFigureOut">
              <a:rPr lang="de-DE" smtClean="0"/>
              <a:t>01.01.2013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A123F-F273-45BF-A6E6-C2DD22F299D0}" type="slidenum">
              <a:rPr lang="de-DE" smtClean="0"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235200" cy="5851525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E94A-6C14-4648-9EE1-DF08B96F4436}" type="datetimeFigureOut">
              <a:rPr lang="de-DE" smtClean="0"/>
              <a:t>01.01.2013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A123F-F273-45BF-A6E6-C2DD22F299D0}" type="slidenum">
              <a:rPr lang="de-DE" smtClean="0"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8" name="Inhaltsplatzhalter 7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9956800" cy="4873752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D34E94A-6C14-4648-9EE1-DF08B96F4436}" type="datetimeFigureOut">
              <a:rPr lang="de-DE" smtClean="0"/>
              <a:t>01.01.2013</a:t>
            </a:fld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91A123F-F273-45BF-A6E6-C2DD22F299D0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48000" y="2895600"/>
            <a:ext cx="82296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048000" y="5010150"/>
            <a:ext cx="82296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10732008" y="1106932"/>
            <a:ext cx="2286000" cy="508000"/>
          </a:xfrm>
        </p:spPr>
        <p:txBody>
          <a:bodyPr/>
          <a:lstStyle/>
          <a:p>
            <a:fld id="{4D34E94A-6C14-4648-9EE1-DF08B96F4436}" type="datetimeFigureOut">
              <a:rPr lang="de-DE" smtClean="0"/>
              <a:t>01.01.2013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10046208" y="4114800"/>
            <a:ext cx="3657600" cy="512064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9" name="Rechteck 8"/>
          <p:cNvSpPr/>
          <p:nvPr/>
        </p:nvSpPr>
        <p:spPr bwMode="auto">
          <a:xfrm>
            <a:off x="508000" y="0"/>
            <a:ext cx="8128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10" name="Rechteck 9"/>
          <p:cNvSpPr/>
          <p:nvPr/>
        </p:nvSpPr>
        <p:spPr bwMode="auto">
          <a:xfrm>
            <a:off x="368448" y="0"/>
            <a:ext cx="139552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11" name="Rechteck 10"/>
          <p:cNvSpPr/>
          <p:nvPr/>
        </p:nvSpPr>
        <p:spPr bwMode="auto">
          <a:xfrm>
            <a:off x="1320800" y="0"/>
            <a:ext cx="242496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12" name="Rechteck 11"/>
          <p:cNvSpPr/>
          <p:nvPr/>
        </p:nvSpPr>
        <p:spPr bwMode="auto">
          <a:xfrm>
            <a:off x="1521760" y="0"/>
            <a:ext cx="30704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13" name="Gerade Verbindung 12"/>
          <p:cNvSpPr>
            <a:spLocks noChangeShapeType="1"/>
          </p:cNvSpPr>
          <p:nvPr/>
        </p:nvSpPr>
        <p:spPr bwMode="auto">
          <a:xfrm>
            <a:off x="14179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 dirty="0"/>
          </a:p>
        </p:txBody>
      </p:sp>
      <p:sp>
        <p:nvSpPr>
          <p:cNvPr id="14" name="Gerade Verbindung 13"/>
          <p:cNvSpPr>
            <a:spLocks noChangeShapeType="1"/>
          </p:cNvSpPr>
          <p:nvPr/>
        </p:nvSpPr>
        <p:spPr bwMode="auto">
          <a:xfrm>
            <a:off x="12192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 dirty="0"/>
          </a:p>
        </p:txBody>
      </p:sp>
      <p:sp>
        <p:nvSpPr>
          <p:cNvPr id="15" name="Gerade Verbindung 14"/>
          <p:cNvSpPr>
            <a:spLocks noChangeShapeType="1"/>
          </p:cNvSpPr>
          <p:nvPr/>
        </p:nvSpPr>
        <p:spPr bwMode="auto">
          <a:xfrm>
            <a:off x="1138816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 dirty="0"/>
          </a:p>
        </p:txBody>
      </p:sp>
      <p:sp>
        <p:nvSpPr>
          <p:cNvPr id="16" name="Gerade Verbindung 15"/>
          <p:cNvSpPr>
            <a:spLocks noChangeShapeType="1"/>
          </p:cNvSpPr>
          <p:nvPr/>
        </p:nvSpPr>
        <p:spPr bwMode="auto">
          <a:xfrm>
            <a:off x="2302187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 dirty="0"/>
          </a:p>
        </p:txBody>
      </p:sp>
      <p:sp>
        <p:nvSpPr>
          <p:cNvPr id="17" name="Gerade Verbindung 16"/>
          <p:cNvSpPr>
            <a:spLocks noChangeShapeType="1"/>
          </p:cNvSpPr>
          <p:nvPr/>
        </p:nvSpPr>
        <p:spPr bwMode="auto">
          <a:xfrm>
            <a:off x="1422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 dirty="0"/>
          </a:p>
        </p:txBody>
      </p:sp>
      <p:sp>
        <p:nvSpPr>
          <p:cNvPr id="18" name="Rechteck 17"/>
          <p:cNvSpPr/>
          <p:nvPr/>
        </p:nvSpPr>
        <p:spPr bwMode="auto">
          <a:xfrm>
            <a:off x="1625600" y="0"/>
            <a:ext cx="1016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19" name="Ellipse 18"/>
          <p:cNvSpPr/>
          <p:nvPr/>
        </p:nvSpPr>
        <p:spPr bwMode="auto">
          <a:xfrm>
            <a:off x="812800" y="3429000"/>
            <a:ext cx="17272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20" name="Ellipse 19"/>
          <p:cNvSpPr/>
          <p:nvPr/>
        </p:nvSpPr>
        <p:spPr bwMode="auto">
          <a:xfrm>
            <a:off x="1766272" y="4866752"/>
            <a:ext cx="855232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21" name="Ellipse 20"/>
          <p:cNvSpPr/>
          <p:nvPr/>
        </p:nvSpPr>
        <p:spPr bwMode="auto">
          <a:xfrm>
            <a:off x="1454773" y="5500632"/>
            <a:ext cx="18288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22" name="Ellipse 21"/>
          <p:cNvSpPr/>
          <p:nvPr/>
        </p:nvSpPr>
        <p:spPr bwMode="auto">
          <a:xfrm>
            <a:off x="2218944" y="5791200"/>
            <a:ext cx="36576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23" name="Ellipse 22"/>
          <p:cNvSpPr/>
          <p:nvPr/>
        </p:nvSpPr>
        <p:spPr bwMode="auto">
          <a:xfrm>
            <a:off x="2505387" y="4479888"/>
            <a:ext cx="48768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26" name="Gerade Verbindung 25"/>
          <p:cNvSpPr>
            <a:spLocks noChangeShapeType="1"/>
          </p:cNvSpPr>
          <p:nvPr/>
        </p:nvSpPr>
        <p:spPr bwMode="auto">
          <a:xfrm>
            <a:off x="12130592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>
          <a:xfrm>
            <a:off x="1787488" y="4928702"/>
            <a:ext cx="812800" cy="517524"/>
          </a:xfrm>
        </p:spPr>
        <p:txBody>
          <a:bodyPr/>
          <a:lstStyle/>
          <a:p>
            <a:fld id="{891A123F-F273-45BF-A6E6-C2DD22F299D0}" type="slidenum">
              <a:rPr lang="de-DE" smtClean="0"/>
              <a:t>‹Nr.›</a:t>
            </a:fld>
            <a:endParaRPr lang="de-DE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E94A-6C14-4648-9EE1-DF08B96F4436}" type="datetimeFigureOut">
              <a:rPr lang="de-DE" smtClean="0"/>
              <a:t>01.01.2013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A123F-F273-45BF-A6E6-C2DD22F299D0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4876800" cy="45720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2"/>
          </p:nvPr>
        </p:nvSpPr>
        <p:spPr>
          <a:xfrm>
            <a:off x="5693664" y="1600200"/>
            <a:ext cx="4876800" cy="45720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0584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E94A-6C14-4648-9EE1-DF08B96F4436}" type="datetimeFigureOut">
              <a:rPr lang="de-DE" smtClean="0"/>
              <a:t>01.01.2013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A123F-F273-45BF-A6E6-C2DD22F299D0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2"/>
          </p:nvPr>
        </p:nvSpPr>
        <p:spPr>
          <a:xfrm>
            <a:off x="609600" y="2362200"/>
            <a:ext cx="4876800" cy="38862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3" name="Inhaltsplatzhalter 12"/>
          <p:cNvSpPr>
            <a:spLocks noGrp="1"/>
          </p:cNvSpPr>
          <p:nvPr>
            <p:ph sz="quarter" idx="4"/>
          </p:nvPr>
        </p:nvSpPr>
        <p:spPr>
          <a:xfrm>
            <a:off x="5829300" y="2362200"/>
            <a:ext cx="4876800" cy="38862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"/>
          </p:nvPr>
        </p:nvSpPr>
        <p:spPr>
          <a:xfrm>
            <a:off x="609600" y="1569720"/>
            <a:ext cx="48768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3"/>
          </p:nvPr>
        </p:nvSpPr>
        <p:spPr>
          <a:xfrm>
            <a:off x="5791200" y="1569720"/>
            <a:ext cx="48768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D34E94A-6C14-4648-9EE1-DF08B96F4436}" type="datetimeFigureOut">
              <a:rPr lang="de-DE" smtClean="0"/>
              <a:t>01.01.2013</a:t>
            </a:fld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91A123F-F273-45BF-A6E6-C2DD22F299D0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E94A-6C14-4648-9EE1-DF08B96F4436}" type="datetimeFigureOut">
              <a:rPr lang="de-DE" smtClean="0"/>
              <a:t>01.01.2013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A123F-F273-45BF-A6E6-C2DD22F299D0}" type="slidenum">
              <a:rPr lang="de-DE" smtClean="0"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erade Verbindung 9"/>
          <p:cNvSpPr>
            <a:spLocks noChangeShapeType="1"/>
          </p:cNvSpPr>
          <p:nvPr/>
        </p:nvSpPr>
        <p:spPr bwMode="auto">
          <a:xfrm>
            <a:off x="11684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 rot="5400000">
            <a:off x="5547360" y="3124200"/>
            <a:ext cx="6309360" cy="6096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9083040" y="274320"/>
            <a:ext cx="2036064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8" name="Gerade Verbindung 7"/>
          <p:cNvSpPr>
            <a:spLocks noChangeShapeType="1"/>
          </p:cNvSpPr>
          <p:nvPr/>
        </p:nvSpPr>
        <p:spPr bwMode="auto">
          <a:xfrm>
            <a:off x="83312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 dirty="0"/>
          </a:p>
        </p:txBody>
      </p:sp>
      <p:sp>
        <p:nvSpPr>
          <p:cNvPr id="9" name="Gerade Verbindung 8"/>
          <p:cNvSpPr>
            <a:spLocks noChangeShapeType="1"/>
          </p:cNvSpPr>
          <p:nvPr/>
        </p:nvSpPr>
        <p:spPr bwMode="auto">
          <a:xfrm>
            <a:off x="8256395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 dirty="0"/>
          </a:p>
        </p:txBody>
      </p:sp>
      <p:sp>
        <p:nvSpPr>
          <p:cNvPr id="11" name="Gerade Verbindung 10"/>
          <p:cNvSpPr>
            <a:spLocks noChangeShapeType="1"/>
          </p:cNvSpPr>
          <p:nvPr/>
        </p:nvSpPr>
        <p:spPr bwMode="auto">
          <a:xfrm>
            <a:off x="119888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 dirty="0"/>
          </a:p>
        </p:txBody>
      </p:sp>
      <p:sp>
        <p:nvSpPr>
          <p:cNvPr id="12" name="Rechteck 11"/>
          <p:cNvSpPr/>
          <p:nvPr/>
        </p:nvSpPr>
        <p:spPr bwMode="auto">
          <a:xfrm>
            <a:off x="11785600" y="0"/>
            <a:ext cx="4064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13" name="Gerade Verbindung 12"/>
          <p:cNvSpPr>
            <a:spLocks noChangeShapeType="1"/>
          </p:cNvSpPr>
          <p:nvPr/>
        </p:nvSpPr>
        <p:spPr bwMode="auto">
          <a:xfrm>
            <a:off x="118872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 dirty="0"/>
          </a:p>
        </p:txBody>
      </p:sp>
      <p:sp>
        <p:nvSpPr>
          <p:cNvPr id="14" name="Ellipse 13"/>
          <p:cNvSpPr/>
          <p:nvPr/>
        </p:nvSpPr>
        <p:spPr>
          <a:xfrm>
            <a:off x="10875264" y="5715000"/>
            <a:ext cx="73152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18" name="Inhaltsplatzhalter 17"/>
          <p:cNvSpPr>
            <a:spLocks noGrp="1"/>
          </p:cNvSpPr>
          <p:nvPr>
            <p:ph sz="quarter" idx="1"/>
          </p:nvPr>
        </p:nvSpPr>
        <p:spPr>
          <a:xfrm>
            <a:off x="406400" y="274320"/>
            <a:ext cx="7518400" cy="6327648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21" name="Datumsplatzhalt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D34E94A-6C14-4648-9EE1-DF08B96F4436}" type="datetimeFigureOut">
              <a:rPr lang="de-DE" smtClean="0"/>
              <a:t>01.01.2013</a:t>
            </a:fld>
            <a:endParaRPr lang="de-DE" dirty="0"/>
          </a:p>
        </p:txBody>
      </p:sp>
      <p:sp>
        <p:nvSpPr>
          <p:cNvPr id="22" name="Foliennummernplatzhalt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91A123F-F273-45BF-A6E6-C2DD22F299D0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23" name="Fußzeilenplatzhalt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de-DE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erade Verbindung 8"/>
          <p:cNvSpPr>
            <a:spLocks noChangeShapeType="1"/>
          </p:cNvSpPr>
          <p:nvPr/>
        </p:nvSpPr>
        <p:spPr bwMode="auto">
          <a:xfrm>
            <a:off x="11684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 dirty="0"/>
          </a:p>
        </p:txBody>
      </p:sp>
      <p:sp>
        <p:nvSpPr>
          <p:cNvPr id="13" name="Ellipse 12"/>
          <p:cNvSpPr/>
          <p:nvPr/>
        </p:nvSpPr>
        <p:spPr>
          <a:xfrm>
            <a:off x="10875264" y="5715000"/>
            <a:ext cx="73152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 rot="5400000">
            <a:off x="5518404" y="3124200"/>
            <a:ext cx="6309360" cy="6096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0" y="0"/>
            <a:ext cx="82296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de-DE" dirty="0" smtClean="0"/>
              <a:t>Bild durch Klicken auf Symbol hinzufügen</a:t>
            </a:r>
            <a:endParaRPr kumimoji="0"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9021064" y="264795"/>
            <a:ext cx="2032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10" name="Gerade Verbindung 9"/>
          <p:cNvSpPr>
            <a:spLocks noChangeShapeType="1"/>
          </p:cNvSpPr>
          <p:nvPr/>
        </p:nvSpPr>
        <p:spPr bwMode="auto">
          <a:xfrm>
            <a:off x="11988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 dirty="0"/>
          </a:p>
        </p:txBody>
      </p:sp>
      <p:sp>
        <p:nvSpPr>
          <p:cNvPr id="11" name="Rechteck 10"/>
          <p:cNvSpPr/>
          <p:nvPr/>
        </p:nvSpPr>
        <p:spPr bwMode="auto">
          <a:xfrm>
            <a:off x="11785600" y="0"/>
            <a:ext cx="4064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12" name="Gerade Verbindung 11"/>
          <p:cNvSpPr>
            <a:spLocks noChangeShapeType="1"/>
          </p:cNvSpPr>
          <p:nvPr/>
        </p:nvSpPr>
        <p:spPr bwMode="auto">
          <a:xfrm>
            <a:off x="118872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 dirty="0"/>
          </a:p>
        </p:txBody>
      </p:sp>
      <p:sp>
        <p:nvSpPr>
          <p:cNvPr id="19" name="Gerade Verbindung 18"/>
          <p:cNvSpPr>
            <a:spLocks noChangeShapeType="1"/>
          </p:cNvSpPr>
          <p:nvPr/>
        </p:nvSpPr>
        <p:spPr bwMode="auto">
          <a:xfrm>
            <a:off x="83312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 dirty="0"/>
          </a:p>
        </p:txBody>
      </p:sp>
      <p:sp>
        <p:nvSpPr>
          <p:cNvPr id="20" name="Gerade Verbindung 19"/>
          <p:cNvSpPr>
            <a:spLocks noChangeShapeType="1"/>
          </p:cNvSpPr>
          <p:nvPr/>
        </p:nvSpPr>
        <p:spPr bwMode="auto">
          <a:xfrm>
            <a:off x="8256395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D34E94A-6C14-4648-9EE1-DF08B96F4436}" type="datetimeFigureOut">
              <a:rPr lang="de-DE" smtClean="0"/>
              <a:t>01.01.2013</a:t>
            </a:fld>
            <a:endParaRPr lang="de-DE" dirty="0"/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91A123F-F273-45BF-A6E6-C2DD22F299D0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21" name="Fußzeilenplatzhalt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de-D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erade Verbindung 15"/>
          <p:cNvSpPr>
            <a:spLocks noChangeShapeType="1"/>
          </p:cNvSpPr>
          <p:nvPr/>
        </p:nvSpPr>
        <p:spPr bwMode="auto">
          <a:xfrm>
            <a:off x="11684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 dirty="0"/>
          </a:p>
        </p:txBody>
      </p:sp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99568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2"/>
          </p:nvPr>
        </p:nvSpPr>
        <p:spPr>
          <a:xfrm rot="5400000">
            <a:off x="10454640" y="1017843"/>
            <a:ext cx="2011680" cy="512064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D34E94A-6C14-4648-9EE1-DF08B96F4436}" type="datetimeFigureOut">
              <a:rPr lang="de-DE" smtClean="0"/>
              <a:t>01.01.2013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 rot="5400000">
            <a:off x="9853648" y="3676280"/>
            <a:ext cx="3200400" cy="48768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7" name="Gerade Verbindung 6"/>
          <p:cNvSpPr>
            <a:spLocks noChangeShapeType="1"/>
          </p:cNvSpPr>
          <p:nvPr/>
        </p:nvSpPr>
        <p:spPr bwMode="auto">
          <a:xfrm>
            <a:off x="1016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 dirty="0"/>
          </a:p>
        </p:txBody>
      </p:sp>
      <p:sp>
        <p:nvSpPr>
          <p:cNvPr id="9" name="Gerade Verbindung 8"/>
          <p:cNvSpPr>
            <a:spLocks noChangeShapeType="1"/>
          </p:cNvSpPr>
          <p:nvPr/>
        </p:nvSpPr>
        <p:spPr bwMode="auto">
          <a:xfrm>
            <a:off x="119888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 dirty="0"/>
          </a:p>
        </p:txBody>
      </p:sp>
      <p:sp>
        <p:nvSpPr>
          <p:cNvPr id="10" name="Rechteck 9"/>
          <p:cNvSpPr/>
          <p:nvPr/>
        </p:nvSpPr>
        <p:spPr bwMode="auto">
          <a:xfrm>
            <a:off x="11785600" y="0"/>
            <a:ext cx="4064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11" name="Gerade Verbindung 10"/>
          <p:cNvSpPr>
            <a:spLocks noChangeShapeType="1"/>
          </p:cNvSpPr>
          <p:nvPr/>
        </p:nvSpPr>
        <p:spPr bwMode="auto">
          <a:xfrm>
            <a:off x="118872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 dirty="0"/>
          </a:p>
        </p:txBody>
      </p:sp>
      <p:sp>
        <p:nvSpPr>
          <p:cNvPr id="12" name="Ellipse 11"/>
          <p:cNvSpPr/>
          <p:nvPr/>
        </p:nvSpPr>
        <p:spPr>
          <a:xfrm>
            <a:off x="10875264" y="5715000"/>
            <a:ext cx="73152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4"/>
          </p:nvPr>
        </p:nvSpPr>
        <p:spPr>
          <a:xfrm>
            <a:off x="10838688" y="5734050"/>
            <a:ext cx="8128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91A123F-F273-45BF-A6E6-C2DD22F299D0}" type="slidenum">
              <a:rPr lang="de-DE" smtClean="0"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Karriere-Planung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Karriere ist planbar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de-DE" dirty="0" smtClean="0"/>
              <a:t>Welcher Karrieretyp sind Sie?</a:t>
            </a:r>
          </a:p>
          <a:p>
            <a:r>
              <a:rPr lang="de-DE" dirty="0" smtClean="0"/>
              <a:t>Karriere-Hopping</a:t>
            </a:r>
          </a:p>
          <a:p>
            <a:r>
              <a:rPr lang="de-DE" dirty="0" smtClean="0"/>
              <a:t>Netzwerk-Arbeit</a:t>
            </a:r>
          </a:p>
          <a:p>
            <a:endParaRPr lang="de-DE" dirty="0"/>
          </a:p>
        </p:txBody>
      </p:sp>
      <p:pic>
        <p:nvPicPr>
          <p:cNvPr id="7" name="Inhaltsplatzhalter 6" descr="figuren.jpg"/>
          <p:cNvPicPr>
            <a:picLocks noGrp="1" noChangeAspect="1"/>
          </p:cNvPicPr>
          <p:nvPr>
            <p:ph sz="quarter" idx="2"/>
          </p:nvPr>
        </p:nvPicPr>
        <p:blipFill rotWithShape="1">
          <a:blip r:embed="rId2"/>
          <a:stretch/>
        </p:blipFill>
        <p:spPr>
          <a:xfrm>
            <a:off x="5447928" y="2986665"/>
            <a:ext cx="3857802" cy="2755573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Karriere ist planbar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de-DE" dirty="0" smtClean="0"/>
              <a:t>Welcher Karrieretyp sind Sie?</a:t>
            </a:r>
          </a:p>
          <a:p>
            <a:r>
              <a:rPr lang="de-DE" dirty="0" smtClean="0"/>
              <a:t>Karriere-Hopping</a:t>
            </a:r>
          </a:p>
          <a:p>
            <a:r>
              <a:rPr lang="de-DE" dirty="0" smtClean="0"/>
              <a:t>Netzwerk-Arbeit</a:t>
            </a:r>
          </a:p>
          <a:p>
            <a:endParaRPr lang="de-DE" dirty="0"/>
          </a:p>
        </p:txBody>
      </p:sp>
      <p:pic>
        <p:nvPicPr>
          <p:cNvPr id="7" name="Inhaltsplatzhalter 6" descr="figuren.jpg"/>
          <p:cNvPicPr>
            <a:picLocks noGrp="1" noChangeAspect="1"/>
          </p:cNvPicPr>
          <p:nvPr>
            <p:ph sz="quarter" idx="2"/>
          </p:nvPr>
        </p:nvPicPr>
        <p:blipFill rotWithShape="1">
          <a:blip r:embed="rId2"/>
          <a:srcRect l="66729"/>
          <a:stretch/>
        </p:blipFill>
        <p:spPr>
          <a:xfrm>
            <a:off x="7464153" y="1628801"/>
            <a:ext cx="1987823" cy="4267559"/>
          </a:xfrm>
        </p:spPr>
      </p:pic>
    </p:spTree>
    <p:extLst>
      <p:ext uri="{BB962C8B-B14F-4D97-AF65-F5344CB8AC3E}">
        <p14:creationId xmlns:p14="http://schemas.microsoft.com/office/powerpoint/2010/main" val="29332210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Karriere ist planbar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de-DE" dirty="0" smtClean="0"/>
              <a:t>Welcher Karrieretyp sind Sie?</a:t>
            </a:r>
          </a:p>
          <a:p>
            <a:r>
              <a:rPr lang="de-DE" dirty="0" smtClean="0"/>
              <a:t>Karriere-Hopping</a:t>
            </a:r>
          </a:p>
          <a:p>
            <a:r>
              <a:rPr lang="de-DE" dirty="0" smtClean="0"/>
              <a:t>Netzwerk-Arbeit</a:t>
            </a:r>
          </a:p>
          <a:p>
            <a:endParaRPr lang="de-DE" dirty="0"/>
          </a:p>
        </p:txBody>
      </p:sp>
      <p:pic>
        <p:nvPicPr>
          <p:cNvPr id="7" name="Inhaltsplatzhalter 6" descr="figuren.jpg"/>
          <p:cNvPicPr>
            <a:picLocks noGrp="1" noChangeAspect="1"/>
          </p:cNvPicPr>
          <p:nvPr>
            <p:ph sz="quarter" idx="2"/>
          </p:nvPr>
        </p:nvPicPr>
        <p:blipFill rotWithShape="1">
          <a:blip r:embed="rId2"/>
          <a:srcRect l="66729"/>
          <a:stretch/>
        </p:blipFill>
        <p:spPr>
          <a:xfrm>
            <a:off x="7248129" y="1556793"/>
            <a:ext cx="1987823" cy="426755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3709784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Karriere ist planbar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de-DE" dirty="0" smtClean="0"/>
              <a:t>Welcher Karrieretyp sind Sie?</a:t>
            </a:r>
          </a:p>
          <a:p>
            <a:r>
              <a:rPr lang="de-DE" dirty="0" smtClean="0"/>
              <a:t>Karriere-Hopping</a:t>
            </a:r>
          </a:p>
          <a:p>
            <a:r>
              <a:rPr lang="de-DE" dirty="0" smtClean="0"/>
              <a:t>Netzwerk-Arbeit</a:t>
            </a:r>
          </a:p>
          <a:p>
            <a:endParaRPr lang="de-DE" dirty="0"/>
          </a:p>
        </p:txBody>
      </p:sp>
      <p:pic>
        <p:nvPicPr>
          <p:cNvPr id="7" name="Inhaltsplatzhalter 6" descr="figuren.jpg"/>
          <p:cNvPicPr>
            <a:picLocks noGrp="1" noChangeAspect="1"/>
          </p:cNvPicPr>
          <p:nvPr>
            <p:ph sz="quarter" idx="2"/>
          </p:nvPr>
        </p:nvPicPr>
        <p:blipFill rotWithShape="1">
          <a:blip r:embed="rId2"/>
          <a:srcRect l="67549" t="-383" r="-820" b="383"/>
          <a:stretch/>
        </p:blipFill>
        <p:spPr>
          <a:xfrm>
            <a:off x="7248129" y="1556793"/>
            <a:ext cx="1987823" cy="4267559"/>
          </a:xfrm>
          <a:prstGeom prst="upArrow">
            <a:avLst>
              <a:gd name="adj1" fmla="val 50000"/>
              <a:gd name="adj2" fmla="val 74643"/>
            </a:avLst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 prst="softRound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0413011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Karriere ist planbar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de-DE" dirty="0" smtClean="0"/>
              <a:t>Welcher Karrieretyp sind Sie?</a:t>
            </a:r>
          </a:p>
          <a:p>
            <a:r>
              <a:rPr lang="de-DE" dirty="0" smtClean="0"/>
              <a:t>Karriere-Hopping</a:t>
            </a:r>
          </a:p>
          <a:p>
            <a:r>
              <a:rPr lang="de-DE" dirty="0" smtClean="0"/>
              <a:t>Netzwerk-Arbeit</a:t>
            </a:r>
          </a:p>
          <a:p>
            <a:endParaRPr lang="de-DE" dirty="0"/>
          </a:p>
        </p:txBody>
      </p:sp>
      <p:pic>
        <p:nvPicPr>
          <p:cNvPr id="7" name="Inhaltsplatzhalter 6" descr="figuren.jpg"/>
          <p:cNvPicPr>
            <a:picLocks noGrp="1" noChangeAspect="1"/>
          </p:cNvPicPr>
          <p:nvPr>
            <p:ph sz="quarter" idx="2"/>
          </p:nvPr>
        </p:nvPicPr>
        <p:blipFill rotWithShape="1">
          <a:blip r:embed="rId2"/>
          <a:srcRect l="67549" t="-383" r="-820" b="383"/>
          <a:stretch/>
        </p:blipFill>
        <p:spPr>
          <a:xfrm>
            <a:off x="7248129" y="1556793"/>
            <a:ext cx="1987823" cy="4267559"/>
          </a:xfrm>
          <a:prstGeom prst="upArrow">
            <a:avLst>
              <a:gd name="adj1" fmla="val 50000"/>
              <a:gd name="adj2" fmla="val 74643"/>
            </a:avLst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perspectiveContrastingLeftFacing"/>
            <a:lightRig rig="twoPt" dir="t">
              <a:rot lat="0" lon="0" rev="7200000"/>
            </a:lightRig>
          </a:scene3d>
          <a:sp3d>
            <a:bevelT w="25400" h="19050" prst="softRound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446740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reus">
  <a:themeElements>
    <a:clrScheme name="Nereus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Nereus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Nereus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0</TotalTime>
  <Words>51</Words>
  <Application>Microsoft Office PowerPoint</Application>
  <PresentationFormat>Breitbild</PresentationFormat>
  <Paragraphs>21</Paragraphs>
  <Slides>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0" baseType="lpstr">
      <vt:lpstr>Century Schoolbook</vt:lpstr>
      <vt:lpstr>Wingdings</vt:lpstr>
      <vt:lpstr>Wingdings 2</vt:lpstr>
      <vt:lpstr>Nereus</vt:lpstr>
      <vt:lpstr>Karriere-Planung</vt:lpstr>
      <vt:lpstr>Karriere ist planbar</vt:lpstr>
      <vt:lpstr>Karriere ist planbar</vt:lpstr>
      <vt:lpstr>Karriere ist planbar</vt:lpstr>
      <vt:lpstr>Karriere ist planbar</vt:lpstr>
      <vt:lpstr>Karriere ist planbar</vt:lpstr>
    </vt:vector>
  </TitlesOfParts>
  <Company>rabbitsoft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Klaus Fahnenstich</dc:creator>
  <cp:lastModifiedBy>Klaus Fahnenstich</cp:lastModifiedBy>
  <cp:revision>23</cp:revision>
  <dcterms:created xsi:type="dcterms:W3CDTF">2007-03-08T19:32:49Z</dcterms:created>
  <dcterms:modified xsi:type="dcterms:W3CDTF">2013-01-01T09:10:00Z</dcterms:modified>
</cp:coreProperties>
</file>