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06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81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548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3066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415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6600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4444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667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012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684E-E6CA-45FA-8306-7E85D8419169}" type="datetimeFigureOut">
              <a:rPr lang="de-DE" smtClean="0"/>
              <a:pPr/>
              <a:t>29.12.2012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16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17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432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100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6069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84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663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5953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33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E569B81-E9F1-4F9E-B530-1118115B29AB}" type="datetimeFigureOut">
              <a:rPr lang="de-DE" smtClean="0"/>
              <a:t>29.12.2012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529CD35-1719-47D0-BD53-DF620C78E4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9351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0182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9871" y="760037"/>
            <a:ext cx="3361385" cy="5357850"/>
          </a:xfrm>
        </p:spPr>
        <p:txBody>
          <a:bodyPr anchor="t">
            <a:normAutofit/>
          </a:bodyPr>
          <a:lstStyle/>
          <a:p>
            <a:r>
              <a:rPr lang="de-DE" sz="4800" cap="none" dirty="0"/>
              <a:t>Können</a:t>
            </a:r>
            <a:br>
              <a:rPr lang="de-DE" sz="4800" cap="none" dirty="0"/>
            </a:br>
            <a:r>
              <a:rPr lang="de-DE" sz="4800" cap="none" dirty="0"/>
              <a:t>Printen</a:t>
            </a:r>
            <a:br>
              <a:rPr lang="de-DE" sz="4800" cap="none" dirty="0"/>
            </a:br>
            <a:r>
              <a:rPr lang="de-DE" sz="4800" cap="none" dirty="0"/>
              <a:t>süchtig</a:t>
            </a:r>
            <a:br>
              <a:rPr lang="de-DE" sz="4800" cap="none" dirty="0"/>
            </a:br>
            <a:r>
              <a:rPr lang="de-DE" sz="4800" cap="none" dirty="0"/>
              <a:t>machen?</a:t>
            </a:r>
            <a:endParaRPr lang="de-DE" sz="4800" cap="none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455590">
            <a:off x="6610019" y="3091609"/>
            <a:ext cx="1554872" cy="2410654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4931" y="1006189"/>
            <a:ext cx="1808003" cy="252867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tretch>
            <a:fillRect/>
          </a:stretch>
        </p:blipFill>
        <p:spPr>
          <a:xfrm rot="20855336">
            <a:off x="8135023" y="1860800"/>
            <a:ext cx="1786303" cy="264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87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5887" y="701395"/>
            <a:ext cx="3081324" cy="5357850"/>
          </a:xfrm>
        </p:spPr>
        <p:txBody>
          <a:bodyPr anchor="t">
            <a:normAutofit/>
          </a:bodyPr>
          <a:lstStyle/>
          <a:p>
            <a:r>
              <a:rPr lang="de-DE" sz="4800" cap="none" spc="660" dirty="0"/>
              <a:t>Können</a:t>
            </a:r>
            <a:r>
              <a:rPr lang="de-DE" sz="4800" cap="none" dirty="0"/>
              <a:t/>
            </a:r>
            <a:br>
              <a:rPr lang="de-DE" sz="4800" cap="none" dirty="0"/>
            </a:br>
            <a:r>
              <a:rPr lang="de-DE" sz="4800" cap="none" spc="900" dirty="0"/>
              <a:t>Printen</a:t>
            </a:r>
            <a:r>
              <a:rPr lang="de-DE" sz="4800" cap="none" dirty="0"/>
              <a:t/>
            </a:r>
            <a:br>
              <a:rPr lang="de-DE" sz="4800" cap="none" dirty="0"/>
            </a:br>
            <a:r>
              <a:rPr lang="de-DE" sz="4800" cap="none" spc="770" dirty="0"/>
              <a:t>süchtig</a:t>
            </a:r>
            <a:r>
              <a:rPr lang="de-DE" sz="4800" cap="none" dirty="0"/>
              <a:t/>
            </a:r>
            <a:br>
              <a:rPr lang="de-DE" sz="4800" cap="none" dirty="0"/>
            </a:br>
            <a:r>
              <a:rPr lang="de-DE" sz="4800" cap="none" spc="-200" dirty="0"/>
              <a:t>machen?</a:t>
            </a:r>
            <a:endParaRPr lang="de-DE" sz="4800" cap="none" spc="-200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455590">
            <a:off x="6656883" y="3002527"/>
            <a:ext cx="1516283" cy="2350827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0689" y="914400"/>
            <a:ext cx="1763133" cy="2465920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tretch>
            <a:fillRect/>
          </a:stretch>
        </p:blipFill>
        <p:spPr>
          <a:xfrm rot="20855336">
            <a:off x="8168357" y="1775929"/>
            <a:ext cx="1741971" cy="258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16169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7</Words>
  <Application>Microsoft Office PowerPoint</Application>
  <PresentationFormat>Breitbild</PresentationFormat>
  <Paragraphs>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Century Gothic</vt:lpstr>
      <vt:lpstr>Wingdings 3</vt:lpstr>
      <vt:lpstr>Segment</vt:lpstr>
      <vt:lpstr>Aachener Printen</vt:lpstr>
      <vt:lpstr>Können Printen süchtig machen?</vt:lpstr>
      <vt:lpstr>Können Printen süchtig machen?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Aachener Printen</dc:title>
  <dc:creator>Klaus Fahnenstich</dc:creator>
  <cp:lastModifiedBy>Klaus Fahnenstich</cp:lastModifiedBy>
  <cp:revision>4</cp:revision>
  <dcterms:created xsi:type="dcterms:W3CDTF">2012-12-29T14:47:17Z</dcterms:created>
  <dcterms:modified xsi:type="dcterms:W3CDTF">2012-12-29T19:00:40Z</dcterms:modified>
</cp:coreProperties>
</file>