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76" autoAdjust="0"/>
    <p:restoredTop sz="94660"/>
  </p:normalViewPr>
  <p:slideViewPr>
    <p:cSldViewPr snapToGrid="0">
      <p:cViewPr varScale="1">
        <p:scale>
          <a:sx n="69" d="100"/>
          <a:sy n="69" d="100"/>
        </p:scale>
        <p:origin x="2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0048702" y="5634747"/>
            <a:ext cx="1655400" cy="360000"/>
            <a:chOff x="9646920" y="5523910"/>
            <a:chExt cx="1655400" cy="360000"/>
          </a:xfrm>
        </p:grpSpPr>
        <p:sp>
          <p:nvSpPr>
            <p:cNvPr id="7" name="Interaktive Schaltfläche: Zurück oder Vorherige(r) 6">
              <a:hlinkClick r:id="" action="ppaction://hlinkshowjump?jump=previousslide" highlightClick="1"/>
            </p:cNvPr>
            <p:cNvSpPr/>
            <p:nvPr userDrawn="1"/>
          </p:nvSpPr>
          <p:spPr>
            <a:xfrm>
              <a:off x="9646920" y="5523910"/>
              <a:ext cx="360000" cy="360000"/>
            </a:xfrm>
            <a:prstGeom prst="actionButtonBackPrevious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Interaktive Schaltfläche: Start 7">
              <a:hlinkClick r:id="" action="ppaction://hlinkshowjump?jump=firstslide" highlightClick="1"/>
            </p:cNvPr>
            <p:cNvSpPr/>
            <p:nvPr userDrawn="1"/>
          </p:nvSpPr>
          <p:spPr>
            <a:xfrm>
              <a:off x="10294620" y="5523910"/>
              <a:ext cx="360000" cy="360000"/>
            </a:xfrm>
            <a:prstGeom prst="actionButtonHom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Interaktive Schaltfläche: Nächste(r) oder Weiter 8">
              <a:hlinkClick r:id="" action="ppaction://hlinkshowjump?jump=nextslide" highlightClick="1"/>
            </p:cNvPr>
            <p:cNvSpPr/>
            <p:nvPr userDrawn="1"/>
          </p:nvSpPr>
          <p:spPr>
            <a:xfrm>
              <a:off x="10942320" y="5523910"/>
              <a:ext cx="360000" cy="360000"/>
            </a:xfrm>
            <a:prstGeom prst="actionButtonForwardNex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1" name="Grafik 10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87" y="5257800"/>
            <a:ext cx="980313" cy="98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8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6216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320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48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998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49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4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4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94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318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8354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B2672-DDB8-4B8B-B42C-FF8E6A1851A4}" type="datetimeFigureOut">
              <a:rPr lang="de-DE" smtClean="0"/>
              <a:t>01.01.2013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5305E-CDD0-4DF9-90FC-677EABA010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56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55287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Larissa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Klaus Fahnenstich</dc:creator>
  <cp:lastModifiedBy>Klaus Fahnenstich</cp:lastModifiedBy>
  <cp:revision>4</cp:revision>
  <dcterms:created xsi:type="dcterms:W3CDTF">2013-01-01T22:04:08Z</dcterms:created>
  <dcterms:modified xsi:type="dcterms:W3CDTF">2013-01-01T22:30:11Z</dcterms:modified>
</cp:coreProperties>
</file>