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265F00-8529-4E61-9854-1C0CFF581572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BAF24F-8B22-4298-8350-B68F7AED12A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38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05B7-8E77-4516-9CF9-4989730A2103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290AA-DD5B-4B92-A9BA-BAEB65B4CE5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2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5B93F-D8DD-4ABA-B244-D947BEA9CAC9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45F7-05EA-455C-9FD9-A530166B165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9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CE324-D74D-4842-AF53-35AAA100462A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972F1-9160-4EE5-9D38-B81149E4B7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24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Shape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Shape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Shap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Shap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hap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hap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hap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hap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hap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hap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hap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Shape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Shape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Shap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78728A-D3F4-4959-8468-E94993415BBA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D8CC4F-9C64-4116-94D8-CD252E9C30C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7D9A0D-F1D5-433A-8D30-38E6432AE42A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64FB72-D935-4BBD-98D2-636921DCCA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6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FDE99B-DE3E-45B0-8D7C-EEF55203AC51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0F52BA-9936-4643-A755-5DFCE24BE9B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7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1AF16-6341-4563-AD6C-1680A1471506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7CA15-353C-4B43-AD74-C8834C5A8BF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88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7F1C86-DB3E-4D92-92AF-0CF08B4F1315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ABB90E-B47C-4A72-B7F4-9209EBB32A1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73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99C3B-12BB-4C90-BA81-1860892AAB08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5A146-F114-453B-98D6-1056BDA123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944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7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7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EBEC92-9917-499B-8BF5-7FC2B860F96F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B36DD0-EFE9-4EF8-BEB3-ACDAE05814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4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435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311D677-5C40-4B84-9F71-CCC6EAE458BC}" type="datetimeFigureOut">
              <a:rPr lang="en-US"/>
              <a:pPr>
                <a:defRPr/>
              </a:pPr>
              <a:t>3/7/2011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dirty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17D4FD0-A4BC-4D1C-BE2C-5E7B4896860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67" r:id="rId2"/>
    <p:sldLayoutId id="2147483673" r:id="rId3"/>
    <p:sldLayoutId id="2147483674" r:id="rId4"/>
    <p:sldLayoutId id="2147483675" r:id="rId5"/>
    <p:sldLayoutId id="2147483668" r:id="rId6"/>
    <p:sldLayoutId id="2147483676" r:id="rId7"/>
    <p:sldLayoutId id="2147483669" r:id="rId8"/>
    <p:sldLayoutId id="2147483677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latinLnBrk="0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latinLnBrk="0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 bwMode="auto">
          <a:xfrm>
            <a:off x="914400" y="3505200"/>
            <a:ext cx="7772400" cy="1508125"/>
          </a:xfrm>
        </p:spPr>
        <p:txBody>
          <a:bodyPr wrap="square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dirty="0" smtClean="0"/>
              <a:t>Vereinigte Kurierdienste</a:t>
            </a:r>
          </a:p>
          <a:p>
            <a:pPr eaLnBrk="1" hangingPunct="1">
              <a:spcBef>
                <a:spcPct val="0"/>
              </a:spcBef>
            </a:pPr>
            <a:r>
              <a:rPr lang="de-DE" dirty="0" smtClean="0"/>
              <a:t>FJ2010</a:t>
            </a:r>
            <a:endParaRPr lang="de-DE" dirty="0" smtClean="0"/>
          </a:p>
        </p:txBody>
      </p:sp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990600" y="5410200"/>
            <a:ext cx="4724400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4000" kern="10" dirty="0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 Black"/>
              </a:rPr>
              <a:t>Jahresumsatzbericht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b="1" dirty="0" smtClean="0"/>
              <a:t>Einnahmen nach Kategorien</a:t>
            </a:r>
            <a:endParaRPr lang="de-DE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7</Words>
  <Application>Microsoft Office PowerPoint</Application>
  <PresentationFormat>Bildschirmpräsentation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Metro</vt:lpstr>
      <vt:lpstr>PowerPoint-Präsentation</vt:lpstr>
      <vt:lpstr>Einnahmen nach Kategorien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Dirk</dc:creator>
  <cp:lastModifiedBy>Dirk</cp:lastModifiedBy>
  <cp:revision>5</cp:revision>
  <dcterms:created xsi:type="dcterms:W3CDTF">2006-10-12T14:59:10Z</dcterms:created>
  <dcterms:modified xsi:type="dcterms:W3CDTF">2011-03-07T19:07:04Z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0x01010000B22AC29102A44A9F57683FC26A898D</vt:lpwstr>
  </property>
</Properties>
</file>