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C88FC-B742-4FE2-93A2-E9D7FA5E0F81}" type="datetimeFigureOut">
              <a:rPr lang="en-US" smtClean="0"/>
              <a:pPr/>
              <a:t>2/9/2007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73694-F4E7-40C1-83B4-C6F23A477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B22AC29102A44A9F57683FC26A898D" ma:contentTypeVersion="0" ma:contentTypeDescription="Create a new document." ma:contentTypeScope="" ma:versionID="daa868f8a08a69fb7b24e2c92190210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DEE168D-E49C-41EE-B14B-F6061D2D3B51}"/>
</file>

<file path=customXml/itemProps2.xml><?xml version="1.0" encoding="utf-8"?>
<ds:datastoreItem xmlns:ds="http://schemas.openxmlformats.org/officeDocument/2006/customXml" ds:itemID="{BD4DCF21-68B7-4F4A-9CC0-014F61DA0F41}"/>
</file>

<file path=customXml/itemProps3.xml><?xml version="1.0" encoding="utf-8"?>
<ds:datastoreItem xmlns:ds="http://schemas.openxmlformats.org/officeDocument/2006/customXml" ds:itemID="{E0A557C6-A0BD-4EC8-84EA-4D788C740CE4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2006-10-13T15:12:40Z</dcterms:created>
  <dcterms:modified xsi:type="dcterms:W3CDTF">2007-02-09T18:04:44Z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0x01010000B22AC29102A44A9F57683FC26A898D</vt:lpwstr>
  </property>
</Properties>
</file>