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2" r:id="rId1"/>
  </p:sldMasterIdLst>
  <p:notesMasterIdLst>
    <p:notesMasterId r:id="rId5"/>
  </p:notesMasterIdLst>
  <p:sldIdLst>
    <p:sldId id="258" r:id="rId2"/>
    <p:sldId id="259" r:id="rId3"/>
    <p:sldId id="260" r:id="rId4"/>
  </p:sldIdLst>
  <p:sldSz cx="9144000" cy="6858000" type="screen4x3"/>
  <p:notesSz cx="6858000" cy="9144000"/>
  <p:defaultTextStyle>
    <a:defPPr>
      <a:defRPr lang="de-DE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2C302"/>
    <a:srgbClr val="FDFDC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8" d="100"/>
          <a:sy n="108" d="100"/>
        </p:scale>
        <p:origin x="-1068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CH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B065B-88C3-4391-B585-87C740033681}" type="datetimeFigureOut">
              <a:rPr lang="de-CH" smtClean="0"/>
              <a:t>13.11.2013</a:t>
            </a:fld>
            <a:endParaRPr lang="de-CH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CH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CH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CH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6D01822-33FE-4A60-AC0A-8A39E2751D54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6111204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smtClean="0"/>
              <a:t>Formatvorlage des Untertitelmasters durch Klicken bearbeiten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D49B60-21FF-4534-996C-A55EAAD196DA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871421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165730-2185-4A2D-89AC-3A8CE4DFDDC4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87468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A2ED0E-1366-4ED5-82BF-FABD0E904D94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0391361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5456F9-E0AE-47F9-8406-3EB20404ACC2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141674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D49B60-21FF-4534-996C-A55EAAD196DA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949661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EF8629-9F8F-42F8-A52C-2AA29C0EED1F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150371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44EDFE-7F82-4723-BA62-D42DE0529C73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542840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B225F4-3CE1-49A3-8852-19BCFEE55010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496886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03215B-8525-4C77-AD7F-5A3AD8797065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649160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3DBA83-6B9D-4BEE-921B-214A1BE057CC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3540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0E8FC9-BFF2-4F78-9E42-96B42FF3BD47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473996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0D49B60-21FF-4534-996C-A55EAAD196DA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610871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3" r:id="rId1"/>
    <p:sldLayoutId id="2147483724" r:id="rId2"/>
    <p:sldLayoutId id="2147483725" r:id="rId3"/>
    <p:sldLayoutId id="2147483726" r:id="rId4"/>
    <p:sldLayoutId id="2147483727" r:id="rId5"/>
    <p:sldLayoutId id="2147483728" r:id="rId6"/>
    <p:sldLayoutId id="2147483729" r:id="rId7"/>
    <p:sldLayoutId id="2147483730" r:id="rId8"/>
    <p:sldLayoutId id="2147483731" r:id="rId9"/>
    <p:sldLayoutId id="2147483732" r:id="rId10"/>
    <p:sldLayoutId id="2147483733" r:id="rId11"/>
    <p:sldLayoutId id="2147483734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hteck 2"/>
          <p:cNvSpPr/>
          <p:nvPr/>
        </p:nvSpPr>
        <p:spPr>
          <a:xfrm>
            <a:off x="251520" y="260648"/>
            <a:ext cx="5832648" cy="1872208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5400" smtClean="0">
                <a:solidFill>
                  <a:schemeClr val="tx1"/>
                </a:solidFill>
                <a:latin typeface="Calibri" panose="020F0502020204030204" pitchFamily="34" charset="0"/>
              </a:rPr>
              <a:t>Folie 1</a:t>
            </a:r>
            <a:endParaRPr lang="de-DE" sz="5400">
              <a:solidFill>
                <a:schemeClr val="tx1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hteck 2"/>
          <p:cNvSpPr/>
          <p:nvPr/>
        </p:nvSpPr>
        <p:spPr>
          <a:xfrm>
            <a:off x="251520" y="260648"/>
            <a:ext cx="5832648" cy="1872208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5400" smtClean="0">
                <a:solidFill>
                  <a:schemeClr val="tx1"/>
                </a:solidFill>
                <a:latin typeface="Calibri" panose="020F0502020204030204" pitchFamily="34" charset="0"/>
              </a:rPr>
              <a:t>Folie 2</a:t>
            </a:r>
            <a:endParaRPr lang="de-DE" sz="5400">
              <a:solidFill>
                <a:schemeClr val="tx1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202152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hteck 2"/>
          <p:cNvSpPr/>
          <p:nvPr/>
        </p:nvSpPr>
        <p:spPr>
          <a:xfrm>
            <a:off x="251520" y="260648"/>
            <a:ext cx="5832648" cy="1872208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5400" smtClean="0">
                <a:solidFill>
                  <a:schemeClr val="tx1"/>
                </a:solidFill>
                <a:latin typeface="Calibri" panose="020F0502020204030204" pitchFamily="34" charset="0"/>
              </a:rPr>
              <a:t>Folie 3</a:t>
            </a:r>
            <a:endParaRPr lang="de-DE" sz="5400">
              <a:solidFill>
                <a:schemeClr val="tx1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023140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6</Words>
  <Application>Microsoft Office PowerPoint</Application>
  <PresentationFormat>Bildschirmpräsentation (4:3)</PresentationFormat>
  <Paragraphs>3</Paragraphs>
  <Slides>3</Slides>
  <Notes>0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3</vt:i4>
      </vt:variant>
    </vt:vector>
  </HeadingPairs>
  <TitlesOfParts>
    <vt:vector size="4" baseType="lpstr">
      <vt:lpstr>Larissa</vt:lpstr>
      <vt:lpstr>PowerPoint-Präsentation</vt:lpstr>
      <vt:lpstr>PowerPoint-Präsentation</vt:lpstr>
      <vt:lpstr>PowerPoint-Präsentation</vt:lpstr>
    </vt:vector>
  </TitlesOfParts>
  <Company>Microsoft Press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Das Excel VBA Handbuch</dc:title>
  <dc:creator>Monika Can</dc:creator>
  <cp:lastModifiedBy>Mourad Louha</cp:lastModifiedBy>
  <cp:revision>11</cp:revision>
  <dcterms:created xsi:type="dcterms:W3CDTF">2004-02-15T18:50:49Z</dcterms:created>
  <dcterms:modified xsi:type="dcterms:W3CDTF">2013-11-13T18:38:32Z</dcterms:modified>
  <cp:category>Kapitel 13</cp:category>
</cp:coreProperties>
</file>