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customXml/itemProps79.xml" ContentType="application/vnd.openxmlformats-officedocument.customXmlProperties+xml"/>
  <Override PartName="/customXml/itemProps80.xml" ContentType="application/vnd.openxmlformats-officedocument.customXmlProperties+xml"/>
  <Override PartName="/customXml/itemProps81.xml" ContentType="application/vnd.openxmlformats-officedocument.customXmlProperties+xml"/>
  <Override PartName="/customXml/itemProps82.xml" ContentType="application/vnd.openxmlformats-officedocument.customXmlProperties+xml"/>
  <Override PartName="/customXml/itemProps83.xml" ContentType="application/vnd.openxmlformats-officedocument.customXmlProperties+xml"/>
  <Override PartName="/customXml/itemProps84.xml" ContentType="application/vnd.openxmlformats-officedocument.customXmlProperties+xml"/>
  <Override PartName="/customXml/itemProps85.xml" ContentType="application/vnd.openxmlformats-officedocument.customXmlProperties+xml"/>
  <Override PartName="/customXml/itemProps86.xml" ContentType="application/vnd.openxmlformats-officedocument.customXmlProperties+xml"/>
  <Override PartName="/customXml/itemProps87.xml" ContentType="application/vnd.openxmlformats-officedocument.customXmlProperties+xml"/>
  <Override PartName="/customXml/itemProps88.xml" ContentType="application/vnd.openxmlformats-officedocument.customXmlProperties+xml"/>
  <Override PartName="/customXml/itemProps89.xml" ContentType="application/vnd.openxmlformats-officedocument.customXmlProperties+xml"/>
  <Override PartName="/customXml/itemProps90.xml" ContentType="application/vnd.openxmlformats-officedocument.customXmlProperties+xml"/>
  <Override PartName="/customXml/itemProps91.xml" ContentType="application/vnd.openxmlformats-officedocument.customXmlProperties+xml"/>
  <Override PartName="/customXml/itemProps92.xml" ContentType="application/vnd.openxmlformats-officedocument.customXmlProperties+xml"/>
  <Override PartName="/customXml/itemProps93.xml" ContentType="application/vnd.openxmlformats-officedocument.customXmlProperties+xml"/>
  <Override PartName="/customXml/itemProps94.xml" ContentType="application/vnd.openxmlformats-officedocument.customXmlProperties+xml"/>
  <Override PartName="/customXml/itemProps95.xml" ContentType="application/vnd.openxmlformats-officedocument.customXmlProperties+xml"/>
  <Override PartName="/customXml/itemProps96.xml" ContentType="application/vnd.openxmlformats-officedocument.customXmlProperties+xml"/>
  <Override PartName="/customXml/itemProps97.xml" ContentType="application/vnd.openxmlformats-officedocument.customXmlProperties+xml"/>
  <Override PartName="/customXml/itemProps98.xml" ContentType="application/vnd.openxmlformats-officedocument.customXmlProperties+xml"/>
  <Override PartName="/customXml/itemProps99.xml" ContentType="application/vnd.openxmlformats-officedocument.customXmlProperties+xml"/>
  <Override PartName="/customXml/itemProps100.xml" ContentType="application/vnd.openxmlformats-officedocument.customXmlProperties+xml"/>
  <Override PartName="/customXml/itemProps101.xml" ContentType="application/vnd.openxmlformats-officedocument.customXmlProperties+xml"/>
  <Override PartName="/customXml/itemProps102.xml" ContentType="application/vnd.openxmlformats-officedocument.customXmlProperties+xml"/>
  <Override PartName="/customXml/itemProps103.xml" ContentType="application/vnd.openxmlformats-officedocument.customXmlProperties+xml"/>
  <Override PartName="/customXml/itemProps104.xml" ContentType="application/vnd.openxmlformats-officedocument.customXmlProperties+xml"/>
  <Override PartName="/customXml/itemProps105.xml" ContentType="application/vnd.openxmlformats-officedocument.customXmlProperties+xml"/>
  <Override PartName="/customXml/itemProps106.xml" ContentType="application/vnd.openxmlformats-officedocument.customXmlProperties+xml"/>
  <Override PartName="/customXml/itemProps107.xml" ContentType="application/vnd.openxmlformats-officedocument.customXmlProperties+xml"/>
  <Override PartName="/customXml/itemProps108.xml" ContentType="application/vnd.openxmlformats-officedocument.customXmlProperties+xml"/>
  <Override PartName="/customXml/itemProps109.xml" ContentType="application/vnd.openxmlformats-officedocument.customXmlProperties+xml"/>
  <Override PartName="/customXml/itemProps110.xml" ContentType="application/vnd.openxmlformats-officedocument.customXmlProperties+xml"/>
  <Override PartName="/customXml/itemProps111.xml" ContentType="application/vnd.openxmlformats-officedocument.customXmlProperties+xml"/>
  <Override PartName="/customXml/itemProps112.xml" ContentType="application/vnd.openxmlformats-officedocument.customXmlProperties+xml"/>
  <Override PartName="/customXml/itemProps113.xml" ContentType="application/vnd.openxmlformats-officedocument.customXmlProperties+xml"/>
  <Override PartName="/customXml/itemProps114.xml" ContentType="application/vnd.openxmlformats-officedocument.customXmlProperties+xml"/>
  <Override PartName="/customXml/itemProps115.xml" ContentType="application/vnd.openxmlformats-officedocument.customXmlProperties+xml"/>
  <Override PartName="/customXml/itemProps116.xml" ContentType="application/vnd.openxmlformats-officedocument.customXmlProperties+xml"/>
  <Override PartName="/customXml/itemProps117.xml" ContentType="application/vnd.openxmlformats-officedocument.customXmlProperties+xml"/>
  <Override PartName="/customXml/itemProps118.xml" ContentType="application/vnd.openxmlformats-officedocument.customXmlProperties+xml"/>
  <Override PartName="/customXml/itemProps119.xml" ContentType="application/vnd.openxmlformats-officedocument.customXmlProperties+xml"/>
  <Override PartName="/customXml/itemProps120.xml" ContentType="application/vnd.openxmlformats-officedocument.customXmlProperties+xml"/>
  <Override PartName="/customXml/itemProps121.xml" ContentType="application/vnd.openxmlformats-officedocument.customXmlProperties+xml"/>
  <Override PartName="/customXml/itemProps122.xml" ContentType="application/vnd.openxmlformats-officedocument.customXmlProperties+xml"/>
  <Override PartName="/customXml/itemProps123.xml" ContentType="application/vnd.openxmlformats-officedocument.customXmlProperties+xml"/>
  <Override PartName="/customXml/itemProps124.xml" ContentType="application/vnd.openxmlformats-officedocument.customXmlProperties+xml"/>
  <Override PartName="/customXml/itemProps125.xml" ContentType="application/vnd.openxmlformats-officedocument.customXmlProperties+xml"/>
  <Override PartName="/customXml/itemProps126.xml" ContentType="application/vnd.openxmlformats-officedocument.customXmlProperties+xml"/>
  <Override PartName="/customXml/itemProps12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28"/>
  </p:sldMasterIdLst>
  <p:notesMasterIdLst>
    <p:notesMasterId r:id="rId132"/>
  </p:notesMasterIdLst>
  <p:sldIdLst>
    <p:sldId id="258" r:id="rId129"/>
    <p:sldId id="259" r:id="rId130"/>
    <p:sldId id="260" r:id="rId1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B9A2ACF-892E-4B21-BB76-DAD9A3C6A369}">
          <p14:sldIdLst>
            <p14:sldId id="258"/>
            <p14:sldId id="259"/>
            <p14:sldId id="260"/>
          </p14:sldIdLst>
        </p14:section>
        <p14:section name="Abschnitt ohne Titel" id="{75D4881B-31EF-468E-A63E-3B9A2944368B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0" autoAdjust="0"/>
  </p:normalViewPr>
  <p:slideViewPr>
    <p:cSldViewPr showGuides="1">
      <p:cViewPr varScale="1">
        <p:scale>
          <a:sx n="121" d="100"/>
          <a:sy n="121" d="100"/>
        </p:scale>
        <p:origin x="-402" y="222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customXml" Target="../customXml/item117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customXml" Target="../customXml/item84.xml"/><Relationship Id="rId89" Type="http://schemas.openxmlformats.org/officeDocument/2006/relationships/customXml" Target="../customXml/item89.xml"/><Relationship Id="rId112" Type="http://schemas.openxmlformats.org/officeDocument/2006/relationships/customXml" Target="../customXml/item112.xml"/><Relationship Id="rId133" Type="http://schemas.openxmlformats.org/officeDocument/2006/relationships/presProps" Target="presProps.xml"/><Relationship Id="rId16" Type="http://schemas.openxmlformats.org/officeDocument/2006/relationships/customXml" Target="../customXml/item16.xml"/><Relationship Id="rId107" Type="http://schemas.openxmlformats.org/officeDocument/2006/relationships/customXml" Target="../customXml/item10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customXml" Target="../customXml/item74.xml"/><Relationship Id="rId79" Type="http://schemas.openxmlformats.org/officeDocument/2006/relationships/customXml" Target="../customXml/item79.xml"/><Relationship Id="rId102" Type="http://schemas.openxmlformats.org/officeDocument/2006/relationships/customXml" Target="../customXml/item102.xml"/><Relationship Id="rId123" Type="http://schemas.openxmlformats.org/officeDocument/2006/relationships/customXml" Target="../customXml/item123.xml"/><Relationship Id="rId128" Type="http://schemas.openxmlformats.org/officeDocument/2006/relationships/slideMaster" Target="slideMasters/slideMaster1.xml"/><Relationship Id="rId5" Type="http://schemas.openxmlformats.org/officeDocument/2006/relationships/customXml" Target="../customXml/item5.xml"/><Relationship Id="rId90" Type="http://schemas.openxmlformats.org/officeDocument/2006/relationships/customXml" Target="../customXml/item90.xml"/><Relationship Id="rId95" Type="http://schemas.openxmlformats.org/officeDocument/2006/relationships/customXml" Target="../customXml/item95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customXml" Target="../customXml/item77.xml"/><Relationship Id="rId100" Type="http://schemas.openxmlformats.org/officeDocument/2006/relationships/customXml" Target="../customXml/item100.xml"/><Relationship Id="rId105" Type="http://schemas.openxmlformats.org/officeDocument/2006/relationships/customXml" Target="../customXml/item105.xml"/><Relationship Id="rId113" Type="http://schemas.openxmlformats.org/officeDocument/2006/relationships/customXml" Target="../customXml/item113.xml"/><Relationship Id="rId118" Type="http://schemas.openxmlformats.org/officeDocument/2006/relationships/customXml" Target="../customXml/item118.xml"/><Relationship Id="rId126" Type="http://schemas.openxmlformats.org/officeDocument/2006/relationships/customXml" Target="../customXml/item126.xml"/><Relationship Id="rId134" Type="http://schemas.openxmlformats.org/officeDocument/2006/relationships/viewProps" Target="viewProps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80" Type="http://schemas.openxmlformats.org/officeDocument/2006/relationships/customXml" Target="../customXml/item80.xml"/><Relationship Id="rId85" Type="http://schemas.openxmlformats.org/officeDocument/2006/relationships/customXml" Target="../customXml/item85.xml"/><Relationship Id="rId93" Type="http://schemas.openxmlformats.org/officeDocument/2006/relationships/customXml" Target="../customXml/item93.xml"/><Relationship Id="rId98" Type="http://schemas.openxmlformats.org/officeDocument/2006/relationships/customXml" Target="../customXml/item98.xml"/><Relationship Id="rId121" Type="http://schemas.openxmlformats.org/officeDocument/2006/relationships/customXml" Target="../customXml/item12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customXml" Target="../customXml/item103.xml"/><Relationship Id="rId108" Type="http://schemas.openxmlformats.org/officeDocument/2006/relationships/customXml" Target="../customXml/item108.xml"/><Relationship Id="rId116" Type="http://schemas.openxmlformats.org/officeDocument/2006/relationships/customXml" Target="../customXml/item116.xml"/><Relationship Id="rId124" Type="http://schemas.openxmlformats.org/officeDocument/2006/relationships/customXml" Target="../customXml/item124.xml"/><Relationship Id="rId129" Type="http://schemas.openxmlformats.org/officeDocument/2006/relationships/slide" Target="slides/slide1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customXml" Target="../customXml/item70.xml"/><Relationship Id="rId75" Type="http://schemas.openxmlformats.org/officeDocument/2006/relationships/customXml" Target="../customXml/item75.xml"/><Relationship Id="rId83" Type="http://schemas.openxmlformats.org/officeDocument/2006/relationships/customXml" Target="../customXml/item83.xml"/><Relationship Id="rId88" Type="http://schemas.openxmlformats.org/officeDocument/2006/relationships/customXml" Target="../customXml/item88.xml"/><Relationship Id="rId91" Type="http://schemas.openxmlformats.org/officeDocument/2006/relationships/customXml" Target="../customXml/item91.xml"/><Relationship Id="rId96" Type="http://schemas.openxmlformats.org/officeDocument/2006/relationships/customXml" Target="../customXml/item96.xml"/><Relationship Id="rId111" Type="http://schemas.openxmlformats.org/officeDocument/2006/relationships/customXml" Target="../customXml/item111.xml"/><Relationship Id="rId13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customXml" Target="../customXml/item106.xml"/><Relationship Id="rId114" Type="http://schemas.openxmlformats.org/officeDocument/2006/relationships/customXml" Target="../customXml/item114.xml"/><Relationship Id="rId119" Type="http://schemas.openxmlformats.org/officeDocument/2006/relationships/customXml" Target="../customXml/item119.xml"/><Relationship Id="rId127" Type="http://schemas.openxmlformats.org/officeDocument/2006/relationships/customXml" Target="../customXml/item12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customXml" Target="../customXml/item73.xml"/><Relationship Id="rId78" Type="http://schemas.openxmlformats.org/officeDocument/2006/relationships/customXml" Target="../customXml/item78.xml"/><Relationship Id="rId81" Type="http://schemas.openxmlformats.org/officeDocument/2006/relationships/customXml" Target="../customXml/item81.xml"/><Relationship Id="rId86" Type="http://schemas.openxmlformats.org/officeDocument/2006/relationships/customXml" Target="../customXml/item86.xml"/><Relationship Id="rId94" Type="http://schemas.openxmlformats.org/officeDocument/2006/relationships/customXml" Target="../customXml/item94.xml"/><Relationship Id="rId99" Type="http://schemas.openxmlformats.org/officeDocument/2006/relationships/customXml" Target="../customXml/item99.xml"/><Relationship Id="rId101" Type="http://schemas.openxmlformats.org/officeDocument/2006/relationships/customXml" Target="../customXml/item101.xml"/><Relationship Id="rId122" Type="http://schemas.openxmlformats.org/officeDocument/2006/relationships/customXml" Target="../customXml/item122.xml"/><Relationship Id="rId130" Type="http://schemas.openxmlformats.org/officeDocument/2006/relationships/slide" Target="slides/slide2.xml"/><Relationship Id="rId135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customXml" Target="../customXml/item10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customXml" Target="../customXml/item97.xml"/><Relationship Id="rId104" Type="http://schemas.openxmlformats.org/officeDocument/2006/relationships/customXml" Target="../customXml/item104.xml"/><Relationship Id="rId120" Type="http://schemas.openxmlformats.org/officeDocument/2006/relationships/customXml" Target="../customXml/item120.xml"/><Relationship Id="rId125" Type="http://schemas.openxmlformats.org/officeDocument/2006/relationships/customXml" Target="../customXml/item125.xml"/><Relationship Id="rId7" Type="http://schemas.openxmlformats.org/officeDocument/2006/relationships/customXml" Target="../customXml/item7.xml"/><Relationship Id="rId71" Type="http://schemas.openxmlformats.org/officeDocument/2006/relationships/customXml" Target="../customXml/item71.xml"/><Relationship Id="rId92" Type="http://schemas.openxmlformats.org/officeDocument/2006/relationships/customXml" Target="../customXml/item9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customXml" Target="../customXml/item87.xml"/><Relationship Id="rId110" Type="http://schemas.openxmlformats.org/officeDocument/2006/relationships/customXml" Target="../customXml/item110.xml"/><Relationship Id="rId115" Type="http://schemas.openxmlformats.org/officeDocument/2006/relationships/customXml" Target="../customXml/item115.xml"/><Relationship Id="rId131" Type="http://schemas.openxmlformats.org/officeDocument/2006/relationships/slide" Target="slides/slide3.xml"/><Relationship Id="rId136" Type="http://schemas.openxmlformats.org/officeDocument/2006/relationships/tableStyles" Target="tableStyles.xml"/><Relationship Id="rId61" Type="http://schemas.openxmlformats.org/officeDocument/2006/relationships/customXml" Target="../customXml/item61.xml"/><Relationship Id="rId82" Type="http://schemas.openxmlformats.org/officeDocument/2006/relationships/customXml" Target="../customXml/item82.xml"/><Relationship Id="rId19" Type="http://schemas.openxmlformats.org/officeDocument/2006/relationships/customXml" Target="../customXml/item1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567680"/>
        <c:axId val="354624256"/>
      </c:barChart>
      <c:catAx>
        <c:axId val="354567680"/>
        <c:scaling>
          <c:orientation val="minMax"/>
        </c:scaling>
        <c:delete val="0"/>
        <c:axPos val="l"/>
        <c:majorTickMark val="none"/>
        <c:minorTickMark val="none"/>
        <c:tickLblPos val="none"/>
        <c:spPr>
          <a:ln w="3175"/>
        </c:spPr>
        <c:crossAx val="354624256"/>
        <c:crosses val="autoZero"/>
        <c:auto val="1"/>
        <c:lblAlgn val="ctr"/>
        <c:lblOffset val="100"/>
        <c:noMultiLvlLbl val="0"/>
      </c:catAx>
      <c:valAx>
        <c:axId val="354624256"/>
        <c:scaling>
          <c:orientation val="minMax"/>
        </c:scaling>
        <c:delete val="0"/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one"/>
        <c:crossAx val="354567680"/>
        <c:crosses val="autoZero"/>
        <c:crossBetween val="between"/>
        <c:majorUnit val="1"/>
      </c:valAx>
    </c:plotArea>
    <c:plotVisOnly val="1"/>
    <c:dispBlanksAs val="gap"/>
    <c:showDLblsOverMax val="0"/>
  </c:chart>
  <c:spPr>
    <a:solidFill>
      <a:sysClr val="window" lastClr="FFFFFF"/>
    </a:solidFill>
  </c:spPr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4A6EE-E360-4005-A696-0C73C91B5E4F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00EAD-471F-4167-8F19-70DD6DFFA2B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0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00EAD-471F-4167-8F19-70DD6DFFA2B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9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7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0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31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41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6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3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5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8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4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8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rgbClr val="FFFFFF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fld id="{AD33D0BB-003F-42B4-BF7A-CD36EAA9C443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fld id="{745BBB01-C0FD-49BD-B697-ABC298F9664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84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67.xml"/><Relationship Id="rId13" Type="http://schemas.openxmlformats.org/officeDocument/2006/relationships/customXml" Target="../../customXml/item13.xml"/><Relationship Id="rId3" Type="http://schemas.openxmlformats.org/officeDocument/2006/relationships/customXml" Target="../../customXml/item83.xml"/><Relationship Id="rId7" Type="http://schemas.openxmlformats.org/officeDocument/2006/relationships/customXml" Target="../../customXml/item34.xml"/><Relationship Id="rId12" Type="http://schemas.openxmlformats.org/officeDocument/2006/relationships/customXml" Target="../../customXml/item31.xml"/><Relationship Id="rId17" Type="http://schemas.openxmlformats.org/officeDocument/2006/relationships/chart" Target="../charts/chart1.xml"/><Relationship Id="rId2" Type="http://schemas.openxmlformats.org/officeDocument/2006/relationships/customXml" Target="../../customXml/item46.xml"/><Relationship Id="rId16" Type="http://schemas.openxmlformats.org/officeDocument/2006/relationships/image" Target="../media/image1.png"/><Relationship Id="rId1" Type="http://schemas.openxmlformats.org/officeDocument/2006/relationships/customXml" Target="../../customXml/item66.xml"/><Relationship Id="rId6" Type="http://schemas.openxmlformats.org/officeDocument/2006/relationships/customXml" Target="../../customXml/item84.xml"/><Relationship Id="rId11" Type="http://schemas.openxmlformats.org/officeDocument/2006/relationships/customXml" Target="../../customXml/item85.xml"/><Relationship Id="rId5" Type="http://schemas.openxmlformats.org/officeDocument/2006/relationships/customXml" Target="../../customXml/item50.xml"/><Relationship Id="rId15" Type="http://schemas.openxmlformats.org/officeDocument/2006/relationships/notesSlide" Target="../notesSlides/notesSlide1.xml"/><Relationship Id="rId10" Type="http://schemas.openxmlformats.org/officeDocument/2006/relationships/customXml" Target="../../customXml/item51.xml"/><Relationship Id="rId4" Type="http://schemas.openxmlformats.org/officeDocument/2006/relationships/customXml" Target="../../customXml/item30.xml"/><Relationship Id="rId9" Type="http://schemas.openxmlformats.org/officeDocument/2006/relationships/customXml" Target="../../customXml/item14.xml"/><Relationship Id="rId1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96.xml"/><Relationship Id="rId13" Type="http://schemas.openxmlformats.org/officeDocument/2006/relationships/customXml" Target="../../customXml/item101.xml"/><Relationship Id="rId18" Type="http://schemas.openxmlformats.org/officeDocument/2006/relationships/slideLayout" Target="../slideLayouts/slideLayout7.xml"/><Relationship Id="rId3" Type="http://schemas.openxmlformats.org/officeDocument/2006/relationships/customXml" Target="../../customXml/item90.xml"/><Relationship Id="rId21" Type="http://schemas.openxmlformats.org/officeDocument/2006/relationships/image" Target="../media/image4.png"/><Relationship Id="rId7" Type="http://schemas.openxmlformats.org/officeDocument/2006/relationships/customXml" Target="../../customXml/item95.xml"/><Relationship Id="rId12" Type="http://schemas.openxmlformats.org/officeDocument/2006/relationships/customXml" Target="../../customXml/item100.xml"/><Relationship Id="rId17" Type="http://schemas.openxmlformats.org/officeDocument/2006/relationships/customXml" Target="../../customXml/item91.xml"/><Relationship Id="rId2" Type="http://schemas.openxmlformats.org/officeDocument/2006/relationships/customXml" Target="../../customXml/item89.xml"/><Relationship Id="rId16" Type="http://schemas.openxmlformats.org/officeDocument/2006/relationships/customXml" Target="../../customXml/item104.xml"/><Relationship Id="rId20" Type="http://schemas.openxmlformats.org/officeDocument/2006/relationships/image" Target="../media/image3.png"/><Relationship Id="rId1" Type="http://schemas.openxmlformats.org/officeDocument/2006/relationships/customXml" Target="../../customXml/item88.xml"/><Relationship Id="rId6" Type="http://schemas.openxmlformats.org/officeDocument/2006/relationships/customXml" Target="../../customXml/item94.xml"/><Relationship Id="rId11" Type="http://schemas.openxmlformats.org/officeDocument/2006/relationships/customXml" Target="../../customXml/item99.xml"/><Relationship Id="rId5" Type="http://schemas.openxmlformats.org/officeDocument/2006/relationships/customXml" Target="../../customXml/item93.xml"/><Relationship Id="rId15" Type="http://schemas.openxmlformats.org/officeDocument/2006/relationships/customXml" Target="../../customXml/item103.xml"/><Relationship Id="rId23" Type="http://schemas.openxmlformats.org/officeDocument/2006/relationships/image" Target="../media/image6.emf"/><Relationship Id="rId10" Type="http://schemas.openxmlformats.org/officeDocument/2006/relationships/customXml" Target="../../customXml/item98.xml"/><Relationship Id="rId19" Type="http://schemas.openxmlformats.org/officeDocument/2006/relationships/image" Target="../media/image2.png"/><Relationship Id="rId4" Type="http://schemas.openxmlformats.org/officeDocument/2006/relationships/customXml" Target="../../customXml/item92.xml"/><Relationship Id="rId9" Type="http://schemas.openxmlformats.org/officeDocument/2006/relationships/customXml" Target="../../customXml/item97.xml"/><Relationship Id="rId14" Type="http://schemas.openxmlformats.org/officeDocument/2006/relationships/customXml" Target="../../customXml/item102.xml"/><Relationship Id="rId2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11.xml"/><Relationship Id="rId13" Type="http://schemas.openxmlformats.org/officeDocument/2006/relationships/customXml" Target="../../customXml/item122.xml"/><Relationship Id="rId18" Type="http://schemas.openxmlformats.org/officeDocument/2006/relationships/customXml" Target="../../customXml/item126.xml"/><Relationship Id="rId26" Type="http://schemas.openxmlformats.org/officeDocument/2006/relationships/image" Target="../media/image8.png"/><Relationship Id="rId3" Type="http://schemas.openxmlformats.org/officeDocument/2006/relationships/customXml" Target="../../customXml/item107.xml"/><Relationship Id="rId21" Type="http://schemas.openxmlformats.org/officeDocument/2006/relationships/customXml" Target="../../customXml/item117.xml"/><Relationship Id="rId7" Type="http://schemas.openxmlformats.org/officeDocument/2006/relationships/customXml" Target="../../customXml/item112.xml"/><Relationship Id="rId12" Type="http://schemas.openxmlformats.org/officeDocument/2006/relationships/customXml" Target="../../customXml/item121.xml"/><Relationship Id="rId17" Type="http://schemas.openxmlformats.org/officeDocument/2006/relationships/customXml" Target="../../customXml/item125.xml"/><Relationship Id="rId25" Type="http://schemas.openxmlformats.org/officeDocument/2006/relationships/image" Target="../media/image7.png"/><Relationship Id="rId2" Type="http://schemas.openxmlformats.org/officeDocument/2006/relationships/customXml" Target="../../customXml/item106.xml"/><Relationship Id="rId16" Type="http://schemas.openxmlformats.org/officeDocument/2006/relationships/customXml" Target="../../customXml/item124.xml"/><Relationship Id="rId20" Type="http://schemas.openxmlformats.org/officeDocument/2006/relationships/customXml" Target="../../customXml/item116.xml"/><Relationship Id="rId29" Type="http://schemas.openxmlformats.org/officeDocument/2006/relationships/image" Target="../media/image10.png"/><Relationship Id="rId1" Type="http://schemas.openxmlformats.org/officeDocument/2006/relationships/customXml" Target="../../customXml/item105.xml"/><Relationship Id="rId6" Type="http://schemas.openxmlformats.org/officeDocument/2006/relationships/customXml" Target="../../customXml/item110.xml"/><Relationship Id="rId11" Type="http://schemas.openxmlformats.org/officeDocument/2006/relationships/customXml" Target="../../customXml/item120.xml"/><Relationship Id="rId24" Type="http://schemas.openxmlformats.org/officeDocument/2006/relationships/slideLayout" Target="../slideLayouts/slideLayout7.xml"/><Relationship Id="rId32" Type="http://schemas.openxmlformats.org/officeDocument/2006/relationships/image" Target="../media/image13.png"/><Relationship Id="rId5" Type="http://schemas.openxmlformats.org/officeDocument/2006/relationships/customXml" Target="../../customXml/item109.xml"/><Relationship Id="rId15" Type="http://schemas.openxmlformats.org/officeDocument/2006/relationships/customXml" Target="../../customXml/item127.xml"/><Relationship Id="rId23" Type="http://schemas.openxmlformats.org/officeDocument/2006/relationships/customXml" Target="../../customXml/item119.xml"/><Relationship Id="rId28" Type="http://schemas.openxmlformats.org/officeDocument/2006/relationships/image" Target="../media/image9.png"/><Relationship Id="rId10" Type="http://schemas.openxmlformats.org/officeDocument/2006/relationships/customXml" Target="../../customXml/item114.xml"/><Relationship Id="rId19" Type="http://schemas.openxmlformats.org/officeDocument/2006/relationships/customXml" Target="../../customXml/item115.xml"/><Relationship Id="rId31" Type="http://schemas.openxmlformats.org/officeDocument/2006/relationships/image" Target="../media/image12.png"/><Relationship Id="rId4" Type="http://schemas.openxmlformats.org/officeDocument/2006/relationships/customXml" Target="../../customXml/item108.xml"/><Relationship Id="rId9" Type="http://schemas.openxmlformats.org/officeDocument/2006/relationships/customXml" Target="../../customXml/item113.xml"/><Relationship Id="rId14" Type="http://schemas.openxmlformats.org/officeDocument/2006/relationships/customXml" Target="../../customXml/item123.xml"/><Relationship Id="rId22" Type="http://schemas.openxmlformats.org/officeDocument/2006/relationships/customXml" Target="../../customXml/item118.xml"/><Relationship Id="rId27" Type="http://schemas.microsoft.com/office/2007/relationships/hdphoto" Target="../media/hdphoto1.wdp"/><Relationship Id="rId30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ibbonApplication"/>
          <p:cNvGrpSpPr/>
          <p:nvPr>
            <p:custDataLst>
              <p:custData r:id="rId1"/>
            </p:custDataLst>
          </p:nvPr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0" y="0"/>
                <a:ext cx="9144000" cy="6858000"/>
                <a:chOff x="0" y="0"/>
                <a:chExt cx="9144000" cy="68580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0" y="0"/>
                  <a:ext cx="9144000" cy="6858000"/>
                </a:xfrm>
                <a:prstGeom prst="rect">
                  <a:avLst/>
                </a:prstGeom>
                <a:solidFill>
                  <a:srgbClr val="FFFFFF">
                    <a:lumMod val="65000"/>
                  </a:srgbClr>
                </a:solidFill>
                <a:ln w="3175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 sz="800" kern="0">
                    <a:solidFill>
                      <a:prstClr val="white"/>
                    </a:solidFill>
                    <a:latin typeface="Segoe UI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76200" y="309484"/>
                  <a:ext cx="8991600" cy="6437733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 sz="800" kern="0">
                    <a:solidFill>
                      <a:prstClr val="white"/>
                    </a:solidFill>
                    <a:latin typeface="Segoe UI"/>
                  </a:endParaRPr>
                </a:p>
              </p:txBody>
            </p:sp>
            <p:sp>
              <p:nvSpPr>
                <p:cNvPr id="21" name="WindowTitle"/>
                <p:cNvSpPr txBox="1"/>
                <p:nvPr/>
              </p:nvSpPr>
              <p:spPr>
                <a:xfrm>
                  <a:off x="272875" y="65818"/>
                  <a:ext cx="860813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prstClr val="white"/>
                      </a:solidFill>
                      <a:latin typeface="Segoe UI" pitchFamily="34" charset="0"/>
                      <a:ea typeface="Segoe UI" pitchFamily="34" charset="0"/>
                      <a:cs typeface="Segoe UI" pitchFamily="34" charset="0"/>
                    </a:rPr>
                    <a:t>Window title</a:t>
                  </a:r>
                </a:p>
              </p:txBody>
            </p:sp>
          </p:grpSp>
          <p:grpSp>
            <p:nvGrpSpPr>
              <p:cNvPr id="12" name="Minimize - Maximize - Close"/>
              <p:cNvGrpSpPr/>
              <p:nvPr/>
            </p:nvGrpSpPr>
            <p:grpSpPr>
              <a:xfrm>
                <a:off x="8632311" y="92599"/>
                <a:ext cx="384527" cy="78032"/>
                <a:chOff x="9347642" y="131588"/>
                <a:chExt cx="384527" cy="78032"/>
              </a:xfrm>
            </p:grpSpPr>
            <p:cxnSp>
              <p:nvCxnSpPr>
                <p:cNvPr id="14" name="Line"/>
                <p:cNvCxnSpPr/>
                <p:nvPr/>
              </p:nvCxnSpPr>
              <p:spPr>
                <a:xfrm>
                  <a:off x="9661396" y="131588"/>
                  <a:ext cx="70773" cy="7620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rgbClr val="4F81BD"/>
                </a:lnRef>
                <a:fillRef idx="0">
                  <a:srgbClr val="4F81BD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</p:cxnSp>
            <p:cxnSp>
              <p:nvCxnSpPr>
                <p:cNvPr id="15" name="Line"/>
                <p:cNvCxnSpPr/>
                <p:nvPr/>
              </p:nvCxnSpPr>
              <p:spPr>
                <a:xfrm flipH="1">
                  <a:off x="9661395" y="131588"/>
                  <a:ext cx="70773" cy="7620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rgbClr val="4F81BD"/>
                </a:lnRef>
                <a:fillRef idx="0">
                  <a:srgbClr val="4F81BD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</p:cxnSp>
            <p:sp>
              <p:nvSpPr>
                <p:cNvPr id="16" name="Line"/>
                <p:cNvSpPr/>
                <p:nvPr/>
              </p:nvSpPr>
              <p:spPr>
                <a:xfrm rot="10800000" flipV="1">
                  <a:off x="9499472" y="143255"/>
                  <a:ext cx="91440" cy="9144"/>
                </a:xfrm>
                <a:prstGeom prst="rect">
                  <a:avLst/>
                </a:prstGeom>
                <a:solidFill>
                  <a:srgbClr val="919191"/>
                </a:solidFill>
                <a:ln w="3175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Line"/>
                <p:cNvSpPr/>
                <p:nvPr/>
              </p:nvSpPr>
              <p:spPr>
                <a:xfrm rot="10800000" flipV="1">
                  <a:off x="9498658" y="135261"/>
                  <a:ext cx="91440" cy="72527"/>
                </a:xfrm>
                <a:prstGeom prst="rect">
                  <a:avLst/>
                </a:pr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" name="Line"/>
                <p:cNvSpPr/>
                <p:nvPr/>
              </p:nvSpPr>
              <p:spPr>
                <a:xfrm rot="10800000" flipV="1">
                  <a:off x="9347642" y="200476"/>
                  <a:ext cx="91440" cy="9144"/>
                </a:xfrm>
                <a:prstGeom prst="rect">
                  <a:avLst/>
                </a:prstGeom>
                <a:solidFill>
                  <a:srgbClr val="919191"/>
                </a:solidFill>
                <a:ln w="3175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83477" y="80065"/>
                <a:ext cx="145536" cy="150875"/>
              </a:xfrm>
              <a:prstGeom prst="ellipse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/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31" tIns="48766" rIns="97531" bIns="48766"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73271" y="309484"/>
              <a:ext cx="8991600" cy="1203413"/>
              <a:chOff x="75085" y="381000"/>
              <a:chExt cx="8991600" cy="1203413"/>
            </a:xfrm>
          </p:grpSpPr>
          <p:sp>
            <p:nvSpPr>
              <p:cNvPr id="5" name="Container"/>
              <p:cNvSpPr/>
              <p:nvPr/>
            </p:nvSpPr>
            <p:spPr>
              <a:xfrm>
                <a:off x="75085" y="600456"/>
                <a:ext cx="8991600" cy="983957"/>
              </a:xfrm>
              <a:prstGeom prst="rect">
                <a:avLst/>
              </a:prstGeom>
              <a:gradFill>
                <a:gsLst>
                  <a:gs pos="0">
                    <a:srgbClr val="FFFFFF">
                      <a:lumMod val="95000"/>
                    </a:srgbClr>
                  </a:gs>
                  <a:gs pos="95000">
                    <a:sysClr val="window" lastClr="FFFFFF">
                      <a:shade val="100000"/>
                      <a:satMod val="115000"/>
                    </a:sysClr>
                  </a:gs>
                </a:gsLst>
                <a:lin ang="16200000" scaled="1"/>
              </a:gra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6" name="Active"/>
              <p:cNvSpPr txBox="1"/>
              <p:nvPr/>
            </p:nvSpPr>
            <p:spPr>
              <a:xfrm>
                <a:off x="80211" y="381000"/>
                <a:ext cx="712054" cy="21945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wrap="none" lIns="45720" tIns="18288" rIns="0" rtlCol="0">
                <a:noAutofit/>
              </a:bodyPr>
              <a:lstStyle/>
              <a:p>
                <a:pPr algn="ctr"/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File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7" name="Active"/>
              <p:cNvSpPr txBox="1"/>
              <p:nvPr/>
            </p:nvSpPr>
            <p:spPr>
              <a:xfrm>
                <a:off x="1788497" y="381000"/>
                <a:ext cx="7278188" cy="21945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wrap="none" lIns="182880" tIns="18288" rIns="0" rtlCol="0">
                <a:noAutofit/>
              </a:bodyPr>
              <a:lstStyle/>
              <a:p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Insert      View      Format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839391" y="381000"/>
                <a:ext cx="949106" cy="219456"/>
                <a:chOff x="840506" y="2907875"/>
                <a:chExt cx="949106" cy="219456"/>
              </a:xfrm>
            </p:grpSpPr>
            <p:sp>
              <p:nvSpPr>
                <p:cNvPr id="9" name="Active"/>
                <p:cNvSpPr txBox="1"/>
                <p:nvPr/>
              </p:nvSpPr>
              <p:spPr>
                <a:xfrm>
                  <a:off x="840506" y="2907875"/>
                  <a:ext cx="949106" cy="21945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FFFF">
                      <a:lumMod val="50000"/>
                    </a:srgbClr>
                  </a:solidFill>
                </a:ln>
              </p:spPr>
              <p:txBody>
                <a:bodyPr wrap="none" lIns="45720" tIns="18288" rIns="0" rtlCol="0">
                  <a:noAutofit/>
                </a:bodyPr>
                <a:lstStyle/>
                <a:p>
                  <a:pPr algn="ctr"/>
                  <a:r>
                    <a:rPr lang="en-US" sz="1200" dirty="0" smtClean="0">
                      <a:latin typeface="Segoe UI" pitchFamily="34" charset="0"/>
                      <a:ea typeface="Segoe UI" pitchFamily="34" charset="0"/>
                      <a:cs typeface="Segoe UI" pitchFamily="34" charset="0"/>
                    </a:rPr>
                    <a:t>Home</a:t>
                  </a:r>
                  <a:endParaRPr lang="en-US" sz="1200" dirty="0">
                    <a:latin typeface="Segoe UI" pitchFamily="34" charset="0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0" name="TabLine"/>
                <p:cNvSpPr/>
                <p:nvPr/>
              </p:nvSpPr>
              <p:spPr>
                <a:xfrm>
                  <a:off x="850676" y="3127331"/>
                  <a:ext cx="928768" cy="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22" name="Group 1"/>
          <p:cNvGrpSpPr/>
          <p:nvPr>
            <p:custDataLst>
              <p:custData r:id="rId2"/>
            </p:custDataLst>
          </p:nvPr>
        </p:nvGrpSpPr>
        <p:grpSpPr>
          <a:xfrm>
            <a:off x="903" y="979013"/>
            <a:ext cx="9142195" cy="4899974"/>
            <a:chOff x="0" y="1968055"/>
            <a:chExt cx="9142195" cy="4899974"/>
          </a:xfrm>
        </p:grpSpPr>
        <p:sp>
          <p:nvSpPr>
            <p:cNvPr id="23" name="Rectangle 2"/>
            <p:cNvSpPr/>
            <p:nvPr/>
          </p:nvSpPr>
          <p:spPr>
            <a:xfrm>
              <a:off x="0" y="6472934"/>
              <a:ext cx="9142195" cy="386081"/>
            </a:xfrm>
            <a:prstGeom prst="rect">
              <a:avLst/>
            </a:prstGeom>
            <a:gradFill flip="none" rotWithShape="1">
              <a:gsLst>
                <a:gs pos="0">
                  <a:srgbClr val="000000">
                    <a:lumMod val="65000"/>
                    <a:lumOff val="35000"/>
                    <a:alpha val="90000"/>
                  </a:srgbClr>
                </a:gs>
                <a:gs pos="100000">
                  <a:srgbClr val="000000">
                    <a:alpha val="39000"/>
                  </a:srgbClr>
                </a:gs>
              </a:gsLst>
              <a:lin ang="0" scaled="1"/>
              <a:tileRect/>
            </a:gradFill>
            <a:ln w="3175">
              <a:solidFill>
                <a:srgbClr val="000000">
                  <a:alpha val="58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3"/>
            <p:cNvSpPr/>
            <p:nvPr/>
          </p:nvSpPr>
          <p:spPr>
            <a:xfrm>
              <a:off x="8055858" y="6636572"/>
              <a:ext cx="111796" cy="113714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4"/>
            <p:cNvSpPr/>
            <p:nvPr/>
          </p:nvSpPr>
          <p:spPr>
            <a:xfrm>
              <a:off x="7862753" y="6636572"/>
              <a:ext cx="111796" cy="113714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5"/>
            <p:cNvSpPr/>
            <p:nvPr/>
          </p:nvSpPr>
          <p:spPr>
            <a:xfrm>
              <a:off x="462665" y="6483091"/>
              <a:ext cx="587821" cy="365760"/>
            </a:xfrm>
            <a:prstGeom prst="roundRect">
              <a:avLst>
                <a:gd name="adj" fmla="val 6250"/>
              </a:avLst>
            </a:prstGeom>
            <a:gradFill flip="none" rotWithShape="1">
              <a:gsLst>
                <a:gs pos="26000">
                  <a:srgbClr val="FFFFFF">
                    <a:alpha val="33000"/>
                  </a:srgbClr>
                </a:gs>
                <a:gs pos="52000">
                  <a:srgbClr val="FFFFFF">
                    <a:lumMod val="95000"/>
                    <a:alpha val="0"/>
                  </a:srgbClr>
                </a:gs>
              </a:gsLst>
              <a:lin ang="3900000" scaled="0"/>
              <a:tileRect/>
            </a:gradFill>
            <a:ln w="3175">
              <a:solidFill>
                <a:srgbClr val="FFFFFF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6"/>
            <p:cNvGrpSpPr/>
            <p:nvPr/>
          </p:nvGrpSpPr>
          <p:grpSpPr>
            <a:xfrm>
              <a:off x="598219" y="6536431"/>
              <a:ext cx="322685" cy="271780"/>
              <a:chOff x="1109662" y="6184106"/>
              <a:chExt cx="302419" cy="228601"/>
            </a:xfrm>
          </p:grpSpPr>
          <p:sp>
            <p:nvSpPr>
              <p:cNvPr id="86" name="Rectangle 65"/>
              <p:cNvSpPr/>
              <p:nvPr/>
            </p:nvSpPr>
            <p:spPr>
              <a:xfrm>
                <a:off x="1109662" y="6184106"/>
                <a:ext cx="302419" cy="228601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63000">
                    <a:srgbClr val="FFFFFF">
                      <a:lumMod val="6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66"/>
              <p:cNvSpPr/>
              <p:nvPr/>
            </p:nvSpPr>
            <p:spPr>
              <a:xfrm>
                <a:off x="1145381" y="6255544"/>
                <a:ext cx="223838" cy="123825"/>
              </a:xfrm>
              <a:prstGeom prst="rect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7"/>
            <p:cNvGrpSpPr/>
            <p:nvPr/>
          </p:nvGrpSpPr>
          <p:grpSpPr>
            <a:xfrm>
              <a:off x="2491137" y="6533892"/>
              <a:ext cx="322685" cy="271780"/>
              <a:chOff x="1109662" y="6184106"/>
              <a:chExt cx="302419" cy="228601"/>
            </a:xfrm>
          </p:grpSpPr>
          <p:sp>
            <p:nvSpPr>
              <p:cNvPr id="84" name="Rectangle 63"/>
              <p:cNvSpPr/>
              <p:nvPr/>
            </p:nvSpPr>
            <p:spPr>
              <a:xfrm>
                <a:off x="1109662" y="6184106"/>
                <a:ext cx="302419" cy="228601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63000">
                    <a:srgbClr val="FFFFFF">
                      <a:lumMod val="6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64"/>
              <p:cNvSpPr/>
              <p:nvPr/>
            </p:nvSpPr>
            <p:spPr>
              <a:xfrm>
                <a:off x="1145381" y="6255544"/>
                <a:ext cx="223838" cy="123825"/>
              </a:xfrm>
              <a:prstGeom prst="rect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Rounded Rectangle 8"/>
            <p:cNvSpPr/>
            <p:nvPr/>
          </p:nvSpPr>
          <p:spPr>
            <a:xfrm>
              <a:off x="1723803" y="6483105"/>
              <a:ext cx="592013" cy="365760"/>
            </a:xfrm>
            <a:prstGeom prst="roundRect">
              <a:avLst>
                <a:gd name="adj" fmla="val 6250"/>
              </a:avLst>
            </a:prstGeom>
            <a:gradFill flip="none" rotWithShape="1">
              <a:gsLst>
                <a:gs pos="32000">
                  <a:srgbClr val="FFFFFF"/>
                </a:gs>
                <a:gs pos="81000">
                  <a:srgbClr val="FFFFFF">
                    <a:lumMod val="95000"/>
                    <a:alpha val="19000"/>
                  </a:srgbClr>
                </a:gs>
              </a:gsLst>
              <a:lin ang="3900000" scaled="0"/>
              <a:tileRect/>
            </a:gradFill>
            <a:ln w="3175">
              <a:solidFill>
                <a:srgbClr val="000000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ounded Rectangle 9"/>
            <p:cNvSpPr/>
            <p:nvPr/>
          </p:nvSpPr>
          <p:spPr>
            <a:xfrm>
              <a:off x="1723804" y="6483090"/>
              <a:ext cx="553901" cy="365760"/>
            </a:xfrm>
            <a:prstGeom prst="roundRect">
              <a:avLst>
                <a:gd name="adj" fmla="val 6250"/>
              </a:avLst>
            </a:prstGeom>
            <a:gradFill flip="none" rotWithShape="1">
              <a:gsLst>
                <a:gs pos="32000">
                  <a:srgbClr val="FFFFFF"/>
                </a:gs>
                <a:gs pos="81000">
                  <a:srgbClr val="FFFFFF">
                    <a:lumMod val="95000"/>
                    <a:alpha val="19000"/>
                  </a:srgbClr>
                </a:gs>
              </a:gsLst>
              <a:lin ang="3900000" scaled="0"/>
              <a:tileRect/>
            </a:gradFill>
            <a:ln w="3175">
              <a:solidFill>
                <a:srgbClr val="000000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ounded Rectangle 10"/>
            <p:cNvSpPr/>
            <p:nvPr/>
          </p:nvSpPr>
          <p:spPr>
            <a:xfrm>
              <a:off x="1723802" y="6483090"/>
              <a:ext cx="515788" cy="365760"/>
            </a:xfrm>
            <a:prstGeom prst="roundRect">
              <a:avLst>
                <a:gd name="adj" fmla="val 6250"/>
              </a:avLst>
            </a:prstGeom>
            <a:gradFill flip="none" rotWithShape="1">
              <a:gsLst>
                <a:gs pos="24000">
                  <a:srgbClr val="FFFFFF">
                    <a:alpha val="50000"/>
                  </a:srgbClr>
                </a:gs>
                <a:gs pos="60000">
                  <a:srgbClr val="FFFFFF">
                    <a:lumMod val="95000"/>
                    <a:alpha val="24000"/>
                  </a:srgbClr>
                </a:gs>
              </a:gsLst>
              <a:lin ang="3900000" scaled="0"/>
              <a:tileRect/>
            </a:gradFill>
            <a:ln w="3175">
              <a:solidFill>
                <a:srgbClr val="000000">
                  <a:alpha val="63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2" name="Group 11"/>
            <p:cNvGrpSpPr/>
            <p:nvPr/>
          </p:nvGrpSpPr>
          <p:grpSpPr>
            <a:xfrm>
              <a:off x="1817816" y="6536431"/>
              <a:ext cx="322685" cy="271780"/>
              <a:chOff x="1109662" y="6184106"/>
              <a:chExt cx="302419" cy="228601"/>
            </a:xfrm>
          </p:grpSpPr>
          <p:sp>
            <p:nvSpPr>
              <p:cNvPr id="82" name="Rectangle 61"/>
              <p:cNvSpPr/>
              <p:nvPr/>
            </p:nvSpPr>
            <p:spPr>
              <a:xfrm>
                <a:off x="1109662" y="6184106"/>
                <a:ext cx="302419" cy="228601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63000">
                    <a:srgbClr val="FFFFFF">
                      <a:lumMod val="6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62"/>
              <p:cNvSpPr/>
              <p:nvPr/>
            </p:nvSpPr>
            <p:spPr>
              <a:xfrm>
                <a:off x="1145381" y="6255544"/>
                <a:ext cx="223838" cy="123825"/>
              </a:xfrm>
              <a:prstGeom prst="rect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12"/>
            <p:cNvSpPr/>
            <p:nvPr/>
          </p:nvSpPr>
          <p:spPr>
            <a:xfrm>
              <a:off x="3166509" y="6549234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13"/>
            <p:cNvSpPr/>
            <p:nvPr/>
          </p:nvSpPr>
          <p:spPr>
            <a:xfrm>
              <a:off x="1265973" y="6559394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14"/>
            <p:cNvSpPr/>
            <p:nvPr/>
          </p:nvSpPr>
          <p:spPr>
            <a:xfrm>
              <a:off x="7644400" y="6667460"/>
              <a:ext cx="98333" cy="58980"/>
            </a:xfrm>
            <a:prstGeom prst="triangle">
              <a:avLst/>
            </a:prstGeom>
            <a:solidFill>
              <a:srgbClr val="FFFFFF"/>
            </a:solidFill>
            <a:ln w="635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ounded Rectangle 15"/>
            <p:cNvSpPr/>
            <p:nvPr/>
          </p:nvSpPr>
          <p:spPr>
            <a:xfrm>
              <a:off x="3601028" y="6482015"/>
              <a:ext cx="587821" cy="365760"/>
            </a:xfrm>
            <a:prstGeom prst="roundRect">
              <a:avLst>
                <a:gd name="adj" fmla="val 6250"/>
              </a:avLst>
            </a:prstGeom>
            <a:noFill/>
            <a:ln w="3175">
              <a:solidFill>
                <a:srgbClr val="FFFFFF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16"/>
            <p:cNvSpPr/>
            <p:nvPr/>
          </p:nvSpPr>
          <p:spPr>
            <a:xfrm>
              <a:off x="3603586" y="6482032"/>
              <a:ext cx="549249" cy="365760"/>
            </a:xfrm>
            <a:prstGeom prst="roundRect">
              <a:avLst>
                <a:gd name="adj" fmla="val 6250"/>
              </a:avLst>
            </a:prstGeom>
            <a:noFill/>
            <a:ln w="3175">
              <a:solidFill>
                <a:srgbClr val="FFFFFF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ounded Rectangle 17"/>
            <p:cNvSpPr/>
            <p:nvPr/>
          </p:nvSpPr>
          <p:spPr>
            <a:xfrm>
              <a:off x="3603585" y="6484573"/>
              <a:ext cx="508594" cy="365760"/>
            </a:xfrm>
            <a:prstGeom prst="roundRect">
              <a:avLst>
                <a:gd name="adj" fmla="val 6250"/>
              </a:avLst>
            </a:prstGeom>
            <a:gradFill flip="none" rotWithShape="1">
              <a:gsLst>
                <a:gs pos="26000">
                  <a:srgbClr val="FFFFFF">
                    <a:alpha val="33000"/>
                  </a:srgbClr>
                </a:gs>
                <a:gs pos="52000">
                  <a:srgbClr val="FFFFFF">
                    <a:lumMod val="95000"/>
                    <a:alpha val="0"/>
                  </a:srgbClr>
                </a:gs>
              </a:gsLst>
              <a:lin ang="3900000" scaled="0"/>
              <a:tileRect/>
            </a:gradFill>
            <a:ln w="3175">
              <a:solidFill>
                <a:srgbClr val="FFFFFF">
                  <a:alpha val="56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ounded Rectangle 18"/>
            <p:cNvSpPr/>
            <p:nvPr/>
          </p:nvSpPr>
          <p:spPr>
            <a:xfrm>
              <a:off x="1805" y="2188030"/>
              <a:ext cx="3963690" cy="4283709"/>
            </a:xfrm>
            <a:prstGeom prst="roundRect">
              <a:avLst>
                <a:gd name="adj" fmla="val 1422"/>
              </a:avLst>
            </a:prstGeom>
            <a:gradFill flip="none" rotWithShape="1">
              <a:gsLst>
                <a:gs pos="0">
                  <a:srgbClr val="FFFFFF">
                    <a:lumMod val="50000"/>
                    <a:alpha val="47000"/>
                  </a:srgbClr>
                </a:gs>
                <a:gs pos="46000">
                  <a:srgbClr val="000000">
                    <a:lumMod val="85000"/>
                    <a:lumOff val="15000"/>
                    <a:alpha val="81000"/>
                  </a:srgbClr>
                </a:gs>
                <a:gs pos="100000">
                  <a:srgbClr val="FFFFFF">
                    <a:lumMod val="50000"/>
                    <a:alpha val="57000"/>
                  </a:srgbClr>
                </a:gs>
              </a:gsLst>
              <a:lin ang="16200000" scaled="1"/>
              <a:tileRect/>
            </a:gradFill>
            <a:ln w="3175">
              <a:solidFill>
                <a:srgbClr val="000000">
                  <a:alpha val="59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001">
              <a:srgbClr val="000000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0" name="Group 19"/>
            <p:cNvGrpSpPr/>
            <p:nvPr/>
          </p:nvGrpSpPr>
          <p:grpSpPr>
            <a:xfrm>
              <a:off x="3692948" y="6536430"/>
              <a:ext cx="322685" cy="271780"/>
              <a:chOff x="1109662" y="6184106"/>
              <a:chExt cx="302419" cy="228601"/>
            </a:xfrm>
          </p:grpSpPr>
          <p:sp>
            <p:nvSpPr>
              <p:cNvPr id="80" name="Rectangle 59"/>
              <p:cNvSpPr/>
              <p:nvPr/>
            </p:nvSpPr>
            <p:spPr>
              <a:xfrm>
                <a:off x="1109662" y="6184106"/>
                <a:ext cx="302419" cy="228601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63000">
                    <a:srgbClr val="FFFFFF">
                      <a:lumMod val="6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60"/>
              <p:cNvSpPr/>
              <p:nvPr/>
            </p:nvSpPr>
            <p:spPr>
              <a:xfrm>
                <a:off x="1145381" y="6255544"/>
                <a:ext cx="223838" cy="123825"/>
              </a:xfrm>
              <a:prstGeom prst="rect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20"/>
            <p:cNvSpPr/>
            <p:nvPr/>
          </p:nvSpPr>
          <p:spPr>
            <a:xfrm>
              <a:off x="9017402" y="6483090"/>
              <a:ext cx="124793" cy="361482"/>
            </a:xfrm>
            <a:prstGeom prst="rect">
              <a:avLst/>
            </a:prstGeom>
            <a:gradFill>
              <a:gsLst>
                <a:gs pos="0">
                  <a:srgbClr val="FFFFFF">
                    <a:alpha val="84000"/>
                  </a:srgbClr>
                </a:gs>
                <a:gs pos="32000">
                  <a:srgbClr val="FFFFFF">
                    <a:alpha val="0"/>
                  </a:srgbClr>
                </a:gs>
                <a:gs pos="100000">
                  <a:srgbClr val="FFFFFF">
                    <a:alpha val="40000"/>
                  </a:srgbClr>
                </a:gs>
              </a:gsLst>
              <a:lin ang="3000000" scaled="0"/>
            </a:gradFill>
            <a:ln w="3175">
              <a:solidFill>
                <a:srgbClr val="FFFFFF">
                  <a:alpha val="52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21"/>
            <p:cNvSpPr/>
            <p:nvPr/>
          </p:nvSpPr>
          <p:spPr>
            <a:xfrm>
              <a:off x="8208306" y="6492546"/>
              <a:ext cx="724355" cy="375483"/>
            </a:xfrm>
            <a:prstGeom prst="rect">
              <a:avLst/>
            </a:prstGeom>
          </p:spPr>
          <p:txBody>
            <a:bodyPr wrap="none" lIns="97531" tIns="48766" rIns="97531" bIns="48766">
              <a:spAutoFit/>
            </a:bodyPr>
            <a:lstStyle/>
            <a:p>
              <a:pPr algn="just"/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3:00PM</a:t>
              </a:r>
            </a:p>
            <a:p>
              <a:pPr algn="just"/>
              <a:r>
                <a:rPr lang="en-US" sz="9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3/14/2011</a:t>
              </a:r>
              <a:endParaRPr lang="en-US" sz="900" dirty="0" smtClean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43" name="Oval 22"/>
            <p:cNvSpPr/>
            <p:nvPr/>
          </p:nvSpPr>
          <p:spPr>
            <a:xfrm>
              <a:off x="50149" y="6492812"/>
              <a:ext cx="355716" cy="34250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49000">
                  <a:srgbClr val="FFFFFF">
                    <a:lumMod val="75000"/>
                    <a:alpha val="0"/>
                  </a:srgbClr>
                </a:gs>
                <a:gs pos="100000">
                  <a:srgbClr val="FFFFFF">
                    <a:lumMod val="95000"/>
                    <a:alpha val="88000"/>
                  </a:srgbClr>
                </a:gs>
              </a:gsLst>
              <a:lin ang="5400000" scaled="0"/>
              <a:tileRect/>
            </a:gradFill>
            <a:ln w="3175">
              <a:solidFill>
                <a:srgbClr val="FFFFFF">
                  <a:alpha val="46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23"/>
            <p:cNvGrpSpPr/>
            <p:nvPr/>
          </p:nvGrpSpPr>
          <p:grpSpPr>
            <a:xfrm>
              <a:off x="126959" y="6567743"/>
              <a:ext cx="208519" cy="222370"/>
              <a:chOff x="4463988" y="6163995"/>
              <a:chExt cx="208519" cy="222370"/>
            </a:xfrm>
          </p:grpSpPr>
          <p:sp>
            <p:nvSpPr>
              <p:cNvPr id="76" name="Flowchart: Stored Data 55"/>
              <p:cNvSpPr/>
              <p:nvPr/>
            </p:nvSpPr>
            <p:spPr>
              <a:xfrm rot="6015054">
                <a:off x="4478523" y="6167039"/>
                <a:ext cx="97619" cy="91532"/>
              </a:xfrm>
              <a:prstGeom prst="flowChartOnlineStorag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u="sng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Flowchart: Stored Data 56"/>
              <p:cNvSpPr/>
              <p:nvPr/>
            </p:nvSpPr>
            <p:spPr>
              <a:xfrm rot="6015054">
                <a:off x="4460944" y="6261711"/>
                <a:ext cx="97619" cy="91532"/>
              </a:xfrm>
              <a:prstGeom prst="flowChartOnlineStorag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u="sng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Flowchart: Stored Data 57"/>
              <p:cNvSpPr/>
              <p:nvPr/>
            </p:nvSpPr>
            <p:spPr>
              <a:xfrm rot="16763420">
                <a:off x="4579090" y="6197831"/>
                <a:ext cx="96257" cy="90577"/>
              </a:xfrm>
              <a:prstGeom prst="flowChartOnlineStorag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u="sng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Flowchart: Stored Data 58"/>
              <p:cNvSpPr/>
              <p:nvPr/>
            </p:nvSpPr>
            <p:spPr>
              <a:xfrm rot="16763420">
                <a:off x="4561764" y="6292267"/>
                <a:ext cx="97619" cy="90577"/>
              </a:xfrm>
              <a:prstGeom prst="flowChartOnlineStorag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u="sng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Rounded Rectangle 24"/>
            <p:cNvSpPr/>
            <p:nvPr/>
          </p:nvSpPr>
          <p:spPr>
            <a:xfrm>
              <a:off x="72951" y="2273755"/>
              <a:ext cx="2286744" cy="4147185"/>
            </a:xfrm>
            <a:prstGeom prst="roundRect">
              <a:avLst>
                <a:gd name="adj" fmla="val 2508"/>
              </a:avLst>
            </a:prstGeom>
            <a:solidFill>
              <a:srgbClr val="FFFFFF"/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001">
              <a:srgbClr val="000000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25"/>
            <p:cNvSpPr/>
            <p:nvPr/>
          </p:nvSpPr>
          <p:spPr>
            <a:xfrm>
              <a:off x="174583" y="6123278"/>
              <a:ext cx="2063151" cy="216382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r>
                <a:rPr lang="en-US" sz="1000" i="1" dirty="0" smtClean="0">
                  <a:solidFill>
                    <a:srgbClr val="000000"/>
                  </a:solidFill>
                </a:rPr>
                <a:t>Search programs and files</a:t>
              </a:r>
              <a:endParaRPr lang="en-US" sz="1000" i="1" dirty="0">
                <a:solidFill>
                  <a:srgbClr val="000000"/>
                </a:solidFill>
              </a:endParaRPr>
            </a:p>
          </p:txBody>
        </p:sp>
        <p:grpSp>
          <p:nvGrpSpPr>
            <p:cNvPr id="47" name="Group 22"/>
            <p:cNvGrpSpPr/>
            <p:nvPr/>
          </p:nvGrpSpPr>
          <p:grpSpPr>
            <a:xfrm>
              <a:off x="2071796" y="6183886"/>
              <a:ext cx="94576" cy="100109"/>
              <a:chOff x="6121730" y="694705"/>
              <a:chExt cx="100940" cy="106880"/>
            </a:xfrm>
          </p:grpSpPr>
          <p:cxnSp>
            <p:nvCxnSpPr>
              <p:cNvPr id="74" name="Straight Connector 53"/>
              <p:cNvCxnSpPr/>
              <p:nvPr/>
            </p:nvCxnSpPr>
            <p:spPr>
              <a:xfrm rot="5400000" flipH="1" flipV="1">
                <a:off x="6121730" y="748146"/>
                <a:ext cx="53439" cy="53439"/>
              </a:xfrm>
              <a:prstGeom prst="line">
                <a:avLst/>
              </a:prstGeom>
              <a:ln w="19050">
                <a:solidFill>
                  <a:srgbClr val="FFFFFF">
                    <a:lumMod val="65000"/>
                  </a:srgbClr>
                </a:solidFill>
              </a:ln>
            </p:spPr>
            <p:style>
              <a:lnRef idx="1">
                <a:srgbClr val="4F81BD"/>
              </a:lnRef>
              <a:fillRef idx="0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</p:cxnSp>
          <p:sp>
            <p:nvSpPr>
              <p:cNvPr id="75" name="Oval 54"/>
              <p:cNvSpPr/>
              <p:nvPr/>
            </p:nvSpPr>
            <p:spPr>
              <a:xfrm>
                <a:off x="6145480" y="694705"/>
                <a:ext cx="77190" cy="77190"/>
              </a:xfrm>
              <a:prstGeom prst="ellipse">
                <a:avLst/>
              </a:prstGeom>
              <a:solidFill>
                <a:srgbClr val="FFFFFF"/>
              </a:solidFill>
              <a:ln w="15875">
                <a:solidFill>
                  <a:srgbClr val="FFFFFF">
                    <a:lumMod val="65000"/>
                  </a:srgbClr>
                </a:solidFill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Rectangle 12"/>
            <p:cNvSpPr/>
            <p:nvPr/>
          </p:nvSpPr>
          <p:spPr>
            <a:xfrm>
              <a:off x="2429600" y="6123278"/>
              <a:ext cx="775977" cy="214718"/>
            </a:xfrm>
            <a:prstGeom prst="rect">
              <a:avLst/>
            </a:prstGeom>
            <a:gradFill flip="none" rotWithShape="1">
              <a:gsLst>
                <a:gs pos="51000">
                  <a:srgbClr val="FFFFFF">
                    <a:lumMod val="85000"/>
                  </a:srgbClr>
                </a:gs>
                <a:gs pos="50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12"/>
            <p:cNvSpPr/>
            <p:nvPr/>
          </p:nvSpPr>
          <p:spPr>
            <a:xfrm>
              <a:off x="3205579" y="6123278"/>
              <a:ext cx="133290" cy="214718"/>
            </a:xfrm>
            <a:prstGeom prst="rect">
              <a:avLst/>
            </a:prstGeom>
            <a:gradFill flip="none" rotWithShape="1">
              <a:gsLst>
                <a:gs pos="51000">
                  <a:srgbClr val="FFFFFF">
                    <a:lumMod val="85000"/>
                  </a:srgbClr>
                </a:gs>
                <a:gs pos="50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29"/>
            <p:cNvSpPr/>
            <p:nvPr/>
          </p:nvSpPr>
          <p:spPr>
            <a:xfrm>
              <a:off x="2810378" y="1968055"/>
              <a:ext cx="585973" cy="612297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001">
              <a:srgbClr val="000000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30"/>
            <p:cNvSpPr/>
            <p:nvPr/>
          </p:nvSpPr>
          <p:spPr>
            <a:xfrm rot="16200000" flipV="1">
              <a:off x="185832" y="5825181"/>
              <a:ext cx="76462" cy="48783"/>
            </a:xfrm>
            <a:prstGeom prst="triangle">
              <a:avLst/>
            </a:prstGeom>
            <a:solidFill>
              <a:srgbClr val="000000"/>
            </a:solidFill>
            <a:ln w="6350"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31"/>
            <p:cNvCxnSpPr/>
            <p:nvPr/>
          </p:nvCxnSpPr>
          <p:spPr>
            <a:xfrm flipV="1">
              <a:off x="179346" y="3071953"/>
              <a:ext cx="2068553" cy="2499"/>
            </a:xfrm>
            <a:prstGeom prst="line">
              <a:avLst/>
            </a:prstGeom>
            <a:ln w="3175">
              <a:solidFill>
                <a:srgbClr val="FFFFFF">
                  <a:lumMod val="85000"/>
                </a:srgbClr>
              </a:solidFill>
            </a:ln>
          </p:spPr>
          <p:style>
            <a:lnRef idx="1">
              <a:srgbClr val="4F81BD"/>
            </a:lnRef>
            <a:fillRef idx="0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</p:cxnSp>
        <p:sp>
          <p:nvSpPr>
            <p:cNvPr id="53" name="TextBox 32"/>
            <p:cNvSpPr txBox="1"/>
            <p:nvPr/>
          </p:nvSpPr>
          <p:spPr>
            <a:xfrm>
              <a:off x="406760" y="5741355"/>
              <a:ext cx="942398" cy="267778"/>
            </a:xfrm>
            <a:prstGeom prst="rect">
              <a:avLst/>
            </a:prstGeom>
            <a:noFill/>
          </p:spPr>
          <p:txBody>
            <a:bodyPr wrap="none" lIns="97531" tIns="48766" rIns="97531" bIns="48766" rtlCol="0">
              <a:spAutoFit/>
            </a:bodyPr>
            <a:lstStyle/>
            <a:p>
              <a:r>
                <a:rPr lang="en-US" sz="1050" b="1" dirty="0" smtClean="0"/>
                <a:t>All Programs</a:t>
              </a:r>
              <a:endParaRPr lang="en-US" sz="1050" b="1" dirty="0"/>
            </a:p>
          </p:txBody>
        </p:sp>
        <p:sp>
          <p:nvSpPr>
            <p:cNvPr id="54" name="Isosceles Triangle 33"/>
            <p:cNvSpPr/>
            <p:nvPr/>
          </p:nvSpPr>
          <p:spPr>
            <a:xfrm rot="16200000" flipV="1">
              <a:off x="3214448" y="6208590"/>
              <a:ext cx="111759" cy="48783"/>
            </a:xfrm>
            <a:prstGeom prst="triangle">
              <a:avLst/>
            </a:prstGeom>
            <a:solidFill>
              <a:srgbClr val="FFFFFF">
                <a:lumMod val="95000"/>
              </a:srgbClr>
            </a:solidFill>
            <a:ln w="6350">
              <a:solidFill>
                <a:srgbClr val="000000">
                  <a:lumMod val="65000"/>
                  <a:lumOff val="35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34"/>
            <p:cNvSpPr/>
            <p:nvPr/>
          </p:nvSpPr>
          <p:spPr>
            <a:xfrm>
              <a:off x="162840" y="2396256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35"/>
            <p:cNvSpPr/>
            <p:nvPr/>
          </p:nvSpPr>
          <p:spPr>
            <a:xfrm>
              <a:off x="162840" y="3169591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Oval 36"/>
            <p:cNvSpPr/>
            <p:nvPr/>
          </p:nvSpPr>
          <p:spPr>
            <a:xfrm>
              <a:off x="162840" y="3544732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Oval 37"/>
            <p:cNvSpPr/>
            <p:nvPr/>
          </p:nvSpPr>
          <p:spPr>
            <a:xfrm>
              <a:off x="162840" y="3907647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38"/>
            <p:cNvSpPr/>
            <p:nvPr/>
          </p:nvSpPr>
          <p:spPr>
            <a:xfrm>
              <a:off x="162840" y="4282153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39"/>
            <p:cNvSpPr/>
            <p:nvPr/>
          </p:nvSpPr>
          <p:spPr>
            <a:xfrm>
              <a:off x="162840" y="4666448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40"/>
            <p:cNvSpPr/>
            <p:nvPr/>
          </p:nvSpPr>
          <p:spPr>
            <a:xfrm>
              <a:off x="162840" y="5053019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41"/>
            <p:cNvSpPr/>
            <p:nvPr/>
          </p:nvSpPr>
          <p:spPr>
            <a:xfrm>
              <a:off x="2464636" y="6014106"/>
              <a:ext cx="756415" cy="332395"/>
            </a:xfrm>
            <a:prstGeom prst="rect">
              <a:avLst/>
            </a:prstGeom>
          </p:spPr>
          <p:txBody>
            <a:bodyPr wrap="none" lIns="97531" tIns="48766" rIns="97531" bIns="48766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Segoe UI" pitchFamily="34" charset="0"/>
                  <a:cs typeface="Segoe UI" pitchFamily="34" charset="0"/>
                </a:rPr>
                <a:t>Shut Down</a:t>
              </a:r>
            </a:p>
          </p:txBody>
        </p:sp>
        <p:sp>
          <p:nvSpPr>
            <p:cNvPr id="63" name="TextBox 42"/>
            <p:cNvSpPr txBox="1"/>
            <p:nvPr/>
          </p:nvSpPr>
          <p:spPr>
            <a:xfrm>
              <a:off x="2418341" y="2640147"/>
              <a:ext cx="1506503" cy="2868474"/>
            </a:xfrm>
            <a:prstGeom prst="rect">
              <a:avLst/>
            </a:prstGeom>
            <a:noFill/>
          </p:spPr>
          <p:txBody>
            <a:bodyPr wrap="square" lIns="97531" tIns="48766" rIns="97531" bIns="48766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Username</a:t>
              </a:r>
              <a:endParaRPr lang="en-US" sz="900" dirty="0" smtClean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Documents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Pictures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Music</a:t>
              </a:r>
              <a:endParaRPr lang="en-US" sz="9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Games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Computer</a:t>
              </a:r>
              <a:endParaRPr lang="en-US" sz="9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Control Panel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Devices and Printers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Default Programs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Help and Support</a:t>
              </a:r>
              <a:endParaRPr lang="en-US" sz="9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cxnSp>
          <p:nvCxnSpPr>
            <p:cNvPr id="64" name="Straight Connector 43"/>
            <p:cNvCxnSpPr/>
            <p:nvPr/>
          </p:nvCxnSpPr>
          <p:spPr>
            <a:xfrm>
              <a:off x="2478250" y="3826527"/>
              <a:ext cx="1324632" cy="441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4F81BD"/>
            </a:lnRef>
            <a:fillRef idx="0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</p:cxnSp>
        <p:sp>
          <p:nvSpPr>
            <p:cNvPr id="65" name="TextBox 44"/>
            <p:cNvSpPr txBox="1"/>
            <p:nvPr/>
          </p:nvSpPr>
          <p:spPr>
            <a:xfrm>
              <a:off x="410610" y="2207395"/>
              <a:ext cx="1742974" cy="3176250"/>
            </a:xfrm>
            <a:prstGeom prst="rect">
              <a:avLst/>
            </a:prstGeom>
            <a:noFill/>
          </p:spPr>
          <p:txBody>
            <a:bodyPr wrap="square" lIns="97531" tIns="48766" rIns="97531" bIns="48766" rtlCol="0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Pinned 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Pinned 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  <a:p>
              <a:pPr>
                <a:lnSpc>
                  <a:spcPct val="250000"/>
                </a:lnSpc>
              </a:pPr>
              <a:r>
                <a:rPr lang="en-US" sz="1000" dirty="0" smtClean="0">
                  <a:latin typeface="Segoe UI" pitchFamily="34" charset="0"/>
                  <a:cs typeface="Segoe UI" pitchFamily="34" charset="0"/>
                </a:rPr>
                <a:t>Application</a:t>
              </a:r>
            </a:p>
          </p:txBody>
        </p:sp>
        <p:sp>
          <p:nvSpPr>
            <p:cNvPr id="66" name="Oval 45"/>
            <p:cNvSpPr/>
            <p:nvPr/>
          </p:nvSpPr>
          <p:spPr>
            <a:xfrm>
              <a:off x="162840" y="2773447"/>
              <a:ext cx="223593" cy="227428"/>
            </a:xfrm>
            <a:prstGeom prst="ellipse">
              <a:avLst/>
            </a:prstGeom>
            <a:gradFill flip="none" rotWithShape="1">
              <a:gsLst>
                <a:gs pos="91000">
                  <a:srgbClr val="FFFFFF">
                    <a:lumMod val="85000"/>
                  </a:srgbClr>
                </a:gs>
                <a:gs pos="36000">
                  <a:srgbClr val="FFFFFF">
                    <a:lumMod val="9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5400000" scaled="0"/>
              <a:tileRect/>
            </a:gra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46"/>
            <p:cNvCxnSpPr/>
            <p:nvPr/>
          </p:nvCxnSpPr>
          <p:spPr>
            <a:xfrm flipV="1">
              <a:off x="179346" y="5688153"/>
              <a:ext cx="2068553" cy="2499"/>
            </a:xfrm>
            <a:prstGeom prst="line">
              <a:avLst/>
            </a:prstGeom>
            <a:ln w="3175">
              <a:solidFill>
                <a:srgbClr val="FFFFFF">
                  <a:lumMod val="85000"/>
                </a:srgbClr>
              </a:solidFill>
            </a:ln>
          </p:spPr>
          <p:style>
            <a:lnRef idx="1">
              <a:srgbClr val="4F81BD"/>
            </a:lnRef>
            <a:fillRef idx="0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</p:cxnSp>
        <p:sp>
          <p:nvSpPr>
            <p:cNvPr id="68" name="Isosceles Triangle 47"/>
            <p:cNvSpPr/>
            <p:nvPr/>
          </p:nvSpPr>
          <p:spPr>
            <a:xfrm rot="16200000" flipV="1">
              <a:off x="2147348" y="5142342"/>
              <a:ext cx="76462" cy="48783"/>
            </a:xfrm>
            <a:prstGeom prst="triangle">
              <a:avLst/>
            </a:prstGeom>
            <a:solidFill>
              <a:srgbClr val="000000"/>
            </a:solidFill>
            <a:ln w="6350"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48"/>
            <p:cNvSpPr/>
            <p:nvPr/>
          </p:nvSpPr>
          <p:spPr>
            <a:xfrm rot="16200000" flipV="1">
              <a:off x="2147348" y="2862271"/>
              <a:ext cx="76462" cy="48783"/>
            </a:xfrm>
            <a:prstGeom prst="triangle">
              <a:avLst/>
            </a:prstGeom>
            <a:solidFill>
              <a:srgbClr val="000000"/>
            </a:solidFill>
            <a:ln w="6350"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70" name="Isosceles Triangle 49"/>
            <p:cNvSpPr/>
            <p:nvPr/>
          </p:nvSpPr>
          <p:spPr>
            <a:xfrm rot="16200000" flipV="1">
              <a:off x="2147348" y="2516831"/>
              <a:ext cx="76462" cy="48783"/>
            </a:xfrm>
            <a:prstGeom prst="triangle">
              <a:avLst/>
            </a:prstGeom>
            <a:solidFill>
              <a:srgbClr val="000000"/>
            </a:solidFill>
            <a:ln w="6350"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50"/>
            <p:cNvSpPr/>
            <p:nvPr/>
          </p:nvSpPr>
          <p:spPr>
            <a:xfrm>
              <a:off x="83113" y="6014539"/>
              <a:ext cx="2266416" cy="81282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rgbClr val="4F81BD">
                <a:shade val="50000"/>
              </a:srgbClr>
            </a:lnRef>
            <a:fillRef idx="1001">
              <a:srgbClr val="000000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51"/>
            <p:cNvCxnSpPr/>
            <p:nvPr/>
          </p:nvCxnSpPr>
          <p:spPr>
            <a:xfrm>
              <a:off x="2478250" y="4369452"/>
              <a:ext cx="1324632" cy="441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4F81BD"/>
            </a:lnRef>
            <a:fillRef idx="0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</p:cxnSp>
        <p:pic>
          <p:nvPicPr>
            <p:cNvPr id="73" name="Picture 2" descr="C:\Users\t-dantay\Documents\Placeholders\user.png"/>
            <p:cNvPicPr>
              <a:picLocks noChangeAspect="1" noChangeArrowheads="1"/>
            </p:cNvPicPr>
            <p:nvPr>
              <p:custDataLst>
                <p:custData r:id="rId13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247" y="2082410"/>
              <a:ext cx="331508" cy="362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8" name="RibbonApplication"/>
          <p:cNvGrpSpPr/>
          <p:nvPr>
            <p:custDataLst>
              <p:custData r:id="rId3"/>
            </p:custDataLst>
          </p:nvPr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89" name="Group 2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97" name="Group 10"/>
              <p:cNvGrpSpPr/>
              <p:nvPr/>
            </p:nvGrpSpPr>
            <p:grpSpPr>
              <a:xfrm>
                <a:off x="0" y="0"/>
                <a:ext cx="9144000" cy="6858000"/>
                <a:chOff x="0" y="0"/>
                <a:chExt cx="9144000" cy="6858000"/>
              </a:xfrm>
            </p:grpSpPr>
            <p:sp>
              <p:nvSpPr>
                <p:cNvPr id="105" name="Rectangle 18"/>
                <p:cNvSpPr/>
                <p:nvPr/>
              </p:nvSpPr>
              <p:spPr>
                <a:xfrm>
                  <a:off x="0" y="0"/>
                  <a:ext cx="9144000" cy="6858000"/>
                </a:xfrm>
                <a:prstGeom prst="rect">
                  <a:avLst/>
                </a:prstGeom>
                <a:solidFill>
                  <a:srgbClr val="FFFFFF">
                    <a:lumMod val="65000"/>
                  </a:srgbClr>
                </a:solidFill>
                <a:ln w="3175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 sz="800" kern="0">
                    <a:solidFill>
                      <a:prstClr val="white"/>
                    </a:solidFill>
                    <a:latin typeface="Segoe UI"/>
                  </a:endParaRPr>
                </a:p>
              </p:txBody>
            </p:sp>
            <p:sp>
              <p:nvSpPr>
                <p:cNvPr id="106" name="Rectangle 19"/>
                <p:cNvSpPr/>
                <p:nvPr/>
              </p:nvSpPr>
              <p:spPr>
                <a:xfrm>
                  <a:off x="76200" y="309484"/>
                  <a:ext cx="8991600" cy="6437733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 sz="800" kern="0">
                    <a:solidFill>
                      <a:prstClr val="white"/>
                    </a:solidFill>
                    <a:latin typeface="Segoe UI"/>
                  </a:endParaRPr>
                </a:p>
              </p:txBody>
            </p:sp>
            <p:sp>
              <p:nvSpPr>
                <p:cNvPr id="107" name="WindowTitle"/>
                <p:cNvSpPr txBox="1"/>
                <p:nvPr/>
              </p:nvSpPr>
              <p:spPr>
                <a:xfrm>
                  <a:off x="272875" y="65818"/>
                  <a:ext cx="860813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prstClr val="white"/>
                      </a:solidFill>
                      <a:latin typeface="Segoe UI" pitchFamily="34" charset="0"/>
                      <a:ea typeface="Segoe UI" pitchFamily="34" charset="0"/>
                      <a:cs typeface="Segoe UI" pitchFamily="34" charset="0"/>
                    </a:rPr>
                    <a:t>Window title</a:t>
                  </a:r>
                </a:p>
              </p:txBody>
            </p:sp>
          </p:grpSp>
          <p:grpSp>
            <p:nvGrpSpPr>
              <p:cNvPr id="98" name="Minimize - Maximize - Close"/>
              <p:cNvGrpSpPr/>
              <p:nvPr/>
            </p:nvGrpSpPr>
            <p:grpSpPr>
              <a:xfrm>
                <a:off x="8632311" y="92599"/>
                <a:ext cx="384527" cy="78032"/>
                <a:chOff x="9347642" y="131588"/>
                <a:chExt cx="384527" cy="78032"/>
              </a:xfrm>
            </p:grpSpPr>
            <p:cxnSp>
              <p:nvCxnSpPr>
                <p:cNvPr id="100" name="Line"/>
                <p:cNvCxnSpPr/>
                <p:nvPr/>
              </p:nvCxnSpPr>
              <p:spPr>
                <a:xfrm>
                  <a:off x="9661396" y="131588"/>
                  <a:ext cx="70773" cy="7620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rgbClr val="4F81BD"/>
                </a:lnRef>
                <a:fillRef idx="0">
                  <a:srgbClr val="4F81BD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</p:cxnSp>
            <p:cxnSp>
              <p:nvCxnSpPr>
                <p:cNvPr id="101" name="Line"/>
                <p:cNvCxnSpPr/>
                <p:nvPr/>
              </p:nvCxnSpPr>
              <p:spPr>
                <a:xfrm flipH="1">
                  <a:off x="9661395" y="131588"/>
                  <a:ext cx="70773" cy="7620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rgbClr val="4F81BD"/>
                </a:lnRef>
                <a:fillRef idx="0">
                  <a:srgbClr val="4F81BD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</p:cxnSp>
            <p:sp>
              <p:nvSpPr>
                <p:cNvPr id="102" name="Line"/>
                <p:cNvSpPr/>
                <p:nvPr/>
              </p:nvSpPr>
              <p:spPr>
                <a:xfrm rot="10800000" flipV="1">
                  <a:off x="9499472" y="143255"/>
                  <a:ext cx="91440" cy="9144"/>
                </a:xfrm>
                <a:prstGeom prst="rect">
                  <a:avLst/>
                </a:prstGeom>
                <a:solidFill>
                  <a:srgbClr val="919191"/>
                </a:solidFill>
                <a:ln w="3175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" name="Line"/>
                <p:cNvSpPr/>
                <p:nvPr/>
              </p:nvSpPr>
              <p:spPr>
                <a:xfrm rot="10800000" flipV="1">
                  <a:off x="9498658" y="135261"/>
                  <a:ext cx="91440" cy="72527"/>
                </a:xfrm>
                <a:prstGeom prst="rect">
                  <a:avLst/>
                </a:pr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Line"/>
                <p:cNvSpPr/>
                <p:nvPr/>
              </p:nvSpPr>
              <p:spPr>
                <a:xfrm rot="10800000" flipV="1">
                  <a:off x="9347642" y="200476"/>
                  <a:ext cx="91440" cy="9144"/>
                </a:xfrm>
                <a:prstGeom prst="rect">
                  <a:avLst/>
                </a:prstGeom>
                <a:solidFill>
                  <a:srgbClr val="919191"/>
                </a:solidFill>
                <a:ln w="3175">
                  <a:solidFill>
                    <a:srgbClr val="FFFFFF"/>
                  </a:solidFill>
                </a:ln>
              </p:spPr>
              <p:style>
                <a:lnRef idx="2">
                  <a:srgbClr val="4F81BD">
                    <a:shade val="50000"/>
                  </a:srgbClr>
                </a:lnRef>
                <a:fillRef idx="1001">
                  <a:srgbClr val="000000"/>
                </a:fillRef>
                <a:effectRef idx="0">
                  <a:srgbClr val="4F81BD"/>
                </a:effectRef>
                <a:fontRef idx="minor">
                  <a:srgbClr val="000000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9" name="Oval 12"/>
              <p:cNvSpPr/>
              <p:nvPr/>
            </p:nvSpPr>
            <p:spPr>
              <a:xfrm>
                <a:off x="83477" y="80065"/>
                <a:ext cx="145536" cy="150875"/>
              </a:xfrm>
              <a:prstGeom prst="ellipse">
                <a:avLst/>
              </a:prstGeom>
              <a:gradFill flip="none" rotWithShape="1">
                <a:gsLst>
                  <a:gs pos="91000">
                    <a:srgbClr val="FFFFFF">
                      <a:lumMod val="85000"/>
                    </a:srgbClr>
                  </a:gs>
                  <a:gs pos="36000">
                    <a:srgbClr val="FFFFFF">
                      <a:lumMod val="9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5400000" scaled="0"/>
                <a:tileRect/>
              </a:gradFill>
              <a:ln w="3175">
                <a:solidFill>
                  <a:srgbClr val="000000">
                    <a:lumMod val="50000"/>
                    <a:lumOff val="50000"/>
                  </a:srgbClr>
                </a:solidFill>
              </a:ln>
              <a:effectLst/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31" tIns="48766" rIns="97531" bIns="48766"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0" name="Group 3"/>
            <p:cNvGrpSpPr/>
            <p:nvPr/>
          </p:nvGrpSpPr>
          <p:grpSpPr>
            <a:xfrm>
              <a:off x="73271" y="309484"/>
              <a:ext cx="8991600" cy="1203413"/>
              <a:chOff x="75085" y="381000"/>
              <a:chExt cx="8991600" cy="1203413"/>
            </a:xfrm>
          </p:grpSpPr>
          <p:sp>
            <p:nvSpPr>
              <p:cNvPr id="91" name="Container"/>
              <p:cNvSpPr/>
              <p:nvPr/>
            </p:nvSpPr>
            <p:spPr>
              <a:xfrm>
                <a:off x="75085" y="600456"/>
                <a:ext cx="8991600" cy="983957"/>
              </a:xfrm>
              <a:prstGeom prst="rect">
                <a:avLst/>
              </a:prstGeom>
              <a:gradFill>
                <a:gsLst>
                  <a:gs pos="0">
                    <a:srgbClr val="FFFFFF">
                      <a:lumMod val="95000"/>
                    </a:srgbClr>
                  </a:gs>
                  <a:gs pos="95000">
                    <a:sysClr val="window" lastClr="FFFFFF">
                      <a:shade val="100000"/>
                      <a:satMod val="115000"/>
                    </a:sysClr>
                  </a:gs>
                </a:gsLst>
                <a:lin ang="16200000" scaled="1"/>
              </a:gra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92" name="Active"/>
              <p:cNvSpPr txBox="1"/>
              <p:nvPr/>
            </p:nvSpPr>
            <p:spPr>
              <a:xfrm>
                <a:off x="80211" y="381000"/>
                <a:ext cx="712054" cy="21945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wrap="none" lIns="45720" tIns="18288" rIns="0" rtlCol="0">
                <a:noAutofit/>
              </a:bodyPr>
              <a:lstStyle/>
              <a:p>
                <a:pPr algn="ctr"/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File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3" name="Active"/>
              <p:cNvSpPr txBox="1"/>
              <p:nvPr/>
            </p:nvSpPr>
            <p:spPr>
              <a:xfrm>
                <a:off x="1788497" y="381000"/>
                <a:ext cx="7278188" cy="21945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wrap="none" lIns="182880" tIns="18288" rIns="0" rtlCol="0">
                <a:noAutofit/>
              </a:bodyPr>
              <a:lstStyle/>
              <a:p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Insert      View      Format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94" name="Group 7"/>
              <p:cNvGrpSpPr/>
              <p:nvPr/>
            </p:nvGrpSpPr>
            <p:grpSpPr>
              <a:xfrm>
                <a:off x="839391" y="381000"/>
                <a:ext cx="949106" cy="219456"/>
                <a:chOff x="840506" y="2907875"/>
                <a:chExt cx="949106" cy="219456"/>
              </a:xfrm>
            </p:grpSpPr>
            <p:sp>
              <p:nvSpPr>
                <p:cNvPr id="95" name="Active"/>
                <p:cNvSpPr txBox="1"/>
                <p:nvPr/>
              </p:nvSpPr>
              <p:spPr>
                <a:xfrm>
                  <a:off x="840506" y="2907875"/>
                  <a:ext cx="949106" cy="21945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FFFF">
                      <a:lumMod val="50000"/>
                    </a:srgbClr>
                  </a:solidFill>
                </a:ln>
              </p:spPr>
              <p:txBody>
                <a:bodyPr wrap="none" lIns="45720" tIns="18288" rIns="0" rtlCol="0">
                  <a:noAutofit/>
                </a:bodyPr>
                <a:lstStyle/>
                <a:p>
                  <a:pPr algn="ctr"/>
                  <a:r>
                    <a:rPr lang="en-US" sz="1200" dirty="0" smtClean="0">
                      <a:latin typeface="Segoe UI" pitchFamily="34" charset="0"/>
                      <a:ea typeface="Segoe UI" pitchFamily="34" charset="0"/>
                      <a:cs typeface="Segoe UI" pitchFamily="34" charset="0"/>
                    </a:rPr>
                    <a:t>Home</a:t>
                  </a:r>
                  <a:endParaRPr lang="en-US" sz="1200" dirty="0">
                    <a:latin typeface="Segoe UI" pitchFamily="34" charset="0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96" name="TabLine"/>
                <p:cNvSpPr/>
                <p:nvPr/>
              </p:nvSpPr>
              <p:spPr>
                <a:xfrm>
                  <a:off x="850676" y="3127331"/>
                  <a:ext cx="928768" cy="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9" name="Content"/>
          <p:cNvSpPr/>
          <p:nvPr>
            <p:custDataLst>
              <p:custData r:id="rId4"/>
            </p:custDataLst>
          </p:nvPr>
        </p:nvSpPr>
        <p:spPr>
          <a:xfrm>
            <a:off x="231631" y="734863"/>
            <a:ext cx="1106592" cy="228600"/>
          </a:xfrm>
          <a:prstGeom prst="roundRect">
            <a:avLst/>
          </a:prstGeom>
          <a:solidFill>
            <a:srgbClr val="FFFFFF">
              <a:lumMod val="95000"/>
            </a:srgbClr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square" lIns="91440" tIns="0" rIns="91440" bIns="9144" rtlCol="0" anchor="ctr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utton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110" name="DropdownBox"/>
          <p:cNvGrpSpPr/>
          <p:nvPr>
            <p:custDataLst>
              <p:custData r:id="rId5"/>
            </p:custDataLst>
          </p:nvPr>
        </p:nvGrpSpPr>
        <p:grpSpPr>
          <a:xfrm>
            <a:off x="584059" y="1842818"/>
            <a:ext cx="1097652" cy="228600"/>
            <a:chOff x="4016824" y="3329200"/>
            <a:chExt cx="1097652" cy="228600"/>
          </a:xfrm>
        </p:grpSpPr>
        <p:sp>
          <p:nvSpPr>
            <p:cNvPr id="111" name="Content"/>
            <p:cNvSpPr/>
            <p:nvPr/>
          </p:nvSpPr>
          <p:spPr>
            <a:xfrm>
              <a:off x="4016824" y="3329200"/>
              <a:ext cx="1097652" cy="22860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45720" rIns="45720" rtlCol="0" anchor="ctr"/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text</a:t>
              </a:r>
              <a:endParaRPr lang="en-US" sz="12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2" name="DownArrow"/>
            <p:cNvSpPr>
              <a:spLocks noChangeAspect="1"/>
            </p:cNvSpPr>
            <p:nvPr/>
          </p:nvSpPr>
          <p:spPr>
            <a:xfrm rot="10800000">
              <a:off x="4991710" y="3430199"/>
              <a:ext cx="81307" cy="48767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wrap="square"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113" name="DropdownBox"/>
          <p:cNvGrpSpPr/>
          <p:nvPr>
            <p:custDataLst>
              <p:custData r:id="rId6"/>
            </p:custDataLst>
          </p:nvPr>
        </p:nvGrpSpPr>
        <p:grpSpPr>
          <a:xfrm>
            <a:off x="1894969" y="1850905"/>
            <a:ext cx="1097652" cy="228600"/>
            <a:chOff x="4016824" y="3329200"/>
            <a:chExt cx="1097652" cy="228600"/>
          </a:xfrm>
        </p:grpSpPr>
        <p:sp>
          <p:nvSpPr>
            <p:cNvPr id="114" name="Content"/>
            <p:cNvSpPr/>
            <p:nvPr/>
          </p:nvSpPr>
          <p:spPr>
            <a:xfrm>
              <a:off x="4016824" y="3329200"/>
              <a:ext cx="1097652" cy="22860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45720" rIns="45720" rtlCol="0" anchor="ctr"/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text</a:t>
              </a:r>
              <a:endParaRPr lang="en-US" sz="12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5" name="DownArrow"/>
            <p:cNvSpPr>
              <a:spLocks noChangeAspect="1"/>
            </p:cNvSpPr>
            <p:nvPr/>
          </p:nvSpPr>
          <p:spPr>
            <a:xfrm rot="10800000">
              <a:off x="4991710" y="3430199"/>
              <a:ext cx="81307" cy="48767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wrap="square"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116" name="Slider"/>
          <p:cNvGrpSpPr/>
          <p:nvPr>
            <p:custDataLst>
              <p:custData r:id="rId7"/>
            </p:custDataLst>
          </p:nvPr>
        </p:nvGrpSpPr>
        <p:grpSpPr>
          <a:xfrm>
            <a:off x="3433087" y="1902242"/>
            <a:ext cx="918365" cy="158275"/>
            <a:chOff x="4123535" y="3349863"/>
            <a:chExt cx="918365" cy="158275"/>
          </a:xfrm>
        </p:grpSpPr>
        <p:cxnSp>
          <p:nvCxnSpPr>
            <p:cNvPr id="117" name="Line"/>
            <p:cNvCxnSpPr/>
            <p:nvPr/>
          </p:nvCxnSpPr>
          <p:spPr>
            <a:xfrm>
              <a:off x="4123535" y="3432175"/>
              <a:ext cx="918365" cy="0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sp>
          <p:nvSpPr>
            <p:cNvPr id="118" name="Handle"/>
            <p:cNvSpPr/>
            <p:nvPr/>
          </p:nvSpPr>
          <p:spPr>
            <a:xfrm rot="5400000">
              <a:off x="4301610" y="3389823"/>
              <a:ext cx="158275" cy="78355"/>
            </a:xfrm>
            <a:prstGeom prst="homePlate">
              <a:avLst/>
            </a:prstGeom>
            <a:solidFill>
              <a:srgbClr val="FFFFFF">
                <a:lumMod val="95000"/>
              </a:srgbClr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19" name="ProgressBar"/>
          <p:cNvGrpSpPr/>
          <p:nvPr>
            <p:custDataLst>
              <p:custData r:id="rId8"/>
            </p:custDataLst>
          </p:nvPr>
        </p:nvGrpSpPr>
        <p:grpSpPr>
          <a:xfrm>
            <a:off x="4871655" y="1888538"/>
            <a:ext cx="1391330" cy="137160"/>
            <a:chOff x="3876335" y="3333180"/>
            <a:chExt cx="1391330" cy="137160"/>
          </a:xfrm>
        </p:grpSpPr>
        <p:sp>
          <p:nvSpPr>
            <p:cNvPr id="120" name="BlueBox"/>
            <p:cNvSpPr/>
            <p:nvPr/>
          </p:nvSpPr>
          <p:spPr>
            <a:xfrm>
              <a:off x="3876335" y="3333181"/>
              <a:ext cx="927441" cy="137159"/>
            </a:xfrm>
            <a:prstGeom prst="rect">
              <a:avLst/>
            </a:prstGeom>
            <a:solidFill>
              <a:srgbClr val="1F497D">
                <a:lumMod val="60000"/>
                <a:lumOff val="40000"/>
                <a:alpha val="44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endParaRPr lang="en-US" sz="900" i="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Segoe UI"/>
              </a:endParaRPr>
            </a:p>
          </p:txBody>
        </p:sp>
        <p:sp>
          <p:nvSpPr>
            <p:cNvPr id="121" name="GrayBox"/>
            <p:cNvSpPr/>
            <p:nvPr/>
          </p:nvSpPr>
          <p:spPr>
            <a:xfrm>
              <a:off x="3876335" y="3333180"/>
              <a:ext cx="1391330" cy="137159"/>
            </a:xfrm>
            <a:prstGeom prst="rect">
              <a:avLst/>
            </a:prstGeom>
            <a:noFill/>
            <a:ln w="3175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aphicFrame>
        <p:nvGraphicFramePr>
          <p:cNvPr id="124" name="Table"/>
          <p:cNvGraphicFramePr>
            <a:graphicFrameLocks noGrp="1"/>
          </p:cNvGraphicFramePr>
          <p:nvPr>
            <p:custDataLst>
              <p:custData r:id="rId9"/>
            </p:custDataLst>
            <p:extLst>
              <p:ext uri="{D42A27DB-BD31-4B8C-83A1-F6EECF244321}">
                <p14:modId xmlns:p14="http://schemas.microsoft.com/office/powerpoint/2010/main" val="2071049914"/>
              </p:ext>
            </p:extLst>
          </p:nvPr>
        </p:nvGraphicFramePr>
        <p:xfrm>
          <a:off x="577163" y="2552923"/>
          <a:ext cx="8206977" cy="1568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10826"/>
                <a:gridCol w="1985399"/>
                <a:gridCol w="2012872"/>
                <a:gridCol w="2197880"/>
              </a:tblGrid>
              <a:tr h="192025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75000"/>
                      </a:srgbClr>
                    </a:solidFill>
                  </a:tcPr>
                </a:tc>
              </a:tr>
              <a:tr h="8264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847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430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430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430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430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430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56960" marR="56960" marT="0" marB="28480">
                    <a:lnL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6" name="ContextMenu"/>
          <p:cNvGrpSpPr/>
          <p:nvPr>
            <p:custDataLst>
              <p:custData r:id="rId10"/>
            </p:custDataLst>
          </p:nvPr>
        </p:nvGrpSpPr>
        <p:grpSpPr>
          <a:xfrm>
            <a:off x="1569209" y="3284984"/>
            <a:ext cx="1263650" cy="1162443"/>
            <a:chOff x="3951265" y="2689012"/>
            <a:chExt cx="1263650" cy="1659152"/>
          </a:xfrm>
        </p:grpSpPr>
        <p:grpSp>
          <p:nvGrpSpPr>
            <p:cNvPr id="127" name="Group 2"/>
            <p:cNvGrpSpPr/>
            <p:nvPr/>
          </p:nvGrpSpPr>
          <p:grpSpPr>
            <a:xfrm>
              <a:off x="3951265" y="2689012"/>
              <a:ext cx="1263650" cy="1659152"/>
              <a:chOff x="144465" y="3547390"/>
              <a:chExt cx="1263650" cy="1665960"/>
            </a:xfrm>
          </p:grpSpPr>
          <p:sp>
            <p:nvSpPr>
              <p:cNvPr id="129" name="Background"/>
              <p:cNvSpPr/>
              <p:nvPr/>
            </p:nvSpPr>
            <p:spPr>
              <a:xfrm>
                <a:off x="144465" y="3547930"/>
                <a:ext cx="1263650" cy="166542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cxnSp>
            <p:nvCxnSpPr>
              <p:cNvPr id="130" name="MenuLine"/>
              <p:cNvCxnSpPr/>
              <p:nvPr/>
            </p:nvCxnSpPr>
            <p:spPr>
              <a:xfrm>
                <a:off x="423865" y="3547390"/>
                <a:ext cx="0" cy="1665960"/>
              </a:xfrm>
              <a:prstGeom prst="line">
                <a:avLst/>
              </a:prstGeom>
              <a:ln w="3175">
                <a:solidFill>
                  <a:srgbClr val="FFFFFF">
                    <a:lumMod val="50000"/>
                  </a:srgbClr>
                </a:solidFill>
              </a:ln>
            </p:spPr>
            <p:style>
              <a:lnRef idx="1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rgbClr val="000000"/>
              </a:fontRef>
            </p:style>
          </p:cxnSp>
        </p:grpSp>
        <p:sp>
          <p:nvSpPr>
            <p:cNvPr id="128" name="Content"/>
            <p:cNvSpPr txBox="1"/>
            <p:nvPr/>
          </p:nvSpPr>
          <p:spPr>
            <a:xfrm>
              <a:off x="4230347" y="2689550"/>
              <a:ext cx="984249" cy="16586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54864" rIns="45720" bIns="27432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Details</a:t>
              </a:r>
            </a:p>
            <a:p>
              <a:r>
                <a:rPr lang="en-US" sz="1200" dirty="0" err="1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Diagramm</a:t>
              </a:r>
              <a:endParaRPr lang="en-US" sz="1200" dirty="0" smtClean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  <a:p>
              <a:endParaRPr lang="en-US" sz="1200" dirty="0" smtClean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  <a:p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aphicFrame>
        <p:nvGraphicFramePr>
          <p:cNvPr id="132" name="HorizontalBarChart"/>
          <p:cNvGraphicFramePr/>
          <p:nvPr>
            <p:custDataLst>
              <p:custData r:id="rId11"/>
            </p:custDataLst>
            <p:extLst>
              <p:ext uri="{D42A27DB-BD31-4B8C-83A1-F6EECF244321}">
                <p14:modId xmlns:p14="http://schemas.microsoft.com/office/powerpoint/2010/main" val="1083503216"/>
              </p:ext>
            </p:extLst>
          </p:nvPr>
        </p:nvGraphicFramePr>
        <p:xfrm>
          <a:off x="434799" y="4712707"/>
          <a:ext cx="3171825" cy="1669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133" name="MouseClick"/>
          <p:cNvSpPr/>
          <p:nvPr>
            <p:custDataLst>
              <p:custData r:id="rId12"/>
            </p:custDataLst>
          </p:nvPr>
        </p:nvSpPr>
        <p:spPr>
          <a:xfrm rot="20359169">
            <a:off x="329075" y="2302332"/>
            <a:ext cx="151053" cy="247694"/>
          </a:xfrm>
          <a:custGeom>
            <a:avLst/>
            <a:gdLst>
              <a:gd name="connsiteX0" fmla="*/ 0 w 592890"/>
              <a:gd name="connsiteY0" fmla="*/ 806746 h 997971"/>
              <a:gd name="connsiteX1" fmla="*/ 296445 w 592890"/>
              <a:gd name="connsiteY1" fmla="*/ 0 h 997971"/>
              <a:gd name="connsiteX2" fmla="*/ 592890 w 592890"/>
              <a:gd name="connsiteY2" fmla="*/ 806746 h 997971"/>
              <a:gd name="connsiteX3" fmla="*/ 386188 w 592890"/>
              <a:gd name="connsiteY3" fmla="*/ 806746 h 997971"/>
              <a:gd name="connsiteX4" fmla="*/ 386188 w 592890"/>
              <a:gd name="connsiteY4" fmla="*/ 997971 h 997971"/>
              <a:gd name="connsiteX5" fmla="*/ 206702 w 592890"/>
              <a:gd name="connsiteY5" fmla="*/ 997971 h 997971"/>
              <a:gd name="connsiteX6" fmla="*/ 206702 w 592890"/>
              <a:gd name="connsiteY6" fmla="*/ 806746 h 997971"/>
              <a:gd name="connsiteX7" fmla="*/ 0 w 592890"/>
              <a:gd name="connsiteY7" fmla="*/ 806746 h 997971"/>
              <a:gd name="connsiteX0" fmla="*/ 0 w 592890"/>
              <a:gd name="connsiteY0" fmla="*/ 806746 h 997971"/>
              <a:gd name="connsiteX1" fmla="*/ 296445 w 592890"/>
              <a:gd name="connsiteY1" fmla="*/ 0 h 997971"/>
              <a:gd name="connsiteX2" fmla="*/ 592890 w 592890"/>
              <a:gd name="connsiteY2" fmla="*/ 806746 h 997971"/>
              <a:gd name="connsiteX3" fmla="*/ 386188 w 592890"/>
              <a:gd name="connsiteY3" fmla="*/ 766438 h 997971"/>
              <a:gd name="connsiteX4" fmla="*/ 386188 w 592890"/>
              <a:gd name="connsiteY4" fmla="*/ 997971 h 997971"/>
              <a:gd name="connsiteX5" fmla="*/ 206702 w 592890"/>
              <a:gd name="connsiteY5" fmla="*/ 997971 h 997971"/>
              <a:gd name="connsiteX6" fmla="*/ 206702 w 592890"/>
              <a:gd name="connsiteY6" fmla="*/ 806746 h 997971"/>
              <a:gd name="connsiteX7" fmla="*/ 0 w 592890"/>
              <a:gd name="connsiteY7" fmla="*/ 806746 h 997971"/>
              <a:gd name="connsiteX0" fmla="*/ 0 w 592890"/>
              <a:gd name="connsiteY0" fmla="*/ 806746 h 997971"/>
              <a:gd name="connsiteX1" fmla="*/ 296445 w 592890"/>
              <a:gd name="connsiteY1" fmla="*/ 0 h 997971"/>
              <a:gd name="connsiteX2" fmla="*/ 592890 w 592890"/>
              <a:gd name="connsiteY2" fmla="*/ 806746 h 997971"/>
              <a:gd name="connsiteX3" fmla="*/ 386188 w 592890"/>
              <a:gd name="connsiteY3" fmla="*/ 766438 h 997971"/>
              <a:gd name="connsiteX4" fmla="*/ 386188 w 592890"/>
              <a:gd name="connsiteY4" fmla="*/ 997971 h 997971"/>
              <a:gd name="connsiteX5" fmla="*/ 206702 w 592890"/>
              <a:gd name="connsiteY5" fmla="*/ 997971 h 997971"/>
              <a:gd name="connsiteX6" fmla="*/ 206702 w 592890"/>
              <a:gd name="connsiteY6" fmla="*/ 764057 h 997971"/>
              <a:gd name="connsiteX7" fmla="*/ 0 w 592890"/>
              <a:gd name="connsiteY7" fmla="*/ 806746 h 997971"/>
              <a:gd name="connsiteX0" fmla="*/ 0 w 592890"/>
              <a:gd name="connsiteY0" fmla="*/ 806746 h 997971"/>
              <a:gd name="connsiteX1" fmla="*/ 296445 w 592890"/>
              <a:gd name="connsiteY1" fmla="*/ 0 h 997971"/>
              <a:gd name="connsiteX2" fmla="*/ 592890 w 592890"/>
              <a:gd name="connsiteY2" fmla="*/ 806746 h 997971"/>
              <a:gd name="connsiteX3" fmla="*/ 386188 w 592890"/>
              <a:gd name="connsiteY3" fmla="*/ 766438 h 997971"/>
              <a:gd name="connsiteX4" fmla="*/ 386188 w 592890"/>
              <a:gd name="connsiteY4" fmla="*/ 997971 h 997971"/>
              <a:gd name="connsiteX5" fmla="*/ 206702 w 592890"/>
              <a:gd name="connsiteY5" fmla="*/ 997971 h 997971"/>
              <a:gd name="connsiteX6" fmla="*/ 206702 w 592890"/>
              <a:gd name="connsiteY6" fmla="*/ 735333 h 997971"/>
              <a:gd name="connsiteX7" fmla="*/ 0 w 592890"/>
              <a:gd name="connsiteY7" fmla="*/ 806746 h 997971"/>
              <a:gd name="connsiteX0" fmla="*/ 0 w 592890"/>
              <a:gd name="connsiteY0" fmla="*/ 806746 h 997971"/>
              <a:gd name="connsiteX1" fmla="*/ 296445 w 592890"/>
              <a:gd name="connsiteY1" fmla="*/ 0 h 997971"/>
              <a:gd name="connsiteX2" fmla="*/ 592890 w 592890"/>
              <a:gd name="connsiteY2" fmla="*/ 806746 h 997971"/>
              <a:gd name="connsiteX3" fmla="*/ 386188 w 592890"/>
              <a:gd name="connsiteY3" fmla="*/ 730570 h 997971"/>
              <a:gd name="connsiteX4" fmla="*/ 386188 w 592890"/>
              <a:gd name="connsiteY4" fmla="*/ 997971 h 997971"/>
              <a:gd name="connsiteX5" fmla="*/ 206702 w 592890"/>
              <a:gd name="connsiteY5" fmla="*/ 997971 h 997971"/>
              <a:gd name="connsiteX6" fmla="*/ 206702 w 592890"/>
              <a:gd name="connsiteY6" fmla="*/ 735333 h 997971"/>
              <a:gd name="connsiteX7" fmla="*/ 0 w 592890"/>
              <a:gd name="connsiteY7" fmla="*/ 806746 h 99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890" h="997971">
                <a:moveTo>
                  <a:pt x="0" y="806746"/>
                </a:moveTo>
                <a:lnTo>
                  <a:pt x="296445" y="0"/>
                </a:lnTo>
                <a:lnTo>
                  <a:pt x="592890" y="806746"/>
                </a:lnTo>
                <a:lnTo>
                  <a:pt x="386188" y="730570"/>
                </a:lnTo>
                <a:lnTo>
                  <a:pt x="386188" y="997971"/>
                </a:lnTo>
                <a:lnTo>
                  <a:pt x="206702" y="997971"/>
                </a:lnTo>
                <a:lnTo>
                  <a:pt x="206702" y="735333"/>
                </a:lnTo>
                <a:lnTo>
                  <a:pt x="0" y="806746"/>
                </a:lnTo>
                <a:close/>
              </a:path>
            </a:pathLst>
          </a:custGeom>
          <a:solidFill>
            <a:srgbClr val="FFFFFF"/>
          </a:solidFill>
          <a:ln w="3175">
            <a:solidFill>
              <a:srgbClr val="000000">
                <a:lumMod val="85000"/>
                <a:lumOff val="15000"/>
              </a:srgbClr>
            </a:solidFill>
          </a:ln>
          <a:effectLst>
            <a:glow rad="139700">
              <a:srgbClr val="F79646">
                <a:satMod val="175000"/>
                <a:alpha val="40000"/>
              </a:srgbClr>
            </a:glow>
            <a:outerShdw blurRad="25400" dist="25400" dir="2040000" algn="tl" rotWithShape="0">
              <a:prstClr val="black">
                <a:alpha val="20000"/>
              </a:prstClr>
            </a:outerShdw>
          </a:effectLst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97531" tIns="48766" rIns="97531" bIns="4876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34" name="Textfeld 133"/>
          <p:cNvSpPr txBox="1"/>
          <p:nvPr/>
        </p:nvSpPr>
        <p:spPr>
          <a:xfrm>
            <a:off x="4016536" y="4279155"/>
            <a:ext cx="42998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sz="1400" dirty="0" smtClean="0"/>
          </a:p>
          <a:p>
            <a:r>
              <a:rPr lang="de-DE" sz="1400" dirty="0" smtClean="0"/>
              <a:t>Nunc viverra imperdiet enim. Fusce est. Vivamus a tellus.</a:t>
            </a:r>
          </a:p>
          <a:p>
            <a:endParaRPr lang="de-DE" sz="1400" dirty="0" smtClean="0"/>
          </a:p>
          <a:p>
            <a:r>
              <a:rPr lang="de-DE" sz="1400" dirty="0" smtClean="0"/>
              <a:t>Pellentesque habitant morbi tristique senectus et netus et malesuada fames ac turpis egestas. Proin pharetra nonummy pede. Mauris et orci.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66890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162 C 0.00833 0.00231 0.01701 0.00092 0.02534 0.0037 C 0.03159 0.00601 0.0368 0.01226 0.04253 0.01665 C 0.0651 0.03354 0.07465 0.05783 0.0875 0.08836 C 0.09132 0.10756 0.09218 0.12746 0.09218 0.14758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7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xit" presetSubtype="32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18 0.14758 C 0.09895 0.15892 0.10329 0.17372 0.1125 0.18159 C 0.11944 0.1876 0.13732 0.18644 0.13732 0.18668 C 0.14635 0.18436 0.15468 0.18274 0.16389 0.18274 " pathEditMode="relative" rAng="0" ptsTypes="fffA">
                                      <p:cBhvr>
                                        <p:cTn id="1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9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2" grpId="0">
        <p:bldAsOne/>
      </p:bldGraphic>
      <p:bldP spid="133" grpId="0" animBg="1"/>
      <p:bldP spid="133" grpId="1" animBg="1"/>
      <p:bldP spid="133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"/>
          <p:cNvSpPr txBox="1"/>
          <p:nvPr>
            <p:custDataLst>
              <p:custData r:id="rId1"/>
            </p:custDataLst>
          </p:nvPr>
        </p:nvSpPr>
        <p:spPr>
          <a:xfrm>
            <a:off x="896405" y="482323"/>
            <a:ext cx="1328762" cy="249299"/>
          </a:xfrm>
          <a:prstGeom prst="rect">
            <a:avLst/>
          </a:prstGeom>
          <a:noFill/>
        </p:spPr>
        <p:txBody>
          <a:bodyPr wrap="none" lIns="91440" tIns="18288" rIns="91440" bIns="45720" rtlCol="0" anchor="ctr" anchorCtr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text </a:t>
            </a:r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 </a:t>
            </a:r>
            <a:r>
              <a:rPr lang="en-US" sz="1200" dirty="0" smtClean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text</a:t>
            </a:r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text</a:t>
            </a:r>
          </a:p>
        </p:txBody>
      </p:sp>
      <p:sp>
        <p:nvSpPr>
          <p:cNvPr id="3" name="Content"/>
          <p:cNvSpPr/>
          <p:nvPr>
            <p:custDataLst>
              <p:custData r:id="rId2"/>
            </p:custDataLst>
          </p:nvPr>
        </p:nvSpPr>
        <p:spPr>
          <a:xfrm>
            <a:off x="3593035" y="863162"/>
            <a:ext cx="1106592" cy="228600"/>
          </a:xfrm>
          <a:prstGeom prst="roundRect">
            <a:avLst/>
          </a:prstGeom>
          <a:solidFill>
            <a:srgbClr val="FFFFFF">
              <a:lumMod val="95000"/>
            </a:srgbClr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square" lIns="91440" tIns="0" rIns="91440" bIns="9144" rtlCol="0" anchor="ctr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utton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4" name="Calendar"/>
          <p:cNvGrpSpPr/>
          <p:nvPr>
            <p:custDataLst>
              <p:custData r:id="rId3"/>
            </p:custDataLst>
          </p:nvPr>
        </p:nvGrpSpPr>
        <p:grpSpPr>
          <a:xfrm>
            <a:off x="391100" y="1330499"/>
            <a:ext cx="1708751" cy="1374975"/>
            <a:chOff x="3646492" y="2684275"/>
            <a:chExt cx="1851017" cy="1489451"/>
          </a:xfrm>
        </p:grpSpPr>
        <p:sp>
          <p:nvSpPr>
            <p:cNvPr id="5" name="Border"/>
            <p:cNvSpPr/>
            <p:nvPr/>
          </p:nvSpPr>
          <p:spPr>
            <a:xfrm>
              <a:off x="3646492" y="2684275"/>
              <a:ext cx="1851017" cy="1489451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RightArrow"/>
            <p:cNvSpPr/>
            <p:nvPr/>
          </p:nvSpPr>
          <p:spPr>
            <a:xfrm rot="5400000">
              <a:off x="5338097" y="2808223"/>
              <a:ext cx="66318" cy="36162"/>
            </a:xfrm>
            <a:prstGeom prst="triangle">
              <a:avLst/>
            </a:prstGeom>
            <a:solidFill>
              <a:srgbClr val="FFFFFF">
                <a:lumMod val="50000"/>
                <a:alpha val="99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>
              <a:normAutofit fontScale="25000" lnSpcReduction="20000"/>
            </a:bodyPr>
            <a:lstStyle/>
            <a:p>
              <a:pPr algn="r"/>
              <a:endParaRPr lang="en-US" sz="2400" dirty="0"/>
            </a:p>
          </p:txBody>
        </p:sp>
        <p:sp>
          <p:nvSpPr>
            <p:cNvPr id="7" name="LeftArrow"/>
            <p:cNvSpPr/>
            <p:nvPr/>
          </p:nvSpPr>
          <p:spPr>
            <a:xfrm rot="16200000" flipH="1">
              <a:off x="3753373" y="2808225"/>
              <a:ext cx="66318" cy="36162"/>
            </a:xfrm>
            <a:prstGeom prst="triangle">
              <a:avLst/>
            </a:prstGeom>
            <a:solidFill>
              <a:srgbClr val="FFFFFF">
                <a:lumMod val="50000"/>
                <a:alpha val="99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>
              <a:normAutofit fontScale="25000" lnSpcReduction="20000"/>
            </a:bodyPr>
            <a:lstStyle/>
            <a:p>
              <a:pPr algn="r"/>
              <a:endParaRPr lang="en-US" sz="2400" dirty="0"/>
            </a:p>
          </p:txBody>
        </p:sp>
        <p:sp>
          <p:nvSpPr>
            <p:cNvPr id="8" name="MonthYear"/>
            <p:cNvSpPr txBox="1"/>
            <p:nvPr/>
          </p:nvSpPr>
          <p:spPr>
            <a:xfrm>
              <a:off x="3804614" y="2751124"/>
              <a:ext cx="1548561" cy="150362"/>
            </a:xfrm>
            <a:prstGeom prst="rect">
              <a:avLst/>
            </a:prstGeom>
            <a:noFill/>
          </p:spPr>
          <p:txBody>
            <a:bodyPr wrap="none" lIns="45720" tIns="0" rIns="45720" bIns="0" rtlCol="0" anchor="ctr">
              <a:normAutofit fontScale="92500" lnSpcReduction="10000"/>
            </a:bodyPr>
            <a:lstStyle/>
            <a:p>
              <a:pPr algn="ctr"/>
              <a:r>
                <a:rPr lang="en-US" sz="105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October, 2010</a:t>
              </a:r>
              <a:endParaRPr lang="en-US" sz="105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AutoShape 6"/>
            <p:cNvSpPr>
              <a:spLocks noChangeAspect="1" noChangeArrowheads="1" noTextEdit="1"/>
            </p:cNvSpPr>
            <p:nvPr/>
          </p:nvSpPr>
          <p:spPr bwMode="auto">
            <a:xfrm>
              <a:off x="3713707" y="2951777"/>
              <a:ext cx="1716586" cy="122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endParaRPr lang="en-US" sz="2400" dirty="0"/>
            </a:p>
          </p:txBody>
        </p:sp>
        <p:grpSp>
          <p:nvGrpSpPr>
            <p:cNvPr id="10" name="DateGrid"/>
            <p:cNvGrpSpPr/>
            <p:nvPr/>
          </p:nvGrpSpPr>
          <p:grpSpPr>
            <a:xfrm>
              <a:off x="3779199" y="2977629"/>
              <a:ext cx="1625241" cy="1123709"/>
              <a:chOff x="3779199" y="2977629"/>
              <a:chExt cx="1625241" cy="1123709"/>
            </a:xfrm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779199" y="2977629"/>
                <a:ext cx="156837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Su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4001528" y="2977629"/>
                <a:ext cx="210265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Mo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266944" y="2977629"/>
                <a:ext cx="160284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Tu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4494443" y="2977629"/>
                <a:ext cx="206818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We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4758136" y="2977629"/>
                <a:ext cx="160284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5014934" y="2977629"/>
                <a:ext cx="124091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Fr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5252775" y="2977629"/>
                <a:ext cx="148219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Sa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3789540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26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4034274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27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4280732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28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4525466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29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4770200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30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5014934" y="3137913"/>
                <a:ext cx="144773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5259668" y="3137913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3789540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23"/>
              <p:cNvSpPr>
                <a:spLocks noChangeArrowheads="1"/>
              </p:cNvSpPr>
              <p:nvPr/>
            </p:nvSpPr>
            <p:spPr bwMode="auto">
              <a:xfrm>
                <a:off x="4034274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4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4280732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5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ctangle 25"/>
              <p:cNvSpPr>
                <a:spLocks noChangeArrowheads="1"/>
              </p:cNvSpPr>
              <p:nvPr/>
            </p:nvSpPr>
            <p:spPr bwMode="auto">
              <a:xfrm>
                <a:off x="4525466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6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4770200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7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5014934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8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28"/>
              <p:cNvSpPr>
                <a:spLocks noChangeArrowheads="1"/>
              </p:cNvSpPr>
              <p:nvPr/>
            </p:nvSpPr>
            <p:spPr bwMode="auto">
              <a:xfrm>
                <a:off x="5259668" y="3298196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9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Rectangle 29"/>
              <p:cNvSpPr>
                <a:spLocks noChangeArrowheads="1"/>
              </p:cNvSpPr>
              <p:nvPr/>
            </p:nvSpPr>
            <p:spPr bwMode="auto">
              <a:xfrm>
                <a:off x="3789540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10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ctangle 30"/>
              <p:cNvSpPr>
                <a:spLocks noChangeArrowheads="1"/>
              </p:cNvSpPr>
              <p:nvPr/>
            </p:nvSpPr>
            <p:spPr bwMode="auto">
              <a:xfrm>
                <a:off x="4034274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11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31"/>
              <p:cNvSpPr>
                <a:spLocks noChangeArrowheads="1"/>
              </p:cNvSpPr>
              <p:nvPr/>
            </p:nvSpPr>
            <p:spPr bwMode="auto">
              <a:xfrm>
                <a:off x="4280732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12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32"/>
              <p:cNvSpPr>
                <a:spLocks noChangeArrowheads="1"/>
              </p:cNvSpPr>
              <p:nvPr/>
            </p:nvSpPr>
            <p:spPr bwMode="auto">
              <a:xfrm>
                <a:off x="4525466" y="3458480"/>
                <a:ext cx="144772" cy="16200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13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33"/>
              <p:cNvSpPr>
                <a:spLocks noChangeArrowheads="1"/>
              </p:cNvSpPr>
              <p:nvPr/>
            </p:nvSpPr>
            <p:spPr bwMode="auto">
              <a:xfrm>
                <a:off x="4770200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14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34"/>
              <p:cNvSpPr>
                <a:spLocks noChangeArrowheads="1"/>
              </p:cNvSpPr>
              <p:nvPr/>
            </p:nvSpPr>
            <p:spPr bwMode="auto">
              <a:xfrm>
                <a:off x="5014934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15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35"/>
              <p:cNvSpPr>
                <a:spLocks noChangeArrowheads="1"/>
              </p:cNvSpPr>
              <p:nvPr/>
            </p:nvSpPr>
            <p:spPr bwMode="auto">
              <a:xfrm>
                <a:off x="5259668" y="3458480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16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3789540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17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37"/>
              <p:cNvSpPr>
                <a:spLocks noChangeArrowheads="1"/>
              </p:cNvSpPr>
              <p:nvPr/>
            </p:nvSpPr>
            <p:spPr bwMode="auto">
              <a:xfrm>
                <a:off x="4034274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18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38"/>
              <p:cNvSpPr>
                <a:spLocks noChangeArrowheads="1"/>
              </p:cNvSpPr>
              <p:nvPr/>
            </p:nvSpPr>
            <p:spPr bwMode="auto">
              <a:xfrm>
                <a:off x="4280732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19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39"/>
              <p:cNvSpPr>
                <a:spLocks noChangeArrowheads="1"/>
              </p:cNvSpPr>
              <p:nvPr/>
            </p:nvSpPr>
            <p:spPr bwMode="auto">
              <a:xfrm>
                <a:off x="4525466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20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0"/>
              <p:cNvSpPr>
                <a:spLocks noChangeArrowheads="1"/>
              </p:cNvSpPr>
              <p:nvPr/>
            </p:nvSpPr>
            <p:spPr bwMode="auto">
              <a:xfrm>
                <a:off x="4770200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21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41"/>
              <p:cNvSpPr>
                <a:spLocks noChangeArrowheads="1"/>
              </p:cNvSpPr>
              <p:nvPr/>
            </p:nvSpPr>
            <p:spPr bwMode="auto">
              <a:xfrm>
                <a:off x="5014934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22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2"/>
              <p:cNvSpPr>
                <a:spLocks noChangeArrowheads="1"/>
              </p:cNvSpPr>
              <p:nvPr/>
            </p:nvSpPr>
            <p:spPr bwMode="auto">
              <a:xfrm>
                <a:off x="5259668" y="3618764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23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3"/>
              <p:cNvSpPr>
                <a:spLocks noChangeArrowheads="1"/>
              </p:cNvSpPr>
              <p:nvPr/>
            </p:nvSpPr>
            <p:spPr bwMode="auto">
              <a:xfrm>
                <a:off x="3789540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24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4"/>
              <p:cNvSpPr>
                <a:spLocks noChangeArrowheads="1"/>
              </p:cNvSpPr>
              <p:nvPr/>
            </p:nvSpPr>
            <p:spPr bwMode="auto">
              <a:xfrm>
                <a:off x="4034274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25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5"/>
              <p:cNvSpPr>
                <a:spLocks noChangeArrowheads="1"/>
              </p:cNvSpPr>
              <p:nvPr/>
            </p:nvSpPr>
            <p:spPr bwMode="auto">
              <a:xfrm>
                <a:off x="4280732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26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6"/>
              <p:cNvSpPr>
                <a:spLocks noChangeArrowheads="1"/>
              </p:cNvSpPr>
              <p:nvPr/>
            </p:nvSpPr>
            <p:spPr bwMode="auto">
              <a:xfrm>
                <a:off x="4525466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27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47"/>
              <p:cNvSpPr>
                <a:spLocks noChangeArrowheads="1"/>
              </p:cNvSpPr>
              <p:nvPr/>
            </p:nvSpPr>
            <p:spPr bwMode="auto">
              <a:xfrm>
                <a:off x="4770200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28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8"/>
              <p:cNvSpPr>
                <a:spLocks noChangeArrowheads="1"/>
              </p:cNvSpPr>
              <p:nvPr/>
            </p:nvSpPr>
            <p:spPr bwMode="auto">
              <a:xfrm>
                <a:off x="5014934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29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49"/>
              <p:cNvSpPr>
                <a:spLocks noChangeArrowheads="1"/>
              </p:cNvSpPr>
              <p:nvPr/>
            </p:nvSpPr>
            <p:spPr bwMode="auto">
              <a:xfrm>
                <a:off x="5259668" y="3779047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30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50"/>
              <p:cNvSpPr>
                <a:spLocks noChangeArrowheads="1"/>
              </p:cNvSpPr>
              <p:nvPr/>
            </p:nvSpPr>
            <p:spPr bwMode="auto">
              <a:xfrm>
                <a:off x="3789540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31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51"/>
              <p:cNvSpPr>
                <a:spLocks noChangeArrowheads="1"/>
              </p:cNvSpPr>
              <p:nvPr/>
            </p:nvSpPr>
            <p:spPr bwMode="auto">
              <a:xfrm>
                <a:off x="4034274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52"/>
              <p:cNvSpPr>
                <a:spLocks noChangeArrowheads="1"/>
              </p:cNvSpPr>
              <p:nvPr/>
            </p:nvSpPr>
            <p:spPr bwMode="auto">
              <a:xfrm>
                <a:off x="4280732" y="3939331"/>
                <a:ext cx="146496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53"/>
              <p:cNvSpPr>
                <a:spLocks noChangeArrowheads="1"/>
              </p:cNvSpPr>
              <p:nvPr/>
            </p:nvSpPr>
            <p:spPr bwMode="auto">
              <a:xfrm>
                <a:off x="4525466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54"/>
              <p:cNvSpPr>
                <a:spLocks noChangeArrowheads="1"/>
              </p:cNvSpPr>
              <p:nvPr/>
            </p:nvSpPr>
            <p:spPr bwMode="auto">
              <a:xfrm>
                <a:off x="4770200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4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55"/>
              <p:cNvSpPr>
                <a:spLocks noChangeArrowheads="1"/>
              </p:cNvSpPr>
              <p:nvPr/>
            </p:nvSpPr>
            <p:spPr bwMode="auto">
              <a:xfrm>
                <a:off x="5014934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5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ctangle 56"/>
              <p:cNvSpPr>
                <a:spLocks noChangeArrowheads="1"/>
              </p:cNvSpPr>
              <p:nvPr/>
            </p:nvSpPr>
            <p:spPr bwMode="auto">
              <a:xfrm>
                <a:off x="5259668" y="3939331"/>
                <a:ext cx="144772" cy="16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normalizeH="0" baseline="0" dirty="0" smtClean="0">
                    <a:ln>
                      <a:noFill/>
                    </a:ln>
                    <a:solidFill>
                      <a:srgbClr val="A6A6A6"/>
                    </a:solidFill>
                    <a:effectLst/>
                    <a:latin typeface="Segoe UI" pitchFamily="34" charset="0"/>
                    <a:cs typeface="Arial" pitchFamily="34" charset="0"/>
                  </a:rPr>
                  <a:t>6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Rectangle 57"/>
              <p:cNvSpPr/>
              <p:nvPr/>
            </p:nvSpPr>
            <p:spPr>
              <a:xfrm>
                <a:off x="5024192" y="3281405"/>
                <a:ext cx="171546" cy="158558"/>
              </a:xfrm>
              <a:prstGeom prst="rect">
                <a:avLst/>
              </a:prstGeom>
              <a:solidFill>
                <a:srgbClr val="FFFFFF">
                  <a:lumMod val="50000"/>
                  <a:alpha val="52000"/>
                </a:srgb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marL="0" marR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" name="List"/>
          <p:cNvGrpSpPr/>
          <p:nvPr>
            <p:custDataLst>
              <p:custData r:id="rId4"/>
            </p:custDataLst>
          </p:nvPr>
        </p:nvGrpSpPr>
        <p:grpSpPr>
          <a:xfrm>
            <a:off x="2760948" y="1424561"/>
            <a:ext cx="1651415" cy="1533692"/>
            <a:chOff x="4610405" y="3047458"/>
            <a:chExt cx="1651415" cy="1533692"/>
          </a:xfrm>
        </p:grpSpPr>
        <p:grpSp>
          <p:nvGrpSpPr>
            <p:cNvPr id="62" name="Group 2"/>
            <p:cNvGrpSpPr/>
            <p:nvPr/>
          </p:nvGrpSpPr>
          <p:grpSpPr>
            <a:xfrm>
              <a:off x="4610405" y="3047458"/>
              <a:ext cx="1651415" cy="1533692"/>
              <a:chOff x="4648810" y="3359442"/>
              <a:chExt cx="713680" cy="756307"/>
            </a:xfrm>
          </p:grpSpPr>
          <p:sp>
            <p:nvSpPr>
              <p:cNvPr id="68" name="Background"/>
              <p:cNvSpPr/>
              <p:nvPr/>
            </p:nvSpPr>
            <p:spPr>
              <a:xfrm>
                <a:off x="4648810" y="3359442"/>
                <a:ext cx="713680" cy="756306"/>
              </a:xfrm>
              <a:prstGeom prst="rect">
                <a:avLst/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0" rIns="91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69" name="Content"/>
              <p:cNvSpPr/>
              <p:nvPr/>
            </p:nvSpPr>
            <p:spPr>
              <a:xfrm>
                <a:off x="4648810" y="3359442"/>
                <a:ext cx="713680" cy="756307"/>
              </a:xfrm>
              <a:prstGeom prst="rect">
                <a:avLst/>
              </a:prstGeom>
              <a:noFill/>
              <a:ln w="3175">
                <a:noFill/>
              </a:ln>
              <a:effectLst/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45720" tIns="0" rIns="0" bIns="18288" rtlCol="0" anchor="t" anchorCtr="0">
                <a:spAutoFit/>
              </a:bodyPr>
              <a:lstStyle/>
              <a:p>
                <a:r>
                  <a:rPr lang="en-US" sz="1200" dirty="0" smtClean="0">
                    <a:solidFill>
                      <a:sysClr val="windowText" lastClr="000000"/>
                    </a:solidFill>
                    <a:latin typeface="Segoe UI" pitchFamily="34" charset="0"/>
                    <a:cs typeface="Segoe UI" pitchFamily="34" charset="0"/>
                  </a:rPr>
                  <a:t>text</a:t>
                </a:r>
              </a:p>
              <a:p>
                <a:r>
                  <a:rPr lang="en-US" sz="1200" dirty="0" smtClean="0">
                    <a:solidFill>
                      <a:sysClr val="windowText" lastClr="000000"/>
                    </a:solidFill>
                    <a:latin typeface="Segoe UI" pitchFamily="34" charset="0"/>
                    <a:cs typeface="Segoe UI" pitchFamily="34" charset="0"/>
                  </a:rPr>
                  <a:t>text</a:t>
                </a:r>
              </a:p>
              <a:p>
                <a:r>
                  <a:rPr lang="en-US" sz="1200" dirty="0" smtClean="0">
                    <a:solidFill>
                      <a:sysClr val="windowText" lastClr="000000"/>
                    </a:solidFill>
                    <a:latin typeface="Segoe UI" pitchFamily="34" charset="0"/>
                    <a:cs typeface="Segoe UI" pitchFamily="34" charset="0"/>
                  </a:rPr>
                  <a:t>text</a:t>
                </a:r>
              </a:p>
              <a:p>
                <a:r>
                  <a:rPr lang="en-US" sz="1200" dirty="0" smtClean="0">
                    <a:solidFill>
                      <a:sysClr val="windowText" lastClr="000000"/>
                    </a:solidFill>
                    <a:latin typeface="Segoe UI" pitchFamily="34" charset="0"/>
                    <a:cs typeface="Segoe UI" pitchFamily="34" charset="0"/>
                  </a:rPr>
                  <a:t>text</a:t>
                </a:r>
                <a:endParaRPr lang="en-US" sz="1200" dirty="0">
                  <a:solidFill>
                    <a:sysClr val="windowText" lastClr="000000"/>
                  </a:solidFill>
                  <a:latin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63" name="Group 3"/>
            <p:cNvGrpSpPr/>
            <p:nvPr>
              <p:custDataLst>
                <p:custData r:id="rId17"/>
              </p:custDataLst>
            </p:nvPr>
          </p:nvGrpSpPr>
          <p:grpSpPr>
            <a:xfrm>
              <a:off x="6113828" y="3047458"/>
              <a:ext cx="147992" cy="1533690"/>
              <a:chOff x="4496659" y="1543110"/>
              <a:chExt cx="147992" cy="3562292"/>
            </a:xfrm>
          </p:grpSpPr>
          <p:sp>
            <p:nvSpPr>
              <p:cNvPr id="64" name="ScrollBar"/>
              <p:cNvSpPr>
                <a:spLocks/>
              </p:cNvSpPr>
              <p:nvPr/>
            </p:nvSpPr>
            <p:spPr>
              <a:xfrm>
                <a:off x="4496659" y="1543110"/>
                <a:ext cx="147992" cy="356229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style>
              <a:lnRef idx="2">
                <a:srgbClr val="4F81BD">
                  <a:shade val="50000"/>
                </a:srgbClr>
              </a:lnRef>
              <a:fillRef idx="1001">
                <a:srgbClr val="000000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 defTabSz="913915"/>
                <a:endParaRPr lang="en-US" dirty="0"/>
              </a:p>
            </p:txBody>
          </p:sp>
          <p:sp>
            <p:nvSpPr>
              <p:cNvPr id="65" name="Slider"/>
              <p:cNvSpPr>
                <a:spLocks/>
              </p:cNvSpPr>
              <p:nvPr/>
            </p:nvSpPr>
            <p:spPr>
              <a:xfrm>
                <a:off x="4496659" y="2237544"/>
                <a:ext cx="147992" cy="804962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UpArrow"/>
              <p:cNvSpPr>
                <a:spLocks/>
              </p:cNvSpPr>
              <p:nvPr/>
            </p:nvSpPr>
            <p:spPr>
              <a:xfrm>
                <a:off x="4538651" y="1628432"/>
                <a:ext cx="64008" cy="148671"/>
              </a:xfrm>
              <a:prstGeom prst="triangle">
                <a:avLst/>
              </a:prstGeom>
              <a:solidFill>
                <a:srgbClr val="FFFFFF">
                  <a:lumMod val="50000"/>
                  <a:alpha val="99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DownArrow"/>
              <p:cNvSpPr>
                <a:spLocks/>
              </p:cNvSpPr>
              <p:nvPr/>
            </p:nvSpPr>
            <p:spPr>
              <a:xfrm rot="10800000">
                <a:off x="4538651" y="4880844"/>
                <a:ext cx="64008" cy="148671"/>
              </a:xfrm>
              <a:prstGeom prst="triangle">
                <a:avLst/>
              </a:prstGeom>
              <a:solidFill>
                <a:srgbClr val="FFFFFF">
                  <a:lumMod val="50000"/>
                  <a:alpha val="99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70" name="NumericStepper"/>
          <p:cNvGrpSpPr/>
          <p:nvPr>
            <p:custDataLst>
              <p:custData r:id="rId5"/>
            </p:custDataLst>
          </p:nvPr>
        </p:nvGrpSpPr>
        <p:grpSpPr>
          <a:xfrm>
            <a:off x="5687119" y="1075997"/>
            <a:ext cx="639086" cy="228600"/>
            <a:chOff x="4210050" y="3330449"/>
            <a:chExt cx="639086" cy="228600"/>
          </a:xfrm>
        </p:grpSpPr>
        <p:sp>
          <p:nvSpPr>
            <p:cNvPr id="71" name="Content"/>
            <p:cNvSpPr/>
            <p:nvPr/>
          </p:nvSpPr>
          <p:spPr>
            <a:xfrm>
              <a:off x="4210050" y="3330449"/>
              <a:ext cx="639086" cy="22860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45720" rIns="182880" rtlCol="0" anchor="ctr"/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text</a:t>
              </a:r>
              <a:endParaRPr lang="en-US" sz="12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2" name="DownBox"/>
            <p:cNvSpPr>
              <a:spLocks noChangeAspect="1"/>
            </p:cNvSpPr>
            <p:nvPr/>
          </p:nvSpPr>
          <p:spPr>
            <a:xfrm>
              <a:off x="4684544" y="3444749"/>
              <a:ext cx="164592" cy="1143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48766" rIns="91440" bIns="48766"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3" name="DownArrow"/>
            <p:cNvSpPr/>
            <p:nvPr/>
          </p:nvSpPr>
          <p:spPr>
            <a:xfrm rot="10800000">
              <a:off x="4726195" y="3476120"/>
              <a:ext cx="81306" cy="42414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4" name="UpBox"/>
            <p:cNvSpPr>
              <a:spLocks noChangeAspect="1"/>
            </p:cNvSpPr>
            <p:nvPr/>
          </p:nvSpPr>
          <p:spPr>
            <a:xfrm>
              <a:off x="4684552" y="3330449"/>
              <a:ext cx="164584" cy="1143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48766" rIns="91440" bIns="48766"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5" name="UpArrow"/>
            <p:cNvSpPr/>
            <p:nvPr/>
          </p:nvSpPr>
          <p:spPr>
            <a:xfrm>
              <a:off x="4726187" y="3366392"/>
              <a:ext cx="81306" cy="42414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76" name="SearchBox"/>
          <p:cNvGrpSpPr/>
          <p:nvPr>
            <p:custDataLst>
              <p:custData r:id="rId6"/>
            </p:custDataLst>
          </p:nvPr>
        </p:nvGrpSpPr>
        <p:grpSpPr>
          <a:xfrm>
            <a:off x="5131026" y="1728531"/>
            <a:ext cx="962996" cy="310896"/>
            <a:chOff x="4111925" y="3293648"/>
            <a:chExt cx="962996" cy="310896"/>
          </a:xfrm>
        </p:grpSpPr>
        <p:sp>
          <p:nvSpPr>
            <p:cNvPr id="77" name="Content"/>
            <p:cNvSpPr/>
            <p:nvPr/>
          </p:nvSpPr>
          <p:spPr>
            <a:xfrm>
              <a:off x="4111925" y="3328416"/>
              <a:ext cx="920151" cy="22860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31" tIns="48766" rIns="97531" bIns="48766" rtlCol="0" anchor="ctr"/>
            <a:lstStyle/>
            <a:p>
              <a:r>
                <a:rPr lang="en-US" sz="1200" i="1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search</a:t>
              </a:r>
              <a:endParaRPr lang="en-US" sz="1050" i="1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78" name="Icon" descr="C:\Users\t-dantay\Documents\WPIcons\appbar.feature.search.rest.pn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025" y="3293648"/>
              <a:ext cx="310896" cy="310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9" name="ScrollbarVertical"/>
          <p:cNvGrpSpPr/>
          <p:nvPr>
            <p:custDataLst>
              <p:custData r:id="rId7"/>
            </p:custDataLst>
          </p:nvPr>
        </p:nvGrpSpPr>
        <p:grpSpPr>
          <a:xfrm>
            <a:off x="7201790" y="843813"/>
            <a:ext cx="147992" cy="3562291"/>
            <a:chOff x="4496659" y="1543109"/>
            <a:chExt cx="147992" cy="3562291"/>
          </a:xfrm>
        </p:grpSpPr>
        <p:sp>
          <p:nvSpPr>
            <p:cNvPr id="80" name="Background"/>
            <p:cNvSpPr/>
            <p:nvPr/>
          </p:nvSpPr>
          <p:spPr>
            <a:xfrm>
              <a:off x="4496659" y="1543109"/>
              <a:ext cx="147992" cy="356229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001">
              <a:srgbClr val="000000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/>
            <a:lstStyle/>
            <a:p>
              <a:pPr algn="ctr" defTabSz="913915"/>
              <a:endParaRPr lang="en-US"/>
            </a:p>
          </p:txBody>
        </p:sp>
        <p:sp>
          <p:nvSpPr>
            <p:cNvPr id="81" name="Slider"/>
            <p:cNvSpPr/>
            <p:nvPr/>
          </p:nvSpPr>
          <p:spPr>
            <a:xfrm>
              <a:off x="4496659" y="1842087"/>
              <a:ext cx="147992" cy="34656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/>
            <a:lstStyle/>
            <a:p>
              <a:pPr algn="ctr"/>
              <a:endParaRPr lang="en-US"/>
            </a:p>
          </p:txBody>
        </p:sp>
        <p:sp>
          <p:nvSpPr>
            <p:cNvPr id="82" name="UpArrow"/>
            <p:cNvSpPr/>
            <p:nvPr/>
          </p:nvSpPr>
          <p:spPr>
            <a:xfrm>
              <a:off x="4539207" y="1572223"/>
              <a:ext cx="64008" cy="64008"/>
            </a:xfrm>
            <a:prstGeom prst="triangle">
              <a:avLst/>
            </a:prstGeom>
            <a:solidFill>
              <a:srgbClr val="FFFFFF">
                <a:lumMod val="50000"/>
                <a:alpha val="99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/>
            <a:lstStyle/>
            <a:p>
              <a:pPr algn="ctr"/>
              <a:endParaRPr lang="en-US"/>
            </a:p>
          </p:txBody>
        </p:sp>
        <p:sp>
          <p:nvSpPr>
            <p:cNvPr id="83" name="DownArrow"/>
            <p:cNvSpPr/>
            <p:nvPr/>
          </p:nvSpPr>
          <p:spPr>
            <a:xfrm rot="10800000">
              <a:off x="4539207" y="5016340"/>
              <a:ext cx="64008" cy="64008"/>
            </a:xfrm>
            <a:prstGeom prst="triangle">
              <a:avLst/>
            </a:prstGeom>
            <a:solidFill>
              <a:srgbClr val="FFFFFF">
                <a:lumMod val="50000"/>
                <a:alpha val="99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7548" tIns="48774" rIns="97548" bIns="48774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4" name="RadioButtonSelected"/>
          <p:cNvGrpSpPr/>
          <p:nvPr>
            <p:custDataLst>
              <p:custData r:id="rId8"/>
            </p:custDataLst>
          </p:nvPr>
        </p:nvGrpSpPr>
        <p:grpSpPr>
          <a:xfrm>
            <a:off x="5426006" y="2485894"/>
            <a:ext cx="467629" cy="230832"/>
            <a:chOff x="4356895" y="3334651"/>
            <a:chExt cx="467629" cy="230832"/>
          </a:xfrm>
        </p:grpSpPr>
        <p:sp>
          <p:nvSpPr>
            <p:cNvPr id="85" name="Content"/>
            <p:cNvSpPr txBox="1"/>
            <p:nvPr/>
          </p:nvSpPr>
          <p:spPr>
            <a:xfrm>
              <a:off x="4356895" y="3334651"/>
              <a:ext cx="467629" cy="230832"/>
            </a:xfrm>
            <a:prstGeom prst="rect">
              <a:avLst/>
            </a:prstGeom>
            <a:noFill/>
          </p:spPr>
          <p:txBody>
            <a:bodyPr wrap="none" lIns="164592" tIns="18288" rIns="45720" bIns="27432" rtlCol="0" anchor="ctr" anchorCtr="0">
              <a:sp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text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86" name="Group 3"/>
            <p:cNvGrpSpPr/>
            <p:nvPr/>
          </p:nvGrpSpPr>
          <p:grpSpPr>
            <a:xfrm>
              <a:off x="4356895" y="3374807"/>
              <a:ext cx="119960" cy="119922"/>
              <a:chOff x="4356895" y="3374807"/>
              <a:chExt cx="119960" cy="119922"/>
            </a:xfrm>
          </p:grpSpPr>
          <p:sp>
            <p:nvSpPr>
              <p:cNvPr id="87" name="Circle"/>
              <p:cNvSpPr/>
              <p:nvPr/>
            </p:nvSpPr>
            <p:spPr>
              <a:xfrm>
                <a:off x="4356895" y="3374807"/>
                <a:ext cx="119960" cy="119922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FFFFFF">
                    <a:lumMod val="50000"/>
                  </a:srgbClr>
                </a:solidFill>
              </a:ln>
              <a:effectLst/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InnerCircle"/>
              <p:cNvSpPr/>
              <p:nvPr/>
            </p:nvSpPr>
            <p:spPr>
              <a:xfrm>
                <a:off x="4390432" y="3407093"/>
                <a:ext cx="58189" cy="58190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9" name="TabGroup"/>
          <p:cNvGrpSpPr/>
          <p:nvPr>
            <p:custDataLst>
              <p:custData r:id="rId9"/>
            </p:custDataLst>
          </p:nvPr>
        </p:nvGrpSpPr>
        <p:grpSpPr>
          <a:xfrm>
            <a:off x="3406685" y="3263758"/>
            <a:ext cx="3513043" cy="2017394"/>
            <a:chOff x="3138993" y="2600325"/>
            <a:chExt cx="3513043" cy="2017394"/>
          </a:xfrm>
        </p:grpSpPr>
        <p:sp>
          <p:nvSpPr>
            <p:cNvPr id="90" name="Container"/>
            <p:cNvSpPr/>
            <p:nvPr/>
          </p:nvSpPr>
          <p:spPr>
            <a:xfrm>
              <a:off x="3138993" y="2846816"/>
              <a:ext cx="3513043" cy="1770903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1" name="Tab3"/>
            <p:cNvSpPr txBox="1"/>
            <p:nvPr/>
          </p:nvSpPr>
          <p:spPr>
            <a:xfrm>
              <a:off x="4095246" y="2636505"/>
              <a:ext cx="807198" cy="21031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vertOverflow="ellipsis" lIns="0" tIns="9144" rIns="45720" rtlCol="0">
              <a:noAutofit/>
            </a:bodyPr>
            <a:lstStyle/>
            <a:p>
              <a:pPr algn="ctr"/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tab2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2" name="Tab2"/>
            <p:cNvSpPr txBox="1"/>
            <p:nvPr/>
          </p:nvSpPr>
          <p:spPr>
            <a:xfrm>
              <a:off x="4902444" y="2636505"/>
              <a:ext cx="807198" cy="21031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vertOverflow="ellipsis" lIns="45720" tIns="9144" rIns="45720" rtlCol="0">
              <a:noAutofit/>
            </a:bodyPr>
            <a:lstStyle/>
            <a:p>
              <a:pPr algn="ctr"/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tab3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3" name="Group 5"/>
            <p:cNvGrpSpPr/>
            <p:nvPr/>
          </p:nvGrpSpPr>
          <p:grpSpPr>
            <a:xfrm>
              <a:off x="3194744" y="2600325"/>
              <a:ext cx="900502" cy="246492"/>
              <a:chOff x="3473590" y="2698418"/>
              <a:chExt cx="582858" cy="210312"/>
            </a:xfrm>
          </p:grpSpPr>
          <p:sp>
            <p:nvSpPr>
              <p:cNvPr id="95" name="ActiveTab"/>
              <p:cNvSpPr txBox="1"/>
              <p:nvPr/>
            </p:nvSpPr>
            <p:spPr>
              <a:xfrm>
                <a:off x="3473590" y="2698418"/>
                <a:ext cx="582858" cy="210312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vertOverflow="ellipsis" lIns="0" tIns="18288" rIns="45720" rtlCol="0">
                <a:noAutofit/>
              </a:bodyPr>
              <a:lstStyle/>
              <a:p>
                <a:pPr algn="ctr"/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tab1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6" name="TabLine"/>
              <p:cNvSpPr/>
              <p:nvPr/>
            </p:nvSpPr>
            <p:spPr>
              <a:xfrm>
                <a:off x="3479835" y="2908730"/>
                <a:ext cx="570368" cy="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94" name="Tab4"/>
            <p:cNvSpPr txBox="1"/>
            <p:nvPr/>
          </p:nvSpPr>
          <p:spPr>
            <a:xfrm>
              <a:off x="5709642" y="2636505"/>
              <a:ext cx="807198" cy="21031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vertOverflow="ellipsis" lIns="45720" tIns="9144" rIns="45720" rtlCol="0">
              <a:noAutofit/>
            </a:bodyPr>
            <a:lstStyle/>
            <a:p>
              <a:pPr algn="ctr"/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tab4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97" name="TabGroupVertical"/>
          <p:cNvGrpSpPr/>
          <p:nvPr>
            <p:custDataLst>
              <p:custData r:id="rId10"/>
            </p:custDataLst>
          </p:nvPr>
        </p:nvGrpSpPr>
        <p:grpSpPr>
          <a:xfrm>
            <a:off x="162648" y="3434593"/>
            <a:ext cx="3489960" cy="2054097"/>
            <a:chOff x="3101340" y="2723643"/>
            <a:chExt cx="3489960" cy="2054097"/>
          </a:xfrm>
        </p:grpSpPr>
        <p:sp>
          <p:nvSpPr>
            <p:cNvPr id="98" name="Container"/>
            <p:cNvSpPr/>
            <p:nvPr/>
          </p:nvSpPr>
          <p:spPr>
            <a:xfrm>
              <a:off x="3886610" y="2723643"/>
              <a:ext cx="2704690" cy="2054097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9" name="Tab2"/>
            <p:cNvSpPr txBox="1"/>
            <p:nvPr/>
          </p:nvSpPr>
          <p:spPr>
            <a:xfrm>
              <a:off x="3140313" y="2968529"/>
              <a:ext cx="746298" cy="201168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wrap="none" lIns="45720" tIns="9144" rIns="45720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tab2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00" name="Group 4"/>
            <p:cNvGrpSpPr/>
            <p:nvPr/>
          </p:nvGrpSpPr>
          <p:grpSpPr>
            <a:xfrm>
              <a:off x="3101340" y="2767361"/>
              <a:ext cx="783939" cy="201168"/>
              <a:chOff x="3317876" y="2807054"/>
              <a:chExt cx="567403" cy="201168"/>
            </a:xfrm>
          </p:grpSpPr>
          <p:sp>
            <p:nvSpPr>
              <p:cNvPr id="103" name="TabLine"/>
              <p:cNvSpPr txBox="1"/>
              <p:nvPr/>
            </p:nvSpPr>
            <p:spPr>
              <a:xfrm>
                <a:off x="3317876" y="2807054"/>
                <a:ext cx="567252" cy="201168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FFFFFF">
                    <a:lumMod val="50000"/>
                  </a:srgbClr>
                </a:solidFill>
              </a:ln>
            </p:spPr>
            <p:txBody>
              <a:bodyPr wrap="none" lIns="45720" tIns="9144" rIns="45720" rtlCol="0">
                <a:noAutofit/>
              </a:bodyPr>
              <a:lstStyle/>
              <a:p>
                <a:r>
                  <a:rPr lang="en-US" sz="1200" dirty="0" smtClean="0"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tab1</a:t>
                </a:r>
                <a:endParaRPr lang="en-US" sz="1200" dirty="0"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04" name="ActiveTab"/>
              <p:cNvSpPr/>
              <p:nvPr/>
            </p:nvSpPr>
            <p:spPr>
              <a:xfrm>
                <a:off x="3885279" y="2807054"/>
                <a:ext cx="0" cy="20116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101" name="Tab3"/>
            <p:cNvSpPr txBox="1"/>
            <p:nvPr/>
          </p:nvSpPr>
          <p:spPr>
            <a:xfrm>
              <a:off x="3140313" y="3169697"/>
              <a:ext cx="746298" cy="201168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wrap="none" lIns="45720" tIns="9144" rIns="45720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tab3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2" name="Tab4"/>
            <p:cNvSpPr txBox="1"/>
            <p:nvPr/>
          </p:nvSpPr>
          <p:spPr>
            <a:xfrm>
              <a:off x="3140313" y="3370865"/>
              <a:ext cx="746298" cy="201168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>
              <a:solidFill>
                <a:srgbClr val="FFFFFF">
                  <a:lumMod val="50000"/>
                </a:srgbClr>
              </a:solidFill>
            </a:ln>
          </p:spPr>
          <p:txBody>
            <a:bodyPr wrap="none" lIns="45720" tIns="9144" rIns="45720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tab4</a:t>
              </a:r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05" name="Picture 2" descr="C:\Users\t-dantay\Documents\First24\error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534" y="1296714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C:\Users\t-dantay\Documents\First24\envelope1.png"/>
          <p:cNvPicPr>
            <a:picLocks noChangeAspect="1" noChangeArrowheads="1"/>
          </p:cNvPicPr>
          <p:nvPr>
            <p:custDataLst>
              <p:custData r:id="rId12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948" y="1937619"/>
            <a:ext cx="228600" cy="16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2" descr="C:\Users\t-dantay\Documents\First24\folder1.png"/>
          <p:cNvPicPr>
            <a:picLocks noChangeAspect="1" noChangeArrowheads="1"/>
          </p:cNvPicPr>
          <p:nvPr>
            <p:custDataLst>
              <p:custData r:id="rId13"/>
            </p:custDataLst>
          </p:nvPr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79" r="35741"/>
          <a:stretch/>
        </p:blipFill>
        <p:spPr bwMode="auto">
          <a:xfrm>
            <a:off x="8249307" y="2518864"/>
            <a:ext cx="228600" cy="18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StreetMap"/>
          <p:cNvPicPr>
            <a:picLocks noChangeAspect="1" noChangeArrowheads="1"/>
          </p:cNvPicPr>
          <p:nvPr>
            <p:custDataLst>
              <p:custData r:id="rId14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711" y="4066436"/>
            <a:ext cx="2370137" cy="236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09" name="Content"/>
          <p:cNvSpPr txBox="1"/>
          <p:nvPr>
            <p:custDataLst>
              <p:custData r:id="rId15"/>
            </p:custDataLst>
          </p:nvPr>
        </p:nvSpPr>
        <p:spPr>
          <a:xfrm>
            <a:off x="1404028" y="5544244"/>
            <a:ext cx="21107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solidFill>
                  <a:srgbClr val="0070C0"/>
                </a:solidFill>
                <a:uFill>
                  <a:solidFill>
                    <a:srgbClr val="0070C0"/>
                  </a:solidFill>
                </a:uFill>
                <a:latin typeface="Segoe UI" pitchFamily="34" charset="0"/>
                <a:ea typeface="Segoe UI" pitchFamily="34" charset="0"/>
                <a:cs typeface="Segoe UI" pitchFamily="34" charset="0"/>
              </a:rPr>
              <a:t>Advertisement Title</a:t>
            </a:r>
            <a:endParaRPr lang="en-US" sz="1400" u="sng" dirty="0">
              <a:solidFill>
                <a:srgbClr val="0070C0"/>
              </a:solidFill>
              <a:uFill>
                <a:solidFill>
                  <a:srgbClr val="0070C0"/>
                </a:solidFill>
              </a:u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r>
              <a:rPr lang="en-US" sz="1200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Lorem</a:t>
            </a:r>
            <a:r>
              <a:rPr lang="en-US" sz="1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ipsum</a:t>
            </a:r>
            <a:r>
              <a:rPr lang="en-US" sz="1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dolor sit </a:t>
            </a:r>
            <a:r>
              <a:rPr lang="en-US" sz="1200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amet</a:t>
            </a:r>
            <a:r>
              <a:rPr lang="en-US" sz="1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200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elit</a:t>
            </a:r>
            <a:r>
              <a:rPr lang="en-US" sz="1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</a:p>
          <a:p>
            <a:r>
              <a:rPr lang="en-US" sz="1200" dirty="0" smtClean="0">
                <a:solidFill>
                  <a:srgbClr val="008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www.microsoft.com</a:t>
            </a:r>
          </a:p>
        </p:txBody>
      </p:sp>
      <p:grpSp>
        <p:nvGrpSpPr>
          <p:cNvPr id="110" name="PositionControl"/>
          <p:cNvGrpSpPr/>
          <p:nvPr>
            <p:custDataLst>
              <p:custData r:id="rId16"/>
            </p:custDataLst>
          </p:nvPr>
        </p:nvGrpSpPr>
        <p:grpSpPr>
          <a:xfrm>
            <a:off x="3481880" y="4639496"/>
            <a:ext cx="2952750" cy="85725"/>
            <a:chOff x="3248025" y="3538537"/>
            <a:chExt cx="2952750" cy="85725"/>
          </a:xfrm>
        </p:grpSpPr>
        <p:sp>
          <p:nvSpPr>
            <p:cNvPr id="111" name="Bar"/>
            <p:cNvSpPr/>
            <p:nvPr/>
          </p:nvSpPr>
          <p:spPr>
            <a:xfrm>
              <a:off x="3248025" y="3564225"/>
              <a:ext cx="2952750" cy="343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2" name="Slider"/>
            <p:cNvSpPr/>
            <p:nvPr/>
          </p:nvSpPr>
          <p:spPr>
            <a:xfrm>
              <a:off x="3937000" y="3538537"/>
              <a:ext cx="85725" cy="85725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80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>
            <p:custDataLst>
              <p:custData r:id="rId1"/>
            </p:custDataLst>
          </p:nvPr>
        </p:nvGrpSpPr>
        <p:grpSpPr>
          <a:xfrm>
            <a:off x="3892" y="4597718"/>
            <a:ext cx="9136217" cy="2260282"/>
            <a:chOff x="3892" y="2298859"/>
            <a:chExt cx="9136217" cy="2260282"/>
          </a:xfrm>
        </p:grpSpPr>
        <p:sp>
          <p:nvSpPr>
            <p:cNvPr id="3" name="Rectangle 2"/>
            <p:cNvSpPr/>
            <p:nvPr/>
          </p:nvSpPr>
          <p:spPr>
            <a:xfrm>
              <a:off x="3892" y="2298859"/>
              <a:ext cx="9136217" cy="22602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2137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a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93160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ea typeface="Segoe UI Semibold" pitchFamily="34" charset="0"/>
                  <a:cs typeface="Segoe UI" pitchFamily="34" charset="0"/>
                </a:rPr>
                <a:t>w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ea typeface="Segoe UI Semibold" pitchFamily="34" charset="0"/>
                <a:cs typeface="Segoe UI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550764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ea typeface="Segoe UI Semibold" pitchFamily="34" charset="0"/>
                  <a:cs typeface="Segoe UI" pitchFamily="34" charset="0"/>
                </a:rPr>
                <a:t>e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ea typeface="Segoe UI Semibold" pitchFamily="34" charset="0"/>
                <a:cs typeface="Segoe UI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08368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r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065971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t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823575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y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81179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u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38783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err="1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i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387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o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53991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p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11594" y="2342998"/>
              <a:ext cx="1473508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⌫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7795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s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9111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f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3453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d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4769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g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20427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h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6085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j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71743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k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7401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l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30599" y="2898697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‘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87180" y="2898697"/>
              <a:ext cx="1097922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rPr>
                <a:t>Enter</a:t>
              </a:r>
              <a:endParaRPr lang="en-US" sz="1200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556" y="2342998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ea typeface="Segoe UI Semibold" pitchFamily="34" charset="0"/>
                  <a:cs typeface="Segoe UI" pitchFamily="34" charset="0"/>
                </a:rPr>
                <a:t>q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ea typeface="Segoe UI Semibold" pitchFamily="34" charset="0"/>
                <a:cs typeface="Segoe UI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3454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z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59833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x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316211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072590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v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828968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b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585347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n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41725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m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54482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.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098104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,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610861" y="3451672"/>
              <a:ext cx="719816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?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7076" y="4004490"/>
              <a:ext cx="719816" cy="512510"/>
            </a:xfrm>
            <a:prstGeom prst="rect">
              <a:avLst/>
            </a:prstGeom>
            <a:solidFill>
              <a:srgbClr val="27262C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rPr>
                <a:t>Ctrl</a:t>
              </a:r>
              <a:endParaRPr lang="en-US" sz="1200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3661" y="4004490"/>
              <a:ext cx="719816" cy="512510"/>
            </a:xfrm>
            <a:prstGeom prst="rect">
              <a:avLst/>
            </a:prstGeom>
            <a:solidFill>
              <a:srgbClr val="27262C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rPr>
                <a:t>&amp;123</a:t>
              </a:r>
              <a:endParaRPr lang="en-US" sz="1200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16832" y="4004490"/>
              <a:ext cx="4498515" cy="51251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852115" y="4007369"/>
              <a:ext cx="719816" cy="512510"/>
            </a:xfrm>
            <a:prstGeom prst="rect">
              <a:avLst/>
            </a:prstGeom>
            <a:solidFill>
              <a:srgbClr val="27262C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&lt;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608700" y="4007369"/>
              <a:ext cx="719816" cy="512510"/>
            </a:xfrm>
            <a:prstGeom prst="rect">
              <a:avLst/>
            </a:prstGeom>
            <a:solidFill>
              <a:srgbClr val="27262C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&gt;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365286" y="4007369"/>
              <a:ext cx="719816" cy="512510"/>
            </a:xfrm>
            <a:prstGeom prst="rect">
              <a:avLst/>
            </a:prstGeom>
            <a:solidFill>
              <a:srgbClr val="27262C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⌨</a:t>
              </a:r>
              <a:endParaRPr lang="en-US" sz="1600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8367241" y="3451672"/>
              <a:ext cx="719816" cy="512510"/>
              <a:chOff x="8367240" y="3451672"/>
              <a:chExt cx="719816" cy="51251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8367240" y="3451672"/>
                <a:ext cx="719816" cy="512510"/>
              </a:xfrm>
              <a:prstGeom prst="rect">
                <a:avLst/>
              </a:prstGeom>
              <a:solidFill>
                <a:srgbClr val="27262C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b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black">
              <a:xfrm rot="16200000">
                <a:off x="8633955" y="3639684"/>
                <a:ext cx="186387" cy="136486"/>
              </a:xfrm>
              <a:custGeom>
                <a:avLst/>
                <a:gdLst>
                  <a:gd name="T0" fmla="*/ 86 w 131"/>
                  <a:gd name="T1" fmla="*/ 35 h 96"/>
                  <a:gd name="T2" fmla="*/ 48 w 131"/>
                  <a:gd name="T3" fmla="*/ 0 h 96"/>
                  <a:gd name="T4" fmla="*/ 79 w 131"/>
                  <a:gd name="T5" fmla="*/ 0 h 96"/>
                  <a:gd name="T6" fmla="*/ 131 w 131"/>
                  <a:gd name="T7" fmla="*/ 48 h 96"/>
                  <a:gd name="T8" fmla="*/ 79 w 131"/>
                  <a:gd name="T9" fmla="*/ 96 h 96"/>
                  <a:gd name="T10" fmla="*/ 48 w 131"/>
                  <a:gd name="T11" fmla="*/ 96 h 96"/>
                  <a:gd name="T12" fmla="*/ 86 w 131"/>
                  <a:gd name="T13" fmla="*/ 60 h 96"/>
                  <a:gd name="T14" fmla="*/ 0 w 131"/>
                  <a:gd name="T15" fmla="*/ 60 h 96"/>
                  <a:gd name="T16" fmla="*/ 0 w 131"/>
                  <a:gd name="T17" fmla="*/ 35 h 96"/>
                  <a:gd name="T18" fmla="*/ 86 w 131"/>
                  <a:gd name="T19" fmla="*/ 3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96">
                    <a:moveTo>
                      <a:pt x="86" y="35"/>
                    </a:moveTo>
                    <a:lnTo>
                      <a:pt x="48" y="0"/>
                    </a:lnTo>
                    <a:lnTo>
                      <a:pt x="79" y="0"/>
                    </a:lnTo>
                    <a:lnTo>
                      <a:pt x="131" y="48"/>
                    </a:lnTo>
                    <a:lnTo>
                      <a:pt x="79" y="96"/>
                    </a:lnTo>
                    <a:lnTo>
                      <a:pt x="48" y="96"/>
                    </a:lnTo>
                    <a:lnTo>
                      <a:pt x="86" y="60"/>
                    </a:lnTo>
                    <a:lnTo>
                      <a:pt x="0" y="60"/>
                    </a:lnTo>
                    <a:lnTo>
                      <a:pt x="0" y="35"/>
                    </a:lnTo>
                    <a:lnTo>
                      <a:pt x="86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vert="horz" wrap="square" lIns="97576" tIns="48788" rIns="97576" bIns="4878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47076" y="3451672"/>
              <a:ext cx="719816" cy="512510"/>
              <a:chOff x="47075" y="3451672"/>
              <a:chExt cx="719816" cy="51251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7075" y="3451672"/>
                <a:ext cx="719816" cy="512510"/>
              </a:xfrm>
              <a:prstGeom prst="rect">
                <a:avLst/>
              </a:prstGeom>
              <a:solidFill>
                <a:srgbClr val="27262C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b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 dirty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black">
              <a:xfrm rot="16200000">
                <a:off x="313790" y="3639684"/>
                <a:ext cx="186387" cy="136486"/>
              </a:xfrm>
              <a:custGeom>
                <a:avLst/>
                <a:gdLst>
                  <a:gd name="T0" fmla="*/ 86 w 131"/>
                  <a:gd name="T1" fmla="*/ 35 h 96"/>
                  <a:gd name="T2" fmla="*/ 48 w 131"/>
                  <a:gd name="T3" fmla="*/ 0 h 96"/>
                  <a:gd name="T4" fmla="*/ 79 w 131"/>
                  <a:gd name="T5" fmla="*/ 0 h 96"/>
                  <a:gd name="T6" fmla="*/ 131 w 131"/>
                  <a:gd name="T7" fmla="*/ 48 h 96"/>
                  <a:gd name="T8" fmla="*/ 79 w 131"/>
                  <a:gd name="T9" fmla="*/ 96 h 96"/>
                  <a:gd name="T10" fmla="*/ 48 w 131"/>
                  <a:gd name="T11" fmla="*/ 96 h 96"/>
                  <a:gd name="T12" fmla="*/ 86 w 131"/>
                  <a:gd name="T13" fmla="*/ 60 h 96"/>
                  <a:gd name="T14" fmla="*/ 0 w 131"/>
                  <a:gd name="T15" fmla="*/ 60 h 96"/>
                  <a:gd name="T16" fmla="*/ 0 w 131"/>
                  <a:gd name="T17" fmla="*/ 35 h 96"/>
                  <a:gd name="T18" fmla="*/ 86 w 131"/>
                  <a:gd name="T19" fmla="*/ 3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96">
                    <a:moveTo>
                      <a:pt x="86" y="35"/>
                    </a:moveTo>
                    <a:lnTo>
                      <a:pt x="48" y="0"/>
                    </a:lnTo>
                    <a:lnTo>
                      <a:pt x="79" y="0"/>
                    </a:lnTo>
                    <a:lnTo>
                      <a:pt x="131" y="48"/>
                    </a:lnTo>
                    <a:lnTo>
                      <a:pt x="79" y="96"/>
                    </a:lnTo>
                    <a:lnTo>
                      <a:pt x="48" y="96"/>
                    </a:lnTo>
                    <a:lnTo>
                      <a:pt x="86" y="60"/>
                    </a:lnTo>
                    <a:lnTo>
                      <a:pt x="0" y="60"/>
                    </a:lnTo>
                    <a:lnTo>
                      <a:pt x="0" y="35"/>
                    </a:lnTo>
                    <a:lnTo>
                      <a:pt x="86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vert="horz" wrap="square" lIns="97576" tIns="48788" rIns="97576" bIns="4878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560246" y="4004490"/>
              <a:ext cx="719816" cy="512510"/>
              <a:chOff x="1560246" y="4021560"/>
              <a:chExt cx="719816" cy="512510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560246" y="4021560"/>
                <a:ext cx="719816" cy="512510"/>
              </a:xfrm>
              <a:prstGeom prst="rect">
                <a:avLst/>
              </a:prstGeom>
              <a:solidFill>
                <a:srgbClr val="27262C"/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0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2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8130" y="4085791"/>
                <a:ext cx="384048" cy="384048"/>
              </a:xfrm>
              <a:prstGeom prst="rect">
                <a:avLst/>
              </a:prstGeom>
            </p:spPr>
          </p:pic>
        </p:grpSp>
      </p:grpSp>
      <p:grpSp>
        <p:nvGrpSpPr>
          <p:cNvPr id="51" name="List"/>
          <p:cNvGrpSpPr/>
          <p:nvPr>
            <p:custDataLst>
              <p:custData r:id="rId2"/>
              <p:custData r:id="rId3"/>
            </p:custDataLst>
          </p:nvPr>
        </p:nvGrpSpPr>
        <p:grpSpPr>
          <a:xfrm>
            <a:off x="5985345" y="2455097"/>
            <a:ext cx="1471745" cy="1737152"/>
            <a:chOff x="6284282" y="4935719"/>
            <a:chExt cx="1471745" cy="1737152"/>
          </a:xfrm>
        </p:grpSpPr>
        <p:sp>
          <p:nvSpPr>
            <p:cNvPr id="52" name="Content"/>
            <p:cNvSpPr/>
            <p:nvPr/>
          </p:nvSpPr>
          <p:spPr bwMode="auto">
            <a:xfrm>
              <a:off x="6284282" y="4935719"/>
              <a:ext cx="1471745" cy="1737152"/>
            </a:xfrm>
            <a:prstGeom prst="rect">
              <a:avLst/>
            </a:prstGeom>
            <a:solidFill>
              <a:srgbClr val="FFFFFF"/>
            </a:solidFill>
            <a:ln w="22225" cap="flat" cmpd="sng" algn="ctr">
              <a:solidFill>
                <a:srgbClr val="232323">
                  <a:lumMod val="90000"/>
                  <a:lumOff val="10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99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2323"/>
                  </a:solidFill>
                  <a:effectLst/>
                  <a:uLnTx/>
                  <a:uFillTx/>
                  <a:latin typeface="Segoe"/>
                  <a:ea typeface="+mn-ea"/>
                  <a:cs typeface="+mn-cs"/>
                </a:rPr>
                <a:t>Text</a:t>
              </a:r>
            </a:p>
            <a:p>
              <a:pPr marL="0" marR="0" lvl="0" indent="0" defTabSz="914099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2323"/>
                  </a:solidFill>
                  <a:effectLst/>
                  <a:uLnTx/>
                  <a:uFillTx/>
                  <a:latin typeface="Segoe"/>
                  <a:ea typeface="+mn-ea"/>
                  <a:cs typeface="+mn-cs"/>
                </a:rPr>
                <a:t>Text</a:t>
              </a:r>
            </a:p>
            <a:p>
              <a:pPr marL="0" marR="0" lvl="0" indent="0" defTabSz="914099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2323"/>
                  </a:solidFill>
                  <a:effectLst/>
                  <a:uLnTx/>
                  <a:uFillTx/>
                  <a:latin typeface="Segoe"/>
                  <a:ea typeface="+mn-ea"/>
                  <a:cs typeface="+mn-cs"/>
                </a:rPr>
                <a:t>Text</a:t>
              </a:r>
            </a:p>
            <a:p>
              <a:pPr marL="0" marR="0" lvl="0" indent="0" defTabSz="914099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2323"/>
                  </a:solidFill>
                  <a:effectLst/>
                  <a:uLnTx/>
                  <a:uFillTx/>
                  <a:latin typeface="Segoe"/>
                  <a:ea typeface="+mn-ea"/>
                  <a:cs typeface="+mn-cs"/>
                </a:rPr>
                <a:t>Text</a:t>
              </a:r>
            </a:p>
          </p:txBody>
        </p:sp>
        <p:sp>
          <p:nvSpPr>
            <p:cNvPr id="53" name="Scrollbar"/>
            <p:cNvSpPr/>
            <p:nvPr/>
          </p:nvSpPr>
          <p:spPr bwMode="auto">
            <a:xfrm>
              <a:off x="7651568" y="5044177"/>
              <a:ext cx="45719" cy="452672"/>
            </a:xfrm>
            <a:prstGeom prst="rect">
              <a:avLst/>
            </a:prstGeom>
            <a:solidFill>
              <a:srgbClr val="CFCFCF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"/>
                <a:ea typeface="+mn-ea"/>
                <a:cs typeface="+mn-cs"/>
              </a:endParaRPr>
            </a:p>
          </p:txBody>
        </p:sp>
      </p:grpSp>
      <p:pic>
        <p:nvPicPr>
          <p:cNvPr id="54" name="Picture 1"/>
          <p:cNvPicPr/>
          <p:nvPr>
            <p:custDataLst>
              <p:custData r:id="rId4"/>
            </p:custDataLst>
          </p:nvPr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439" b="99281" l="2857" r="97143">
                        <a14:foregroundMark x1="37143" y1="11511" x2="37143" y2="11511"/>
                        <a14:foregroundMark x1="77857" y1="19424" x2="77857" y2="19424"/>
                        <a14:foregroundMark x1="88571" y1="52518" x2="88571" y2="52518"/>
                        <a14:foregroundMark x1="32857" y1="82734" x2="32857" y2="82734"/>
                        <a14:foregroundMark x1="16429" y1="30935" x2="16429" y2="30935"/>
                        <a14:foregroundMark x1="58571" y1="12230" x2="58571" y2="122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749" y="2294124"/>
            <a:ext cx="666750" cy="661670"/>
          </a:xfrm>
          <a:prstGeom prst="rect">
            <a:avLst/>
          </a:prstGeom>
          <a:noFill/>
          <a:ln>
            <a:noFill/>
          </a:ln>
          <a:effectLst/>
          <a:extLst/>
        </p:spPr>
      </p:pic>
      <p:grpSp>
        <p:nvGrpSpPr>
          <p:cNvPr id="55" name="Group 1"/>
          <p:cNvGrpSpPr/>
          <p:nvPr>
            <p:custDataLst>
              <p:custData r:id="rId5"/>
              <p:custData r:id="rId6"/>
            </p:custDataLst>
          </p:nvPr>
        </p:nvGrpSpPr>
        <p:grpSpPr>
          <a:xfrm>
            <a:off x="5398668" y="1707782"/>
            <a:ext cx="3147293" cy="320480"/>
            <a:chOff x="661119" y="6516573"/>
            <a:chExt cx="3147293" cy="320480"/>
          </a:xfrm>
        </p:grpSpPr>
        <p:grpSp>
          <p:nvGrpSpPr>
            <p:cNvPr id="56" name="Group 2"/>
            <p:cNvGrpSpPr/>
            <p:nvPr/>
          </p:nvGrpSpPr>
          <p:grpSpPr>
            <a:xfrm>
              <a:off x="661119" y="6516573"/>
              <a:ext cx="1217687" cy="320480"/>
              <a:chOff x="507869" y="3725859"/>
              <a:chExt cx="1217687" cy="320480"/>
            </a:xfrm>
          </p:grpSpPr>
          <p:sp>
            <p:nvSpPr>
              <p:cNvPr id="63" name="Content1"/>
              <p:cNvSpPr/>
              <p:nvPr/>
            </p:nvSpPr>
            <p:spPr bwMode="auto">
              <a:xfrm>
                <a:off x="507869" y="3725859"/>
                <a:ext cx="1217687" cy="32048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CFCFCF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32323"/>
                    </a:solidFill>
                    <a:effectLst/>
                    <a:uLnTx/>
                    <a:uFillTx/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September</a:t>
                </a:r>
              </a:p>
            </p:txBody>
          </p:sp>
          <p:sp>
            <p:nvSpPr>
              <p:cNvPr id="64" name="DownArrow1"/>
              <p:cNvSpPr/>
              <p:nvPr/>
            </p:nvSpPr>
            <p:spPr bwMode="auto">
              <a:xfrm rot="5400000">
                <a:off x="1535955" y="3844761"/>
                <a:ext cx="60862" cy="76200"/>
              </a:xfrm>
              <a:custGeom>
                <a:avLst/>
                <a:gdLst>
                  <a:gd name="connsiteX0" fmla="*/ 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1463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66200 w 88508"/>
                  <a:gd name="connsiteY5" fmla="*/ 57712 h 100794"/>
                  <a:gd name="connsiteX6" fmla="*/ 14630 w 88508"/>
                  <a:gd name="connsiteY6" fmla="*/ 0 h 100794"/>
                  <a:gd name="connsiteX0" fmla="*/ 0 w 73878"/>
                  <a:gd name="connsiteY0" fmla="*/ 0 h 108109"/>
                  <a:gd name="connsiteX1" fmla="*/ 29624 w 73878"/>
                  <a:gd name="connsiteY1" fmla="*/ 0 h 108109"/>
                  <a:gd name="connsiteX2" fmla="*/ 73878 w 73878"/>
                  <a:gd name="connsiteY2" fmla="*/ 50397 h 108109"/>
                  <a:gd name="connsiteX3" fmla="*/ 29624 w 73878"/>
                  <a:gd name="connsiteY3" fmla="*/ 100794 h 108109"/>
                  <a:gd name="connsiteX4" fmla="*/ 7315 w 73878"/>
                  <a:gd name="connsiteY4" fmla="*/ 108109 h 108109"/>
                  <a:gd name="connsiteX5" fmla="*/ 51570 w 73878"/>
                  <a:gd name="connsiteY5" fmla="*/ 57712 h 108109"/>
                  <a:gd name="connsiteX6" fmla="*/ 0 w 73878"/>
                  <a:gd name="connsiteY6" fmla="*/ 0 h 108109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5225 w 77533"/>
                  <a:gd name="connsiteY5" fmla="*/ 57712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1570 w 77533"/>
                  <a:gd name="connsiteY5" fmla="*/ 46739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8716 w 77533"/>
                  <a:gd name="connsiteY5" fmla="*/ 49120 h 100794"/>
                  <a:gd name="connsiteX6" fmla="*/ 3655 w 77533"/>
                  <a:gd name="connsiteY6" fmla="*/ 0 h 100794"/>
                  <a:gd name="connsiteX0" fmla="*/ 0 w 73878"/>
                  <a:gd name="connsiteY0" fmla="*/ 0 h 104280"/>
                  <a:gd name="connsiteX1" fmla="*/ 29624 w 73878"/>
                  <a:gd name="connsiteY1" fmla="*/ 0 h 104280"/>
                  <a:gd name="connsiteX2" fmla="*/ 73878 w 73878"/>
                  <a:gd name="connsiteY2" fmla="*/ 50397 h 104280"/>
                  <a:gd name="connsiteX3" fmla="*/ 29624 w 73878"/>
                  <a:gd name="connsiteY3" fmla="*/ 100794 h 104280"/>
                  <a:gd name="connsiteX4" fmla="*/ 13016 w 73878"/>
                  <a:gd name="connsiteY4" fmla="*/ 104280 h 104280"/>
                  <a:gd name="connsiteX5" fmla="*/ 55061 w 73878"/>
                  <a:gd name="connsiteY5" fmla="*/ 49120 h 104280"/>
                  <a:gd name="connsiteX6" fmla="*/ 0 w 73878"/>
                  <a:gd name="connsiteY6" fmla="*/ 0 h 104280"/>
                  <a:gd name="connsiteX0" fmla="*/ 1272 w 60862"/>
                  <a:gd name="connsiteY0" fmla="*/ 2381 h 104280"/>
                  <a:gd name="connsiteX1" fmla="*/ 16608 w 60862"/>
                  <a:gd name="connsiteY1" fmla="*/ 0 h 104280"/>
                  <a:gd name="connsiteX2" fmla="*/ 60862 w 60862"/>
                  <a:gd name="connsiteY2" fmla="*/ 50397 h 104280"/>
                  <a:gd name="connsiteX3" fmla="*/ 16608 w 60862"/>
                  <a:gd name="connsiteY3" fmla="*/ 100794 h 104280"/>
                  <a:gd name="connsiteX4" fmla="*/ 0 w 60862"/>
                  <a:gd name="connsiteY4" fmla="*/ 104280 h 104280"/>
                  <a:gd name="connsiteX5" fmla="*/ 42045 w 60862"/>
                  <a:gd name="connsiteY5" fmla="*/ 49120 h 104280"/>
                  <a:gd name="connsiteX6" fmla="*/ 1272 w 60862"/>
                  <a:gd name="connsiteY6" fmla="*/ 2381 h 104280"/>
                  <a:gd name="connsiteX0" fmla="*/ 1272 w 60862"/>
                  <a:gd name="connsiteY0" fmla="*/ 2381 h 100794"/>
                  <a:gd name="connsiteX1" fmla="*/ 16608 w 60862"/>
                  <a:gd name="connsiteY1" fmla="*/ 0 h 100794"/>
                  <a:gd name="connsiteX2" fmla="*/ 60862 w 60862"/>
                  <a:gd name="connsiteY2" fmla="*/ 50397 h 100794"/>
                  <a:gd name="connsiteX3" fmla="*/ 16608 w 60862"/>
                  <a:gd name="connsiteY3" fmla="*/ 100794 h 100794"/>
                  <a:gd name="connsiteX4" fmla="*/ 0 w 60862"/>
                  <a:gd name="connsiteY4" fmla="*/ 94755 h 100794"/>
                  <a:gd name="connsiteX5" fmla="*/ 42045 w 60862"/>
                  <a:gd name="connsiteY5" fmla="*/ 49120 h 100794"/>
                  <a:gd name="connsiteX6" fmla="*/ 1272 w 60862"/>
                  <a:gd name="connsiteY6" fmla="*/ 2381 h 100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862" h="100794">
                    <a:moveTo>
                      <a:pt x="1272" y="2381"/>
                    </a:moveTo>
                    <a:lnTo>
                      <a:pt x="16608" y="0"/>
                    </a:lnTo>
                    <a:lnTo>
                      <a:pt x="60862" y="50397"/>
                    </a:lnTo>
                    <a:lnTo>
                      <a:pt x="16608" y="100794"/>
                    </a:lnTo>
                    <a:lnTo>
                      <a:pt x="0" y="94755"/>
                    </a:lnTo>
                    <a:lnTo>
                      <a:pt x="42045" y="49120"/>
                    </a:lnTo>
                    <a:lnTo>
                      <a:pt x="1272" y="2381"/>
                    </a:lnTo>
                    <a:close/>
                  </a:path>
                </a:pathLst>
              </a:custGeom>
              <a:solidFill>
                <a:srgbClr val="585858">
                  <a:lumMod val="50000"/>
                </a:srgbClr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3"/>
            <p:cNvGrpSpPr/>
            <p:nvPr/>
          </p:nvGrpSpPr>
          <p:grpSpPr>
            <a:xfrm>
              <a:off x="2050537" y="6516573"/>
              <a:ext cx="767275" cy="320480"/>
              <a:chOff x="507870" y="3725859"/>
              <a:chExt cx="767275" cy="320480"/>
            </a:xfrm>
          </p:grpSpPr>
          <p:sp>
            <p:nvSpPr>
              <p:cNvPr id="61" name="Content2"/>
              <p:cNvSpPr/>
              <p:nvPr/>
            </p:nvSpPr>
            <p:spPr bwMode="auto">
              <a:xfrm>
                <a:off x="507870" y="3725859"/>
                <a:ext cx="767275" cy="32048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CFCFCF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32323"/>
                    </a:solidFill>
                    <a:effectLst/>
                    <a:uLnTx/>
                    <a:uFillTx/>
                    <a:latin typeface="Segoe UI" pitchFamily="34" charset="0"/>
                    <a:ea typeface="+mn-ea"/>
                    <a:cs typeface="Segoe UI" pitchFamily="34" charset="0"/>
                  </a:rPr>
                  <a:t>13</a:t>
                </a:r>
              </a:p>
            </p:txBody>
          </p:sp>
          <p:sp>
            <p:nvSpPr>
              <p:cNvPr id="62" name="DownArrow2"/>
              <p:cNvSpPr/>
              <p:nvPr/>
            </p:nvSpPr>
            <p:spPr bwMode="auto">
              <a:xfrm rot="5400000">
                <a:off x="1093995" y="3844761"/>
                <a:ext cx="60862" cy="76200"/>
              </a:xfrm>
              <a:custGeom>
                <a:avLst/>
                <a:gdLst>
                  <a:gd name="connsiteX0" fmla="*/ 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1463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66200 w 88508"/>
                  <a:gd name="connsiteY5" fmla="*/ 57712 h 100794"/>
                  <a:gd name="connsiteX6" fmla="*/ 14630 w 88508"/>
                  <a:gd name="connsiteY6" fmla="*/ 0 h 100794"/>
                  <a:gd name="connsiteX0" fmla="*/ 0 w 73878"/>
                  <a:gd name="connsiteY0" fmla="*/ 0 h 108109"/>
                  <a:gd name="connsiteX1" fmla="*/ 29624 w 73878"/>
                  <a:gd name="connsiteY1" fmla="*/ 0 h 108109"/>
                  <a:gd name="connsiteX2" fmla="*/ 73878 w 73878"/>
                  <a:gd name="connsiteY2" fmla="*/ 50397 h 108109"/>
                  <a:gd name="connsiteX3" fmla="*/ 29624 w 73878"/>
                  <a:gd name="connsiteY3" fmla="*/ 100794 h 108109"/>
                  <a:gd name="connsiteX4" fmla="*/ 7315 w 73878"/>
                  <a:gd name="connsiteY4" fmla="*/ 108109 h 108109"/>
                  <a:gd name="connsiteX5" fmla="*/ 51570 w 73878"/>
                  <a:gd name="connsiteY5" fmla="*/ 57712 h 108109"/>
                  <a:gd name="connsiteX6" fmla="*/ 0 w 73878"/>
                  <a:gd name="connsiteY6" fmla="*/ 0 h 108109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5225 w 77533"/>
                  <a:gd name="connsiteY5" fmla="*/ 57712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1570 w 77533"/>
                  <a:gd name="connsiteY5" fmla="*/ 46739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8716 w 77533"/>
                  <a:gd name="connsiteY5" fmla="*/ 49120 h 100794"/>
                  <a:gd name="connsiteX6" fmla="*/ 3655 w 77533"/>
                  <a:gd name="connsiteY6" fmla="*/ 0 h 100794"/>
                  <a:gd name="connsiteX0" fmla="*/ 0 w 73878"/>
                  <a:gd name="connsiteY0" fmla="*/ 0 h 104280"/>
                  <a:gd name="connsiteX1" fmla="*/ 29624 w 73878"/>
                  <a:gd name="connsiteY1" fmla="*/ 0 h 104280"/>
                  <a:gd name="connsiteX2" fmla="*/ 73878 w 73878"/>
                  <a:gd name="connsiteY2" fmla="*/ 50397 h 104280"/>
                  <a:gd name="connsiteX3" fmla="*/ 29624 w 73878"/>
                  <a:gd name="connsiteY3" fmla="*/ 100794 h 104280"/>
                  <a:gd name="connsiteX4" fmla="*/ 13016 w 73878"/>
                  <a:gd name="connsiteY4" fmla="*/ 104280 h 104280"/>
                  <a:gd name="connsiteX5" fmla="*/ 55061 w 73878"/>
                  <a:gd name="connsiteY5" fmla="*/ 49120 h 104280"/>
                  <a:gd name="connsiteX6" fmla="*/ 0 w 73878"/>
                  <a:gd name="connsiteY6" fmla="*/ 0 h 104280"/>
                  <a:gd name="connsiteX0" fmla="*/ 1272 w 60862"/>
                  <a:gd name="connsiteY0" fmla="*/ 2381 h 104280"/>
                  <a:gd name="connsiteX1" fmla="*/ 16608 w 60862"/>
                  <a:gd name="connsiteY1" fmla="*/ 0 h 104280"/>
                  <a:gd name="connsiteX2" fmla="*/ 60862 w 60862"/>
                  <a:gd name="connsiteY2" fmla="*/ 50397 h 104280"/>
                  <a:gd name="connsiteX3" fmla="*/ 16608 w 60862"/>
                  <a:gd name="connsiteY3" fmla="*/ 100794 h 104280"/>
                  <a:gd name="connsiteX4" fmla="*/ 0 w 60862"/>
                  <a:gd name="connsiteY4" fmla="*/ 104280 h 104280"/>
                  <a:gd name="connsiteX5" fmla="*/ 42045 w 60862"/>
                  <a:gd name="connsiteY5" fmla="*/ 49120 h 104280"/>
                  <a:gd name="connsiteX6" fmla="*/ 1272 w 60862"/>
                  <a:gd name="connsiteY6" fmla="*/ 2381 h 104280"/>
                  <a:gd name="connsiteX0" fmla="*/ 1272 w 60862"/>
                  <a:gd name="connsiteY0" fmla="*/ 2381 h 100794"/>
                  <a:gd name="connsiteX1" fmla="*/ 16608 w 60862"/>
                  <a:gd name="connsiteY1" fmla="*/ 0 h 100794"/>
                  <a:gd name="connsiteX2" fmla="*/ 60862 w 60862"/>
                  <a:gd name="connsiteY2" fmla="*/ 50397 h 100794"/>
                  <a:gd name="connsiteX3" fmla="*/ 16608 w 60862"/>
                  <a:gd name="connsiteY3" fmla="*/ 100794 h 100794"/>
                  <a:gd name="connsiteX4" fmla="*/ 0 w 60862"/>
                  <a:gd name="connsiteY4" fmla="*/ 94755 h 100794"/>
                  <a:gd name="connsiteX5" fmla="*/ 42045 w 60862"/>
                  <a:gd name="connsiteY5" fmla="*/ 49120 h 100794"/>
                  <a:gd name="connsiteX6" fmla="*/ 1272 w 60862"/>
                  <a:gd name="connsiteY6" fmla="*/ 2381 h 100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862" h="100794">
                    <a:moveTo>
                      <a:pt x="1272" y="2381"/>
                    </a:moveTo>
                    <a:lnTo>
                      <a:pt x="16608" y="0"/>
                    </a:lnTo>
                    <a:lnTo>
                      <a:pt x="60862" y="50397"/>
                    </a:lnTo>
                    <a:lnTo>
                      <a:pt x="16608" y="100794"/>
                    </a:lnTo>
                    <a:lnTo>
                      <a:pt x="0" y="94755"/>
                    </a:lnTo>
                    <a:lnTo>
                      <a:pt x="42045" y="49120"/>
                    </a:lnTo>
                    <a:lnTo>
                      <a:pt x="1272" y="2381"/>
                    </a:lnTo>
                    <a:close/>
                  </a:path>
                </a:pathLst>
              </a:custGeom>
              <a:solidFill>
                <a:srgbClr val="585858">
                  <a:lumMod val="50000"/>
                </a:srgbClr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4"/>
            <p:cNvGrpSpPr/>
            <p:nvPr/>
          </p:nvGrpSpPr>
          <p:grpSpPr>
            <a:xfrm>
              <a:off x="2987295" y="6516573"/>
              <a:ext cx="821117" cy="320480"/>
              <a:chOff x="507870" y="3733699"/>
              <a:chExt cx="767275" cy="320480"/>
            </a:xfrm>
          </p:grpSpPr>
          <p:sp>
            <p:nvSpPr>
              <p:cNvPr id="59" name="Content3"/>
              <p:cNvSpPr/>
              <p:nvPr/>
            </p:nvSpPr>
            <p:spPr bwMode="auto">
              <a:xfrm>
                <a:off x="507870" y="3733699"/>
                <a:ext cx="767275" cy="32048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CFCFCF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32323"/>
                    </a:solidFill>
                    <a:effectLst/>
                    <a:uLnTx/>
                    <a:uFillTx/>
                    <a:latin typeface="Segoe UI" pitchFamily="34" charset="0"/>
                    <a:ea typeface="+mn-ea"/>
                    <a:cs typeface="Segoe UI" pitchFamily="34" charset="0"/>
                  </a:rPr>
                  <a:t>2011</a:t>
                </a:r>
              </a:p>
            </p:txBody>
          </p:sp>
          <p:sp>
            <p:nvSpPr>
              <p:cNvPr id="60" name="DownArrow3"/>
              <p:cNvSpPr/>
              <p:nvPr/>
            </p:nvSpPr>
            <p:spPr bwMode="auto">
              <a:xfrm rot="5400000">
                <a:off x="1129597" y="3844761"/>
                <a:ext cx="60862" cy="76200"/>
              </a:xfrm>
              <a:custGeom>
                <a:avLst/>
                <a:gdLst>
                  <a:gd name="connsiteX0" fmla="*/ 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44254 w 88508"/>
                  <a:gd name="connsiteY5" fmla="*/ 50397 h 100794"/>
                  <a:gd name="connsiteX6" fmla="*/ 14630 w 88508"/>
                  <a:gd name="connsiteY6" fmla="*/ 0 h 100794"/>
                  <a:gd name="connsiteX0" fmla="*/ 14630 w 88508"/>
                  <a:gd name="connsiteY0" fmla="*/ 0 h 100794"/>
                  <a:gd name="connsiteX1" fmla="*/ 44254 w 88508"/>
                  <a:gd name="connsiteY1" fmla="*/ 0 h 100794"/>
                  <a:gd name="connsiteX2" fmla="*/ 88508 w 88508"/>
                  <a:gd name="connsiteY2" fmla="*/ 50397 h 100794"/>
                  <a:gd name="connsiteX3" fmla="*/ 44254 w 88508"/>
                  <a:gd name="connsiteY3" fmla="*/ 100794 h 100794"/>
                  <a:gd name="connsiteX4" fmla="*/ 0 w 88508"/>
                  <a:gd name="connsiteY4" fmla="*/ 100794 h 100794"/>
                  <a:gd name="connsiteX5" fmla="*/ 66200 w 88508"/>
                  <a:gd name="connsiteY5" fmla="*/ 57712 h 100794"/>
                  <a:gd name="connsiteX6" fmla="*/ 14630 w 88508"/>
                  <a:gd name="connsiteY6" fmla="*/ 0 h 100794"/>
                  <a:gd name="connsiteX0" fmla="*/ 0 w 73878"/>
                  <a:gd name="connsiteY0" fmla="*/ 0 h 108109"/>
                  <a:gd name="connsiteX1" fmla="*/ 29624 w 73878"/>
                  <a:gd name="connsiteY1" fmla="*/ 0 h 108109"/>
                  <a:gd name="connsiteX2" fmla="*/ 73878 w 73878"/>
                  <a:gd name="connsiteY2" fmla="*/ 50397 h 108109"/>
                  <a:gd name="connsiteX3" fmla="*/ 29624 w 73878"/>
                  <a:gd name="connsiteY3" fmla="*/ 100794 h 108109"/>
                  <a:gd name="connsiteX4" fmla="*/ 7315 w 73878"/>
                  <a:gd name="connsiteY4" fmla="*/ 108109 h 108109"/>
                  <a:gd name="connsiteX5" fmla="*/ 51570 w 73878"/>
                  <a:gd name="connsiteY5" fmla="*/ 57712 h 108109"/>
                  <a:gd name="connsiteX6" fmla="*/ 0 w 73878"/>
                  <a:gd name="connsiteY6" fmla="*/ 0 h 108109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5225 w 77533"/>
                  <a:gd name="connsiteY5" fmla="*/ 57712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1570 w 77533"/>
                  <a:gd name="connsiteY5" fmla="*/ 46739 h 100794"/>
                  <a:gd name="connsiteX6" fmla="*/ 3655 w 77533"/>
                  <a:gd name="connsiteY6" fmla="*/ 0 h 100794"/>
                  <a:gd name="connsiteX0" fmla="*/ 3655 w 77533"/>
                  <a:gd name="connsiteY0" fmla="*/ 0 h 100794"/>
                  <a:gd name="connsiteX1" fmla="*/ 33279 w 77533"/>
                  <a:gd name="connsiteY1" fmla="*/ 0 h 100794"/>
                  <a:gd name="connsiteX2" fmla="*/ 77533 w 77533"/>
                  <a:gd name="connsiteY2" fmla="*/ 50397 h 100794"/>
                  <a:gd name="connsiteX3" fmla="*/ 33279 w 77533"/>
                  <a:gd name="connsiteY3" fmla="*/ 100794 h 100794"/>
                  <a:gd name="connsiteX4" fmla="*/ 0 w 77533"/>
                  <a:gd name="connsiteY4" fmla="*/ 97136 h 100794"/>
                  <a:gd name="connsiteX5" fmla="*/ 58716 w 77533"/>
                  <a:gd name="connsiteY5" fmla="*/ 49120 h 100794"/>
                  <a:gd name="connsiteX6" fmla="*/ 3655 w 77533"/>
                  <a:gd name="connsiteY6" fmla="*/ 0 h 100794"/>
                  <a:gd name="connsiteX0" fmla="*/ 0 w 73878"/>
                  <a:gd name="connsiteY0" fmla="*/ 0 h 104280"/>
                  <a:gd name="connsiteX1" fmla="*/ 29624 w 73878"/>
                  <a:gd name="connsiteY1" fmla="*/ 0 h 104280"/>
                  <a:gd name="connsiteX2" fmla="*/ 73878 w 73878"/>
                  <a:gd name="connsiteY2" fmla="*/ 50397 h 104280"/>
                  <a:gd name="connsiteX3" fmla="*/ 29624 w 73878"/>
                  <a:gd name="connsiteY3" fmla="*/ 100794 h 104280"/>
                  <a:gd name="connsiteX4" fmla="*/ 13016 w 73878"/>
                  <a:gd name="connsiteY4" fmla="*/ 104280 h 104280"/>
                  <a:gd name="connsiteX5" fmla="*/ 55061 w 73878"/>
                  <a:gd name="connsiteY5" fmla="*/ 49120 h 104280"/>
                  <a:gd name="connsiteX6" fmla="*/ 0 w 73878"/>
                  <a:gd name="connsiteY6" fmla="*/ 0 h 104280"/>
                  <a:gd name="connsiteX0" fmla="*/ 1272 w 60862"/>
                  <a:gd name="connsiteY0" fmla="*/ 2381 h 104280"/>
                  <a:gd name="connsiteX1" fmla="*/ 16608 w 60862"/>
                  <a:gd name="connsiteY1" fmla="*/ 0 h 104280"/>
                  <a:gd name="connsiteX2" fmla="*/ 60862 w 60862"/>
                  <a:gd name="connsiteY2" fmla="*/ 50397 h 104280"/>
                  <a:gd name="connsiteX3" fmla="*/ 16608 w 60862"/>
                  <a:gd name="connsiteY3" fmla="*/ 100794 h 104280"/>
                  <a:gd name="connsiteX4" fmla="*/ 0 w 60862"/>
                  <a:gd name="connsiteY4" fmla="*/ 104280 h 104280"/>
                  <a:gd name="connsiteX5" fmla="*/ 42045 w 60862"/>
                  <a:gd name="connsiteY5" fmla="*/ 49120 h 104280"/>
                  <a:gd name="connsiteX6" fmla="*/ 1272 w 60862"/>
                  <a:gd name="connsiteY6" fmla="*/ 2381 h 104280"/>
                  <a:gd name="connsiteX0" fmla="*/ 1272 w 60862"/>
                  <a:gd name="connsiteY0" fmla="*/ 2381 h 100794"/>
                  <a:gd name="connsiteX1" fmla="*/ 16608 w 60862"/>
                  <a:gd name="connsiteY1" fmla="*/ 0 h 100794"/>
                  <a:gd name="connsiteX2" fmla="*/ 60862 w 60862"/>
                  <a:gd name="connsiteY2" fmla="*/ 50397 h 100794"/>
                  <a:gd name="connsiteX3" fmla="*/ 16608 w 60862"/>
                  <a:gd name="connsiteY3" fmla="*/ 100794 h 100794"/>
                  <a:gd name="connsiteX4" fmla="*/ 0 w 60862"/>
                  <a:gd name="connsiteY4" fmla="*/ 94755 h 100794"/>
                  <a:gd name="connsiteX5" fmla="*/ 42045 w 60862"/>
                  <a:gd name="connsiteY5" fmla="*/ 49120 h 100794"/>
                  <a:gd name="connsiteX6" fmla="*/ 1272 w 60862"/>
                  <a:gd name="connsiteY6" fmla="*/ 2381 h 100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862" h="100794">
                    <a:moveTo>
                      <a:pt x="1272" y="2381"/>
                    </a:moveTo>
                    <a:lnTo>
                      <a:pt x="16608" y="0"/>
                    </a:lnTo>
                    <a:lnTo>
                      <a:pt x="60862" y="50397"/>
                    </a:lnTo>
                    <a:lnTo>
                      <a:pt x="16608" y="100794"/>
                    </a:lnTo>
                    <a:lnTo>
                      <a:pt x="0" y="94755"/>
                    </a:lnTo>
                    <a:lnTo>
                      <a:pt x="42045" y="49120"/>
                    </a:lnTo>
                    <a:lnTo>
                      <a:pt x="1272" y="2381"/>
                    </a:lnTo>
                    <a:close/>
                  </a:path>
                </a:pathLst>
              </a:custGeom>
              <a:solidFill>
                <a:srgbClr val="585858">
                  <a:lumMod val="50000"/>
                </a:srgbClr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099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5" name="Group 1"/>
          <p:cNvGrpSpPr/>
          <p:nvPr>
            <p:custDataLst>
              <p:custData r:id="rId7"/>
              <p:custData r:id="rId8"/>
            </p:custDataLst>
          </p:nvPr>
        </p:nvGrpSpPr>
        <p:grpSpPr>
          <a:xfrm>
            <a:off x="3160175" y="1207887"/>
            <a:ext cx="4192456" cy="320480"/>
            <a:chOff x="1802606" y="3852430"/>
            <a:chExt cx="4192456" cy="320480"/>
          </a:xfrm>
        </p:grpSpPr>
        <p:sp>
          <p:nvSpPr>
            <p:cNvPr id="66" name="Content"/>
            <p:cNvSpPr>
              <a:spLocks/>
            </p:cNvSpPr>
            <p:nvPr/>
          </p:nvSpPr>
          <p:spPr bwMode="auto">
            <a:xfrm>
              <a:off x="1802606" y="3852430"/>
              <a:ext cx="4192456" cy="320480"/>
            </a:xfrm>
            <a:prstGeom prst="rect">
              <a:avLst/>
            </a:prstGeom>
            <a:solidFill>
              <a:srgbClr val="FFFFFF"/>
            </a:solidFill>
            <a:ln w="22225" cap="flat" cmpd="sng" algn="ctr">
              <a:solidFill>
                <a:srgbClr val="232323">
                  <a:lumMod val="90000"/>
                  <a:lumOff val="10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2323"/>
                  </a:solidFill>
                  <a:effectLst/>
                  <a:uLnTx/>
                  <a:uFillTx/>
                  <a:latin typeface="Segoe"/>
                  <a:ea typeface="+mn-ea"/>
                  <a:cs typeface="+mn-cs"/>
                </a:rPr>
                <a:t>Text</a:t>
              </a:r>
            </a:p>
          </p:txBody>
        </p:sp>
        <p:sp>
          <p:nvSpPr>
            <p:cNvPr id="67" name="DownArrow"/>
            <p:cNvSpPr>
              <a:spLocks/>
            </p:cNvSpPr>
            <p:nvPr/>
          </p:nvSpPr>
          <p:spPr bwMode="auto">
            <a:xfrm rot="5400000">
              <a:off x="5825724" y="3967412"/>
              <a:ext cx="60862" cy="76200"/>
            </a:xfrm>
            <a:custGeom>
              <a:avLst/>
              <a:gdLst>
                <a:gd name="connsiteX0" fmla="*/ 0 w 88508"/>
                <a:gd name="connsiteY0" fmla="*/ 0 h 100794"/>
                <a:gd name="connsiteX1" fmla="*/ 44254 w 88508"/>
                <a:gd name="connsiteY1" fmla="*/ 0 h 100794"/>
                <a:gd name="connsiteX2" fmla="*/ 88508 w 88508"/>
                <a:gd name="connsiteY2" fmla="*/ 50397 h 100794"/>
                <a:gd name="connsiteX3" fmla="*/ 44254 w 88508"/>
                <a:gd name="connsiteY3" fmla="*/ 100794 h 100794"/>
                <a:gd name="connsiteX4" fmla="*/ 0 w 88508"/>
                <a:gd name="connsiteY4" fmla="*/ 100794 h 100794"/>
                <a:gd name="connsiteX5" fmla="*/ 44254 w 88508"/>
                <a:gd name="connsiteY5" fmla="*/ 50397 h 100794"/>
                <a:gd name="connsiteX6" fmla="*/ 0 w 88508"/>
                <a:gd name="connsiteY6" fmla="*/ 0 h 100794"/>
                <a:gd name="connsiteX0" fmla="*/ 14630 w 88508"/>
                <a:gd name="connsiteY0" fmla="*/ 0 h 100794"/>
                <a:gd name="connsiteX1" fmla="*/ 44254 w 88508"/>
                <a:gd name="connsiteY1" fmla="*/ 0 h 100794"/>
                <a:gd name="connsiteX2" fmla="*/ 88508 w 88508"/>
                <a:gd name="connsiteY2" fmla="*/ 50397 h 100794"/>
                <a:gd name="connsiteX3" fmla="*/ 44254 w 88508"/>
                <a:gd name="connsiteY3" fmla="*/ 100794 h 100794"/>
                <a:gd name="connsiteX4" fmla="*/ 0 w 88508"/>
                <a:gd name="connsiteY4" fmla="*/ 100794 h 100794"/>
                <a:gd name="connsiteX5" fmla="*/ 44254 w 88508"/>
                <a:gd name="connsiteY5" fmla="*/ 50397 h 100794"/>
                <a:gd name="connsiteX6" fmla="*/ 14630 w 88508"/>
                <a:gd name="connsiteY6" fmla="*/ 0 h 100794"/>
                <a:gd name="connsiteX0" fmla="*/ 14630 w 88508"/>
                <a:gd name="connsiteY0" fmla="*/ 0 h 100794"/>
                <a:gd name="connsiteX1" fmla="*/ 44254 w 88508"/>
                <a:gd name="connsiteY1" fmla="*/ 0 h 100794"/>
                <a:gd name="connsiteX2" fmla="*/ 88508 w 88508"/>
                <a:gd name="connsiteY2" fmla="*/ 50397 h 100794"/>
                <a:gd name="connsiteX3" fmla="*/ 44254 w 88508"/>
                <a:gd name="connsiteY3" fmla="*/ 100794 h 100794"/>
                <a:gd name="connsiteX4" fmla="*/ 0 w 88508"/>
                <a:gd name="connsiteY4" fmla="*/ 100794 h 100794"/>
                <a:gd name="connsiteX5" fmla="*/ 66200 w 88508"/>
                <a:gd name="connsiteY5" fmla="*/ 57712 h 100794"/>
                <a:gd name="connsiteX6" fmla="*/ 14630 w 88508"/>
                <a:gd name="connsiteY6" fmla="*/ 0 h 100794"/>
                <a:gd name="connsiteX0" fmla="*/ 0 w 73878"/>
                <a:gd name="connsiteY0" fmla="*/ 0 h 108109"/>
                <a:gd name="connsiteX1" fmla="*/ 29624 w 73878"/>
                <a:gd name="connsiteY1" fmla="*/ 0 h 108109"/>
                <a:gd name="connsiteX2" fmla="*/ 73878 w 73878"/>
                <a:gd name="connsiteY2" fmla="*/ 50397 h 108109"/>
                <a:gd name="connsiteX3" fmla="*/ 29624 w 73878"/>
                <a:gd name="connsiteY3" fmla="*/ 100794 h 108109"/>
                <a:gd name="connsiteX4" fmla="*/ 7315 w 73878"/>
                <a:gd name="connsiteY4" fmla="*/ 108109 h 108109"/>
                <a:gd name="connsiteX5" fmla="*/ 51570 w 73878"/>
                <a:gd name="connsiteY5" fmla="*/ 57712 h 108109"/>
                <a:gd name="connsiteX6" fmla="*/ 0 w 73878"/>
                <a:gd name="connsiteY6" fmla="*/ 0 h 108109"/>
                <a:gd name="connsiteX0" fmla="*/ 3655 w 77533"/>
                <a:gd name="connsiteY0" fmla="*/ 0 h 100794"/>
                <a:gd name="connsiteX1" fmla="*/ 33279 w 77533"/>
                <a:gd name="connsiteY1" fmla="*/ 0 h 100794"/>
                <a:gd name="connsiteX2" fmla="*/ 77533 w 77533"/>
                <a:gd name="connsiteY2" fmla="*/ 50397 h 100794"/>
                <a:gd name="connsiteX3" fmla="*/ 33279 w 77533"/>
                <a:gd name="connsiteY3" fmla="*/ 100794 h 100794"/>
                <a:gd name="connsiteX4" fmla="*/ 0 w 77533"/>
                <a:gd name="connsiteY4" fmla="*/ 97136 h 100794"/>
                <a:gd name="connsiteX5" fmla="*/ 55225 w 77533"/>
                <a:gd name="connsiteY5" fmla="*/ 57712 h 100794"/>
                <a:gd name="connsiteX6" fmla="*/ 3655 w 77533"/>
                <a:gd name="connsiteY6" fmla="*/ 0 h 100794"/>
                <a:gd name="connsiteX0" fmla="*/ 3655 w 77533"/>
                <a:gd name="connsiteY0" fmla="*/ 0 h 100794"/>
                <a:gd name="connsiteX1" fmla="*/ 33279 w 77533"/>
                <a:gd name="connsiteY1" fmla="*/ 0 h 100794"/>
                <a:gd name="connsiteX2" fmla="*/ 77533 w 77533"/>
                <a:gd name="connsiteY2" fmla="*/ 50397 h 100794"/>
                <a:gd name="connsiteX3" fmla="*/ 33279 w 77533"/>
                <a:gd name="connsiteY3" fmla="*/ 100794 h 100794"/>
                <a:gd name="connsiteX4" fmla="*/ 0 w 77533"/>
                <a:gd name="connsiteY4" fmla="*/ 97136 h 100794"/>
                <a:gd name="connsiteX5" fmla="*/ 51570 w 77533"/>
                <a:gd name="connsiteY5" fmla="*/ 46739 h 100794"/>
                <a:gd name="connsiteX6" fmla="*/ 3655 w 77533"/>
                <a:gd name="connsiteY6" fmla="*/ 0 h 100794"/>
                <a:gd name="connsiteX0" fmla="*/ 3655 w 77533"/>
                <a:gd name="connsiteY0" fmla="*/ 0 h 100794"/>
                <a:gd name="connsiteX1" fmla="*/ 33279 w 77533"/>
                <a:gd name="connsiteY1" fmla="*/ 0 h 100794"/>
                <a:gd name="connsiteX2" fmla="*/ 77533 w 77533"/>
                <a:gd name="connsiteY2" fmla="*/ 50397 h 100794"/>
                <a:gd name="connsiteX3" fmla="*/ 33279 w 77533"/>
                <a:gd name="connsiteY3" fmla="*/ 100794 h 100794"/>
                <a:gd name="connsiteX4" fmla="*/ 0 w 77533"/>
                <a:gd name="connsiteY4" fmla="*/ 97136 h 100794"/>
                <a:gd name="connsiteX5" fmla="*/ 58716 w 77533"/>
                <a:gd name="connsiteY5" fmla="*/ 49120 h 100794"/>
                <a:gd name="connsiteX6" fmla="*/ 3655 w 77533"/>
                <a:gd name="connsiteY6" fmla="*/ 0 h 100794"/>
                <a:gd name="connsiteX0" fmla="*/ 0 w 73878"/>
                <a:gd name="connsiteY0" fmla="*/ 0 h 104280"/>
                <a:gd name="connsiteX1" fmla="*/ 29624 w 73878"/>
                <a:gd name="connsiteY1" fmla="*/ 0 h 104280"/>
                <a:gd name="connsiteX2" fmla="*/ 73878 w 73878"/>
                <a:gd name="connsiteY2" fmla="*/ 50397 h 104280"/>
                <a:gd name="connsiteX3" fmla="*/ 29624 w 73878"/>
                <a:gd name="connsiteY3" fmla="*/ 100794 h 104280"/>
                <a:gd name="connsiteX4" fmla="*/ 13016 w 73878"/>
                <a:gd name="connsiteY4" fmla="*/ 104280 h 104280"/>
                <a:gd name="connsiteX5" fmla="*/ 55061 w 73878"/>
                <a:gd name="connsiteY5" fmla="*/ 49120 h 104280"/>
                <a:gd name="connsiteX6" fmla="*/ 0 w 73878"/>
                <a:gd name="connsiteY6" fmla="*/ 0 h 104280"/>
                <a:gd name="connsiteX0" fmla="*/ 1272 w 60862"/>
                <a:gd name="connsiteY0" fmla="*/ 2381 h 104280"/>
                <a:gd name="connsiteX1" fmla="*/ 16608 w 60862"/>
                <a:gd name="connsiteY1" fmla="*/ 0 h 104280"/>
                <a:gd name="connsiteX2" fmla="*/ 60862 w 60862"/>
                <a:gd name="connsiteY2" fmla="*/ 50397 h 104280"/>
                <a:gd name="connsiteX3" fmla="*/ 16608 w 60862"/>
                <a:gd name="connsiteY3" fmla="*/ 100794 h 104280"/>
                <a:gd name="connsiteX4" fmla="*/ 0 w 60862"/>
                <a:gd name="connsiteY4" fmla="*/ 104280 h 104280"/>
                <a:gd name="connsiteX5" fmla="*/ 42045 w 60862"/>
                <a:gd name="connsiteY5" fmla="*/ 49120 h 104280"/>
                <a:gd name="connsiteX6" fmla="*/ 1272 w 60862"/>
                <a:gd name="connsiteY6" fmla="*/ 2381 h 104280"/>
                <a:gd name="connsiteX0" fmla="*/ 1272 w 60862"/>
                <a:gd name="connsiteY0" fmla="*/ 2381 h 100794"/>
                <a:gd name="connsiteX1" fmla="*/ 16608 w 60862"/>
                <a:gd name="connsiteY1" fmla="*/ 0 h 100794"/>
                <a:gd name="connsiteX2" fmla="*/ 60862 w 60862"/>
                <a:gd name="connsiteY2" fmla="*/ 50397 h 100794"/>
                <a:gd name="connsiteX3" fmla="*/ 16608 w 60862"/>
                <a:gd name="connsiteY3" fmla="*/ 100794 h 100794"/>
                <a:gd name="connsiteX4" fmla="*/ 0 w 60862"/>
                <a:gd name="connsiteY4" fmla="*/ 94755 h 100794"/>
                <a:gd name="connsiteX5" fmla="*/ 42045 w 60862"/>
                <a:gd name="connsiteY5" fmla="*/ 49120 h 100794"/>
                <a:gd name="connsiteX6" fmla="*/ 1272 w 60862"/>
                <a:gd name="connsiteY6" fmla="*/ 2381 h 10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862" h="100794">
                  <a:moveTo>
                    <a:pt x="1272" y="2381"/>
                  </a:moveTo>
                  <a:lnTo>
                    <a:pt x="16608" y="0"/>
                  </a:lnTo>
                  <a:lnTo>
                    <a:pt x="60862" y="50397"/>
                  </a:lnTo>
                  <a:lnTo>
                    <a:pt x="16608" y="100794"/>
                  </a:lnTo>
                  <a:lnTo>
                    <a:pt x="0" y="94755"/>
                  </a:lnTo>
                  <a:lnTo>
                    <a:pt x="42045" y="49120"/>
                  </a:lnTo>
                  <a:lnTo>
                    <a:pt x="1272" y="2381"/>
                  </a:lnTo>
                  <a:close/>
                </a:path>
              </a:pathLst>
            </a:custGeom>
            <a:solidFill>
              <a:srgbClr val="585858">
                <a:lumMod val="50000"/>
              </a:srgbClr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"/>
                <a:ea typeface="+mn-ea"/>
                <a:cs typeface="+mn-cs"/>
              </a:endParaRPr>
            </a:p>
          </p:txBody>
        </p:sp>
      </p:grpSp>
      <p:sp>
        <p:nvSpPr>
          <p:cNvPr id="68" name="Content"/>
          <p:cNvSpPr/>
          <p:nvPr>
            <p:custDataLst>
              <p:custData r:id="rId9"/>
            </p:custDataLst>
          </p:nvPr>
        </p:nvSpPr>
        <p:spPr>
          <a:xfrm>
            <a:off x="6376015" y="681686"/>
            <a:ext cx="869377" cy="307773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rtlCol="0" anchor="ctr"/>
          <a:lstStyle/>
          <a:p>
            <a:pPr algn="ctr"/>
            <a:r>
              <a:rPr lang="en-US" sz="1100" smtClean="0">
                <a:solidFill>
                  <a:srgbClr val="000000"/>
                </a:solidFill>
                <a:latin typeface="Segoe UI Semibold" pitchFamily="34" charset="0"/>
                <a:ea typeface="Segoe UI Semibold" pitchFamily="34" charset="0"/>
                <a:cs typeface="Segoe UI Semibold" pitchFamily="34" charset="0"/>
              </a:rPr>
              <a:t>Text</a:t>
            </a:r>
            <a:endParaRPr lang="en-US" sz="1100" dirty="0">
              <a:solidFill>
                <a:srgbClr val="000000"/>
              </a:solidFill>
              <a:latin typeface="Segoe UI Semibold" pitchFamily="34" charset="0"/>
              <a:ea typeface="Segoe UI Semibold" pitchFamily="34" charset="0"/>
              <a:cs typeface="Segoe UI Semibold" pitchFamily="34" charset="0"/>
            </a:endParaRPr>
          </a:p>
        </p:txBody>
      </p:sp>
      <p:sp>
        <p:nvSpPr>
          <p:cNvPr id="69" name="Content"/>
          <p:cNvSpPr/>
          <p:nvPr>
            <p:custDataLst>
              <p:custData r:id="rId10"/>
            </p:custDataLst>
          </p:nvPr>
        </p:nvSpPr>
        <p:spPr>
          <a:xfrm>
            <a:off x="6391780" y="1131003"/>
            <a:ext cx="869377" cy="307773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Segoe UI Semibold" pitchFamily="34" charset="0"/>
                <a:ea typeface="Segoe UI Semibold" pitchFamily="34" charset="0"/>
                <a:cs typeface="Segoe UI Semibold" pitchFamily="34" charset="0"/>
              </a:rPr>
              <a:t>Text</a:t>
            </a:r>
            <a:endParaRPr lang="en-US" sz="1100" dirty="0">
              <a:solidFill>
                <a:srgbClr val="000000"/>
              </a:solidFill>
              <a:latin typeface="Segoe UI Semibold" pitchFamily="34" charset="0"/>
              <a:ea typeface="Segoe UI Semibold" pitchFamily="34" charset="0"/>
              <a:cs typeface="Segoe UI Semibold" pitchFamily="34" charset="0"/>
            </a:endParaRPr>
          </a:p>
        </p:txBody>
      </p:sp>
      <p:grpSp>
        <p:nvGrpSpPr>
          <p:cNvPr id="70" name="Group 1"/>
          <p:cNvGrpSpPr/>
          <p:nvPr>
            <p:custDataLst>
              <p:custData r:id="rId11"/>
            </p:custDataLst>
          </p:nvPr>
        </p:nvGrpSpPr>
        <p:grpSpPr>
          <a:xfrm>
            <a:off x="8386073" y="0"/>
            <a:ext cx="757927" cy="6858000"/>
            <a:chOff x="8383520" y="0"/>
            <a:chExt cx="757927" cy="6858000"/>
          </a:xfrm>
        </p:grpSpPr>
        <p:sp>
          <p:nvSpPr>
            <p:cNvPr id="71" name="Background"/>
            <p:cNvSpPr/>
            <p:nvPr/>
          </p:nvSpPr>
          <p:spPr>
            <a:xfrm>
              <a:off x="8383520" y="0"/>
              <a:ext cx="757927" cy="6858000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2" name="text1"/>
            <p:cNvSpPr txBox="1"/>
            <p:nvPr>
              <p:custDataLst>
                <p:custData r:id="rId19"/>
              </p:custDataLst>
            </p:nvPr>
          </p:nvSpPr>
          <p:spPr>
            <a:xfrm>
              <a:off x="8461760" y="1790016"/>
              <a:ext cx="601447" cy="215444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>
              <a:noFill/>
            </a:ln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dirty="0" smtClean="0">
                  <a:solidFill>
                    <a:srgbClr val="FFFFFF">
                      <a:lumMod val="6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Search</a:t>
              </a:r>
            </a:p>
          </p:txBody>
        </p:sp>
        <p:sp>
          <p:nvSpPr>
            <p:cNvPr id="73" name="text2"/>
            <p:cNvSpPr txBox="1"/>
            <p:nvPr>
              <p:custDataLst>
                <p:custData r:id="rId20"/>
              </p:custDataLst>
            </p:nvPr>
          </p:nvSpPr>
          <p:spPr>
            <a:xfrm>
              <a:off x="8494621" y="2670403"/>
              <a:ext cx="535724" cy="215444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>
              <a:noFill/>
            </a:ln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dirty="0" smtClean="0">
                  <a:solidFill>
                    <a:srgbClr val="FFFFFF">
                      <a:lumMod val="6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Share</a:t>
              </a:r>
            </a:p>
          </p:txBody>
        </p:sp>
        <p:sp>
          <p:nvSpPr>
            <p:cNvPr id="74" name="text3"/>
            <p:cNvSpPr txBox="1"/>
            <p:nvPr>
              <p:custDataLst>
                <p:custData r:id="rId21"/>
              </p:custDataLst>
            </p:nvPr>
          </p:nvSpPr>
          <p:spPr>
            <a:xfrm>
              <a:off x="8523475" y="3610051"/>
              <a:ext cx="478016" cy="215444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>
              <a:noFill/>
            </a:ln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smtClean="0">
                  <a:solidFill>
                    <a:srgbClr val="FFFFFF">
                      <a:lumMod val="6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Start</a:t>
              </a:r>
              <a:endParaRPr lang="en-US" sz="1100" dirty="0" smtClean="0">
                <a:solidFill>
                  <a:srgbClr val="FFFFFF">
                    <a:lumMod val="65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5" name="text4"/>
            <p:cNvSpPr txBox="1"/>
            <p:nvPr>
              <p:custDataLst>
                <p:custData r:id="rId22"/>
              </p:custDataLst>
            </p:nvPr>
          </p:nvSpPr>
          <p:spPr>
            <a:xfrm>
              <a:off x="8433707" y="4477206"/>
              <a:ext cx="657552" cy="215444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>
              <a:noFill/>
            </a:ln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smtClean="0">
                  <a:solidFill>
                    <a:srgbClr val="FFFFFF">
                      <a:lumMod val="6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Devices</a:t>
              </a:r>
              <a:endParaRPr lang="en-US" sz="1100" dirty="0" smtClean="0">
                <a:solidFill>
                  <a:srgbClr val="FFFFFF">
                    <a:lumMod val="65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6" name="text5"/>
            <p:cNvSpPr txBox="1"/>
            <p:nvPr>
              <p:custDataLst>
                <p:custData r:id="rId23"/>
              </p:custDataLst>
            </p:nvPr>
          </p:nvSpPr>
          <p:spPr>
            <a:xfrm>
              <a:off x="8419280" y="5420561"/>
              <a:ext cx="686406" cy="215444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>
              <a:noFill/>
            </a:ln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smtClean="0">
                  <a:solidFill>
                    <a:srgbClr val="FFFFFF">
                      <a:lumMod val="6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Settings</a:t>
              </a:r>
              <a:endParaRPr lang="en-US" sz="1100" dirty="0" smtClean="0">
                <a:solidFill>
                  <a:srgbClr val="FFFFFF">
                    <a:lumMod val="65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77" name="devices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3408" y="4070199"/>
              <a:ext cx="438150" cy="438150"/>
            </a:xfrm>
            <a:prstGeom prst="rect">
              <a:avLst/>
            </a:prstGeom>
          </p:spPr>
        </p:pic>
        <p:pic>
          <p:nvPicPr>
            <p:cNvPr id="78" name="search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3408" y="1351866"/>
              <a:ext cx="438150" cy="438150"/>
            </a:xfrm>
            <a:prstGeom prst="rect">
              <a:avLst/>
            </a:prstGeom>
          </p:spPr>
        </p:pic>
        <p:pic>
          <p:nvPicPr>
            <p:cNvPr id="79" name="settings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3408" y="4973790"/>
              <a:ext cx="438150" cy="438150"/>
            </a:xfrm>
            <a:prstGeom prst="rect">
              <a:avLst/>
            </a:prstGeom>
          </p:spPr>
        </p:pic>
        <p:pic>
          <p:nvPicPr>
            <p:cNvPr id="80" name="share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3408" y="2232253"/>
              <a:ext cx="438150" cy="438150"/>
            </a:xfrm>
            <a:prstGeom prst="rect">
              <a:avLst/>
            </a:prstGeom>
          </p:spPr>
        </p:pic>
        <p:pic>
          <p:nvPicPr>
            <p:cNvPr id="81" name="start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3408" y="3171901"/>
              <a:ext cx="438150" cy="438150"/>
            </a:xfrm>
            <a:prstGeom prst="rect">
              <a:avLst/>
            </a:prstGeom>
          </p:spPr>
        </p:pic>
      </p:grpSp>
      <p:sp>
        <p:nvSpPr>
          <p:cNvPr id="82" name="Content"/>
          <p:cNvSpPr/>
          <p:nvPr>
            <p:custDataLst>
              <p:custData r:id="rId12"/>
            </p:custDataLst>
          </p:nvPr>
        </p:nvSpPr>
        <p:spPr>
          <a:xfrm>
            <a:off x="6742192" y="1425926"/>
            <a:ext cx="1429796" cy="395844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rtlCol="0" anchor="ctr"/>
          <a:lstStyle/>
          <a:p>
            <a:r>
              <a:rPr lang="en-US" sz="1100" smtClean="0">
                <a:solidFill>
                  <a:srgbClr val="000000"/>
                </a:solidFill>
                <a:latin typeface="Segoe UI Semibold" pitchFamily="34" charset="0"/>
                <a:cs typeface="Segoe UI Semilight" pitchFamily="34" charset="0"/>
              </a:rPr>
              <a:t>Tooltip Text</a:t>
            </a:r>
            <a:endParaRPr lang="en-US" sz="1100" dirty="0">
              <a:solidFill>
                <a:srgbClr val="000000"/>
              </a:solidFill>
              <a:latin typeface="Segoe UI Semibold" pitchFamily="34" charset="0"/>
              <a:cs typeface="Segoe UI Semilight" pitchFamily="34" charset="0"/>
            </a:endParaRPr>
          </a:p>
        </p:txBody>
      </p:sp>
      <p:grpSp>
        <p:nvGrpSpPr>
          <p:cNvPr id="83" name="Group 1"/>
          <p:cNvGrpSpPr/>
          <p:nvPr>
            <p:custDataLst>
              <p:custData r:id="rId13"/>
            </p:custDataLst>
          </p:nvPr>
        </p:nvGrpSpPr>
        <p:grpSpPr>
          <a:xfrm>
            <a:off x="4898902" y="3429000"/>
            <a:ext cx="457199" cy="186689"/>
            <a:chOff x="8036729" y="6167643"/>
            <a:chExt cx="457200" cy="186689"/>
          </a:xfrm>
        </p:grpSpPr>
        <p:grpSp>
          <p:nvGrpSpPr>
            <p:cNvPr id="84" name="Group 2"/>
            <p:cNvGrpSpPr/>
            <p:nvPr/>
          </p:nvGrpSpPr>
          <p:grpSpPr>
            <a:xfrm>
              <a:off x="8036729" y="6171452"/>
              <a:ext cx="457200" cy="182880"/>
              <a:chOff x="7985902" y="5797674"/>
              <a:chExt cx="457200" cy="182880"/>
            </a:xfrm>
          </p:grpSpPr>
          <p:sp>
            <p:nvSpPr>
              <p:cNvPr id="86" name="Rectangle 4"/>
              <p:cNvSpPr/>
              <p:nvPr/>
            </p:nvSpPr>
            <p:spPr>
              <a:xfrm>
                <a:off x="7985902" y="5797674"/>
                <a:ext cx="457200" cy="182880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5"/>
              <p:cNvSpPr/>
              <p:nvPr/>
            </p:nvSpPr>
            <p:spPr>
              <a:xfrm>
                <a:off x="8004952" y="5816725"/>
                <a:ext cx="402336" cy="137160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3175">
                <a:solidFill>
                  <a:srgbClr val="FFFFFF"/>
                </a:solidFill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5" name="Rectangle 3"/>
            <p:cNvSpPr/>
            <p:nvPr/>
          </p:nvSpPr>
          <p:spPr>
            <a:xfrm>
              <a:off x="8036729" y="6167643"/>
              <a:ext cx="137160" cy="1828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1"/>
          <p:cNvGrpSpPr/>
          <p:nvPr>
            <p:custDataLst>
              <p:custData r:id="rId14"/>
            </p:custDataLst>
          </p:nvPr>
        </p:nvGrpSpPr>
        <p:grpSpPr>
          <a:xfrm>
            <a:off x="4961964" y="3767958"/>
            <a:ext cx="457199" cy="186689"/>
            <a:chOff x="7986733" y="6691518"/>
            <a:chExt cx="457200" cy="186689"/>
          </a:xfrm>
        </p:grpSpPr>
        <p:grpSp>
          <p:nvGrpSpPr>
            <p:cNvPr id="89" name="Group 2"/>
            <p:cNvGrpSpPr/>
            <p:nvPr/>
          </p:nvGrpSpPr>
          <p:grpSpPr>
            <a:xfrm>
              <a:off x="7986733" y="6695327"/>
              <a:ext cx="457200" cy="182880"/>
              <a:chOff x="7985902" y="5797674"/>
              <a:chExt cx="457200" cy="182880"/>
            </a:xfrm>
          </p:grpSpPr>
          <p:sp>
            <p:nvSpPr>
              <p:cNvPr id="91" name="Rectangle 4"/>
              <p:cNvSpPr/>
              <p:nvPr/>
            </p:nvSpPr>
            <p:spPr>
              <a:xfrm>
                <a:off x="7985902" y="5797674"/>
                <a:ext cx="457200" cy="182880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5"/>
              <p:cNvSpPr/>
              <p:nvPr/>
            </p:nvSpPr>
            <p:spPr>
              <a:xfrm>
                <a:off x="8004952" y="5816725"/>
                <a:ext cx="402336" cy="137160"/>
              </a:xfrm>
              <a:prstGeom prst="rect">
                <a:avLst/>
              </a:prstGeom>
              <a:solidFill>
                <a:srgbClr val="00B0F0"/>
              </a:solidFill>
              <a:ln w="3175">
                <a:solidFill>
                  <a:srgbClr val="FFFFFF"/>
                </a:solidFill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0" name="Rectangle 3"/>
            <p:cNvSpPr/>
            <p:nvPr/>
          </p:nvSpPr>
          <p:spPr>
            <a:xfrm>
              <a:off x="8306773" y="6691518"/>
              <a:ext cx="137160" cy="1828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Share"/>
          <p:cNvGrpSpPr/>
          <p:nvPr>
            <p:custDataLst>
              <p:custData r:id="rId15"/>
            </p:custDataLst>
          </p:nvPr>
        </p:nvGrpSpPr>
        <p:grpSpPr>
          <a:xfrm>
            <a:off x="-12502" y="358669"/>
            <a:ext cx="2568596" cy="6856215"/>
            <a:chOff x="6573086" y="1784"/>
            <a:chExt cx="2568596" cy="6856215"/>
          </a:xfrm>
        </p:grpSpPr>
        <p:sp>
          <p:nvSpPr>
            <p:cNvPr id="94" name="Rectangle 2"/>
            <p:cNvSpPr/>
            <p:nvPr/>
          </p:nvSpPr>
          <p:spPr>
            <a:xfrm>
              <a:off x="6573086" y="1784"/>
              <a:ext cx="2568596" cy="6856215"/>
            </a:xfrm>
            <a:prstGeom prst="rect">
              <a:avLst/>
            </a:prstGeom>
            <a:solidFill>
              <a:srgbClr val="000000">
                <a:lumMod val="75000"/>
                <a:lumOff val="2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itle1"/>
            <p:cNvSpPr txBox="1"/>
            <p:nvPr/>
          </p:nvSpPr>
          <p:spPr>
            <a:xfrm>
              <a:off x="6754061" y="276058"/>
              <a:ext cx="2161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Share</a:t>
              </a:r>
              <a:endParaRPr lang="en-US" sz="20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96" name="Icon1"/>
            <p:cNvSpPr/>
            <p:nvPr/>
          </p:nvSpPr>
          <p:spPr>
            <a:xfrm>
              <a:off x="6849387" y="1348360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Icon2"/>
            <p:cNvSpPr/>
            <p:nvPr/>
          </p:nvSpPr>
          <p:spPr>
            <a:xfrm>
              <a:off x="6849387" y="1902837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con3"/>
            <p:cNvSpPr/>
            <p:nvPr/>
          </p:nvSpPr>
          <p:spPr>
            <a:xfrm>
              <a:off x="6849387" y="2487359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Icon4"/>
            <p:cNvSpPr/>
            <p:nvPr/>
          </p:nvSpPr>
          <p:spPr>
            <a:xfrm>
              <a:off x="6849387" y="3062034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Icon5"/>
            <p:cNvSpPr/>
            <p:nvPr/>
          </p:nvSpPr>
          <p:spPr>
            <a:xfrm>
              <a:off x="6849387" y="3627438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Icon6"/>
            <p:cNvSpPr/>
            <p:nvPr/>
          </p:nvSpPr>
          <p:spPr>
            <a:xfrm>
              <a:off x="6849387" y="4565849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Icon7"/>
            <p:cNvSpPr/>
            <p:nvPr/>
          </p:nvSpPr>
          <p:spPr>
            <a:xfrm>
              <a:off x="6849387" y="5150581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Icon8"/>
            <p:cNvSpPr/>
            <p:nvPr/>
          </p:nvSpPr>
          <p:spPr>
            <a:xfrm>
              <a:off x="6849018" y="5728486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Content1"/>
            <p:cNvSpPr txBox="1"/>
            <p:nvPr/>
          </p:nvSpPr>
          <p:spPr>
            <a:xfrm>
              <a:off x="7313878" y="1378840"/>
              <a:ext cx="173706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Contact</a:t>
              </a:r>
            </a:p>
            <a:p>
              <a:r>
                <a:rPr lang="en-US" sz="1000" dirty="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cs typeface="Segoe UI" pitchFamily="34" charset="0"/>
                </a:rPr>
                <a:t>App name</a:t>
              </a:r>
              <a:endParaRPr lang="en-US" sz="1000" dirty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5" name="Content2"/>
            <p:cNvSpPr txBox="1"/>
            <p:nvPr/>
          </p:nvSpPr>
          <p:spPr>
            <a:xfrm>
              <a:off x="7313878" y="1950442"/>
              <a:ext cx="173706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Contact</a:t>
              </a:r>
            </a:p>
            <a:p>
              <a:pPr lvl="0"/>
              <a:r>
                <a:rPr lang="en-US" sz="1000" dirty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App </a:t>
              </a: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name</a:t>
              </a:r>
              <a:endParaRPr lang="en-US" sz="1000" dirty="0">
                <a:solidFill>
                  <a:prstClr val="white">
                    <a:lumMod val="50000"/>
                  </a:prst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6" name="Content3"/>
            <p:cNvSpPr txBox="1"/>
            <p:nvPr/>
          </p:nvSpPr>
          <p:spPr>
            <a:xfrm>
              <a:off x="7313878" y="2524992"/>
              <a:ext cx="173706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Contact</a:t>
              </a:r>
            </a:p>
            <a:p>
              <a:pPr lvl="0"/>
              <a:r>
                <a:rPr lang="en-US" sz="1000" dirty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App </a:t>
              </a: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name</a:t>
              </a:r>
              <a:endParaRPr lang="en-US" sz="1000" dirty="0">
                <a:solidFill>
                  <a:prstClr val="white">
                    <a:lumMod val="50000"/>
                  </a:prst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7" name="Content4"/>
            <p:cNvSpPr txBox="1"/>
            <p:nvPr/>
          </p:nvSpPr>
          <p:spPr>
            <a:xfrm>
              <a:off x="7313878" y="3099667"/>
              <a:ext cx="173706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Contact</a:t>
              </a:r>
            </a:p>
            <a:p>
              <a:pPr lvl="0"/>
              <a:r>
                <a:rPr lang="en-US" sz="100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App </a:t>
              </a:r>
              <a:r>
                <a:rPr lang="en-US" sz="1000" smtClean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name</a:t>
              </a:r>
              <a:endParaRPr lang="en-US" sz="1000">
                <a:solidFill>
                  <a:prstClr val="white">
                    <a:lumMod val="50000"/>
                  </a:prst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8" name="Content5"/>
            <p:cNvSpPr txBox="1"/>
            <p:nvPr/>
          </p:nvSpPr>
          <p:spPr>
            <a:xfrm>
              <a:off x="7313878" y="3664762"/>
              <a:ext cx="173706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Contact</a:t>
              </a:r>
            </a:p>
            <a:p>
              <a:pPr lvl="0"/>
              <a:r>
                <a:rPr lang="en-US" sz="100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App </a:t>
              </a:r>
              <a:r>
                <a:rPr lang="en-US" sz="1000" smtClean="0">
                  <a:solidFill>
                    <a:prstClr val="white">
                      <a:lumMod val="50000"/>
                    </a:prstClr>
                  </a:solidFill>
                  <a:latin typeface="Segoe UI" pitchFamily="34" charset="0"/>
                  <a:cs typeface="Segoe UI" pitchFamily="34" charset="0"/>
                </a:rPr>
                <a:t>name</a:t>
              </a:r>
              <a:endParaRPr lang="en-US" sz="1000">
                <a:solidFill>
                  <a:prstClr val="white">
                    <a:lumMod val="50000"/>
                  </a:prst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09" name="Content6"/>
            <p:cNvSpPr txBox="1"/>
            <p:nvPr/>
          </p:nvSpPr>
          <p:spPr>
            <a:xfrm>
              <a:off x="7313878" y="4610296"/>
              <a:ext cx="173706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App</a:t>
              </a:r>
              <a:endParaRPr lang="en-US" sz="11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10" name="Content7"/>
            <p:cNvSpPr txBox="1"/>
            <p:nvPr/>
          </p:nvSpPr>
          <p:spPr>
            <a:xfrm>
              <a:off x="7313878" y="5180664"/>
              <a:ext cx="173706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App</a:t>
              </a:r>
              <a:endParaRPr lang="en-US" sz="11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11" name="Content8"/>
            <p:cNvSpPr txBox="1"/>
            <p:nvPr/>
          </p:nvSpPr>
          <p:spPr>
            <a:xfrm>
              <a:off x="7313509" y="5772933"/>
              <a:ext cx="173706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App</a:t>
              </a:r>
              <a:endParaRPr lang="en-US" sz="11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12" name="Icon9"/>
            <p:cNvSpPr/>
            <p:nvPr/>
          </p:nvSpPr>
          <p:spPr>
            <a:xfrm>
              <a:off x="6848249" y="6298836"/>
              <a:ext cx="374905" cy="374904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Content9"/>
            <p:cNvSpPr txBox="1"/>
            <p:nvPr/>
          </p:nvSpPr>
          <p:spPr>
            <a:xfrm>
              <a:off x="7312740" y="6343283"/>
              <a:ext cx="173706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smtClean="0">
                  <a:solidFill>
                    <a:srgbClr val="FFFFFF"/>
                  </a:solidFill>
                  <a:latin typeface="Segoe UI" pitchFamily="34" charset="0"/>
                  <a:cs typeface="Segoe UI" pitchFamily="34" charset="0"/>
                </a:rPr>
                <a:t>App</a:t>
              </a:r>
              <a:endParaRPr lang="en-US" sz="1100" dirty="0">
                <a:solidFill>
                  <a:srgbClr val="FFFFFF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114" name="Subtitle"/>
            <p:cNvSpPr txBox="1"/>
            <p:nvPr>
              <p:custDataLst>
                <p:custData r:id="rId16"/>
              </p:custDataLst>
            </p:nvPr>
          </p:nvSpPr>
          <p:spPr>
            <a:xfrm>
              <a:off x="6771645" y="750236"/>
              <a:ext cx="1822790" cy="215444"/>
            </a:xfrm>
            <a:prstGeom prst="rect">
              <a:avLst/>
            </a:prstGeom>
            <a:noFill/>
          </p:spPr>
          <p:txBody>
            <a:bodyPr wrap="square" lIns="91440" tIns="18288" rIns="91440" bIns="27432" rtlCol="0" anchor="ctr" anchorCtr="0">
              <a:spAutoFit/>
            </a:bodyPr>
            <a:lstStyle/>
            <a:p>
              <a:r>
                <a:rPr lang="en-US" sz="1100" smtClean="0">
                  <a:solidFill>
                    <a:srgbClr val="FFFFFF">
                      <a:lumMod val="50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App information</a:t>
              </a:r>
              <a:endParaRPr lang="en-US" sz="1050" dirty="0" smtClean="0">
                <a:solidFill>
                  <a:srgbClr val="FFFFFF">
                    <a:lumMod val="50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5" name="Title2"/>
            <p:cNvSpPr txBox="1"/>
            <p:nvPr>
              <p:custDataLst>
                <p:custData r:id="rId17"/>
              </p:custDataLst>
            </p:nvPr>
          </p:nvSpPr>
          <p:spPr>
            <a:xfrm>
              <a:off x="6742810" y="1111478"/>
              <a:ext cx="779381" cy="215444"/>
            </a:xfrm>
            <a:prstGeom prst="rect">
              <a:avLst/>
            </a:prstGeom>
            <a:noFill/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b="1" dirty="0" smtClean="0">
                  <a:solidFill>
                    <a:srgbClr val="FFFFFF">
                      <a:lumMod val="8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Frequent</a:t>
              </a:r>
              <a:endParaRPr lang="en-US" sz="1200" b="1" dirty="0" smtClean="0">
                <a:solidFill>
                  <a:srgbClr val="FFFFFF">
                    <a:lumMod val="85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6" name="Title3"/>
            <p:cNvSpPr txBox="1"/>
            <p:nvPr>
              <p:custDataLst>
                <p:custData r:id="rId18"/>
              </p:custDataLst>
            </p:nvPr>
          </p:nvSpPr>
          <p:spPr>
            <a:xfrm>
              <a:off x="6742810" y="4317030"/>
              <a:ext cx="522900" cy="215444"/>
            </a:xfrm>
            <a:prstGeom prst="rect">
              <a:avLst/>
            </a:prstGeom>
            <a:noFill/>
          </p:spPr>
          <p:txBody>
            <a:bodyPr wrap="none" lIns="91440" tIns="18288" rIns="91440" bIns="27432" rtlCol="0" anchor="ctr" anchorCtr="0">
              <a:spAutoFit/>
            </a:bodyPr>
            <a:lstStyle/>
            <a:p>
              <a:r>
                <a:rPr lang="en-US" sz="1100" b="1" dirty="0" smtClean="0">
                  <a:solidFill>
                    <a:srgbClr val="FFFFFF">
                      <a:lumMod val="85000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Apps</a:t>
              </a:r>
              <a:endParaRPr lang="en-US" sz="1200" b="1" dirty="0" smtClean="0">
                <a:solidFill>
                  <a:srgbClr val="FFFFFF">
                    <a:lumMod val="85000"/>
                  </a:srgb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922672"/>
      </p:ext>
    </p:extLst>
  </p:cSld>
  <p:clrMapOvr>
    <a:masterClrMapping/>
  </p:clrMapOvr>
</p:sld>
</file>

<file path=ppt/theme/theme1.xml><?xml version="1.0" encoding="utf-8"?>
<a:theme xmlns:a="http://schemas.openxmlformats.org/drawingml/2006/main" name="Starte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0.xml"/></Relationships>
</file>

<file path=customXml/_rels/item1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1.xml"/></Relationships>
</file>

<file path=customXml/_rels/item1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2.xml"/></Relationships>
</file>

<file path=customXml/_rels/item1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3.xml"/></Relationships>
</file>

<file path=customXml/_rels/item1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4.xml"/></Relationships>
</file>

<file path=customXml/_rels/item1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5.xml"/></Relationships>
</file>

<file path=customXml/_rels/item1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6.xml"/></Relationships>
</file>

<file path=customXml/_rels/item1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7.xml"/></Relationships>
</file>

<file path=customXml/_rels/item1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8.xml"/></Relationships>
</file>

<file path=customXml/_rels/item1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9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0.xml"/></Relationships>
</file>

<file path=customXml/_rels/item1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1.xml"/></Relationships>
</file>

<file path=customXml/_rels/item1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2.xml"/></Relationships>
</file>

<file path=customXml/_rels/item1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3.xml"/></Relationships>
</file>

<file path=customXml/_rels/item1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4.xml"/></Relationships>
</file>

<file path=customXml/_rels/item1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5.xml"/></Relationships>
</file>

<file path=customXml/_rels/item1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6.xml"/></Relationships>
</file>

<file path=customXml/_rels/item1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7.xml"/></Relationships>
</file>

<file path=customXml/_rels/item1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8.xml"/></Relationships>
</file>

<file path=customXml/_rels/item1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9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0.xml"/></Relationships>
</file>

<file path=customXml/_rels/item1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1.xml"/></Relationships>
</file>

<file path=customXml/_rels/item1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2.xml"/></Relationships>
</file>

<file path=customXml/_rels/item1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3.xml"/></Relationships>
</file>

<file path=customXml/_rels/item1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4.xml"/></Relationships>
</file>

<file path=customXml/_rels/item1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5.xml"/></Relationships>
</file>

<file path=customXml/_rels/item1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6.xml"/></Relationships>
</file>

<file path=customXml/_rels/item1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7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9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0.xml"/></Relationships>
</file>

<file path=customXml/_rels/item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1.xml"/></Relationships>
</file>

<file path=customXml/_rels/item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2.xml"/></Relationships>
</file>

<file path=customXml/_rels/item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3.xml"/></Relationships>
</file>

<file path=customXml/_rels/item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4.xml"/></Relationships>
</file>

<file path=customXml/_rels/item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5.xml"/></Relationships>
</file>

<file path=customXml/_rels/item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6.xml"/></Relationships>
</file>

<file path=customXml/_rels/item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7.xml"/></Relationships>
</file>

<file path=customXml/_rels/item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8.xml"/></Relationships>
</file>

<file path=customXml/_rels/item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9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_rels/item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0.xml"/></Relationships>
</file>

<file path=customXml/_rels/item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1.xml"/></Relationships>
</file>

<file path=customXml/_rels/item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2.xml"/></Relationships>
</file>

<file path=customXml/_rels/item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3.xml"/></Relationships>
</file>

<file path=customXml/_rels/item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4.xml"/></Relationships>
</file>

<file path=customXml/_rels/item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5.xml"/></Relationships>
</file>

<file path=customXml/_rels/item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6.xml"/></Relationships>
</file>

<file path=customXml/_rels/item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7.xml"/></Relationships>
</file>

<file path=customXml/_rels/item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8.xml"/></Relationships>
</file>

<file path=customXml/_rels/item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9.xml"/></Relationships>
</file>

<file path=customXml/item1.xml><?xml version="1.0" encoding="utf-8"?>
<Control xmlns="http://schemas.microsoft.com/VisualStudio/2011/storyboarding/control/v1.0">
  <Id Name="System.Storyboarding.Media.Image" RevisionId="658c0869-8ded-44f2-a68a-f8e8fcb7d3bd" Stencil="System.Storyboarding.Media" StencilRevisionId="658c0869-8ded-44f2-a68a-f8e8fcb7d3bd" StencilVersion="0.1"/>
</Control>
</file>

<file path=customXml/item10.xml><?xml version="1.0" encoding="utf-8"?>
<Control xmlns="http://schemas.microsoft.com/VisualStudio/2011/storyboarding/control/v1.0">
  <Id Name="System.Storyboard.Stencil.PhoneNotification" RevisionId="00000000-0000-0000-0000-000000000000" Stencil="System.Windows_Phone_7" StencilRevisionId="00000000-0000-0000-0000-000000000000" StencilVersion="1.0"/>
</Control>
</file>

<file path=customXml/item100.xml><?xml version="1.0" encoding="utf-8"?>
<Control xmlns="http://schemas.microsoft.com/VisualStudio/2011/storyboarding/control">
  <Id Name="System.Storyboarding.Icons.Envelope" Revision="1" Stencil="System.Storyboarding.Icons" StencilVersion="0.1"/>
</Control>
</file>

<file path=customXml/item101.xml><?xml version="1.0" encoding="utf-8"?>
<Control xmlns="http://schemas.microsoft.com/VisualStudio/2011/storyboarding/control">
  <Id Name="System.Storyboarding.Icons.Folder" Revision="1" Stencil="System.Storyboarding.Icons" StencilVersion="0.1"/>
</Control>
</file>

<file path=customXml/item102.xml><?xml version="1.0" encoding="utf-8"?>
<Control xmlns="http://schemas.microsoft.com/VisualStudio/2011/storyboarding/control">
  <Id Name="System.Storyboarding.Media.StreetMap" Revision="1" Stencil="System.Storyboarding.Media" StencilVersion="0.1"/>
</Control>
</file>

<file path=customXml/item103.xml><?xml version="1.0" encoding="utf-8"?>
<Control xmlns="http://schemas.microsoft.com/VisualStudio/2011/storyboarding/control">
  <Id Name="System.Storyboarding.Media.WebAd" Revision="1" Stencil="System.Storyboarding.Media" StencilVersion="0.1"/>
</Control>
</file>

<file path=customXml/item104.xml><?xml version="1.0" encoding="utf-8"?>
<Control xmlns="http://schemas.microsoft.com/VisualStudio/2011/storyboarding/control">
  <Id Name="System.Storyboarding.Media.PositionControl" Revision="1" Stencil="System.Storyboarding.Media" StencilVersion="0.1"/>
</Control>
</file>

<file path=customXml/item105.xml><?xml version="1.0" encoding="utf-8"?>
<Control xmlns="http://schemas.microsoft.com/VisualStudio/2011/storyboarding/control">
  <Id Name="System.Storyboarding.WindowsApps.WindowsAppsKeyboard" Revision="1" Stencil="System.Storyboarding.WindowsApps" StencilVersion="0.1"/>
</Control>
</file>

<file path=customXml/item106.xml><?xml version="1.0" encoding="utf-8"?>
<Control xmlns="http://schemas.microsoft.com/VisualStudio/2011/storyboarding/control">
  <Id Name="5e505f8e-b0aa-429a-bb4c-92ab0e8a8ee6" RevisionId="d2083f08-ba4f-4330-87aa-e4d23a4443d7" Stencil="172d6d98-e5c9-42e9-a209-79f7a94bbd38" StencilRevisionId="00000000-0000-0000-0000-000000000000" StencilVersion="0.0"/>
</Control>
</file>

<file path=customXml/item107.xml><?xml version="1.0" encoding="utf-8"?>
<Control xmlns="http://schemas.microsoft.com/VisualStudio/2011/storyboarding/control">
  <Id Name="System.Storyboarding.WindowsApps.WindowsAppsListBox" Revision="1" Stencil="System.Storyboarding.WindowsApps" StencilVersion="0.1"/>
</Control>
</file>

<file path=customXml/item108.xml><?xml version="1.0" encoding="utf-8"?>
<Control xmlns="http://schemas.microsoft.com/VisualStudio/2011/storyboarding/control">
  <Id Name="System.Storyboarding.WindowsApps.WindowsAppsProgressRing" Revision="1" Stencil="System.Storyboarding.WindowsApps" StencilVersion="0.1"/>
</Control>
</file>

<file path=customXml/item109.xml><?xml version="1.0" encoding="utf-8"?>
<Control xmlns="http://schemas.microsoft.com/VisualStudio/2011/storyboarding/control">
  <Id Name="e277fcca-87a5-46f1-894d-312df1ee4e3f" RevisionId="28251bc5-c0d8-4cb4-be58-e5c107be1f2b" Stencil="172d6d98-e5c9-42e9-a209-79f7a94bbd38" StencilRevisionId="00000000-0000-0000-0000-000000000000" StencilVersion="0.0"/>
</Control>
</file>

<file path=customXml/item11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110.xml><?xml version="1.0" encoding="utf-8"?>
<Control xmlns="http://schemas.microsoft.com/VisualStudio/2011/storyboarding/control">
  <Id Name="System.Storyboarding.WindowsApps.DateTimePicker" Revision="1" Stencil="System.Storyboarding.WindowsApps" StencilVersion="0.1"/>
</Control>
</file>

<file path=customXml/item111.xml><?xml version="1.0" encoding="utf-8"?>
<Control xmlns="http://schemas.microsoft.com/VisualStudio/2011/storyboarding/control">
  <Id Name="2af01176-85ee-4929-8d41-a331980c979e" RevisionId="be170569-95d9-41cc-85ac-d2bbd0fbf029" Stencil="172d6d98-e5c9-42e9-a209-79f7a94bbd38" StencilRevisionId="00000000-0000-0000-0000-000000000000" StencilVersion="0.0"/>
</Control>
</file>

<file path=customXml/item112.xml><?xml version="1.0" encoding="utf-8"?>
<Control xmlns="http://schemas.microsoft.com/VisualStudio/2011/storyboarding/control">
  <Id Name="System.Storyboarding.WindowsApps.WindowsAppsComboBox" Revision="1" Stencil="System.Storyboarding.WindowsApps" StencilVersion="0.1"/>
</Control>
</file>

<file path=customXml/item113.xml><?xml version="1.0" encoding="utf-8"?>
<Control xmlns="http://schemas.microsoft.com/VisualStudio/2011/storyboarding/control">
  <Id Name="System.Storyboarding.WindowsApps.WindowsAppsButton" Revision="1" Stencil="System.Storyboarding.WindowsApps" StencilVersion="0.1"/>
</Control>
</file>

<file path=customXml/item114.xml><?xml version="1.0" encoding="utf-8"?>
<Control xmlns="http://schemas.microsoft.com/VisualStudio/2011/storyboarding/control">
  <Id Name="System.Storyboarding.WindowsApps.WindowsAppsButton" Revision="1" Stencil="System.Storyboarding.WindowsApps" StencilVersion="0.1"/>
</Control>
</file>

<file path=customXml/item115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16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17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18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19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2.xml><?xml version="1.0" encoding="utf-8"?>
<Control xmlns="http://schemas.microsoft.com/VisualStudio/2011/storyboarding/control/v1.0">
  <Id Name="System.Storyboard.Stencil.VerticalBarChart" RevisionId="00000000-0000-0000-0000-000000000000" Stencil="System.Media" StencilRevisionId="00000000-0000-0000-0000-000000000000" StencilVersion="1.0"/>
</Control>
</file>

<file path=customXml/item120.xml><?xml version="1.0" encoding="utf-8"?>
<Control xmlns="http://schemas.microsoft.com/VisualStudio/2011/storyboarding/control">
  <Id Name="System.Storyboarding.WindowsApps.CharmBar" Revision="1" Stencil="System.Storyboarding.WindowsApps" StencilVersion="0.1"/>
</Control>
</file>

<file path=customXml/item121.xml><?xml version="1.0" encoding="utf-8"?>
<Control xmlns="http://schemas.microsoft.com/VisualStudio/2011/storyboarding/control">
  <Id Name="System.Storyboarding.WindowsApps.WindowsAppsTooltip" Revision="1" Stencil="System.Storyboarding.WindowsApps" StencilVersion="0.1"/>
</Control>
</file>

<file path=customXml/item122.xml><?xml version="1.0" encoding="utf-8"?>
<Control xmlns="http://schemas.microsoft.com/VisualStudio/2011/storyboarding/control">
  <Id Name="System.Storyboarding.WindowsApps.WindowsAppsToggleOff" Revision="1" Stencil="System.Storyboarding.WindowsApps" StencilVersion="0.1"/>
</Control>
</file>

<file path=customXml/item123.xml><?xml version="1.0" encoding="utf-8"?>
<Control xmlns="http://schemas.microsoft.com/VisualStudio/2011/storyboarding/control">
  <Id Name="System.Storyboarding.WindowsApps.WindowsAppsToggleOn" Revision="1" Stencil="System.Storyboarding.WindowsApps" StencilVersion="0.1"/>
</Control>
</file>

<file path=customXml/item124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25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26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127.xml><?xml version="1.0" encoding="utf-8"?>
<Control xmlns="http://schemas.microsoft.com/VisualStudio/2011/storyboarding/control">
  <Id Name="System.Storyboarding.WindowsApps.Share" Revision="1" Stencil="System.Storyboarding.WindowsApps" StencilVersion="0.1"/>
</Control>
</file>

<file path=customXml/item1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4.xml><?xml version="1.0" encoding="utf-8"?>
<Control xmlns="http://schemas.microsoft.com/VisualStudio/2011/storyboarding/control">
  <Id Name="System.Storyboarding.Common.DataGrid" Revision="1" Stencil="System.Storyboarding.Common" StencilVersion="0.1"/>
</Control>
</file>

<file path=customXml/item15.xml><?xml version="1.0" encoding="utf-8"?>
<Control xmlns="http://schemas.microsoft.com/VisualStudio/2011/storyboarding/control/v1.0">
  <Id Name="System.Storyboard.Stencil.Slider" RevisionId="00000000-0000-0000-0000-000000000000" Stencil="System.Common" StencilRevisionId="00000000-0000-0000-0000-000000000000" StencilVersion="1.0"/>
</Control>
</file>

<file path=customXml/item16.xml><?xml version="1.0" encoding="utf-8"?>
<Control xmlns="http://schemas.microsoft.com/VisualStudio/2011/storyboarding/control">
  <Id Name="System.Storyboarding.Backgrounds.WebBrowser" RevisionId="bdb52a43-f875-417f-a3f8-9b0259dd3051" Stencil="System.Storyboarding.Backgrounds" StencilRevisionId="bdb52a43-f875-417f-a3f8-9b0259dd3051" StencilVersion="0.1"/>
</Control>
</file>

<file path=customXml/item17.xml><?xml version="1.0" encoding="utf-8"?>
<Control xmlns="http://schemas.microsoft.com/VisualStudio/2011/storyboarding/control/v1.0">
  <Id Name="System.Storyboard.Stencil.PhoneBrowserBar" RevisionId="00000000-0000-0000-0000-000000000000" Stencil="System.Windows_Phone_7" StencilRevisionId="00000000-0000-0000-0000-000000000000" StencilVersion="1.0"/>
</Control>
</file>

<file path=customXml/item18.xml><?xml version="1.0" encoding="utf-8"?>
<Control xmlns="http://schemas.microsoft.com/VisualStudio/2011/storyboarding/control/v1.0">
  <Id Name="System.Storyboard.Stencil.PhoneKeyboard" RevisionId="00000000-0000-0000-0000-000000000000" Stencil="System.Windows_Phone_7" StencilRevisionId="00000000-0000-0000-0000-000000000000" StencilVersion="1.0"/>
</Control>
</file>

<file path=customXml/item19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C9F813607D1D469674AAA3D24DC85B" ma:contentTypeVersion="0" ma:contentTypeDescription="Create a new document." ma:contentTypeScope="" ma:versionID="2370c695874a1292907530ead749c2be">
  <xsd:schema xmlns:xsd="http://www.w3.org/2001/XMLSchema" xmlns:xs="http://www.w3.org/2001/XMLSchema" xmlns:p="http://schemas.microsoft.com/office/2006/metadata/properties" xmlns:ns2="b4ebf394-daf6-497a-96c5-a2f8c10b38cf" targetNamespace="http://schemas.microsoft.com/office/2006/metadata/properties" ma:root="true" ma:fieldsID="9b19f9f2e3a2b2958cd8578711e95110" ns2:_="">
    <xsd:import namespace="b4ebf394-daf6-497a-96c5-a2f8c10b38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ebf394-daf6-497a-96c5-a2f8c10b38c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ontrol xmlns="http://schemas.microsoft.com/VisualStudio/2011/storyboarding/control/v1.0">
  <Id Name="System.Storyboard.Stencil.Browser" RevisionId="bdb52a43-f875-417f-a3f8-9b0259dd3051" Stencil="System.Backgrounds" StencilRevisionId="bdb52a43-f875-417f-a3f8-9b0259dd3051" StencilVersion="1.0"/>
</Control>
</file>

<file path=customXml/item20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1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22.xml><?xml version="1.0" encoding="utf-8"?>
<Control xmlns="http://schemas.microsoft.com/VisualStudio/2011/storyboarding/control/v1.0">
  <Id Name="System.Storyboard.Stencil.DropdownBox" RevisionId="00000000-0000-0000-0000-000000000000" Stencil="System.Common" StencilRevisionId="00000000-0000-0000-0000-000000000000" StencilVersion="1.0"/>
</Control>
</file>

<file path=customXml/item23.xml><?xml version="1.0" encoding="utf-8"?>
<Control xmlns="http://schemas.microsoft.com/VisualStudio/2011/storyboarding/control/v1.0">
  <Id Name="System.Storyboard.Stencil.Breadcrumb" RevisionId="00000000-0000-0000-0000-000000000000" Stencil="System.Common" StencilRevisionId="00000000-0000-0000-0000-000000000000" StencilVersion="1.0"/>
</Control>
</file>

<file path=customXml/item2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4ebf394-daf6-497a-96c5-a2f8c10b38cf">TT6HZDVJM2HV-178-540</_dlc_DocId>
    <_dlc_DocIdUrl xmlns="b4ebf394-daf6-497a-96c5-a2f8c10b38cf">
      <Url>http://vstsdfmoss/sites/VSTSDF/DevDiv/TFS/teams/rm/_layouts/DocIdRedir.aspx?ID=TT6HZDVJM2HV-178-540</Url>
      <Description>TT6HZDVJM2HV-178-540</Description>
    </_dlc_DocIdUrl>
  </documentManagement>
</p:properties>
</file>

<file path=customXml/item25.xml><?xml version="1.0" encoding="utf-8"?>
<Control xmlns="http://schemas.microsoft.com/VisualStudio/2011/storyboarding/control/v1.0">
  <Id Name="System.Storyboard.Stencil.TreeList" RevisionId="00000000-0000-0000-0000-000000000000" Stencil="System.Common" StencilRevisionId="00000000-0000-0000-0000-000000000000" StencilVersion="1.0"/>
</Control>
</file>

<file path=customXml/item26.xml><?xml version="1.0" encoding="utf-8"?>
<Control xmlns="http://schemas.microsoft.com/VisualStudio/2011/storyboarding/control/v1.0">
  <Id Name="System.Storyboard.Stencil.Title" RevisionId="00000000-0000-0000-0000-000000000000" Stencil="System.Common" StencilRevisionId="00000000-0000-0000-0000-000000000000" StencilVersion="1.0"/>
</Control>
</file>

<file path=customXml/item27.xml><?xml version="1.0" encoding="utf-8"?>
<Control xmlns="http://schemas.microsoft.com/VisualStudio/2011/storyboarding/control/v1.0">
  <Id Name="System.Storyboarding.Icons.Help" RevisionId="05cd6d03-c0b2-488e-98a7-d68de69a2cfc" Stencil="System.Storyboarding.Icons" StencilRevisionId="05cd6d03-c0b2-488e-98a7-d68de69a2cfc" StencilVersion="0.1"/>
</Control>
</file>

<file path=customXml/item28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29.xml><?xml version="1.0" encoding="utf-8"?>
<Control xmlns="http://schemas.microsoft.com/VisualStudio/2011/storyboarding/control/v1.0">
  <Id Name="System.Storyboard.Stencil.PieChart" RevisionId="00000000-0000-0000-0000-000000000000" Stencil="System.Media" StencilRevisionId="00000000-0000-0000-0000-000000000000" StencilVersion="1.0"/>
</Control>
</file>

<file path=customXml/item3.xml><?xml version="1.0" encoding="utf-8"?>
<Control xmlns="http://schemas.microsoft.com/VisualStudio/2011/storyboarding/control/v1.0">
  <Id Name="System.Storyboard.Stencil.VerticalSplitter" RevisionId="00000000-0000-0000-0000-000000000000" Stencil="System.Windows" StencilRevisionId="00000000-0000-0000-0000-000000000000" StencilVersion="1.0"/>
</Control>
</file>

<file path=customXml/item30.xml><?xml version="1.0" encoding="utf-8"?>
<Control xmlns="http://schemas.microsoft.com/VisualStudio/2011/storyboarding/control">
  <Id Name="System.Storyboarding.Common.Button" Revision="1" Stencil="System.Storyboarding.Common" StencilVersion="0.1"/>
</Control>
</file>

<file path=customXml/item31.xml><?xml version="1.0" encoding="utf-8"?>
<Control xmlns="http://schemas.microsoft.com/VisualStudio/2011/storyboarding/control">
  <Id Name="System.Storyboarding.Common.MouseClick" Revision="1" Stencil="System.Storyboarding.Common" StencilVersion="0.1"/>
</Control>
</file>

<file path=customXml/item32.xml><?xml version="1.0" encoding="utf-8"?>
<Control xmlns="http://schemas.microsoft.com/VisualStudio/2011/storyboarding/control">
  <Id Name="System.Storyboarding.Backgrounds.SharePoint" RevisionId="bdb52a43-f875-417f-a3f8-9b0259dd3051" Stencil="System.Storyboarding.Backgrounds" StencilRevisionId="bdb52a43-f875-417f-a3f8-9b0259dd3051" StencilVersion="0.1"/>
</Control>
</file>

<file path=customXml/item33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34.xml><?xml version="1.0" encoding="utf-8"?>
<Control xmlns="http://schemas.microsoft.com/VisualStudio/2011/storyboarding/control">
  <Id Name="System.Storyboarding.Common.Slider" Revision="1" Stencil="System.Storyboarding.Common" StencilVersion="0.1"/>
</Control>
</file>

<file path=customXml/item35.xml><?xml version="1.0" encoding="utf-8"?>
<Control xmlns="http://schemas.microsoft.com/VisualStudio/2011/storyboarding/control/v1.0">
  <Id Name="System.Storyboarding.Common.DropdownBox" RevisionId="68ea164d-c1de-47a5-804f-d4d1290fa524" Stencil="System.Storyboarding.Common" StencilRevisionId="68ea164d-c1de-47a5-804f-d4d1290fa524" StencilVersion="0.1"/>
</Control>
</file>

<file path=customXml/item36.xml><?xml version="1.0" encoding="utf-8"?>
<Control xmlns="http://schemas.microsoft.com/VisualStudio/2011/storyboarding/control">
  <Id Name="System.Storyboarding.WindowsPhoneIcons.Video" RevisionId="5814b1e0-0169-11e0-a976-0800200c9a66" Stencil="System.Storyboarding.WindowsPhoneIcons" StencilRevisionId="5814b1e0-0169-11e0-a976-0800200c9a66" StencilVersion="0.1"/>
</Control>
</file>

<file path=customXml/item37.xml><?xml version="1.0" encoding="utf-8"?>
<Control xmlns="http://schemas.microsoft.com/VisualStudio/2011/storyboarding/control/v1.0">
  <Id Name="System.Storyboard.Stencil.ColorPicker" RevisionId="00000000-0000-0000-0000-000000000000" Stencil="System.Media" StencilRevisionId="00000000-0000-0000-0000-000000000000" StencilVersion="1.0"/>
</Control>
</file>

<file path=customXml/item38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39.xml><?xml version="1.0" encoding="utf-8"?>
<Control xmlns="http://schemas.microsoft.com/VisualStudio/2011/storyboarding/control/v1.0">
  <Id Name="System.Storyboard.Stencil.PhoneApplicationBar" RevisionId="00000000-0000-0000-0000-000000000000" Stencil="System.Windows_Phone_7" StencilRevisionId="00000000-0000-0000-0000-000000000000" StencilVersion="1.0"/>
</Control>
</file>

<file path=customXml/item4.xml><?xml version="1.0" encoding="utf-8"?>
<Control xmlns="http://schemas.microsoft.com/VisualStudio/2011/storyboarding/control/v1.0">
  <Id Name="System.Storyboard.Stencil.ColorPicker" RevisionId="00000000-0000-0000-0000-000000000000" Stencil="System.Media" StencilRevisionId="00000000-0000-0000-0000-000000000000" StencilVersion="1.0"/>
</Control>
</file>

<file path=customXml/item40.xml><?xml version="1.0" encoding="utf-8"?>
<Control xmlns="http://schemas.microsoft.com/VisualStudio/2011/storyboarding/control/v1.0">
  <Id Name="System.Storyboard.Stencil.VerticalScrollbar" RevisionId="00000000-0000-0000-0000-000000000000" Stencil="System.Common" StencilRevisionId="00000000-0000-0000-0000-000000000000" StencilVersion="1.0"/>
</Control>
</file>

<file path=customXml/item41.xml><?xml version="1.0" encoding="utf-8"?>
<Control xmlns="http://schemas.microsoft.com/VisualStudio/2011/storyboarding/control/v1.0">
  <Id Name="System.Storyboard.Stencil.Title" RevisionId="00000000-0000-0000-0000-000000000000" Stencil="System.Common" StencilRevisionId="00000000-0000-0000-0000-000000000000" StencilVersion="1.0"/>
</Control>
</file>

<file path=customXml/item42.xml><?xml version="1.0" encoding="utf-8"?>
<Control xmlns="http://schemas.microsoft.com/VisualStudio/2011/storyboarding/control/v1.0">
  <Id Name="System.Storyboard.Stencil.DropdownBox" RevisionId="00000000-0000-0000-0000-000000000000" Stencil="System.Common" StencilRevisionId="00000000-0000-0000-0000-000000000000" StencilVersion="1.0"/>
</Control>
</file>

<file path=customXml/item43.xml><?xml version="1.0" encoding="utf-8"?>
<Control xmlns="http://schemas.microsoft.com/VisualStudio/2011/storyboarding/control/v1.0">
  <Id Name="System.Storyboard.Stencil.DatePicker" RevisionId="00000000-0000-0000-0000-000000000000" Stencil="System.Common" StencilRevisionId="00000000-0000-0000-0000-000000000000" StencilVersion="1.0"/>
</Control>
</file>

<file path=customXml/item44.xml><?xml version="1.0" encoding="utf-8"?>
<Control xmlns="http://schemas.microsoft.com/VisualStudio/2011/storyboarding/control/v1.0">
  <Id Name="System.Storyboard.Stencil.PositionControl" RevisionId="00000000-0000-0000-0000-000000000000" Stencil="System.Media" StencilRevisionId="00000000-0000-0000-0000-000000000000" StencilVersion="1.0"/>
</Control>
</file>

<file path=customXml/item45.xml><?xml version="1.0" encoding="utf-8"?>
<Control xmlns="http://schemas.microsoft.com/VisualStudio/2011/storyboarding/control/v1.0">
  <Id Name="System.Storyboard.Stencil.PlayControls" RevisionId="00000000-0000-0000-0000-000000000000" Stencil="System.Media" StencilRevisionId="00000000-0000-0000-0000-000000000000" StencilVersion="1.0"/>
</Control>
</file>

<file path=customXml/item46.xml><?xml version="1.0" encoding="utf-8"?>
<Control xmlns="http://schemas.microsoft.com/VisualStudio/2011/storyboarding/control">
  <Id Name="System.Storyboarding.Backgrounds.StartMenu" Revision="1" Stencil="System.Storyboarding.Backgrounds" StencilVersion="0.1"/>
</Control>
</file>

<file path=customXml/item47.xml><?xml version="1.0" encoding="utf-8"?>
<Control xmlns="http://schemas.microsoft.com/VisualStudio/2011/storyboarding/control">
  <Id Name="System.Storyboarding.Backgrounds.RibbonApplication" RevisionId="bdb52a43-f875-417f-a3f8-9b0259dd3051" Stencil="System.Storyboarding.Backgrounds" StencilRevisionId="bdb52a43-f875-417f-a3f8-9b0259dd3051" StencilVersion="0.1"/>
</Control>
</file>

<file path=customXml/item48.xml><?xml version="1.0" encoding="utf-8"?>
<Control xmlns="http://schemas.microsoft.com/VisualStudio/2011/storyboarding/control/v1.0">
  <Id Name="System.Storyboard.Stencil.Title" RevisionId="00000000-0000-0000-0000-000000000000" Stencil="System.Common" StencilRevisionId="00000000-0000-0000-0000-000000000000" StencilVersion="1.0"/>
</Control>
</file>

<file path=customXml/item49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5.xml><?xml version="1.0" encoding="utf-8"?>
<Control xmlns="http://schemas.microsoft.com/VisualStudio/2011/storyboarding/control/v1.0">
  <Id Name="System.Storyboard.Stencil.Group" RevisionId="00000000-0000-0000-0000-000000000000" Stencil="System.Windows" StencilRevisionId="00000000-0000-0000-0000-000000000000" StencilVersion="1.0"/>
</Control>
</file>

<file path=customXml/item50.xml><?xml version="1.0" encoding="utf-8"?>
<Control xmlns="http://schemas.microsoft.com/VisualStudio/2011/storyboarding/control">
  <Id Name="System.Storyboarding.Common.DropdownBox" Revision="1" Stencil="System.Storyboarding.Common" StencilVersion="0.1"/>
</Control>
</file>

<file path=customXml/item51.xml><?xml version="1.0" encoding="utf-8"?>
<Control xmlns="http://schemas.microsoft.com/VisualStudio/2011/storyboarding/control">
  <Id Name="System.Storyboarding.Windows.ContextMenu" Revision="1" Stencil="System.Storyboarding.Windows" StencilVersion="0.1"/>
</Control>
</file>

<file path=customXml/item52.xml><?xml version="1.0" encoding="utf-8"?>
<Control xmlns="http://schemas.microsoft.com/VisualStudio/2011/storyboarding/control/v1.0">
  <Id Name="System.Storyboard.Stencil.VerticalScrollbar" RevisionId="00000000-0000-0000-0000-000000000000" Stencil="System.Common" StencilRevisionId="00000000-0000-0000-0000-000000000000" StencilVersion="1.0"/>
</Control>
</file>

<file path=customXml/item53.xml><?xml version="1.0" encoding="utf-8"?>
<Control xmlns="http://schemas.microsoft.com/VisualStudio/2011/storyboarding/control/v1.0">
  <Id Name="System.Storyboard.Stencil.LineChart" RevisionId="00000000-0000-0000-0000-000000000000" Stencil="System.Media" StencilRevisionId="00000000-0000-0000-0000-000000000000" StencilVersion="1.0"/>
</Control>
</file>

<file path=customXml/item54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5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6.xml><?xml version="1.0" encoding="utf-8"?>
<Control xmlns="http://schemas.microsoft.com/VisualStudio/2011/storyboarding/control/v1.0">
  <Id Name="System.Storyboard.Stencil.TreeList" RevisionId="00000000-0000-0000-0000-000000000000" Stencil="System.Common" StencilRevisionId="00000000-0000-0000-0000-000000000000" StencilVersion="1.0"/>
</Control>
</file>

<file path=customXml/item57.xml><?xml version="1.0" encoding="utf-8"?>
<Control xmlns="http://schemas.microsoft.com/VisualStudio/2011/storyboarding/control/v1.0">
  <Id Name="System.Storyboarding.Common.SearchBox" RevisionId="68ea164d-c1de-47a5-804f-d4d1290fa524" Stencil="System.Storyboarding.Common" StencilRevisionId="68ea164d-c1de-47a5-804f-d4d1290fa524" StencilVersion="0.1"/>
</Control>
</file>

<file path=customXml/item58.xml><?xml version="1.0" encoding="utf-8"?>
<Control xmlns="http://schemas.microsoft.com/VisualStudio/2011/storyboarding/control">
  <Id Name="System.Storyboarding.Backgrounds.RibbonApplication" RevisionId="bdb52a43-f875-417f-a3f8-9b0259dd3051" Stencil="System.Storyboarding.Backgrounds" StencilRevisionId="bdb52a43-f875-417f-a3f8-9b0259dd3051" StencilVersion="0.1"/>
</Control>
</file>

<file path=customXml/item59.xml><?xml version="1.0" encoding="utf-8"?>
<Control xmlns="http://schemas.microsoft.com/VisualStudio/2011/storyboarding/control/v1.0">
  <Id Name="System.Storyboard.Stencil.Calendar" RevisionId="00000000-0000-0000-0000-000000000000" Stencil="System.Common" StencilRevisionId="00000000-0000-0000-0000-000000000000" StencilVersion="1.0"/>
</Control>
</file>

<file path=customXml/item6.xml><?xml version="1.0" encoding="utf-8"?>
<Control xmlns="http://schemas.microsoft.com/VisualStudio/2011/storyboarding/control/v1.0">
  <Id Name="System.Storyboard.Stencil.VideoPlayer" RevisionId="00000000-0000-0000-0000-000000000000" Stencil="System.Media" StencilRevisionId="00000000-0000-0000-0000-000000000000" StencilVersion="1.0"/>
</Control>
</file>

<file path=customXml/item60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61.xml><?xml version="1.0" encoding="utf-8"?>
<Control xmlns="http://schemas.microsoft.com/VisualStudio/2011/storyboarding/control">
  <Id Name="System.Storyboarding.Backgrounds.Window" RevisionId="bdb52a43-f875-417f-a3f8-9b0259dd3051" Stencil="System.Storyboarding.Backgrounds" StencilRevisionId="bdb52a43-f875-417f-a3f8-9b0259dd3051" StencilVersion="0.1"/>
</Control>
</file>

<file path=customXml/item62.xml><?xml version="1.0" encoding="utf-8"?>
<Control xmlns="http://schemas.microsoft.com/VisualStudio/2011/storyboarding/control/v1.0">
  <Id Name="System.Storyboard.Stencil.HorizontalScrollbar" RevisionId="00000000-0000-0000-0000-000000000000" Stencil="System.Common" StencilRevisionId="00000000-0000-0000-0000-000000000000" StencilVersion="1.0"/>
</Control>
</file>

<file path=customXml/item63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64.xml><?xml version="1.0" encoding="utf-8"?>
<Control xmlns="http://schemas.microsoft.com/VisualStudio/2011/storyboarding/control/v1.0">
  <Id Name="System.Storyboard.Stencil.Label" RevisionId="00000000-0000-0000-0000-000000000000" Stencil="System.Common" StencilRevisionId="00000000-0000-0000-0000-000000000000" StencilVersion="1.0"/>
</Control>
</file>

<file path=customXml/item65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66.xml><?xml version="1.0" encoding="utf-8"?>
<Control xmlns="http://schemas.microsoft.com/VisualStudio/2011/storyboarding/control">
  <Id Name="System.Storyboarding.Backgrounds.RibbonApplication" Revision="1" Stencil="System.Storyboarding.Backgrounds" StencilVersion="0.1"/>
</Control>
</file>

<file path=customXml/item67.xml><?xml version="1.0" encoding="utf-8"?>
<Control xmlns="http://schemas.microsoft.com/VisualStudio/2011/storyboarding/control">
  <Id Name="System.Storyboarding.Common.ProgressBar" Revision="1" Stencil="System.Storyboarding.Common" StencilVersion="0.1"/>
</Control>
</file>

<file path=customXml/item68.xml><?xml version="1.0" encoding="utf-8"?>
<Control xmlns="http://schemas.microsoft.com/VisualStudio/2011/storyboarding/control/v1.0">
  <Id Name="System.Storyboard.Stencil.Image" RevisionId="00000000-0000-0000-0000-000000000000" Stencil="System.Media" StencilRevisionId="00000000-0000-0000-0000-000000000000" StencilVersion="1.0"/>
</Control>
</file>

<file path=customXml/item69.xml><?xml version="1.0" encoding="utf-8"?>
<Control xmlns="http://schemas.microsoft.com/VisualStudio/2011/storyboarding/control/v1.0">
  <Id Name="System.Storyboard.Stencil.TabGroup" RevisionId="00000000-0000-0000-0000-000000000000" Stencil="System.Common" StencilRevisionId="00000000-0000-0000-0000-000000000000" StencilVersion="1.0"/>
</Control>
</file>

<file path=customXml/item7.xml><?xml version="1.0" encoding="utf-8"?>
<Control xmlns="http://schemas.microsoft.com/VisualStudio/2011/storyboarding/control/v1.0">
  <Id Name="System.Storyboard.Stencil.LineChart" RevisionId="00000000-0000-0000-0000-000000000000" Stencil="System.Media" StencilRevisionId="00000000-0000-0000-0000-000000000000" StencilVersion="1.0"/>
</Control>
</file>

<file path=customXml/item70.xml><?xml version="1.0" encoding="utf-8"?>
<Control xmlns="http://schemas.microsoft.com/VisualStudio/2011/storyboarding/control/v1.0">
  <Id Name="System.Storyboard.Stencil.WidePhoneTile" RevisionId="00000000-0000-0000-0000-000000000000" Stencil="System.Windows_Phone_7" StencilRevisionId="00000000-0000-0000-0000-000000000000" StencilVersion="1.0"/>
</Control>
</file>

<file path=customXml/item71.xml><?xml version="1.0" encoding="utf-8"?>
<Control xmlns="http://schemas.microsoft.com/VisualStudio/2011/storyboarding/control/v1.0">
  <Id Name="System.Storyboard.Stencil.FourItemList" RevisionId="00000000-0000-0000-0000-000000000000" Stencil="System.Common" StencilRevisionId="00000000-0000-0000-0000-000000000000" StencilVersion="1.0"/>
</Control>
</file>

<file path=customXml/item72.xml><?xml version="1.0" encoding="utf-8"?>
<Control xmlns="http://schemas.microsoft.com/VisualStudio/2011/storyboarding/control/v1.0">
  <Id Name="System.Storyboard.Stencil.Label" RevisionId="00000000-0000-0000-0000-000000000000" Stencil="System.Common" StencilRevisionId="00000000-0000-0000-0000-000000000000" StencilVersion="1.0"/>
</Control>
</file>

<file path=customXml/item73.xml><?xml version="1.0" encoding="utf-8"?>
<Control xmlns="http://schemas.microsoft.com/VisualStudio/2011/storyboarding/control/v1.0">
  <Id Name="System.Storyboard.Stencil.Hyperlink" RevisionId="00000000-0000-0000-0000-000000000000" Stencil="System.Common" StencilRevisionId="00000000-0000-0000-0000-000000000000" StencilVersion="1.0"/>
</Control>
</file>

<file path=customXml/item74.xml><?xml version="1.0" encoding="utf-8"?>
<Control xmlns="http://schemas.microsoft.com/VisualStudio/2011/storyboarding/control/v1.0">
  <Id Name="System.Storyboard.Stencil.Title" RevisionId="00000000-0000-0000-0000-000000000000" Stencil="System.Common" StencilRevisionId="00000000-0000-0000-0000-000000000000" StencilVersion="1.0"/>
</Control>
</file>

<file path=customXml/item75.xml><?xml version="1.0" encoding="utf-8"?>
<Control xmlns="http://schemas.microsoft.com/VisualStudio/2011/storyboarding/control">
  <Id Name="System.Storyboarding.Backgrounds.WindowsPhone" RevisionId="bdb52a43-f875-417f-a3f8-9b0259dd3051" Stencil="System.Storyboarding.Backgrounds" StencilRevisionId="bdb52a43-f875-417f-a3f8-9b0259dd3051" StencilVersion="0.1"/>
</Control>
</file>

<file path=customXml/item76.xml><?xml version="1.0" encoding="utf-8"?>
<Control xmlns="http://schemas.microsoft.com/VisualStudio/2011/storyboarding/control/v1.0">
  <Id Name="System.Storyboard.Stencil.TextArea" RevisionId="00000000-0000-0000-0000-000000000000" Stencil="System.Common" StencilRevisionId="00000000-0000-0000-0000-000000000000" StencilVersion="1.0"/>
</Control>
</file>

<file path=customXml/item77.xml><?xml version="1.0" encoding="utf-8"?>
<Control xmlns="http://schemas.microsoft.com/VisualStudio/2011/storyboarding/control/v1.0">
  <Id Name="System.Storyboarding.Common.Breadcrumb" RevisionId="68ea164d-c1de-47a5-804f-d4d1290fa524" Stencil="System.Storyboarding.Common" StencilRevisionId="68ea164d-c1de-47a5-804f-d4d1290fa524" StencilVersion="0.1"/>
</Control>
</file>

<file path=customXml/item78.xml><?xml version="1.0" encoding="utf-8"?>
<Control xmlns="http://schemas.microsoft.com/VisualStudio/2011/storyboarding/control/v1.0">
  <Id Name="System.Storyboarding.Icons.FolderOpen" RevisionId="05cd6d03-c0b2-488e-98a7-d68de69a2cfc" Stencil="System.Storyboarding.Icons" StencilRevisionId="05cd6d03-c0b2-488e-98a7-d68de69a2cfc" StencilVersion="0.1"/>
</Control>
</file>

<file path=customXml/item79.xml><?xml version="1.0" encoding="utf-8"?>
<Control xmlns="http://schemas.microsoft.com/VisualStudio/2011/storyboarding/control/v1.0">
  <Id Name="System.Storyboard.Stencil.PieChart" RevisionId="00000000-0000-0000-0000-000000000000" Stencil="System.Media" StencilRevisionId="00000000-0000-0000-0000-000000000000" StencilVersion="1.0"/>
</Control>
</file>

<file path=customXml/item8.xml><?xml version="1.0" encoding="utf-8"?>
<Control xmlns="http://schemas.microsoft.com/VisualStudio/2011/storyboarding/control/v1.0">
  <Id Name="System.Storyboarding.Common.Text" RevisionId="68ea164d-c1de-47a5-804f-d4d1290fa524" Stencil="System.Storyboarding.Common" StencilRevisionId="68ea164d-c1de-47a5-804f-d4d1290fa524" StencilVersion="0.1"/>
</Control>
</file>

<file path=customXml/item80.xml><?xml version="1.0" encoding="utf-8"?>
<Control xmlns="http://schemas.microsoft.com/VisualStudio/2011/storyboarding/control/v1.0">
  <Id Name="System.Storyboard.Stencil.PhoneTile" RevisionId="00000000-0000-0000-0000-000000000000" Stencil="System.Windows_Phone_7" StencilRevisionId="00000000-0000-0000-0000-000000000000" StencilVersion="1.0"/>
</Control>
</file>

<file path=customXml/item81.xml><?xml version="1.0" encoding="utf-8"?>
<Control xmlns="http://schemas.microsoft.com/VisualStudio/2011/storyboarding/control/v1.0">
  <Id Name="System.Storyboard.Stencil.WidePhoneTile" RevisionId="00000000-0000-0000-0000-000000000000" Stencil="System.Windows_Phone_7" StencilRevisionId="00000000-0000-0000-0000-000000000000" StencilVersion="1.0"/>
</Control>
</file>

<file path=customXml/item82.xml><?xml version="1.0" encoding="utf-8"?>
<Control xmlns="http://schemas.microsoft.com/VisualStudio/2011/storyboarding/control/v1.0">
  <Id Name="System.Storyboard.Stencil.StatusBar" RevisionId="00000000-0000-0000-0000-000000000000" Stencil="System.Windows" StencilRevisionId="00000000-0000-0000-0000-000000000000" StencilVersion="1.0"/>
</Control>
</file>

<file path=customXml/item83.xml><?xml version="1.0" encoding="utf-8"?>
<Control xmlns="http://schemas.microsoft.com/VisualStudio/2011/storyboarding/control">
  <Id Name="System.Storyboarding.Backgrounds.RibbonApplication" Revision="1" Stencil="System.Storyboarding.Backgrounds" StencilVersion="0.1"/>
</Control>
</file>

<file path=customXml/item84.xml><?xml version="1.0" encoding="utf-8"?>
<Control xmlns="http://schemas.microsoft.com/VisualStudio/2011/storyboarding/control">
  <Id Name="System.Storyboarding.Common.DropdownBox" Revision="1" Stencil="System.Storyboarding.Common" StencilVersion="0.1"/>
</Control>
</file>

<file path=customXml/item85.xml><?xml version="1.0" encoding="utf-8"?>
<Control xmlns="http://schemas.microsoft.com/VisualStudio/2011/storyboarding/control">
  <Id Name="System.Storyboarding.Media.HorizontalBarChart" Revision="1" Stencil="System.Storyboarding.Media" StencilVersion="0.1"/>
</Control>
</file>

<file path=customXml/item86.xml><?xml version="1.0" encoding="utf-8"?>
<Control xmlns="http://schemas.microsoft.com/VisualStudio/2011/storyboarding/control">
  <Id Name="System.Storyboarding.Backgrounds.WindowsPhoneLandscape" RevisionId="bdb52a43-f875-417f-a3f8-9b0259dd3051" Stencil="System.Storyboarding.Backgrounds" StencilRevisionId="bdb52a43-f875-417f-a3f8-9b0259dd3051" StencilVersion="0.1"/>
</Control>
</file>

<file path=customXml/item87.xml><?xml version="1.0" encoding="utf-8"?>
<Control xmlns="http://schemas.microsoft.com/VisualStudio/2011/storyboarding/control/v1.0">
  <Id Name="System.Storyboard.Stencil.Button" RevisionId="00000000-0000-0000-0000-000000000000" Stencil="System.Common" StencilRevisionId="00000000-0000-0000-0000-000000000000" StencilVersion="1.0"/>
</Control>
</file>

<file path=customXml/item88.xml><?xml version="1.0" encoding="utf-8"?>
<Control xmlns="http://schemas.microsoft.com/VisualStudio/2011/storyboarding/control">
  <Id Name="System.Storyboarding.Common.Breadcrumb" Revision="1" Stencil="System.Storyboarding.Common" StencilVersion="0.1"/>
</Control>
</file>

<file path=customXml/item89.xml><?xml version="1.0" encoding="utf-8"?>
<Control xmlns="http://schemas.microsoft.com/VisualStudio/2011/storyboarding/control">
  <Id Name="System.Storyboarding.Common.Button" Revision="1" Stencil="System.Storyboarding.Common" StencilVersion="0.1"/>
</Control>
</file>

<file path=customXml/item9.xml><?xml version="1.0" encoding="utf-8"?>
<Control xmlns="http://schemas.microsoft.com/VisualStudio/2011/storyboarding/control/v1.0">
  <Id Name="System.Storyboard.Stencil.PositionControl" RevisionId="00000000-0000-0000-0000-000000000000" Stencil="System.Media" StencilRevisionId="00000000-0000-0000-0000-000000000000" StencilVersion="1.0"/>
</Control>
</file>

<file path=customXml/item90.xml><?xml version="1.0" encoding="utf-8"?>
<Control xmlns="http://schemas.microsoft.com/VisualStudio/2011/storyboarding/control">
  <Id Name="System.Storyboarding.Common.Calendar" Revision="1" Stencil="System.Storyboarding.Common" StencilVersion="0.1"/>
</Control>
</file>

<file path=customXml/item91.xml><?xml version="1.0" encoding="utf-8"?>
<Control xmlns="http://schemas.microsoft.com/VisualStudio/2011/storyboarding/control">
  <Id Name="System.Storyboarding.Common.ScrollbarVertical" RevisionId="68ea164d-c1de-47a5-804f-d4d1290fa524" Stencil="System.Storyboarding.Common" StencilRevisionId="68ea164d-c1de-47a5-804f-d4d1290fa524" StencilVersion="0.1"/>
</Control>
</file>

<file path=customXml/item92.xml><?xml version="1.0" encoding="utf-8"?>
<Control xmlns="http://schemas.microsoft.com/VisualStudio/2011/storyboarding/control">
  <Id Name="System.Storyboarding.Common.List" Revision="1" Stencil="System.Storyboarding.Common" StencilVersion="0.1"/>
</Control>
</file>

<file path=customXml/item93.xml><?xml version="1.0" encoding="utf-8"?>
<Control xmlns="http://schemas.microsoft.com/VisualStudio/2011/storyboarding/control">
  <Id Name="System.Storyboarding.Common.NumericStepper" Revision="1" Stencil="System.Storyboarding.Common" StencilVersion="0.1"/>
</Control>
</file>

<file path=customXml/item94.xml><?xml version="1.0" encoding="utf-8"?>
<Control xmlns="http://schemas.microsoft.com/VisualStudio/2011/storyboarding/control">
  <Id Name="System.Storyboarding.Common.SearchBox" Revision="1" Stencil="System.Storyboarding.Common" StencilVersion="0.1"/>
</Control>
</file>

<file path=customXml/item95.xml><?xml version="1.0" encoding="utf-8"?>
<Control xmlns="http://schemas.microsoft.com/VisualStudio/2011/storyboarding/control">
  <Id Name="System.Storyboarding.Common.ScrollbarVertical" Revision="1" Stencil="System.Storyboarding.Common" StencilVersion="0.1"/>
</Control>
</file>

<file path=customXml/item96.xml><?xml version="1.0" encoding="utf-8"?>
<Control xmlns="http://schemas.microsoft.com/VisualStudio/2011/storyboarding/control">
  <Id Name="System.Storyboarding.Common.RadioButtonSelected" Revision="1" Stencil="System.Storyboarding.Common" StencilVersion="0.1"/>
</Control>
</file>

<file path=customXml/item97.xml><?xml version="1.0" encoding="utf-8"?>
<Control xmlns="http://schemas.microsoft.com/VisualStudio/2011/storyboarding/control">
  <Id Name="System.Storyboarding.Common.TabGroup" Revision="1" Stencil="System.Storyboarding.Common" StencilVersion="0.1"/>
</Control>
</file>

<file path=customXml/item98.xml><?xml version="1.0" encoding="utf-8"?>
<Control xmlns="http://schemas.microsoft.com/VisualStudio/2011/storyboarding/control">
  <Id Name="System.Storyboarding.Common.TabGroupVertical" Revision="1" Stencil="System.Storyboarding.Common" StencilVersion="0.1"/>
</Control>
</file>

<file path=customXml/item99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Props1.xml><?xml version="1.0" encoding="utf-8"?>
<ds:datastoreItem xmlns:ds="http://schemas.openxmlformats.org/officeDocument/2006/customXml" ds:itemID="{0BD21A30-063A-4397-97B8-0121D45BD9D6}">
  <ds:schemaRefs>
    <ds:schemaRef ds:uri="http://schemas.microsoft.com/VisualStudio/2011/storyboarding/control/v1.0"/>
  </ds:schemaRefs>
</ds:datastoreItem>
</file>

<file path=customXml/itemProps10.xml><?xml version="1.0" encoding="utf-8"?>
<ds:datastoreItem xmlns:ds="http://schemas.openxmlformats.org/officeDocument/2006/customXml" ds:itemID="{4EE14C2A-AD9F-4617-A8CC-4057921BFCA8}">
  <ds:schemaRefs>
    <ds:schemaRef ds:uri="http://schemas.microsoft.com/VisualStudio/2011/storyboarding/control/v1.0"/>
  </ds:schemaRefs>
</ds:datastoreItem>
</file>

<file path=customXml/itemProps100.xml><?xml version="1.0" encoding="utf-8"?>
<ds:datastoreItem xmlns:ds="http://schemas.openxmlformats.org/officeDocument/2006/customXml" ds:itemID="{A4B781FC-ADC8-46BF-87AC-1DE946DA0400}">
  <ds:schemaRefs>
    <ds:schemaRef ds:uri="http://schemas.microsoft.com/VisualStudio/2011/storyboarding/control"/>
  </ds:schemaRefs>
</ds:datastoreItem>
</file>

<file path=customXml/itemProps101.xml><?xml version="1.0" encoding="utf-8"?>
<ds:datastoreItem xmlns:ds="http://schemas.openxmlformats.org/officeDocument/2006/customXml" ds:itemID="{18D1F200-B163-47E7-8A51-6DE31B891CE5}">
  <ds:schemaRefs>
    <ds:schemaRef ds:uri="http://schemas.microsoft.com/VisualStudio/2011/storyboarding/control"/>
  </ds:schemaRefs>
</ds:datastoreItem>
</file>

<file path=customXml/itemProps102.xml><?xml version="1.0" encoding="utf-8"?>
<ds:datastoreItem xmlns:ds="http://schemas.openxmlformats.org/officeDocument/2006/customXml" ds:itemID="{84692B68-9D03-45E9-B54C-2C4111F33EE2}">
  <ds:schemaRefs>
    <ds:schemaRef ds:uri="http://schemas.microsoft.com/VisualStudio/2011/storyboarding/control"/>
  </ds:schemaRefs>
</ds:datastoreItem>
</file>

<file path=customXml/itemProps103.xml><?xml version="1.0" encoding="utf-8"?>
<ds:datastoreItem xmlns:ds="http://schemas.openxmlformats.org/officeDocument/2006/customXml" ds:itemID="{950DF9ED-B70A-4619-9446-D7E5BD95070B}">
  <ds:schemaRefs>
    <ds:schemaRef ds:uri="http://schemas.microsoft.com/VisualStudio/2011/storyboarding/control"/>
  </ds:schemaRefs>
</ds:datastoreItem>
</file>

<file path=customXml/itemProps104.xml><?xml version="1.0" encoding="utf-8"?>
<ds:datastoreItem xmlns:ds="http://schemas.openxmlformats.org/officeDocument/2006/customXml" ds:itemID="{E24A46D7-8B8E-40BC-BCF6-4F4CB74D599A}">
  <ds:schemaRefs>
    <ds:schemaRef ds:uri="http://schemas.microsoft.com/VisualStudio/2011/storyboarding/control"/>
  </ds:schemaRefs>
</ds:datastoreItem>
</file>

<file path=customXml/itemProps105.xml><?xml version="1.0" encoding="utf-8"?>
<ds:datastoreItem xmlns:ds="http://schemas.openxmlformats.org/officeDocument/2006/customXml" ds:itemID="{00F972FA-C441-402D-80D8-D5BE2902BF2C}">
  <ds:schemaRefs>
    <ds:schemaRef ds:uri="http://schemas.microsoft.com/VisualStudio/2011/storyboarding/control"/>
  </ds:schemaRefs>
</ds:datastoreItem>
</file>

<file path=customXml/itemProps106.xml><?xml version="1.0" encoding="utf-8"?>
<ds:datastoreItem xmlns:ds="http://schemas.openxmlformats.org/officeDocument/2006/customXml" ds:itemID="{2BDA0F70-6FDB-4CE4-92DC-2D6BBE50CFFE}">
  <ds:schemaRefs>
    <ds:schemaRef ds:uri="http://schemas.microsoft.com/VisualStudio/2011/storyboarding/control"/>
  </ds:schemaRefs>
</ds:datastoreItem>
</file>

<file path=customXml/itemProps107.xml><?xml version="1.0" encoding="utf-8"?>
<ds:datastoreItem xmlns:ds="http://schemas.openxmlformats.org/officeDocument/2006/customXml" ds:itemID="{7755760D-7872-49D6-B50B-8DD0CC8299BB}">
  <ds:schemaRefs>
    <ds:schemaRef ds:uri="http://schemas.microsoft.com/VisualStudio/2011/storyboarding/control"/>
  </ds:schemaRefs>
</ds:datastoreItem>
</file>

<file path=customXml/itemProps108.xml><?xml version="1.0" encoding="utf-8"?>
<ds:datastoreItem xmlns:ds="http://schemas.openxmlformats.org/officeDocument/2006/customXml" ds:itemID="{B654C233-976B-44A6-BAFE-B2D1A28AA3B1}">
  <ds:schemaRefs>
    <ds:schemaRef ds:uri="http://schemas.microsoft.com/VisualStudio/2011/storyboarding/control"/>
  </ds:schemaRefs>
</ds:datastoreItem>
</file>

<file path=customXml/itemProps109.xml><?xml version="1.0" encoding="utf-8"?>
<ds:datastoreItem xmlns:ds="http://schemas.openxmlformats.org/officeDocument/2006/customXml" ds:itemID="{A123B95B-7CF7-4E2A-B3D6-C81CEF8DBE56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416D00B5-FBFE-483F-BE84-520287240459}">
  <ds:schemaRefs>
    <ds:schemaRef ds:uri="http://schemas.microsoft.com/VisualStudio/2011/storyboarding/control/v1.0"/>
  </ds:schemaRefs>
</ds:datastoreItem>
</file>

<file path=customXml/itemProps110.xml><?xml version="1.0" encoding="utf-8"?>
<ds:datastoreItem xmlns:ds="http://schemas.openxmlformats.org/officeDocument/2006/customXml" ds:itemID="{681E25A7-9FF5-41E3-8F2D-E1BF5BAA57CE}">
  <ds:schemaRefs>
    <ds:schemaRef ds:uri="http://schemas.microsoft.com/VisualStudio/2011/storyboarding/control"/>
  </ds:schemaRefs>
</ds:datastoreItem>
</file>

<file path=customXml/itemProps111.xml><?xml version="1.0" encoding="utf-8"?>
<ds:datastoreItem xmlns:ds="http://schemas.openxmlformats.org/officeDocument/2006/customXml" ds:itemID="{7D6BE447-6D1C-4A84-86EF-BCD2F71F92A0}">
  <ds:schemaRefs>
    <ds:schemaRef ds:uri="http://schemas.microsoft.com/VisualStudio/2011/storyboarding/control"/>
  </ds:schemaRefs>
</ds:datastoreItem>
</file>

<file path=customXml/itemProps112.xml><?xml version="1.0" encoding="utf-8"?>
<ds:datastoreItem xmlns:ds="http://schemas.openxmlformats.org/officeDocument/2006/customXml" ds:itemID="{169E8DD6-BBA0-47C0-A68D-7ECF3383FF85}">
  <ds:schemaRefs>
    <ds:schemaRef ds:uri="http://schemas.microsoft.com/VisualStudio/2011/storyboarding/control"/>
  </ds:schemaRefs>
</ds:datastoreItem>
</file>

<file path=customXml/itemProps113.xml><?xml version="1.0" encoding="utf-8"?>
<ds:datastoreItem xmlns:ds="http://schemas.openxmlformats.org/officeDocument/2006/customXml" ds:itemID="{2736CA47-A5CA-4D61-9E58-5B4CEE7CFBC0}">
  <ds:schemaRefs>
    <ds:schemaRef ds:uri="http://schemas.microsoft.com/VisualStudio/2011/storyboarding/control"/>
  </ds:schemaRefs>
</ds:datastoreItem>
</file>

<file path=customXml/itemProps114.xml><?xml version="1.0" encoding="utf-8"?>
<ds:datastoreItem xmlns:ds="http://schemas.openxmlformats.org/officeDocument/2006/customXml" ds:itemID="{CF895EE4-5AAB-4520-BF13-07F1FCAAA95A}">
  <ds:schemaRefs>
    <ds:schemaRef ds:uri="http://schemas.microsoft.com/VisualStudio/2011/storyboarding/control"/>
  </ds:schemaRefs>
</ds:datastoreItem>
</file>

<file path=customXml/itemProps115.xml><?xml version="1.0" encoding="utf-8"?>
<ds:datastoreItem xmlns:ds="http://schemas.openxmlformats.org/officeDocument/2006/customXml" ds:itemID="{FB1162EB-5E49-41C4-88A5-82B3D80A5EC2}">
  <ds:schemaRefs>
    <ds:schemaRef ds:uri="http://schemas.microsoft.com/VisualStudio/2011/storyboarding/control"/>
  </ds:schemaRefs>
</ds:datastoreItem>
</file>

<file path=customXml/itemProps116.xml><?xml version="1.0" encoding="utf-8"?>
<ds:datastoreItem xmlns:ds="http://schemas.openxmlformats.org/officeDocument/2006/customXml" ds:itemID="{02D862CC-7A7B-491B-B458-CBCC1753FAE2}">
  <ds:schemaRefs>
    <ds:schemaRef ds:uri="http://schemas.microsoft.com/VisualStudio/2011/storyboarding/control"/>
  </ds:schemaRefs>
</ds:datastoreItem>
</file>

<file path=customXml/itemProps117.xml><?xml version="1.0" encoding="utf-8"?>
<ds:datastoreItem xmlns:ds="http://schemas.openxmlformats.org/officeDocument/2006/customXml" ds:itemID="{3B273024-8B25-4AD2-9336-CCFC331C38EC}">
  <ds:schemaRefs>
    <ds:schemaRef ds:uri="http://schemas.microsoft.com/VisualStudio/2011/storyboarding/control"/>
  </ds:schemaRefs>
</ds:datastoreItem>
</file>

<file path=customXml/itemProps118.xml><?xml version="1.0" encoding="utf-8"?>
<ds:datastoreItem xmlns:ds="http://schemas.openxmlformats.org/officeDocument/2006/customXml" ds:itemID="{112D887A-9E0C-4A2D-BEF4-594C5471FA96}">
  <ds:schemaRefs>
    <ds:schemaRef ds:uri="http://schemas.microsoft.com/VisualStudio/2011/storyboarding/control"/>
  </ds:schemaRefs>
</ds:datastoreItem>
</file>

<file path=customXml/itemProps119.xml><?xml version="1.0" encoding="utf-8"?>
<ds:datastoreItem xmlns:ds="http://schemas.openxmlformats.org/officeDocument/2006/customXml" ds:itemID="{B4C5CD57-A09C-4193-9ED6-A9C85AB742FA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16772130-8F5D-442B-AA11-39D4F229ACC6}">
  <ds:schemaRefs>
    <ds:schemaRef ds:uri="http://schemas.microsoft.com/VisualStudio/2011/storyboarding/control/v1.0"/>
  </ds:schemaRefs>
</ds:datastoreItem>
</file>

<file path=customXml/itemProps120.xml><?xml version="1.0" encoding="utf-8"?>
<ds:datastoreItem xmlns:ds="http://schemas.openxmlformats.org/officeDocument/2006/customXml" ds:itemID="{86921379-EAA5-4BAC-B397-E4D1BE16BC5B}">
  <ds:schemaRefs>
    <ds:schemaRef ds:uri="http://schemas.microsoft.com/VisualStudio/2011/storyboarding/control"/>
  </ds:schemaRefs>
</ds:datastoreItem>
</file>

<file path=customXml/itemProps121.xml><?xml version="1.0" encoding="utf-8"?>
<ds:datastoreItem xmlns:ds="http://schemas.openxmlformats.org/officeDocument/2006/customXml" ds:itemID="{F595C9AD-F3BE-41E1-AD51-BBEC802C45C6}">
  <ds:schemaRefs>
    <ds:schemaRef ds:uri="http://schemas.microsoft.com/VisualStudio/2011/storyboarding/control"/>
  </ds:schemaRefs>
</ds:datastoreItem>
</file>

<file path=customXml/itemProps122.xml><?xml version="1.0" encoding="utf-8"?>
<ds:datastoreItem xmlns:ds="http://schemas.openxmlformats.org/officeDocument/2006/customXml" ds:itemID="{469EF467-7854-44C0-8D53-B626DAC5D235}">
  <ds:schemaRefs>
    <ds:schemaRef ds:uri="http://schemas.microsoft.com/VisualStudio/2011/storyboarding/control"/>
  </ds:schemaRefs>
</ds:datastoreItem>
</file>

<file path=customXml/itemProps123.xml><?xml version="1.0" encoding="utf-8"?>
<ds:datastoreItem xmlns:ds="http://schemas.openxmlformats.org/officeDocument/2006/customXml" ds:itemID="{3FFBDB7A-318A-447E-B3F9-6C6A13995C23}">
  <ds:schemaRefs>
    <ds:schemaRef ds:uri="http://schemas.microsoft.com/VisualStudio/2011/storyboarding/control"/>
  </ds:schemaRefs>
</ds:datastoreItem>
</file>

<file path=customXml/itemProps124.xml><?xml version="1.0" encoding="utf-8"?>
<ds:datastoreItem xmlns:ds="http://schemas.openxmlformats.org/officeDocument/2006/customXml" ds:itemID="{BB5EE9C5-6752-4840-923D-EEFBE192BFE9}">
  <ds:schemaRefs>
    <ds:schemaRef ds:uri="http://schemas.microsoft.com/VisualStudio/2011/storyboarding/control"/>
  </ds:schemaRefs>
</ds:datastoreItem>
</file>

<file path=customXml/itemProps125.xml><?xml version="1.0" encoding="utf-8"?>
<ds:datastoreItem xmlns:ds="http://schemas.openxmlformats.org/officeDocument/2006/customXml" ds:itemID="{99AC027C-B1F2-43CF-94D9-A0B021863D15}">
  <ds:schemaRefs>
    <ds:schemaRef ds:uri="http://schemas.microsoft.com/VisualStudio/2011/storyboarding/control"/>
  </ds:schemaRefs>
</ds:datastoreItem>
</file>

<file path=customXml/itemProps126.xml><?xml version="1.0" encoding="utf-8"?>
<ds:datastoreItem xmlns:ds="http://schemas.openxmlformats.org/officeDocument/2006/customXml" ds:itemID="{95C91D86-22B3-4953-B35B-1EDBBD67B105}">
  <ds:schemaRefs>
    <ds:schemaRef ds:uri="http://schemas.microsoft.com/VisualStudio/2011/storyboarding/control"/>
  </ds:schemaRefs>
</ds:datastoreItem>
</file>

<file path=customXml/itemProps127.xml><?xml version="1.0" encoding="utf-8"?>
<ds:datastoreItem xmlns:ds="http://schemas.openxmlformats.org/officeDocument/2006/customXml" ds:itemID="{FCCD301B-8CC9-460F-B9D6-B171FBE25A52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A5410554-C0D5-4A5B-A55A-91CAA2079FB4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80EFBC47-1004-42E7-B1AE-BF4B672B2601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E2968586-6EB5-4B3C-A2E1-82E35F695B75}">
  <ds:schemaRefs>
    <ds:schemaRef ds:uri="http://schemas.microsoft.com/VisualStudio/2011/storyboarding/control/v1.0"/>
  </ds:schemaRefs>
</ds:datastoreItem>
</file>

<file path=customXml/itemProps16.xml><?xml version="1.0" encoding="utf-8"?>
<ds:datastoreItem xmlns:ds="http://schemas.openxmlformats.org/officeDocument/2006/customXml" ds:itemID="{387838C4-29F2-40AB-9647-8346D39956AB}">
  <ds:schemaRefs>
    <ds:schemaRef ds:uri="http://schemas.microsoft.com/VisualStudio/2011/storyboarding/control"/>
  </ds:schemaRefs>
</ds:datastoreItem>
</file>

<file path=customXml/itemProps17.xml><?xml version="1.0" encoding="utf-8"?>
<ds:datastoreItem xmlns:ds="http://schemas.openxmlformats.org/officeDocument/2006/customXml" ds:itemID="{CD17C18B-5B11-471F-97AA-CE2EA822BB97}">
  <ds:schemaRefs>
    <ds:schemaRef ds:uri="http://schemas.microsoft.com/VisualStudio/2011/storyboarding/control/v1.0"/>
  </ds:schemaRefs>
</ds:datastoreItem>
</file>

<file path=customXml/itemProps18.xml><?xml version="1.0" encoding="utf-8"?>
<ds:datastoreItem xmlns:ds="http://schemas.openxmlformats.org/officeDocument/2006/customXml" ds:itemID="{288CEDBF-3F9B-47CF-AF84-2B8486359159}">
  <ds:schemaRefs>
    <ds:schemaRef ds:uri="http://schemas.microsoft.com/VisualStudio/2011/storyboarding/control/v1.0"/>
  </ds:schemaRefs>
</ds:datastoreItem>
</file>

<file path=customXml/itemProps19.xml><?xml version="1.0" encoding="utf-8"?>
<ds:datastoreItem xmlns:ds="http://schemas.openxmlformats.org/officeDocument/2006/customXml" ds:itemID="{2FEB3A16-E640-4049-92BF-229BF3B541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ebf394-daf6-497a-96c5-a2f8c10b3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BC856C-B486-437D-A7B4-612AE9417D7A}">
  <ds:schemaRefs>
    <ds:schemaRef ds:uri="http://schemas.microsoft.com/VisualStudio/2011/storyboarding/control/v1.0"/>
  </ds:schemaRefs>
</ds:datastoreItem>
</file>

<file path=customXml/itemProps20.xml><?xml version="1.0" encoding="utf-8"?>
<ds:datastoreItem xmlns:ds="http://schemas.openxmlformats.org/officeDocument/2006/customXml" ds:itemID="{B7BD4F34-B154-4D92-BE87-C557EB1B7EFB}">
  <ds:schemaRefs>
    <ds:schemaRef ds:uri="http://schemas.microsoft.com/sharepoint/v3/contenttype/forms"/>
  </ds:schemaRefs>
</ds:datastoreItem>
</file>

<file path=customXml/itemProps21.xml><?xml version="1.0" encoding="utf-8"?>
<ds:datastoreItem xmlns:ds="http://schemas.openxmlformats.org/officeDocument/2006/customXml" ds:itemID="{BA2C55E9-BDE8-41FC-B02F-EBA8C07A01F8}">
  <ds:schemaRefs>
    <ds:schemaRef ds:uri="http://schemas.microsoft.com/VisualStudio/2011/storyboarding/control/v1.0"/>
  </ds:schemaRefs>
</ds:datastoreItem>
</file>

<file path=customXml/itemProps22.xml><?xml version="1.0" encoding="utf-8"?>
<ds:datastoreItem xmlns:ds="http://schemas.openxmlformats.org/officeDocument/2006/customXml" ds:itemID="{6B22741B-5AC6-4A2C-A57A-E4BDF22E0A90}">
  <ds:schemaRefs>
    <ds:schemaRef ds:uri="http://schemas.microsoft.com/VisualStudio/2011/storyboarding/control/v1.0"/>
  </ds:schemaRefs>
</ds:datastoreItem>
</file>

<file path=customXml/itemProps23.xml><?xml version="1.0" encoding="utf-8"?>
<ds:datastoreItem xmlns:ds="http://schemas.openxmlformats.org/officeDocument/2006/customXml" ds:itemID="{4CFA599C-9F1C-4AB4-AB4F-10CF77B58F79}">
  <ds:schemaRefs>
    <ds:schemaRef ds:uri="http://schemas.microsoft.com/VisualStudio/2011/storyboarding/control/v1.0"/>
  </ds:schemaRefs>
</ds:datastoreItem>
</file>

<file path=customXml/itemProps24.xml><?xml version="1.0" encoding="utf-8"?>
<ds:datastoreItem xmlns:ds="http://schemas.openxmlformats.org/officeDocument/2006/customXml" ds:itemID="{A9E9510A-02AF-4564-9E17-46676C80E84C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b4ebf394-daf6-497a-96c5-a2f8c10b38cf"/>
    <ds:schemaRef ds:uri="http://purl.org/dc/dcmitype/"/>
  </ds:schemaRefs>
</ds:datastoreItem>
</file>

<file path=customXml/itemProps25.xml><?xml version="1.0" encoding="utf-8"?>
<ds:datastoreItem xmlns:ds="http://schemas.openxmlformats.org/officeDocument/2006/customXml" ds:itemID="{5E2E8CE4-298D-499A-B8B4-4A593AC844A5}">
  <ds:schemaRefs>
    <ds:schemaRef ds:uri="http://schemas.microsoft.com/VisualStudio/2011/storyboarding/control/v1.0"/>
  </ds:schemaRefs>
</ds:datastoreItem>
</file>

<file path=customXml/itemProps26.xml><?xml version="1.0" encoding="utf-8"?>
<ds:datastoreItem xmlns:ds="http://schemas.openxmlformats.org/officeDocument/2006/customXml" ds:itemID="{AA5E4F96-8C72-44F9-A0C5-FB007B246D91}">
  <ds:schemaRefs>
    <ds:schemaRef ds:uri="http://schemas.microsoft.com/VisualStudio/2011/storyboarding/control/v1.0"/>
  </ds:schemaRefs>
</ds:datastoreItem>
</file>

<file path=customXml/itemProps27.xml><?xml version="1.0" encoding="utf-8"?>
<ds:datastoreItem xmlns:ds="http://schemas.openxmlformats.org/officeDocument/2006/customXml" ds:itemID="{63E54A0C-A919-4747-87DB-6EB5DB41F719}">
  <ds:schemaRefs>
    <ds:schemaRef ds:uri="http://schemas.microsoft.com/VisualStudio/2011/storyboarding/control/v1.0"/>
  </ds:schemaRefs>
</ds:datastoreItem>
</file>

<file path=customXml/itemProps28.xml><?xml version="1.0" encoding="utf-8"?>
<ds:datastoreItem xmlns:ds="http://schemas.openxmlformats.org/officeDocument/2006/customXml" ds:itemID="{E4D924B8-E923-4751-87E1-B31AA64A9F7B}">
  <ds:schemaRefs>
    <ds:schemaRef ds:uri="http://schemas.microsoft.com/VisualStudio/2011/storyboarding/control/v1.0"/>
  </ds:schemaRefs>
</ds:datastoreItem>
</file>

<file path=customXml/itemProps29.xml><?xml version="1.0" encoding="utf-8"?>
<ds:datastoreItem xmlns:ds="http://schemas.openxmlformats.org/officeDocument/2006/customXml" ds:itemID="{B2C9D19C-4878-43E0-A5AD-CB76AB49D960}">
  <ds:schemaRefs>
    <ds:schemaRef ds:uri="http://schemas.microsoft.com/VisualStudio/2011/storyboarding/control/v1.0"/>
  </ds:schemaRefs>
</ds:datastoreItem>
</file>

<file path=customXml/itemProps3.xml><?xml version="1.0" encoding="utf-8"?>
<ds:datastoreItem xmlns:ds="http://schemas.openxmlformats.org/officeDocument/2006/customXml" ds:itemID="{DDEEC505-9111-44CE-9DED-8A454ABEC272}">
  <ds:schemaRefs>
    <ds:schemaRef ds:uri="http://schemas.microsoft.com/VisualStudio/2011/storyboarding/control/v1.0"/>
  </ds:schemaRefs>
</ds:datastoreItem>
</file>

<file path=customXml/itemProps30.xml><?xml version="1.0" encoding="utf-8"?>
<ds:datastoreItem xmlns:ds="http://schemas.openxmlformats.org/officeDocument/2006/customXml" ds:itemID="{8A374BA3-53CA-466D-8624-4E420A1B8960}">
  <ds:schemaRefs>
    <ds:schemaRef ds:uri="http://schemas.microsoft.com/VisualStudio/2011/storyboarding/control"/>
  </ds:schemaRefs>
</ds:datastoreItem>
</file>

<file path=customXml/itemProps31.xml><?xml version="1.0" encoding="utf-8"?>
<ds:datastoreItem xmlns:ds="http://schemas.openxmlformats.org/officeDocument/2006/customXml" ds:itemID="{63EDEF29-BD93-4398-B35C-7C98095C9629}">
  <ds:schemaRefs>
    <ds:schemaRef ds:uri="http://schemas.microsoft.com/VisualStudio/2011/storyboarding/control"/>
  </ds:schemaRefs>
</ds:datastoreItem>
</file>

<file path=customXml/itemProps32.xml><?xml version="1.0" encoding="utf-8"?>
<ds:datastoreItem xmlns:ds="http://schemas.openxmlformats.org/officeDocument/2006/customXml" ds:itemID="{379BFC32-51F7-4218-B2AD-CFD6564CE11F}">
  <ds:schemaRefs>
    <ds:schemaRef ds:uri="http://schemas.microsoft.com/VisualStudio/2011/storyboarding/control"/>
  </ds:schemaRefs>
</ds:datastoreItem>
</file>

<file path=customXml/itemProps33.xml><?xml version="1.0" encoding="utf-8"?>
<ds:datastoreItem xmlns:ds="http://schemas.openxmlformats.org/officeDocument/2006/customXml" ds:itemID="{07B11A95-7731-4379-9E1B-32BC87FA2B56}">
  <ds:schemaRefs>
    <ds:schemaRef ds:uri="http://schemas.microsoft.com/VisualStudio/2011/storyboarding/control/v1.0"/>
  </ds:schemaRefs>
</ds:datastoreItem>
</file>

<file path=customXml/itemProps34.xml><?xml version="1.0" encoding="utf-8"?>
<ds:datastoreItem xmlns:ds="http://schemas.openxmlformats.org/officeDocument/2006/customXml" ds:itemID="{AB70D310-7913-4E8B-A283-AEA448F55613}">
  <ds:schemaRefs>
    <ds:schemaRef ds:uri="http://schemas.microsoft.com/VisualStudio/2011/storyboarding/control"/>
  </ds:schemaRefs>
</ds:datastoreItem>
</file>

<file path=customXml/itemProps35.xml><?xml version="1.0" encoding="utf-8"?>
<ds:datastoreItem xmlns:ds="http://schemas.openxmlformats.org/officeDocument/2006/customXml" ds:itemID="{2B6243A2-99B5-42ED-B049-93E27D774527}">
  <ds:schemaRefs>
    <ds:schemaRef ds:uri="http://schemas.microsoft.com/VisualStudio/2011/storyboarding/control/v1.0"/>
  </ds:schemaRefs>
</ds:datastoreItem>
</file>

<file path=customXml/itemProps36.xml><?xml version="1.0" encoding="utf-8"?>
<ds:datastoreItem xmlns:ds="http://schemas.openxmlformats.org/officeDocument/2006/customXml" ds:itemID="{70C23831-7801-40F8-9A53-4E9925562CBE}">
  <ds:schemaRefs>
    <ds:schemaRef ds:uri="http://schemas.microsoft.com/VisualStudio/2011/storyboarding/control"/>
  </ds:schemaRefs>
</ds:datastoreItem>
</file>

<file path=customXml/itemProps37.xml><?xml version="1.0" encoding="utf-8"?>
<ds:datastoreItem xmlns:ds="http://schemas.openxmlformats.org/officeDocument/2006/customXml" ds:itemID="{CC419530-796D-4DBE-BBEE-9A6630A896E1}">
  <ds:schemaRefs>
    <ds:schemaRef ds:uri="http://schemas.microsoft.com/VisualStudio/2011/storyboarding/control/v1.0"/>
  </ds:schemaRefs>
</ds:datastoreItem>
</file>

<file path=customXml/itemProps38.xml><?xml version="1.0" encoding="utf-8"?>
<ds:datastoreItem xmlns:ds="http://schemas.openxmlformats.org/officeDocument/2006/customXml" ds:itemID="{6574190A-3D9E-42C1-B276-38E33156AA99}">
  <ds:schemaRefs>
    <ds:schemaRef ds:uri="http://schemas.microsoft.com/VisualStudio/2011/storyboarding/control/v1.0"/>
  </ds:schemaRefs>
</ds:datastoreItem>
</file>

<file path=customXml/itemProps39.xml><?xml version="1.0" encoding="utf-8"?>
<ds:datastoreItem xmlns:ds="http://schemas.openxmlformats.org/officeDocument/2006/customXml" ds:itemID="{E6C688DD-065A-4726-BCE5-E5AFDA3F5641}">
  <ds:schemaRefs>
    <ds:schemaRef ds:uri="http://schemas.microsoft.com/VisualStudio/2011/storyboarding/control/v1.0"/>
  </ds:schemaRefs>
</ds:datastoreItem>
</file>

<file path=customXml/itemProps4.xml><?xml version="1.0" encoding="utf-8"?>
<ds:datastoreItem xmlns:ds="http://schemas.openxmlformats.org/officeDocument/2006/customXml" ds:itemID="{B571350C-23C3-4B5A-8F49-FBEB6CF22964}">
  <ds:schemaRefs>
    <ds:schemaRef ds:uri="http://schemas.microsoft.com/VisualStudio/2011/storyboarding/control/v1.0"/>
  </ds:schemaRefs>
</ds:datastoreItem>
</file>

<file path=customXml/itemProps40.xml><?xml version="1.0" encoding="utf-8"?>
<ds:datastoreItem xmlns:ds="http://schemas.openxmlformats.org/officeDocument/2006/customXml" ds:itemID="{814432F2-7AE9-411E-9F7B-EBBF16C4666D}">
  <ds:schemaRefs>
    <ds:schemaRef ds:uri="http://schemas.microsoft.com/VisualStudio/2011/storyboarding/control/v1.0"/>
  </ds:schemaRefs>
</ds:datastoreItem>
</file>

<file path=customXml/itemProps41.xml><?xml version="1.0" encoding="utf-8"?>
<ds:datastoreItem xmlns:ds="http://schemas.openxmlformats.org/officeDocument/2006/customXml" ds:itemID="{9C57ED54-5F7A-476D-BFE2-C46C7230CC6B}">
  <ds:schemaRefs>
    <ds:schemaRef ds:uri="http://schemas.microsoft.com/VisualStudio/2011/storyboarding/control/v1.0"/>
  </ds:schemaRefs>
</ds:datastoreItem>
</file>

<file path=customXml/itemProps42.xml><?xml version="1.0" encoding="utf-8"?>
<ds:datastoreItem xmlns:ds="http://schemas.openxmlformats.org/officeDocument/2006/customXml" ds:itemID="{D8E0912A-795B-4916-9114-34B4F28A0EE3}">
  <ds:schemaRefs>
    <ds:schemaRef ds:uri="http://schemas.microsoft.com/VisualStudio/2011/storyboarding/control/v1.0"/>
  </ds:schemaRefs>
</ds:datastoreItem>
</file>

<file path=customXml/itemProps43.xml><?xml version="1.0" encoding="utf-8"?>
<ds:datastoreItem xmlns:ds="http://schemas.openxmlformats.org/officeDocument/2006/customXml" ds:itemID="{AD9C1405-6371-400D-A0E2-389A1557BE20}">
  <ds:schemaRefs>
    <ds:schemaRef ds:uri="http://schemas.microsoft.com/VisualStudio/2011/storyboarding/control/v1.0"/>
  </ds:schemaRefs>
</ds:datastoreItem>
</file>

<file path=customXml/itemProps44.xml><?xml version="1.0" encoding="utf-8"?>
<ds:datastoreItem xmlns:ds="http://schemas.openxmlformats.org/officeDocument/2006/customXml" ds:itemID="{A1B88D5F-41A7-488A-960C-6D819000899D}">
  <ds:schemaRefs>
    <ds:schemaRef ds:uri="http://schemas.microsoft.com/VisualStudio/2011/storyboarding/control/v1.0"/>
  </ds:schemaRefs>
</ds:datastoreItem>
</file>

<file path=customXml/itemProps45.xml><?xml version="1.0" encoding="utf-8"?>
<ds:datastoreItem xmlns:ds="http://schemas.openxmlformats.org/officeDocument/2006/customXml" ds:itemID="{4BCB20A2-9850-49DA-9BD6-A5D2B0ABF72F}">
  <ds:schemaRefs>
    <ds:schemaRef ds:uri="http://schemas.microsoft.com/VisualStudio/2011/storyboarding/control/v1.0"/>
  </ds:schemaRefs>
</ds:datastoreItem>
</file>

<file path=customXml/itemProps46.xml><?xml version="1.0" encoding="utf-8"?>
<ds:datastoreItem xmlns:ds="http://schemas.openxmlformats.org/officeDocument/2006/customXml" ds:itemID="{79DACBF1-C627-45BE-89F5-74E4D7CE74DC}">
  <ds:schemaRefs>
    <ds:schemaRef ds:uri="http://schemas.microsoft.com/VisualStudio/2011/storyboarding/control"/>
  </ds:schemaRefs>
</ds:datastoreItem>
</file>

<file path=customXml/itemProps47.xml><?xml version="1.0" encoding="utf-8"?>
<ds:datastoreItem xmlns:ds="http://schemas.openxmlformats.org/officeDocument/2006/customXml" ds:itemID="{E9C4CBB0-7D2F-42EC-9ED0-589327F3DDE1}">
  <ds:schemaRefs>
    <ds:schemaRef ds:uri="http://schemas.microsoft.com/VisualStudio/2011/storyboarding/control"/>
  </ds:schemaRefs>
</ds:datastoreItem>
</file>

<file path=customXml/itemProps48.xml><?xml version="1.0" encoding="utf-8"?>
<ds:datastoreItem xmlns:ds="http://schemas.openxmlformats.org/officeDocument/2006/customXml" ds:itemID="{699689A1-427B-4DEA-8FDB-0058CB4B38D8}">
  <ds:schemaRefs>
    <ds:schemaRef ds:uri="http://schemas.microsoft.com/VisualStudio/2011/storyboarding/control/v1.0"/>
  </ds:schemaRefs>
</ds:datastoreItem>
</file>

<file path=customXml/itemProps49.xml><?xml version="1.0" encoding="utf-8"?>
<ds:datastoreItem xmlns:ds="http://schemas.openxmlformats.org/officeDocument/2006/customXml" ds:itemID="{20EE139D-44C7-4192-A8B7-E25390148E28}">
  <ds:schemaRefs>
    <ds:schemaRef ds:uri="http://schemas.microsoft.com/VisualStudio/2011/storyboarding/control/v1.0"/>
  </ds:schemaRefs>
</ds:datastoreItem>
</file>

<file path=customXml/itemProps5.xml><?xml version="1.0" encoding="utf-8"?>
<ds:datastoreItem xmlns:ds="http://schemas.openxmlformats.org/officeDocument/2006/customXml" ds:itemID="{6772C88A-36A0-4EAC-86A3-BB16EEADAB3E}">
  <ds:schemaRefs>
    <ds:schemaRef ds:uri="http://schemas.microsoft.com/VisualStudio/2011/storyboarding/control/v1.0"/>
  </ds:schemaRefs>
</ds:datastoreItem>
</file>

<file path=customXml/itemProps50.xml><?xml version="1.0" encoding="utf-8"?>
<ds:datastoreItem xmlns:ds="http://schemas.openxmlformats.org/officeDocument/2006/customXml" ds:itemID="{1C4EC205-E0FA-4CA8-A485-65277D603371}">
  <ds:schemaRefs>
    <ds:schemaRef ds:uri="http://schemas.microsoft.com/VisualStudio/2011/storyboarding/control"/>
  </ds:schemaRefs>
</ds:datastoreItem>
</file>

<file path=customXml/itemProps51.xml><?xml version="1.0" encoding="utf-8"?>
<ds:datastoreItem xmlns:ds="http://schemas.openxmlformats.org/officeDocument/2006/customXml" ds:itemID="{A65AD35A-4AC7-4F81-BDEC-883AD7B0F0C2}">
  <ds:schemaRefs>
    <ds:schemaRef ds:uri="http://schemas.microsoft.com/VisualStudio/2011/storyboarding/control"/>
  </ds:schemaRefs>
</ds:datastoreItem>
</file>

<file path=customXml/itemProps52.xml><?xml version="1.0" encoding="utf-8"?>
<ds:datastoreItem xmlns:ds="http://schemas.openxmlformats.org/officeDocument/2006/customXml" ds:itemID="{B41892D7-DF8B-4D5A-8AD2-983048A35AA0}">
  <ds:schemaRefs>
    <ds:schemaRef ds:uri="http://schemas.microsoft.com/VisualStudio/2011/storyboarding/control/v1.0"/>
  </ds:schemaRefs>
</ds:datastoreItem>
</file>

<file path=customXml/itemProps53.xml><?xml version="1.0" encoding="utf-8"?>
<ds:datastoreItem xmlns:ds="http://schemas.openxmlformats.org/officeDocument/2006/customXml" ds:itemID="{F395D8ED-A0D3-4F6E-91F3-A29EC16A8083}">
  <ds:schemaRefs>
    <ds:schemaRef ds:uri="http://schemas.microsoft.com/VisualStudio/2011/storyboarding/control/v1.0"/>
  </ds:schemaRefs>
</ds:datastoreItem>
</file>

<file path=customXml/itemProps54.xml><?xml version="1.0" encoding="utf-8"?>
<ds:datastoreItem xmlns:ds="http://schemas.openxmlformats.org/officeDocument/2006/customXml" ds:itemID="{EDE713BE-A567-491C-902D-E6087D824056}">
  <ds:schemaRefs>
    <ds:schemaRef ds:uri="http://schemas.microsoft.com/VisualStudio/2011/storyboarding/control/v1.0"/>
  </ds:schemaRefs>
</ds:datastoreItem>
</file>

<file path=customXml/itemProps55.xml><?xml version="1.0" encoding="utf-8"?>
<ds:datastoreItem xmlns:ds="http://schemas.openxmlformats.org/officeDocument/2006/customXml" ds:itemID="{18A6A270-A75C-4D7E-86E4-765FF07C5144}">
  <ds:schemaRefs>
    <ds:schemaRef ds:uri="http://schemas.microsoft.com/sharepoint/events"/>
  </ds:schemaRefs>
</ds:datastoreItem>
</file>

<file path=customXml/itemProps56.xml><?xml version="1.0" encoding="utf-8"?>
<ds:datastoreItem xmlns:ds="http://schemas.openxmlformats.org/officeDocument/2006/customXml" ds:itemID="{C1E8400F-CB83-4A16-AF3D-36FAF22BDD23}">
  <ds:schemaRefs>
    <ds:schemaRef ds:uri="http://schemas.microsoft.com/VisualStudio/2011/storyboarding/control/v1.0"/>
  </ds:schemaRefs>
</ds:datastoreItem>
</file>

<file path=customXml/itemProps57.xml><?xml version="1.0" encoding="utf-8"?>
<ds:datastoreItem xmlns:ds="http://schemas.openxmlformats.org/officeDocument/2006/customXml" ds:itemID="{7BF16C54-4775-4FA7-AF88-98AF6D5E8CA6}">
  <ds:schemaRefs>
    <ds:schemaRef ds:uri="http://schemas.microsoft.com/VisualStudio/2011/storyboarding/control/v1.0"/>
  </ds:schemaRefs>
</ds:datastoreItem>
</file>

<file path=customXml/itemProps58.xml><?xml version="1.0" encoding="utf-8"?>
<ds:datastoreItem xmlns:ds="http://schemas.openxmlformats.org/officeDocument/2006/customXml" ds:itemID="{574C0546-69B0-4850-A983-CDA8017CD4CE}">
  <ds:schemaRefs>
    <ds:schemaRef ds:uri="http://schemas.microsoft.com/VisualStudio/2011/storyboarding/control"/>
  </ds:schemaRefs>
</ds:datastoreItem>
</file>

<file path=customXml/itemProps59.xml><?xml version="1.0" encoding="utf-8"?>
<ds:datastoreItem xmlns:ds="http://schemas.openxmlformats.org/officeDocument/2006/customXml" ds:itemID="{B0DBD337-FDC5-4C36-BF85-C09756391AA1}">
  <ds:schemaRefs>
    <ds:schemaRef ds:uri="http://schemas.microsoft.com/VisualStudio/2011/storyboarding/control/v1.0"/>
  </ds:schemaRefs>
</ds:datastoreItem>
</file>

<file path=customXml/itemProps6.xml><?xml version="1.0" encoding="utf-8"?>
<ds:datastoreItem xmlns:ds="http://schemas.openxmlformats.org/officeDocument/2006/customXml" ds:itemID="{156ACD54-663F-4146-A83C-D39B7758E090}">
  <ds:schemaRefs>
    <ds:schemaRef ds:uri="http://schemas.microsoft.com/VisualStudio/2011/storyboarding/control/v1.0"/>
  </ds:schemaRefs>
</ds:datastoreItem>
</file>

<file path=customXml/itemProps60.xml><?xml version="1.0" encoding="utf-8"?>
<ds:datastoreItem xmlns:ds="http://schemas.openxmlformats.org/officeDocument/2006/customXml" ds:itemID="{E4A0845B-41B6-4256-8FB3-E31EA581BF55}">
  <ds:schemaRefs>
    <ds:schemaRef ds:uri="http://schemas.microsoft.com/VisualStudio/2011/storyboarding/control/v1.0"/>
  </ds:schemaRefs>
</ds:datastoreItem>
</file>

<file path=customXml/itemProps61.xml><?xml version="1.0" encoding="utf-8"?>
<ds:datastoreItem xmlns:ds="http://schemas.openxmlformats.org/officeDocument/2006/customXml" ds:itemID="{1AF31726-A62F-4331-8622-ED351D5149B7}">
  <ds:schemaRefs>
    <ds:schemaRef ds:uri="http://schemas.microsoft.com/VisualStudio/2011/storyboarding/control"/>
  </ds:schemaRefs>
</ds:datastoreItem>
</file>

<file path=customXml/itemProps62.xml><?xml version="1.0" encoding="utf-8"?>
<ds:datastoreItem xmlns:ds="http://schemas.openxmlformats.org/officeDocument/2006/customXml" ds:itemID="{CB953D38-E965-4BB2-94FE-DF647E85A654}">
  <ds:schemaRefs>
    <ds:schemaRef ds:uri="http://schemas.microsoft.com/VisualStudio/2011/storyboarding/control/v1.0"/>
  </ds:schemaRefs>
</ds:datastoreItem>
</file>

<file path=customXml/itemProps63.xml><?xml version="1.0" encoding="utf-8"?>
<ds:datastoreItem xmlns:ds="http://schemas.openxmlformats.org/officeDocument/2006/customXml" ds:itemID="{3C6220BE-0F2A-49C6-BFB2-C458479F3F62}">
  <ds:schemaRefs>
    <ds:schemaRef ds:uri="http://schemas.microsoft.com/VisualStudio/2011/storyboarding/control/v1.0"/>
  </ds:schemaRefs>
</ds:datastoreItem>
</file>

<file path=customXml/itemProps64.xml><?xml version="1.0" encoding="utf-8"?>
<ds:datastoreItem xmlns:ds="http://schemas.openxmlformats.org/officeDocument/2006/customXml" ds:itemID="{5423C7C4-EE26-4ED2-9F11-C9ABAA081BA5}">
  <ds:schemaRefs>
    <ds:schemaRef ds:uri="http://schemas.microsoft.com/VisualStudio/2011/storyboarding/control/v1.0"/>
  </ds:schemaRefs>
</ds:datastoreItem>
</file>

<file path=customXml/itemProps65.xml><?xml version="1.0" encoding="utf-8"?>
<ds:datastoreItem xmlns:ds="http://schemas.openxmlformats.org/officeDocument/2006/customXml" ds:itemID="{A2DAA52B-5F52-4A8E-B601-7BF162CD738F}">
  <ds:schemaRefs>
    <ds:schemaRef ds:uri="http://schemas.microsoft.com/VisualStudio/2011/storyboarding/control/v1.0"/>
  </ds:schemaRefs>
</ds:datastoreItem>
</file>

<file path=customXml/itemProps66.xml><?xml version="1.0" encoding="utf-8"?>
<ds:datastoreItem xmlns:ds="http://schemas.openxmlformats.org/officeDocument/2006/customXml" ds:itemID="{394FACDA-7707-431A-A5AA-D48CE632DBD5}">
  <ds:schemaRefs>
    <ds:schemaRef ds:uri="http://schemas.microsoft.com/VisualStudio/2011/storyboarding/control"/>
  </ds:schemaRefs>
</ds:datastoreItem>
</file>

<file path=customXml/itemProps67.xml><?xml version="1.0" encoding="utf-8"?>
<ds:datastoreItem xmlns:ds="http://schemas.openxmlformats.org/officeDocument/2006/customXml" ds:itemID="{2B1F0CB4-B32A-47B3-A466-32C376964ABD}">
  <ds:schemaRefs>
    <ds:schemaRef ds:uri="http://schemas.microsoft.com/VisualStudio/2011/storyboarding/control"/>
  </ds:schemaRefs>
</ds:datastoreItem>
</file>

<file path=customXml/itemProps68.xml><?xml version="1.0" encoding="utf-8"?>
<ds:datastoreItem xmlns:ds="http://schemas.openxmlformats.org/officeDocument/2006/customXml" ds:itemID="{D705ACE5-FAF8-44EC-9622-845721B4A44D}">
  <ds:schemaRefs>
    <ds:schemaRef ds:uri="http://schemas.microsoft.com/VisualStudio/2011/storyboarding/control/v1.0"/>
  </ds:schemaRefs>
</ds:datastoreItem>
</file>

<file path=customXml/itemProps69.xml><?xml version="1.0" encoding="utf-8"?>
<ds:datastoreItem xmlns:ds="http://schemas.openxmlformats.org/officeDocument/2006/customXml" ds:itemID="{63E5DE85-F05E-4507-B223-806D8F49F058}">
  <ds:schemaRefs>
    <ds:schemaRef ds:uri="http://schemas.microsoft.com/VisualStudio/2011/storyboarding/control/v1.0"/>
  </ds:schemaRefs>
</ds:datastoreItem>
</file>

<file path=customXml/itemProps7.xml><?xml version="1.0" encoding="utf-8"?>
<ds:datastoreItem xmlns:ds="http://schemas.openxmlformats.org/officeDocument/2006/customXml" ds:itemID="{188F6680-9EB8-4B03-8D3B-773D66FC777A}">
  <ds:schemaRefs>
    <ds:schemaRef ds:uri="http://schemas.microsoft.com/VisualStudio/2011/storyboarding/control/v1.0"/>
  </ds:schemaRefs>
</ds:datastoreItem>
</file>

<file path=customXml/itemProps70.xml><?xml version="1.0" encoding="utf-8"?>
<ds:datastoreItem xmlns:ds="http://schemas.openxmlformats.org/officeDocument/2006/customXml" ds:itemID="{AECE9E1B-E7C1-46F6-9945-164C1E49BE74}">
  <ds:schemaRefs>
    <ds:schemaRef ds:uri="http://schemas.microsoft.com/VisualStudio/2011/storyboarding/control/v1.0"/>
  </ds:schemaRefs>
</ds:datastoreItem>
</file>

<file path=customXml/itemProps71.xml><?xml version="1.0" encoding="utf-8"?>
<ds:datastoreItem xmlns:ds="http://schemas.openxmlformats.org/officeDocument/2006/customXml" ds:itemID="{AB006AED-D3B6-450F-A436-759E490055A5}">
  <ds:schemaRefs>
    <ds:schemaRef ds:uri="http://schemas.microsoft.com/VisualStudio/2011/storyboarding/control/v1.0"/>
  </ds:schemaRefs>
</ds:datastoreItem>
</file>

<file path=customXml/itemProps72.xml><?xml version="1.0" encoding="utf-8"?>
<ds:datastoreItem xmlns:ds="http://schemas.openxmlformats.org/officeDocument/2006/customXml" ds:itemID="{253B000D-0B23-420C-B5B5-11B6002E5391}">
  <ds:schemaRefs>
    <ds:schemaRef ds:uri="http://schemas.microsoft.com/VisualStudio/2011/storyboarding/control/v1.0"/>
  </ds:schemaRefs>
</ds:datastoreItem>
</file>

<file path=customXml/itemProps73.xml><?xml version="1.0" encoding="utf-8"?>
<ds:datastoreItem xmlns:ds="http://schemas.openxmlformats.org/officeDocument/2006/customXml" ds:itemID="{C4783010-23AB-4BDC-BABF-F6576658A2B0}">
  <ds:schemaRefs>
    <ds:schemaRef ds:uri="http://schemas.microsoft.com/VisualStudio/2011/storyboarding/control/v1.0"/>
  </ds:schemaRefs>
</ds:datastoreItem>
</file>

<file path=customXml/itemProps74.xml><?xml version="1.0" encoding="utf-8"?>
<ds:datastoreItem xmlns:ds="http://schemas.openxmlformats.org/officeDocument/2006/customXml" ds:itemID="{D356E6DB-54C9-4389-B932-0F583366BD4B}">
  <ds:schemaRefs>
    <ds:schemaRef ds:uri="http://schemas.microsoft.com/VisualStudio/2011/storyboarding/control/v1.0"/>
  </ds:schemaRefs>
</ds:datastoreItem>
</file>

<file path=customXml/itemProps75.xml><?xml version="1.0" encoding="utf-8"?>
<ds:datastoreItem xmlns:ds="http://schemas.openxmlformats.org/officeDocument/2006/customXml" ds:itemID="{A6ECB6E0-BD84-4681-8699-56A1B3F36A60}">
  <ds:schemaRefs>
    <ds:schemaRef ds:uri="http://schemas.microsoft.com/VisualStudio/2011/storyboarding/control"/>
  </ds:schemaRefs>
</ds:datastoreItem>
</file>

<file path=customXml/itemProps76.xml><?xml version="1.0" encoding="utf-8"?>
<ds:datastoreItem xmlns:ds="http://schemas.openxmlformats.org/officeDocument/2006/customXml" ds:itemID="{7C4FADB9-82C5-46C4-AD0E-6B60B5C6AEAE}">
  <ds:schemaRefs>
    <ds:schemaRef ds:uri="http://schemas.microsoft.com/VisualStudio/2011/storyboarding/control/v1.0"/>
  </ds:schemaRefs>
</ds:datastoreItem>
</file>

<file path=customXml/itemProps77.xml><?xml version="1.0" encoding="utf-8"?>
<ds:datastoreItem xmlns:ds="http://schemas.openxmlformats.org/officeDocument/2006/customXml" ds:itemID="{08904217-40E1-4558-95D8-8D709CA82866}">
  <ds:schemaRefs>
    <ds:schemaRef ds:uri="http://schemas.microsoft.com/VisualStudio/2011/storyboarding/control/v1.0"/>
  </ds:schemaRefs>
</ds:datastoreItem>
</file>

<file path=customXml/itemProps78.xml><?xml version="1.0" encoding="utf-8"?>
<ds:datastoreItem xmlns:ds="http://schemas.openxmlformats.org/officeDocument/2006/customXml" ds:itemID="{19CB1DF2-8822-4520-A56A-045D340F0C71}">
  <ds:schemaRefs>
    <ds:schemaRef ds:uri="http://schemas.microsoft.com/VisualStudio/2011/storyboarding/control/v1.0"/>
  </ds:schemaRefs>
</ds:datastoreItem>
</file>

<file path=customXml/itemProps79.xml><?xml version="1.0" encoding="utf-8"?>
<ds:datastoreItem xmlns:ds="http://schemas.openxmlformats.org/officeDocument/2006/customXml" ds:itemID="{B4BE880E-F71A-4C21-A1C3-8A2437E3C677}">
  <ds:schemaRefs>
    <ds:schemaRef ds:uri="http://schemas.microsoft.com/VisualStudio/2011/storyboarding/control/v1.0"/>
  </ds:schemaRefs>
</ds:datastoreItem>
</file>

<file path=customXml/itemProps8.xml><?xml version="1.0" encoding="utf-8"?>
<ds:datastoreItem xmlns:ds="http://schemas.openxmlformats.org/officeDocument/2006/customXml" ds:itemID="{729DB56D-F542-4709-9AE0-E83CD92BA163}">
  <ds:schemaRefs>
    <ds:schemaRef ds:uri="http://schemas.microsoft.com/VisualStudio/2011/storyboarding/control/v1.0"/>
  </ds:schemaRefs>
</ds:datastoreItem>
</file>

<file path=customXml/itemProps80.xml><?xml version="1.0" encoding="utf-8"?>
<ds:datastoreItem xmlns:ds="http://schemas.openxmlformats.org/officeDocument/2006/customXml" ds:itemID="{9C4C7B07-3AE3-46A1-A54D-2BDFAB93A8EF}">
  <ds:schemaRefs>
    <ds:schemaRef ds:uri="http://schemas.microsoft.com/VisualStudio/2011/storyboarding/control/v1.0"/>
  </ds:schemaRefs>
</ds:datastoreItem>
</file>

<file path=customXml/itemProps81.xml><?xml version="1.0" encoding="utf-8"?>
<ds:datastoreItem xmlns:ds="http://schemas.openxmlformats.org/officeDocument/2006/customXml" ds:itemID="{39536A02-E179-4A1C-9FA7-86EF40631969}">
  <ds:schemaRefs>
    <ds:schemaRef ds:uri="http://schemas.microsoft.com/VisualStudio/2011/storyboarding/control/v1.0"/>
  </ds:schemaRefs>
</ds:datastoreItem>
</file>

<file path=customXml/itemProps82.xml><?xml version="1.0" encoding="utf-8"?>
<ds:datastoreItem xmlns:ds="http://schemas.openxmlformats.org/officeDocument/2006/customXml" ds:itemID="{359B13B5-DE77-48C2-859A-70355A1B9D90}">
  <ds:schemaRefs>
    <ds:schemaRef ds:uri="http://schemas.microsoft.com/VisualStudio/2011/storyboarding/control/v1.0"/>
  </ds:schemaRefs>
</ds:datastoreItem>
</file>

<file path=customXml/itemProps83.xml><?xml version="1.0" encoding="utf-8"?>
<ds:datastoreItem xmlns:ds="http://schemas.openxmlformats.org/officeDocument/2006/customXml" ds:itemID="{646DC866-CF60-4244-94D6-E010E95B6E76}">
  <ds:schemaRefs>
    <ds:schemaRef ds:uri="http://schemas.microsoft.com/VisualStudio/2011/storyboarding/control"/>
  </ds:schemaRefs>
</ds:datastoreItem>
</file>

<file path=customXml/itemProps84.xml><?xml version="1.0" encoding="utf-8"?>
<ds:datastoreItem xmlns:ds="http://schemas.openxmlformats.org/officeDocument/2006/customXml" ds:itemID="{F7A6470F-02E5-48E2-AB60-3BECE4A37416}">
  <ds:schemaRefs>
    <ds:schemaRef ds:uri="http://schemas.microsoft.com/VisualStudio/2011/storyboarding/control"/>
  </ds:schemaRefs>
</ds:datastoreItem>
</file>

<file path=customXml/itemProps85.xml><?xml version="1.0" encoding="utf-8"?>
<ds:datastoreItem xmlns:ds="http://schemas.openxmlformats.org/officeDocument/2006/customXml" ds:itemID="{199C239E-070F-400E-AD81-E6FED34E8744}">
  <ds:schemaRefs>
    <ds:schemaRef ds:uri="http://schemas.microsoft.com/VisualStudio/2011/storyboarding/control"/>
  </ds:schemaRefs>
</ds:datastoreItem>
</file>

<file path=customXml/itemProps86.xml><?xml version="1.0" encoding="utf-8"?>
<ds:datastoreItem xmlns:ds="http://schemas.openxmlformats.org/officeDocument/2006/customXml" ds:itemID="{E2EFB470-892C-4F70-98FA-B53F970592A9}">
  <ds:schemaRefs>
    <ds:schemaRef ds:uri="http://schemas.microsoft.com/VisualStudio/2011/storyboarding/control"/>
  </ds:schemaRefs>
</ds:datastoreItem>
</file>

<file path=customXml/itemProps87.xml><?xml version="1.0" encoding="utf-8"?>
<ds:datastoreItem xmlns:ds="http://schemas.openxmlformats.org/officeDocument/2006/customXml" ds:itemID="{A84BE01C-E91B-4A90-8E7F-25887EF8E061}">
  <ds:schemaRefs>
    <ds:schemaRef ds:uri="http://schemas.microsoft.com/VisualStudio/2011/storyboarding/control/v1.0"/>
  </ds:schemaRefs>
</ds:datastoreItem>
</file>

<file path=customXml/itemProps88.xml><?xml version="1.0" encoding="utf-8"?>
<ds:datastoreItem xmlns:ds="http://schemas.openxmlformats.org/officeDocument/2006/customXml" ds:itemID="{070EE896-829C-4FB7-8F0A-ED51F0208C64}">
  <ds:schemaRefs>
    <ds:schemaRef ds:uri="http://schemas.microsoft.com/VisualStudio/2011/storyboarding/control"/>
  </ds:schemaRefs>
</ds:datastoreItem>
</file>

<file path=customXml/itemProps89.xml><?xml version="1.0" encoding="utf-8"?>
<ds:datastoreItem xmlns:ds="http://schemas.openxmlformats.org/officeDocument/2006/customXml" ds:itemID="{3981384D-E283-4970-94C3-16A087721A40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F17D5AF6-3BD9-4DFF-AE9B-2E10D3430779}">
  <ds:schemaRefs>
    <ds:schemaRef ds:uri="http://schemas.microsoft.com/VisualStudio/2011/storyboarding/control/v1.0"/>
  </ds:schemaRefs>
</ds:datastoreItem>
</file>

<file path=customXml/itemProps90.xml><?xml version="1.0" encoding="utf-8"?>
<ds:datastoreItem xmlns:ds="http://schemas.openxmlformats.org/officeDocument/2006/customXml" ds:itemID="{B98846C0-EE99-442C-A55E-ABD317000003}">
  <ds:schemaRefs>
    <ds:schemaRef ds:uri="http://schemas.microsoft.com/VisualStudio/2011/storyboarding/control"/>
  </ds:schemaRefs>
</ds:datastoreItem>
</file>

<file path=customXml/itemProps91.xml><?xml version="1.0" encoding="utf-8"?>
<ds:datastoreItem xmlns:ds="http://schemas.openxmlformats.org/officeDocument/2006/customXml" ds:itemID="{63EDA18F-25D8-4A70-8E02-46D2EFD6592B}">
  <ds:schemaRefs>
    <ds:schemaRef ds:uri="http://schemas.microsoft.com/VisualStudio/2011/storyboarding/control"/>
  </ds:schemaRefs>
</ds:datastoreItem>
</file>

<file path=customXml/itemProps92.xml><?xml version="1.0" encoding="utf-8"?>
<ds:datastoreItem xmlns:ds="http://schemas.openxmlformats.org/officeDocument/2006/customXml" ds:itemID="{6B368699-B99B-4A19-92AC-5278DCAF2F1C}">
  <ds:schemaRefs>
    <ds:schemaRef ds:uri="http://schemas.microsoft.com/VisualStudio/2011/storyboarding/control"/>
  </ds:schemaRefs>
</ds:datastoreItem>
</file>

<file path=customXml/itemProps93.xml><?xml version="1.0" encoding="utf-8"?>
<ds:datastoreItem xmlns:ds="http://schemas.openxmlformats.org/officeDocument/2006/customXml" ds:itemID="{684A8124-802D-44B2-AAB7-AA3452C65AF3}">
  <ds:schemaRefs>
    <ds:schemaRef ds:uri="http://schemas.microsoft.com/VisualStudio/2011/storyboarding/control"/>
  </ds:schemaRefs>
</ds:datastoreItem>
</file>

<file path=customXml/itemProps94.xml><?xml version="1.0" encoding="utf-8"?>
<ds:datastoreItem xmlns:ds="http://schemas.openxmlformats.org/officeDocument/2006/customXml" ds:itemID="{AE8D20BE-013D-4A71-99EA-49CBCD3FE6F5}">
  <ds:schemaRefs>
    <ds:schemaRef ds:uri="http://schemas.microsoft.com/VisualStudio/2011/storyboarding/control"/>
  </ds:schemaRefs>
</ds:datastoreItem>
</file>

<file path=customXml/itemProps95.xml><?xml version="1.0" encoding="utf-8"?>
<ds:datastoreItem xmlns:ds="http://schemas.openxmlformats.org/officeDocument/2006/customXml" ds:itemID="{4E61B26F-596D-450B-A093-ECA9EDB011B3}">
  <ds:schemaRefs>
    <ds:schemaRef ds:uri="http://schemas.microsoft.com/VisualStudio/2011/storyboarding/control"/>
  </ds:schemaRefs>
</ds:datastoreItem>
</file>

<file path=customXml/itemProps96.xml><?xml version="1.0" encoding="utf-8"?>
<ds:datastoreItem xmlns:ds="http://schemas.openxmlformats.org/officeDocument/2006/customXml" ds:itemID="{9E6F9E2C-E841-4CD2-B1DF-21F37106B8D3}">
  <ds:schemaRefs>
    <ds:schemaRef ds:uri="http://schemas.microsoft.com/VisualStudio/2011/storyboarding/control"/>
  </ds:schemaRefs>
</ds:datastoreItem>
</file>

<file path=customXml/itemProps97.xml><?xml version="1.0" encoding="utf-8"?>
<ds:datastoreItem xmlns:ds="http://schemas.openxmlformats.org/officeDocument/2006/customXml" ds:itemID="{DCD70D23-D859-488F-88D8-465E9622B97B}">
  <ds:schemaRefs>
    <ds:schemaRef ds:uri="http://schemas.microsoft.com/VisualStudio/2011/storyboarding/control"/>
  </ds:schemaRefs>
</ds:datastoreItem>
</file>

<file path=customXml/itemProps98.xml><?xml version="1.0" encoding="utf-8"?>
<ds:datastoreItem xmlns:ds="http://schemas.openxmlformats.org/officeDocument/2006/customXml" ds:itemID="{344A7B57-46AD-4AE5-86F7-6BF93CF24C47}">
  <ds:schemaRefs>
    <ds:schemaRef ds:uri="http://schemas.microsoft.com/VisualStudio/2011/storyboarding/control"/>
  </ds:schemaRefs>
</ds:datastoreItem>
</file>

<file path=customXml/itemProps99.xml><?xml version="1.0" encoding="utf-8"?>
<ds:datastoreItem xmlns:ds="http://schemas.openxmlformats.org/officeDocument/2006/customXml" ds:itemID="{2FD63E5F-EA81-497A-8517-3A04AE2F2D38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Starter Template</Template>
  <TotalTime>0</TotalTime>
  <Words>291</Words>
  <Application>Microsoft Office PowerPoint</Application>
  <PresentationFormat>Bildschirmpräsentation (4:3)</PresentationFormat>
  <Paragraphs>183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Starter Template</vt:lpstr>
      <vt:lpstr>PowerPoint-Präsentation</vt:lpstr>
      <vt:lpstr>PowerPoint-Präsentation</vt:lpstr>
      <vt:lpstr>PowerPoint-Präsentation</vt:lpstr>
    </vt:vector>
  </TitlesOfParts>
  <Company>www.IT-Visions.de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Holger Schwichtenberg</dc:creator>
  <cp:lastModifiedBy>Dr. Holger Schwichtennberg</cp:lastModifiedBy>
  <cp:revision>5</cp:revision>
  <dcterms:created xsi:type="dcterms:W3CDTF">2012-06-19T17:42:14Z</dcterms:created>
  <dcterms:modified xsi:type="dcterms:W3CDTF">2012-08-23T10:08:43Z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